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1" r:id="rId2"/>
    <p:sldMasterId id="2147483680" r:id="rId3"/>
  </p:sldMasterIdLst>
  <p:notesMasterIdLst>
    <p:notesMasterId r:id="rId28"/>
  </p:notesMasterIdLst>
  <p:sldIdLst>
    <p:sldId id="361" r:id="rId4"/>
    <p:sldId id="391" r:id="rId5"/>
    <p:sldId id="356" r:id="rId6"/>
    <p:sldId id="353" r:id="rId7"/>
    <p:sldId id="386" r:id="rId8"/>
    <p:sldId id="387" r:id="rId9"/>
    <p:sldId id="347" r:id="rId10"/>
    <p:sldId id="257" r:id="rId11"/>
    <p:sldId id="258" r:id="rId12"/>
    <p:sldId id="259" r:id="rId13"/>
    <p:sldId id="380" r:id="rId14"/>
    <p:sldId id="384" r:id="rId15"/>
    <p:sldId id="388" r:id="rId16"/>
    <p:sldId id="260" r:id="rId17"/>
    <p:sldId id="389" r:id="rId18"/>
    <p:sldId id="313" r:id="rId19"/>
    <p:sldId id="314" r:id="rId20"/>
    <p:sldId id="311" r:id="rId21"/>
    <p:sldId id="385" r:id="rId22"/>
    <p:sldId id="390" r:id="rId23"/>
    <p:sldId id="350" r:id="rId24"/>
    <p:sldId id="328" r:id="rId25"/>
    <p:sldId id="321" r:id="rId26"/>
    <p:sldId id="33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6" d="100"/>
          <a:sy n="66" d="100"/>
        </p:scale>
        <p:origin x="-876"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FF1155-84E3-4E83-856D-00973BC5A7C1}" type="datetimeFigureOut">
              <a:rPr lang="en-US" smtClean="0"/>
              <a:t>5/3/2025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020209-C7A6-4191-A3F8-5E67A9FF5450}" type="slidenum">
              <a:rPr lang="en-US" smtClean="0"/>
              <a:t>‹#›</a:t>
            </a:fld>
            <a:endParaRPr lang="en-US"/>
          </a:p>
        </p:txBody>
      </p:sp>
    </p:spTree>
    <p:extLst>
      <p:ext uri="{BB962C8B-B14F-4D97-AF65-F5344CB8AC3E}">
        <p14:creationId xmlns:p14="http://schemas.microsoft.com/office/powerpoint/2010/main" val="32801354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endParaRPr dirty="0"/>
          </a:p>
        </p:txBody>
      </p:sp>
    </p:spTree>
    <p:extLst>
      <p:ext uri="{BB962C8B-B14F-4D97-AF65-F5344CB8AC3E}">
        <p14:creationId xmlns:p14="http://schemas.microsoft.com/office/powerpoint/2010/main" val="20779918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4071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9260933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1427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vi-VN" dirty="0"/>
              <a:t>Sau khi HS hoàn thành câu hỏi, thầy cô kích vào cỏ sẽ xuất hiện kéo tỉa và cỏ biến mất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83109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53974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48811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28801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421924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15167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58964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cc728cf7d_0_114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cc728cf7d_0_114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625888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75175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223095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8235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15262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D2216-1CED-4679-A33D-A34D77A867BA}"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6933029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11745394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bcf4fa4bf8_0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bcf4fa4bf8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bcc728cf7d_0_11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bcc728cf7d_0_11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cc728cf7d_0_11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cc728cf7d_0_11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a:t>Thiết kế: Hương Thảo – Zalo 0972115126</a:t>
            </a: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2.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2.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6.png"/><Relationship Id="rId1" Type="http://schemas.openxmlformats.org/officeDocument/2006/relationships/slideMaster" Target="../slideMasters/slideMaster3.xml"/><Relationship Id="rId4" Type="http://schemas.openxmlformats.org/officeDocument/2006/relationships/image" Target="../media/image19.png"/></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5.png"/><Relationship Id="rId7"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6" Type="http://schemas.openxmlformats.org/officeDocument/2006/relationships/image" Target="../media/image13.png"/><Relationship Id="rId5" Type="http://schemas.openxmlformats.org/officeDocument/2006/relationships/image" Target="../media/image8.png"/><Relationship Id="rId4" Type="http://schemas.openxmlformats.org/officeDocument/2006/relationships/image" Target="../media/image1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Tree>
    <p:extLst>
      <p:ext uri="{BB962C8B-B14F-4D97-AF65-F5344CB8AC3E}">
        <p14:creationId xmlns:p14="http://schemas.microsoft.com/office/powerpoint/2010/main" val="3151038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58002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7" name="Google Shape;17;p4"/>
          <p:cNvSpPr txBox="1">
            <a:spLocks noGrp="1"/>
          </p:cNvSpPr>
          <p:nvPr>
            <p:ph type="subTitle" idx="1"/>
          </p:nvPr>
        </p:nvSpPr>
        <p:spPr>
          <a:xfrm>
            <a:off x="963533" y="1530300"/>
            <a:ext cx="10290000" cy="4561600"/>
          </a:xfrm>
          <a:prstGeom prst="rect">
            <a:avLst/>
          </a:prstGeom>
        </p:spPr>
        <p:txBody>
          <a:bodyPr spcFirstLastPara="1" wrap="square" lIns="91425" tIns="91425" rIns="91425" bIns="91425" anchor="t" anchorCtr="0">
            <a:noAutofit/>
          </a:bodyPr>
          <a:lstStyle>
            <a:lvl1pPr lvl="0">
              <a:spcBef>
                <a:spcPts val="0"/>
              </a:spcBef>
              <a:spcAft>
                <a:spcPts val="0"/>
              </a:spcAft>
              <a:buSzPts val="1600"/>
              <a:buChar char="●"/>
              <a:defRPr/>
            </a:lvl1pPr>
            <a:lvl2pPr lvl="1">
              <a:spcBef>
                <a:spcPts val="0"/>
              </a:spcBef>
              <a:spcAft>
                <a:spcPts val="0"/>
              </a:spcAft>
              <a:buSzPts val="1600"/>
              <a:buChar char="○"/>
              <a:defRPr/>
            </a:lvl2pPr>
            <a:lvl3pPr lvl="2">
              <a:spcBef>
                <a:spcPts val="0"/>
              </a:spcBef>
              <a:spcAft>
                <a:spcPts val="0"/>
              </a:spcAft>
              <a:buSzPts val="1600"/>
              <a:buChar char="■"/>
              <a:defRPr/>
            </a:lvl3pPr>
            <a:lvl4pPr lvl="3">
              <a:spcBef>
                <a:spcPts val="0"/>
              </a:spcBef>
              <a:spcAft>
                <a:spcPts val="0"/>
              </a:spcAft>
              <a:buSzPts val="1600"/>
              <a:buChar char="●"/>
              <a:defRPr/>
            </a:lvl4pPr>
            <a:lvl5pPr lvl="4">
              <a:spcBef>
                <a:spcPts val="0"/>
              </a:spcBef>
              <a:spcAft>
                <a:spcPts val="0"/>
              </a:spcAft>
              <a:buSzPts val="1600"/>
              <a:buChar char="○"/>
              <a:defRPr/>
            </a:lvl5pPr>
            <a:lvl6pPr lvl="5">
              <a:spcBef>
                <a:spcPts val="0"/>
              </a:spcBef>
              <a:spcAft>
                <a:spcPts val="0"/>
              </a:spcAft>
              <a:buSzPts val="1600"/>
              <a:buChar char="■"/>
              <a:defRPr/>
            </a:lvl6pPr>
            <a:lvl7pPr lvl="6">
              <a:spcBef>
                <a:spcPts val="0"/>
              </a:spcBef>
              <a:spcAft>
                <a:spcPts val="0"/>
              </a:spcAft>
              <a:buSzPts val="1600"/>
              <a:buChar char="●"/>
              <a:defRPr/>
            </a:lvl7pPr>
            <a:lvl8pPr lvl="7">
              <a:spcBef>
                <a:spcPts val="0"/>
              </a:spcBef>
              <a:spcAft>
                <a:spcPts val="0"/>
              </a:spcAft>
              <a:buSzPts val="1600"/>
              <a:buChar char="○"/>
              <a:defRPr/>
            </a:lvl8pPr>
            <a:lvl9pPr lvl="8">
              <a:spcBef>
                <a:spcPts val="0"/>
              </a:spcBef>
              <a:spcAft>
                <a:spcPts val="0"/>
              </a:spcAft>
              <a:buSzPts val="1600"/>
              <a:buChar char="■"/>
              <a:defRPr/>
            </a:lvl9pPr>
          </a:lstStyle>
          <a:p>
            <a:endParaRPr/>
          </a:p>
        </p:txBody>
      </p:sp>
      <p:sp>
        <p:nvSpPr>
          <p:cNvPr id="18" name="Google Shape;18;p4"/>
          <p:cNvSpPr/>
          <p:nvPr/>
        </p:nvSpPr>
        <p:spPr>
          <a:xfrm>
            <a:off x="-462133" y="2559833"/>
            <a:ext cx="1910800" cy="4032000"/>
          </a:xfrm>
          <a:custGeom>
            <a:avLst/>
            <a:gdLst/>
            <a:ahLst/>
            <a:cxnLst/>
            <a:rect l="l" t="t" r="r" b="b"/>
            <a:pathLst>
              <a:path w="57324" h="120960" extrusionOk="0">
                <a:moveTo>
                  <a:pt x="12023" y="0"/>
                </a:moveTo>
                <a:cubicBezTo>
                  <a:pt x="19047" y="0"/>
                  <a:pt x="27856" y="631"/>
                  <a:pt x="32169" y="6174"/>
                </a:cubicBezTo>
                <a:cubicBezTo>
                  <a:pt x="35842" y="10895"/>
                  <a:pt x="36219" y="22153"/>
                  <a:pt x="30544" y="24046"/>
                </a:cubicBezTo>
                <a:cubicBezTo>
                  <a:pt x="27254" y="25143"/>
                  <a:pt x="24971" y="15756"/>
                  <a:pt x="27945" y="13972"/>
                </a:cubicBezTo>
                <a:cubicBezTo>
                  <a:pt x="31763" y="11681"/>
                  <a:pt x="39054" y="14028"/>
                  <a:pt x="40618" y="18197"/>
                </a:cubicBezTo>
                <a:cubicBezTo>
                  <a:pt x="44716" y="29120"/>
                  <a:pt x="31924" y="40684"/>
                  <a:pt x="32819" y="52316"/>
                </a:cubicBezTo>
                <a:cubicBezTo>
                  <a:pt x="33460" y="60643"/>
                  <a:pt x="45111" y="63633"/>
                  <a:pt x="51016" y="69538"/>
                </a:cubicBezTo>
                <a:cubicBezTo>
                  <a:pt x="57363" y="75885"/>
                  <a:pt x="59368" y="88389"/>
                  <a:pt x="54915" y="96183"/>
                </a:cubicBezTo>
                <a:cubicBezTo>
                  <a:pt x="48317" y="107729"/>
                  <a:pt x="20773" y="97254"/>
                  <a:pt x="17547" y="110155"/>
                </a:cubicBezTo>
                <a:cubicBezTo>
                  <a:pt x="16475" y="114442"/>
                  <a:pt x="20944" y="120478"/>
                  <a:pt x="25345" y="120878"/>
                </a:cubicBezTo>
                <a:cubicBezTo>
                  <a:pt x="28969" y="121208"/>
                  <a:pt x="32359" y="115708"/>
                  <a:pt x="31844" y="112105"/>
                </a:cubicBezTo>
                <a:cubicBezTo>
                  <a:pt x="30274" y="101116"/>
                  <a:pt x="10531" y="98847"/>
                  <a:pt x="0" y="102357"/>
                </a:cubicBezTo>
              </a:path>
            </a:pathLst>
          </a:custGeom>
          <a:noFill/>
          <a:ln w="19050" cap="flat" cmpd="sng">
            <a:solidFill>
              <a:schemeClr val="accent1"/>
            </a:solidFill>
            <a:prstDash val="dot"/>
            <a:round/>
            <a:headEnd type="none" w="med" len="med"/>
            <a:tailEnd type="none" w="med" len="med"/>
          </a:ln>
        </p:spPr>
      </p:sp>
      <p:sp>
        <p:nvSpPr>
          <p:cNvPr id="19" name="Google Shape;19;p4"/>
          <p:cNvSpPr/>
          <p:nvPr/>
        </p:nvSpPr>
        <p:spPr>
          <a:xfrm>
            <a:off x="8712067" y="-126366"/>
            <a:ext cx="3715200" cy="3368567"/>
          </a:xfrm>
          <a:custGeom>
            <a:avLst/>
            <a:gdLst/>
            <a:ahLst/>
            <a:cxnLst/>
            <a:rect l="l" t="t" r="r" b="b"/>
            <a:pathLst>
              <a:path w="111456" h="101057" extrusionOk="0">
                <a:moveTo>
                  <a:pt x="111456" y="101057"/>
                </a:moveTo>
                <a:cubicBezTo>
                  <a:pt x="107963" y="97564"/>
                  <a:pt x="102886" y="95782"/>
                  <a:pt x="99758" y="91959"/>
                </a:cubicBezTo>
                <a:cubicBezTo>
                  <a:pt x="92204" y="82726"/>
                  <a:pt x="87085" y="70419"/>
                  <a:pt x="87085" y="58490"/>
                </a:cubicBezTo>
                <a:cubicBezTo>
                  <a:pt x="87085" y="55600"/>
                  <a:pt x="86556" y="51529"/>
                  <a:pt x="89034" y="50041"/>
                </a:cubicBezTo>
                <a:cubicBezTo>
                  <a:pt x="93566" y="47320"/>
                  <a:pt x="102445" y="56686"/>
                  <a:pt x="100083" y="61414"/>
                </a:cubicBezTo>
                <a:cubicBezTo>
                  <a:pt x="97662" y="66260"/>
                  <a:pt x="86791" y="62900"/>
                  <a:pt x="84160" y="58165"/>
                </a:cubicBezTo>
                <a:cubicBezTo>
                  <a:pt x="77566" y="46300"/>
                  <a:pt x="96024" y="27763"/>
                  <a:pt x="87085" y="17547"/>
                </a:cubicBezTo>
                <a:cubicBezTo>
                  <a:pt x="76523" y="5476"/>
                  <a:pt x="54986" y="14692"/>
                  <a:pt x="38993" y="15922"/>
                </a:cubicBezTo>
                <a:cubicBezTo>
                  <a:pt x="24995" y="16999"/>
                  <a:pt x="9927" y="9927"/>
                  <a:pt x="0" y="0"/>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8371096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147204447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36486791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11856607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3669096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869985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32607866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86629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A314F7-128D-47A6-B736-546EDBFEE21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444B47CD-C4C4-4F12-B3BA-F449BFDEC6F9}"/>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7A592B9-673F-4B8E-93DC-FDD342DCAED6}"/>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5/3/2025</a:t>
            </a:fld>
            <a:endParaRPr lang="en-US"/>
          </a:p>
        </p:txBody>
      </p:sp>
      <p:sp>
        <p:nvSpPr>
          <p:cNvPr id="5" name="Footer Placeholder 4">
            <a:extLst>
              <a:ext uri="{FF2B5EF4-FFF2-40B4-BE49-F238E27FC236}">
                <a16:creationId xmlns:a16="http://schemas.microsoft.com/office/drawing/2014/main" xmlns="" id="{8B9C46A1-B850-4030-811A-690C9D8E8E7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06A5B96A-41D1-4308-9F4E-53CFE9B6F0D1}"/>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13028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blipFill>
          <a:blip r:embed="rId2">
            <a:alphaModFix/>
          </a:blip>
          <a:stretch>
            <a:fillRect/>
          </a:stretch>
        </a:blipFill>
        <a:effectLst/>
      </p:bgPr>
    </p:bg>
    <p:spTree>
      <p:nvGrpSpPr>
        <p:cNvPr id="1" name="Shape 20"/>
        <p:cNvGrpSpPr/>
        <p:nvPr/>
      </p:nvGrpSpPr>
      <p:grpSpPr>
        <a:xfrm>
          <a:off x="0" y="0"/>
          <a:ext cx="0" cy="0"/>
          <a:chOff x="0" y="0"/>
          <a:chExt cx="0" cy="0"/>
        </a:xfrm>
      </p:grpSpPr>
      <p:pic>
        <p:nvPicPr>
          <p:cNvPr id="21" name="Google Shape;21;p5"/>
          <p:cNvPicPr preferRelativeResize="0"/>
          <p:nvPr/>
        </p:nvPicPr>
        <p:blipFill>
          <a:blip r:embed="rId3">
            <a:alphaModFix/>
          </a:blip>
          <a:stretch>
            <a:fillRect/>
          </a:stretch>
        </p:blipFill>
        <p:spPr>
          <a:xfrm>
            <a:off x="2377600" y="2526644"/>
            <a:ext cx="9814405" cy="1175833"/>
          </a:xfrm>
          <a:prstGeom prst="rect">
            <a:avLst/>
          </a:prstGeom>
          <a:noFill/>
          <a:ln>
            <a:noFill/>
          </a:ln>
        </p:spPr>
      </p:pic>
      <p:pic>
        <p:nvPicPr>
          <p:cNvPr id="22" name="Google Shape;22;p5"/>
          <p:cNvPicPr preferRelativeResize="0"/>
          <p:nvPr/>
        </p:nvPicPr>
        <p:blipFill>
          <a:blip r:embed="rId3">
            <a:alphaModFix/>
          </a:blip>
          <a:stretch>
            <a:fillRect/>
          </a:stretch>
        </p:blipFill>
        <p:spPr>
          <a:xfrm>
            <a:off x="2104334" y="4794330"/>
            <a:ext cx="10087663" cy="1175833"/>
          </a:xfrm>
          <a:prstGeom prst="rect">
            <a:avLst/>
          </a:prstGeom>
          <a:noFill/>
          <a:ln>
            <a:noFill/>
          </a:ln>
        </p:spPr>
      </p:pic>
      <p:sp>
        <p:nvSpPr>
          <p:cNvPr id="23" name="Google Shape;23;p5"/>
          <p:cNvSpPr txBox="1">
            <a:spLocks noGrp="1"/>
          </p:cNvSpPr>
          <p:nvPr>
            <p:ph type="title"/>
          </p:nvPr>
        </p:nvSpPr>
        <p:spPr>
          <a:xfrm>
            <a:off x="1426467" y="593367"/>
            <a:ext cx="9814400" cy="10832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24" name="Google Shape;24;p5"/>
          <p:cNvSpPr txBox="1">
            <a:spLocks noGrp="1"/>
          </p:cNvSpPr>
          <p:nvPr>
            <p:ph type="subTitle" idx="1"/>
          </p:nvPr>
        </p:nvSpPr>
        <p:spPr>
          <a:xfrm>
            <a:off x="3487033" y="1931967"/>
            <a:ext cx="3638800" cy="6280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5" name="Google Shape;25;p5"/>
          <p:cNvSpPr txBox="1">
            <a:spLocks noGrp="1"/>
          </p:cNvSpPr>
          <p:nvPr>
            <p:ph type="subTitle" idx="2"/>
          </p:nvPr>
        </p:nvSpPr>
        <p:spPr>
          <a:xfrm>
            <a:off x="3487033" y="2579663"/>
            <a:ext cx="7754000" cy="10336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26" name="Google Shape;26;p5"/>
          <p:cNvSpPr txBox="1">
            <a:spLocks noGrp="1"/>
          </p:cNvSpPr>
          <p:nvPr>
            <p:ph type="subTitle" idx="3"/>
          </p:nvPr>
        </p:nvSpPr>
        <p:spPr>
          <a:xfrm>
            <a:off x="3487033" y="4036567"/>
            <a:ext cx="3638800" cy="628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27" name="Google Shape;27;p5"/>
          <p:cNvSpPr txBox="1">
            <a:spLocks noGrp="1"/>
          </p:cNvSpPr>
          <p:nvPr>
            <p:ph type="subTitle" idx="4"/>
          </p:nvPr>
        </p:nvSpPr>
        <p:spPr>
          <a:xfrm>
            <a:off x="3487033" y="4884097"/>
            <a:ext cx="7754000" cy="1033600"/>
          </a:xfrm>
          <a:prstGeom prst="rect">
            <a:avLst/>
          </a:prstGeom>
        </p:spPr>
        <p:txBody>
          <a:bodyPr spcFirstLastPara="1" wrap="square" lIns="91425" tIns="91425" rIns="91425" bIns="91425" anchor="ctr"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9739082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8CFB64-308D-43C5-AA0E-4F89F1CFFE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DC858345-C9D9-48D5-B735-976AD85E199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3CB4323-04B8-47D7-BF3C-45C8BA4B0EA2}"/>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5/3/2025</a:t>
            </a:fld>
            <a:endParaRPr lang="en-US"/>
          </a:p>
        </p:txBody>
      </p:sp>
      <p:sp>
        <p:nvSpPr>
          <p:cNvPr id="5" name="Footer Placeholder 4">
            <a:extLst>
              <a:ext uri="{FF2B5EF4-FFF2-40B4-BE49-F238E27FC236}">
                <a16:creationId xmlns:a16="http://schemas.microsoft.com/office/drawing/2014/main" xmlns="" id="{D81EE880-2711-4DB1-9F31-10B6AC3121E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D56B7F9-A76F-4006-86FA-02CC34D98A0C}"/>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114027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A54DD07-9EA9-49B3-915C-23548E21B9B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4B85C65-AE76-442F-B312-98A8281F8FB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02E961DC-7FB3-47B8-9801-B7A209373CA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5/3/2025</a:t>
            </a:fld>
            <a:endParaRPr lang="en-US"/>
          </a:p>
        </p:txBody>
      </p:sp>
      <p:sp>
        <p:nvSpPr>
          <p:cNvPr id="5" name="Footer Placeholder 4">
            <a:extLst>
              <a:ext uri="{FF2B5EF4-FFF2-40B4-BE49-F238E27FC236}">
                <a16:creationId xmlns:a16="http://schemas.microsoft.com/office/drawing/2014/main" xmlns="" id="{5962D6D5-1E90-481C-A585-AA7ECD4D1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4AE44AD2-8370-42DE-8A48-D85EC854BC6D}"/>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588551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ACDFA11-F897-4BBB-B7E1-4714976358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D52418C-F9F7-4EB8-9EAE-2750190EDF5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3B8105C-28D4-455F-A394-F04E1A9E860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5E165AAB-189C-4BF0-84F5-85CA1845BD54}"/>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5/3/2025</a:t>
            </a:fld>
            <a:endParaRPr lang="en-US"/>
          </a:p>
        </p:txBody>
      </p:sp>
      <p:sp>
        <p:nvSpPr>
          <p:cNvPr id="6" name="Footer Placeholder 5">
            <a:extLst>
              <a:ext uri="{FF2B5EF4-FFF2-40B4-BE49-F238E27FC236}">
                <a16:creationId xmlns:a16="http://schemas.microsoft.com/office/drawing/2014/main" xmlns="" id="{4EAB1BBD-90C2-45FE-9EA8-37EEE89799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A2B12A5-F535-40BC-AB12-842B5F791A3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547459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83F5766-27D2-421B-A1FB-D814CEE957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F171A41-219C-4A94-9E47-5D2CA951E03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884C1BD8-1F7C-480C-A678-AF4BC31498D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F57CF8E-C66A-4FFE-B767-0D0FA3139D6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B6289EE4-D0B2-4C77-95CE-E2E88EC4767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AF15A1CD-C758-4233-8686-FEEAE8C1A0D5}"/>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5/3/2025</a:t>
            </a:fld>
            <a:endParaRPr lang="en-US"/>
          </a:p>
        </p:txBody>
      </p:sp>
      <p:sp>
        <p:nvSpPr>
          <p:cNvPr id="8" name="Footer Placeholder 7">
            <a:extLst>
              <a:ext uri="{FF2B5EF4-FFF2-40B4-BE49-F238E27FC236}">
                <a16:creationId xmlns:a16="http://schemas.microsoft.com/office/drawing/2014/main" xmlns="" id="{66AFA339-50A1-40C6-9924-409FD750671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12E72CB6-3BB2-4765-AB56-C87449F41739}"/>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9505339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9C4EE44-DE2F-4AE9-951A-FEFB48512A9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05B3ACF-E1F1-4501-B32B-EDE1C91A93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5/3/2025</a:t>
            </a:fld>
            <a:endParaRPr lang="en-US"/>
          </a:p>
        </p:txBody>
      </p:sp>
      <p:sp>
        <p:nvSpPr>
          <p:cNvPr id="4" name="Footer Placeholder 3">
            <a:extLst>
              <a:ext uri="{FF2B5EF4-FFF2-40B4-BE49-F238E27FC236}">
                <a16:creationId xmlns:a16="http://schemas.microsoft.com/office/drawing/2014/main" xmlns="" id="{B60B1BBD-0988-48D2-96B6-9300BA8740F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5329EF3E-BF13-479A-A79C-939BBD7FFA6B}"/>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13984264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EFBA596C-259E-4EFA-9814-1FC3838E2433}"/>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5/3/2025</a:t>
            </a:fld>
            <a:endParaRPr lang="en-US"/>
          </a:p>
        </p:txBody>
      </p:sp>
      <p:sp>
        <p:nvSpPr>
          <p:cNvPr id="3" name="Footer Placeholder 2">
            <a:extLst>
              <a:ext uri="{FF2B5EF4-FFF2-40B4-BE49-F238E27FC236}">
                <a16:creationId xmlns:a16="http://schemas.microsoft.com/office/drawing/2014/main" xmlns="" id="{465F31C3-190E-4C46-9ECF-C9416CBA3B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CFAC8627-9809-46B8-B6BB-1FE44FD17BEE}"/>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4493877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AB8C92-9905-4234-B649-F408ACF431A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F3A46777-837E-40FE-84A6-1B64AB5ECCD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C904700E-CB13-4546-A123-8A33CC337C5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EFC0889-16A4-4086-91B5-6ECA8AC0C9A7}"/>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5/3/2025</a:t>
            </a:fld>
            <a:endParaRPr lang="en-US"/>
          </a:p>
        </p:txBody>
      </p:sp>
      <p:sp>
        <p:nvSpPr>
          <p:cNvPr id="6" name="Footer Placeholder 5">
            <a:extLst>
              <a:ext uri="{FF2B5EF4-FFF2-40B4-BE49-F238E27FC236}">
                <a16:creationId xmlns:a16="http://schemas.microsoft.com/office/drawing/2014/main" xmlns="" id="{D39E2A24-CD2D-4516-B019-5829114B77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F1D44D8-C6C3-4700-A490-538ECB1EF5C4}"/>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03095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38EC00-A4DC-4BF6-85CD-5A85F64F3BD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6211D21E-4647-44E3-8D27-5FA28FCAE6D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B852943D-0FE0-4077-922C-2FF0E97296F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6BBD663-8821-42DA-B216-612BE7A00FB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5/3/2025</a:t>
            </a:fld>
            <a:endParaRPr lang="en-US"/>
          </a:p>
        </p:txBody>
      </p:sp>
      <p:sp>
        <p:nvSpPr>
          <p:cNvPr id="6" name="Footer Placeholder 5">
            <a:extLst>
              <a:ext uri="{FF2B5EF4-FFF2-40B4-BE49-F238E27FC236}">
                <a16:creationId xmlns:a16="http://schemas.microsoft.com/office/drawing/2014/main" xmlns="" id="{BF86A56B-770A-49E1-B405-3C3D256C3E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72510698-FFA8-4677-9215-8D5E6EFA69C5}"/>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07636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9B14F2-B4F0-436A-BB08-5D2E910AB41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94DF7D8F-1D10-48BE-994C-B23C9DBF42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457C48D-61B0-48C7-A9BF-A021520D343D}"/>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5/3/2025</a:t>
            </a:fld>
            <a:endParaRPr lang="en-US"/>
          </a:p>
        </p:txBody>
      </p:sp>
      <p:sp>
        <p:nvSpPr>
          <p:cNvPr id="5" name="Footer Placeholder 4">
            <a:extLst>
              <a:ext uri="{FF2B5EF4-FFF2-40B4-BE49-F238E27FC236}">
                <a16:creationId xmlns:a16="http://schemas.microsoft.com/office/drawing/2014/main" xmlns="" id="{90915AAA-F09B-4810-81E7-8D0DA60184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BE5B86E7-50E9-4C71-B5BA-532E9326FE36}"/>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34483771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BC916146-6668-41E4-B2ED-F82F0548F6B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7D4122B-F92F-445D-B8FB-6DD339076B86}"/>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8CFA460-F48A-489C-9C99-343E82E291AC}"/>
              </a:ext>
            </a:extLst>
          </p:cNvPr>
          <p:cNvSpPr>
            <a:spLocks noGrp="1"/>
          </p:cNvSpPr>
          <p:nvPr>
            <p:ph type="dt" sz="half" idx="10"/>
          </p:nvPr>
        </p:nvSpPr>
        <p:spPr>
          <a:xfrm>
            <a:off x="838200" y="6356350"/>
            <a:ext cx="2743200" cy="365125"/>
          </a:xfrm>
          <a:prstGeom prst="rect">
            <a:avLst/>
          </a:prstGeom>
        </p:spPr>
        <p:txBody>
          <a:bodyPr/>
          <a:lstStyle/>
          <a:p>
            <a:fld id="{0DE690C1-67A5-4303-AAF3-885F1516D90F}" type="datetimeFigureOut">
              <a:rPr lang="en-US" smtClean="0"/>
              <a:t>5/3/2025</a:t>
            </a:fld>
            <a:endParaRPr lang="en-US"/>
          </a:p>
        </p:txBody>
      </p:sp>
      <p:sp>
        <p:nvSpPr>
          <p:cNvPr id="5" name="Footer Placeholder 4">
            <a:extLst>
              <a:ext uri="{FF2B5EF4-FFF2-40B4-BE49-F238E27FC236}">
                <a16:creationId xmlns:a16="http://schemas.microsoft.com/office/drawing/2014/main" xmlns="" id="{031501BA-E21D-46AD-A615-008CDD1390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4FDFADD-4B2F-4960-8E12-6A00B058D2CF}"/>
              </a:ext>
            </a:extLst>
          </p:cNvPr>
          <p:cNvSpPr>
            <a:spLocks noGrp="1"/>
          </p:cNvSpPr>
          <p:nvPr>
            <p:ph type="sldNum" sz="quarter" idx="12"/>
          </p:nvPr>
        </p:nvSpPr>
        <p:spPr>
          <a:xfrm>
            <a:off x="8610600" y="6356350"/>
            <a:ext cx="2743200" cy="365125"/>
          </a:xfrm>
          <a:prstGeom prst="rect">
            <a:avLst/>
          </a:prstGeom>
        </p:spPr>
        <p:txBody>
          <a:bodyPr/>
          <a:lstStyle/>
          <a:p>
            <a:fld id="{0568AEFE-261E-434F-98D5-C732CAF2A425}" type="slidenum">
              <a:rPr lang="en-US" smtClean="0"/>
              <a:t>‹#›</a:t>
            </a:fld>
            <a:endParaRPr lang="en-US"/>
          </a:p>
        </p:txBody>
      </p:sp>
    </p:spTree>
    <p:extLst>
      <p:ext uri="{BB962C8B-B14F-4D97-AF65-F5344CB8AC3E}">
        <p14:creationId xmlns:p14="http://schemas.microsoft.com/office/powerpoint/2010/main" val="55188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6"/>
          <p:cNvSpPr/>
          <p:nvPr/>
        </p:nvSpPr>
        <p:spPr>
          <a:xfrm>
            <a:off x="-268108" y="-16933"/>
            <a:ext cx="5331167" cy="2854967"/>
          </a:xfrm>
          <a:custGeom>
            <a:avLst/>
            <a:gdLst/>
            <a:ahLst/>
            <a:cxnLst/>
            <a:rect l="l" t="t" r="r" b="b"/>
            <a:pathLst>
              <a:path w="159935" h="85649" extrusionOk="0">
                <a:moveTo>
                  <a:pt x="1439" y="85649"/>
                </a:moveTo>
                <a:cubicBezTo>
                  <a:pt x="-3013" y="74526"/>
                  <a:pt x="3679" y="55867"/>
                  <a:pt x="15155" y="52426"/>
                </a:cubicBezTo>
                <a:cubicBezTo>
                  <a:pt x="20261" y="50895"/>
                  <a:pt x="26433" y="51817"/>
                  <a:pt x="31005" y="54559"/>
                </a:cubicBezTo>
                <a:cubicBezTo>
                  <a:pt x="36462" y="57831"/>
                  <a:pt x="40249" y="66850"/>
                  <a:pt x="37405" y="72542"/>
                </a:cubicBezTo>
                <a:cubicBezTo>
                  <a:pt x="34942" y="77471"/>
                  <a:pt x="23117" y="76082"/>
                  <a:pt x="20946" y="71018"/>
                </a:cubicBezTo>
                <a:cubicBezTo>
                  <a:pt x="17333" y="62591"/>
                  <a:pt x="20632" y="49588"/>
                  <a:pt x="28261" y="44501"/>
                </a:cubicBezTo>
                <a:cubicBezTo>
                  <a:pt x="40861" y="36099"/>
                  <a:pt x="58626" y="44046"/>
                  <a:pt x="73677" y="45720"/>
                </a:cubicBezTo>
                <a:cubicBezTo>
                  <a:pt x="81657" y="46607"/>
                  <a:pt x="94778" y="38505"/>
                  <a:pt x="92574" y="30785"/>
                </a:cubicBezTo>
                <a:cubicBezTo>
                  <a:pt x="90700" y="24221"/>
                  <a:pt x="74549" y="25917"/>
                  <a:pt x="72153" y="32309"/>
                </a:cubicBezTo>
                <a:cubicBezTo>
                  <a:pt x="70582" y="36499"/>
                  <a:pt x="69896" y="42283"/>
                  <a:pt x="72762" y="45720"/>
                </a:cubicBezTo>
                <a:cubicBezTo>
                  <a:pt x="75355" y="48830"/>
                  <a:pt x="80351" y="50044"/>
                  <a:pt x="84345" y="49378"/>
                </a:cubicBezTo>
                <a:cubicBezTo>
                  <a:pt x="100093" y="46752"/>
                  <a:pt x="106264" y="26143"/>
                  <a:pt x="116653" y="14021"/>
                </a:cubicBezTo>
                <a:cubicBezTo>
                  <a:pt x="126522" y="2506"/>
                  <a:pt x="144770" y="0"/>
                  <a:pt x="159935" y="0"/>
                </a:cubicBezTo>
              </a:path>
            </a:pathLst>
          </a:custGeom>
          <a:noFill/>
          <a:ln w="19050" cap="flat" cmpd="sng">
            <a:solidFill>
              <a:schemeClr val="accent1"/>
            </a:solidFill>
            <a:prstDash val="dot"/>
            <a:round/>
            <a:headEnd type="none" w="med" len="med"/>
            <a:tailEnd type="none" w="med" len="med"/>
          </a:ln>
        </p:spPr>
      </p:sp>
      <p:sp>
        <p:nvSpPr>
          <p:cNvPr id="30" name="Google Shape;30;p6"/>
          <p:cNvSpPr/>
          <p:nvPr/>
        </p:nvSpPr>
        <p:spPr>
          <a:xfrm>
            <a:off x="9541251" y="4097024"/>
            <a:ext cx="3261367" cy="3290800"/>
          </a:xfrm>
          <a:custGeom>
            <a:avLst/>
            <a:gdLst/>
            <a:ahLst/>
            <a:cxnLst/>
            <a:rect l="l" t="t" r="r" b="b"/>
            <a:pathLst>
              <a:path w="97841" h="98724" extrusionOk="0">
                <a:moveTo>
                  <a:pt x="97841" y="7284"/>
                </a:moveTo>
                <a:cubicBezTo>
                  <a:pt x="91670" y="2348"/>
                  <a:pt x="81440" y="398"/>
                  <a:pt x="74371" y="3932"/>
                </a:cubicBezTo>
                <a:cubicBezTo>
                  <a:pt x="68690" y="6772"/>
                  <a:pt x="67964" y="17871"/>
                  <a:pt x="71933" y="22829"/>
                </a:cubicBezTo>
                <a:cubicBezTo>
                  <a:pt x="74032" y="25451"/>
                  <a:pt x="80325" y="25137"/>
                  <a:pt x="81991" y="22220"/>
                </a:cubicBezTo>
                <a:cubicBezTo>
                  <a:pt x="85030" y="16900"/>
                  <a:pt x="84085" y="8639"/>
                  <a:pt x="80163" y="3932"/>
                </a:cubicBezTo>
                <a:cubicBezTo>
                  <a:pt x="74165" y="-3267"/>
                  <a:pt x="56617" y="123"/>
                  <a:pt x="52426" y="8504"/>
                </a:cubicBezTo>
                <a:cubicBezTo>
                  <a:pt x="42894" y="27563"/>
                  <a:pt x="71615" y="53627"/>
                  <a:pt x="60655" y="71902"/>
                </a:cubicBezTo>
                <a:cubicBezTo>
                  <a:pt x="58143" y="76091"/>
                  <a:pt x="51520" y="76169"/>
                  <a:pt x="46635" y="76169"/>
                </a:cubicBezTo>
                <a:cubicBezTo>
                  <a:pt x="36879" y="76169"/>
                  <a:pt x="27090" y="74679"/>
                  <a:pt x="17374" y="75560"/>
                </a:cubicBezTo>
                <a:cubicBezTo>
                  <a:pt x="7762" y="76432"/>
                  <a:pt x="0" y="89072"/>
                  <a:pt x="0" y="98724"/>
                </a:cubicBezTo>
              </a:path>
            </a:pathLst>
          </a:custGeom>
          <a:noFill/>
          <a:ln w="19050" cap="flat" cmpd="sng">
            <a:solidFill>
              <a:schemeClr val="accent1"/>
            </a:solidFill>
            <a:prstDash val="dot"/>
            <a:round/>
            <a:headEnd type="none" w="med" len="med"/>
            <a:tailEnd type="none" w="med" len="med"/>
          </a:ln>
        </p:spPr>
      </p:sp>
      <p:sp>
        <p:nvSpPr>
          <p:cNvPr id="31" name="Google Shape;31;p6"/>
          <p:cNvSpPr txBox="1">
            <a:spLocks noGrp="1"/>
          </p:cNvSpPr>
          <p:nvPr>
            <p:ph type="title"/>
          </p:nvPr>
        </p:nvSpPr>
        <p:spPr>
          <a:xfrm>
            <a:off x="950967" y="593367"/>
            <a:ext cx="10290000" cy="763600"/>
          </a:xfrm>
          <a:prstGeom prst="rect">
            <a:avLst/>
          </a:prstGeom>
        </p:spPr>
        <p:txBody>
          <a:bodyPr spcFirstLastPara="1" wrap="square" lIns="91425" tIns="91425" rIns="91425" bIns="91425" anchor="t" anchorCtr="0">
            <a:noAutofit/>
          </a:bodyPr>
          <a:lstStyle>
            <a:lvl1pPr lvl="0">
              <a:spcBef>
                <a:spcPts val="0"/>
              </a:spcBef>
              <a:spcAft>
                <a:spcPts val="0"/>
              </a:spcAft>
              <a:buSzPts val="35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extLst>
      <p:ext uri="{BB962C8B-B14F-4D97-AF65-F5344CB8AC3E}">
        <p14:creationId xmlns:p14="http://schemas.microsoft.com/office/powerpoint/2010/main" val="29338646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1135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12" name="矩形 11">
            <a:extLst>
              <a:ext uri="{FF2B5EF4-FFF2-40B4-BE49-F238E27FC236}">
                <a16:creationId xmlns:a16="http://schemas.microsoft.com/office/drawing/2014/main" xmlns="" id="{F26A098B-D504-42D6-94EF-3066D6FA751A}"/>
              </a:ext>
            </a:extLst>
          </p:cNvPr>
          <p:cNvSpPr/>
          <p:nvPr userDrawn="1"/>
        </p:nvSpPr>
        <p:spPr>
          <a:xfrm>
            <a:off x="4972943" y="1914401"/>
            <a:ext cx="6868521" cy="3802956"/>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408F9912-75F2-41A5-AF08-9D72784BB09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xmlns="" id="{7343C2AB-E622-41D8-AF3A-A919C4F406C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grpSp>
        <p:nvGrpSpPr>
          <p:cNvPr id="18" name="组合 17">
            <a:extLst>
              <a:ext uri="{FF2B5EF4-FFF2-40B4-BE49-F238E27FC236}">
                <a16:creationId xmlns:a16="http://schemas.microsoft.com/office/drawing/2014/main" xmlns="" id="{84554CFF-B746-440E-80FD-BBFE3B44ED2B}"/>
              </a:ext>
            </a:extLst>
          </p:cNvPr>
          <p:cNvGrpSpPr/>
          <p:nvPr userDrawn="1"/>
        </p:nvGrpSpPr>
        <p:grpSpPr>
          <a:xfrm>
            <a:off x="5594832" y="1645879"/>
            <a:ext cx="3937628" cy="4096878"/>
            <a:chOff x="5594832" y="1645879"/>
            <a:chExt cx="3937628" cy="4096878"/>
          </a:xfrm>
          <a:solidFill>
            <a:schemeClr val="bg1">
              <a:alpha val="50000"/>
            </a:schemeClr>
          </a:solidFill>
        </p:grpSpPr>
        <p:sp>
          <p:nvSpPr>
            <p:cNvPr id="14" name="平行四边形 13">
              <a:extLst>
                <a:ext uri="{FF2B5EF4-FFF2-40B4-BE49-F238E27FC236}">
                  <a16:creationId xmlns:a16="http://schemas.microsoft.com/office/drawing/2014/main" xmlns="" id="{969A46BF-5A1C-4FD9-BE6A-0570852B4FB7}"/>
                </a:ext>
              </a:extLst>
            </p:cNvPr>
            <p:cNvSpPr/>
            <p:nvPr userDrawn="1"/>
          </p:nvSpPr>
          <p:spPr>
            <a:xfrm>
              <a:off x="5594832"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平行四边形 14">
              <a:extLst>
                <a:ext uri="{FF2B5EF4-FFF2-40B4-BE49-F238E27FC236}">
                  <a16:creationId xmlns:a16="http://schemas.microsoft.com/office/drawing/2014/main" xmlns="" id="{5059F92F-6D7B-4C62-90F9-79083BB9A9D5}"/>
                </a:ext>
              </a:extLst>
            </p:cNvPr>
            <p:cNvSpPr/>
            <p:nvPr userDrawn="1"/>
          </p:nvSpPr>
          <p:spPr>
            <a:xfrm>
              <a:off x="5953785"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平行四边形 15">
              <a:extLst>
                <a:ext uri="{FF2B5EF4-FFF2-40B4-BE49-F238E27FC236}">
                  <a16:creationId xmlns:a16="http://schemas.microsoft.com/office/drawing/2014/main" xmlns="" id="{EC047FB7-FA1B-4CAE-80D1-90745477BB8E}"/>
                </a:ext>
              </a:extLst>
            </p:cNvPr>
            <p:cNvSpPr/>
            <p:nvPr userDrawn="1"/>
          </p:nvSpPr>
          <p:spPr>
            <a:xfrm>
              <a:off x="6312738"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平行四边形 16">
              <a:extLst>
                <a:ext uri="{FF2B5EF4-FFF2-40B4-BE49-F238E27FC236}">
                  <a16:creationId xmlns:a16="http://schemas.microsoft.com/office/drawing/2014/main" xmlns="" id="{DF3F7B47-4549-49EC-806B-509376A5ACA4}"/>
                </a:ext>
              </a:extLst>
            </p:cNvPr>
            <p:cNvSpPr/>
            <p:nvPr userDrawn="1"/>
          </p:nvSpPr>
          <p:spPr>
            <a:xfrm>
              <a:off x="6671690" y="1645879"/>
              <a:ext cx="2860770" cy="4096878"/>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a:extLst>
              <a:ext uri="{FF2B5EF4-FFF2-40B4-BE49-F238E27FC236}">
                <a16:creationId xmlns:a16="http://schemas.microsoft.com/office/drawing/2014/main" xmlns="" id="{2BB5A366-227D-4CFC-94D7-F6257B834F07}"/>
              </a:ext>
            </a:extLst>
          </p:cNvPr>
          <p:cNvSpPr/>
          <p:nvPr userDrawn="1"/>
        </p:nvSpPr>
        <p:spPr>
          <a:xfrm>
            <a:off x="4676504" y="1620479"/>
            <a:ext cx="6736457" cy="3617040"/>
          </a:xfrm>
          <a:prstGeom prst="rect">
            <a:avLst/>
          </a:prstGeom>
          <a:solidFill>
            <a:schemeClr val="bg1"/>
          </a:solidFill>
          <a:ln w="1270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xmlns="" id="{CF36D730-F0C3-47E1-B754-CC61E5E422F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9191497" y="4112654"/>
            <a:ext cx="2409754" cy="1290070"/>
          </a:xfrm>
          <a:prstGeom prst="rect">
            <a:avLst/>
          </a:prstGeom>
        </p:spPr>
      </p:pic>
    </p:spTree>
    <p:extLst>
      <p:ext uri="{BB962C8B-B14F-4D97-AF65-F5344CB8AC3E}">
        <p14:creationId xmlns:p14="http://schemas.microsoft.com/office/powerpoint/2010/main" val="12694876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 calcmode="lin" valueType="num">
                                      <p:cBhvr>
                                        <p:cTn id="22" dur="500" fill="hold"/>
                                        <p:tgtEl>
                                          <p:spTgt spid="18"/>
                                        </p:tgtEl>
                                        <p:attrNameLst>
                                          <p:attrName>ppt_w</p:attrName>
                                        </p:attrNameLst>
                                      </p:cBhvr>
                                      <p:tavLst>
                                        <p:tav tm="0">
                                          <p:val>
                                            <p:fltVal val="0"/>
                                          </p:val>
                                        </p:tav>
                                        <p:tav tm="100000">
                                          <p:val>
                                            <p:strVal val="#ppt_w"/>
                                          </p:val>
                                        </p:tav>
                                      </p:tavLst>
                                    </p:anim>
                                    <p:anim calcmode="lin" valueType="num">
                                      <p:cBhvr>
                                        <p:cTn id="23" dur="500" fill="hold"/>
                                        <p:tgtEl>
                                          <p:spTgt spid="18"/>
                                        </p:tgtEl>
                                        <p:attrNameLst>
                                          <p:attrName>ppt_h</p:attrName>
                                        </p:attrNameLst>
                                      </p:cBhvr>
                                      <p:tavLst>
                                        <p:tav tm="0">
                                          <p:val>
                                            <p:fltVal val="0"/>
                                          </p:val>
                                        </p:tav>
                                        <p:tav tm="100000">
                                          <p:val>
                                            <p:strVal val="#ppt_h"/>
                                          </p:val>
                                        </p:tav>
                                      </p:tavLst>
                                    </p:anim>
                                    <p:animEffect transition="in" filter="fade">
                                      <p:cBhvr>
                                        <p:cTn id="24" dur="500"/>
                                        <p:tgtEl>
                                          <p:spTgt spid="1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9" name="矩形 18">
            <a:extLst>
              <a:ext uri="{FF2B5EF4-FFF2-40B4-BE49-F238E27FC236}">
                <a16:creationId xmlns:a16="http://schemas.microsoft.com/office/drawing/2014/main" xmlns="" id="{92F0645A-18B9-437F-8BCE-A8E56994CD1D}"/>
              </a:ext>
            </a:extLst>
          </p:cNvPr>
          <p:cNvSpPr/>
          <p:nvPr userDrawn="1"/>
        </p:nvSpPr>
        <p:spPr>
          <a:xfrm>
            <a:off x="2859717" y="2157826"/>
            <a:ext cx="7333163" cy="2580143"/>
          </a:xfrm>
          <a:prstGeom prst="rect">
            <a:avLst/>
          </a:prstGeom>
          <a:solidFill>
            <a:srgbClr val="85D8DE"/>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480E2959-2275-4A63-94ED-2631360C9CEB}"/>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8" name="图片 7">
            <a:extLst>
              <a:ext uri="{FF2B5EF4-FFF2-40B4-BE49-F238E27FC236}">
                <a16:creationId xmlns:a16="http://schemas.microsoft.com/office/drawing/2014/main" xmlns="" id="{7472A700-1A0D-4070-ACFA-126C327B9A9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sp>
        <p:nvSpPr>
          <p:cNvPr id="9" name="矩形 8">
            <a:extLst>
              <a:ext uri="{FF2B5EF4-FFF2-40B4-BE49-F238E27FC236}">
                <a16:creationId xmlns:a16="http://schemas.microsoft.com/office/drawing/2014/main" xmlns="" id="{F765F7B5-FF41-4AA3-A43C-389A51865F41}"/>
              </a:ext>
            </a:extLst>
          </p:cNvPr>
          <p:cNvSpPr/>
          <p:nvPr userDrawn="1"/>
        </p:nvSpPr>
        <p:spPr>
          <a:xfrm>
            <a:off x="2429417" y="1733396"/>
            <a:ext cx="7333163" cy="2580143"/>
          </a:xfrm>
          <a:prstGeom prst="rect">
            <a:avLst/>
          </a:prstGeom>
          <a:solidFill>
            <a:schemeClr val="bg1"/>
          </a:solidFill>
          <a:ln w="127000">
            <a:solidFill>
              <a:srgbClr val="85D8DE"/>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 name="图片 9" descr="图片包含 定居者&#10;&#10;描述已自动生成">
            <a:extLst>
              <a:ext uri="{FF2B5EF4-FFF2-40B4-BE49-F238E27FC236}">
                <a16:creationId xmlns:a16="http://schemas.microsoft.com/office/drawing/2014/main" xmlns="" id="{B3A40FC9-0E13-4A27-88B0-D9226E3E16B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flipH="1">
            <a:off x="7783126" y="3447899"/>
            <a:ext cx="2409754" cy="1290070"/>
          </a:xfrm>
          <a:prstGeom prst="rect">
            <a:avLst/>
          </a:prstGeom>
        </p:spPr>
      </p:pic>
    </p:spTree>
    <p:extLst>
      <p:ext uri="{BB962C8B-B14F-4D97-AF65-F5344CB8AC3E}">
        <p14:creationId xmlns:p14="http://schemas.microsoft.com/office/powerpoint/2010/main" val="261029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9"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2F10E82C-BCA5-41DA-837F-4DBC4BAF139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B016DAA2-C119-4DE8-8240-3C90EC9993C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xmlns="" id="{C525ABEE-41C3-4A5E-A073-CE8889D1CD06}"/>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22" name="组合 21">
            <a:extLst>
              <a:ext uri="{FF2B5EF4-FFF2-40B4-BE49-F238E27FC236}">
                <a16:creationId xmlns:a16="http://schemas.microsoft.com/office/drawing/2014/main" xmlns="" id="{A51F15F9-BA13-4460-8142-9C6FEEA7EF54}"/>
              </a:ext>
            </a:extLst>
          </p:cNvPr>
          <p:cNvGrpSpPr/>
          <p:nvPr userDrawn="1"/>
        </p:nvGrpSpPr>
        <p:grpSpPr>
          <a:xfrm>
            <a:off x="4029548" y="524106"/>
            <a:ext cx="4132903" cy="808792"/>
            <a:chOff x="4029548" y="685471"/>
            <a:chExt cx="4132903" cy="808792"/>
          </a:xfrm>
        </p:grpSpPr>
        <p:sp>
          <p:nvSpPr>
            <p:cNvPr id="11" name="矩形: 圆角 10">
              <a:extLst>
                <a:ext uri="{FF2B5EF4-FFF2-40B4-BE49-F238E27FC236}">
                  <a16:creationId xmlns:a16="http://schemas.microsoft.com/office/drawing/2014/main" xmlns="" id="{26E569E2-751C-463C-8A75-50ABCD6239F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21" name="组合 20">
              <a:extLst>
                <a:ext uri="{FF2B5EF4-FFF2-40B4-BE49-F238E27FC236}">
                  <a16:creationId xmlns:a16="http://schemas.microsoft.com/office/drawing/2014/main" xmlns="" id="{384130DF-5256-41EA-9C12-071D06ED52D3}"/>
                </a:ext>
              </a:extLst>
            </p:cNvPr>
            <p:cNvGrpSpPr/>
            <p:nvPr userDrawn="1"/>
          </p:nvGrpSpPr>
          <p:grpSpPr>
            <a:xfrm>
              <a:off x="4228523" y="685471"/>
              <a:ext cx="3743809" cy="642921"/>
              <a:chOff x="4207007" y="685471"/>
              <a:chExt cx="3743809" cy="642921"/>
            </a:xfrm>
          </p:grpSpPr>
          <p:grpSp>
            <p:nvGrpSpPr>
              <p:cNvPr id="17" name="组合 16">
                <a:extLst>
                  <a:ext uri="{FF2B5EF4-FFF2-40B4-BE49-F238E27FC236}">
                    <a16:creationId xmlns:a16="http://schemas.microsoft.com/office/drawing/2014/main" xmlns="" id="{32EF5879-ECE7-4468-98E5-4BC081A6B4CC}"/>
                  </a:ext>
                </a:extLst>
              </p:cNvPr>
              <p:cNvGrpSpPr/>
              <p:nvPr userDrawn="1"/>
            </p:nvGrpSpPr>
            <p:grpSpPr>
              <a:xfrm>
                <a:off x="4207007" y="685471"/>
                <a:ext cx="235133" cy="642921"/>
                <a:chOff x="4454433" y="685471"/>
                <a:chExt cx="235133" cy="642921"/>
              </a:xfrm>
            </p:grpSpPr>
            <p:cxnSp>
              <p:nvCxnSpPr>
                <p:cNvPr id="13" name="直接连接符 12">
                  <a:extLst>
                    <a:ext uri="{FF2B5EF4-FFF2-40B4-BE49-F238E27FC236}">
                      <a16:creationId xmlns:a16="http://schemas.microsoft.com/office/drawing/2014/main" xmlns="" id="{10D593B2-9D37-4401-9C6B-1AEF9632F8F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xmlns="" id="{F0FDC6A6-874D-4D2B-95AF-7BC7424C43FB}"/>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组合 17">
                <a:extLst>
                  <a:ext uri="{FF2B5EF4-FFF2-40B4-BE49-F238E27FC236}">
                    <a16:creationId xmlns:a16="http://schemas.microsoft.com/office/drawing/2014/main" xmlns="" id="{FECAF79D-C9F9-4FD5-BAE0-858E5D5296C2}"/>
                  </a:ext>
                </a:extLst>
              </p:cNvPr>
              <p:cNvGrpSpPr/>
              <p:nvPr userDrawn="1"/>
            </p:nvGrpSpPr>
            <p:grpSpPr>
              <a:xfrm>
                <a:off x="7715683" y="685471"/>
                <a:ext cx="235133" cy="642921"/>
                <a:chOff x="4454433" y="685471"/>
                <a:chExt cx="235133" cy="642921"/>
              </a:xfrm>
            </p:grpSpPr>
            <p:cxnSp>
              <p:nvCxnSpPr>
                <p:cNvPr id="19" name="直接连接符 18">
                  <a:extLst>
                    <a:ext uri="{FF2B5EF4-FFF2-40B4-BE49-F238E27FC236}">
                      <a16:creationId xmlns:a16="http://schemas.microsoft.com/office/drawing/2014/main" xmlns="" id="{9D75DC75-44FF-450A-AFD0-EE1E1D19EC1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0" name="椭圆 19">
                  <a:extLst>
                    <a:ext uri="{FF2B5EF4-FFF2-40B4-BE49-F238E27FC236}">
                      <a16:creationId xmlns:a16="http://schemas.microsoft.com/office/drawing/2014/main" xmlns="" id="{5493F22F-265D-4EAA-958E-B9F157613B8F}"/>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3085746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22"/>
                                        </p:tgtEl>
                                        <p:attrNameLst>
                                          <p:attrName>style.visibility</p:attrName>
                                        </p:attrNameLst>
                                      </p:cBhvr>
                                      <p:to>
                                        <p:strVal val="visible"/>
                                      </p:to>
                                    </p:set>
                                    <p:anim calcmode="lin" valueType="num">
                                      <p:cBhvr>
                                        <p:cTn id="22" dur="500" fill="hold"/>
                                        <p:tgtEl>
                                          <p:spTgt spid="22"/>
                                        </p:tgtEl>
                                        <p:attrNameLst>
                                          <p:attrName>ppt_w</p:attrName>
                                        </p:attrNameLst>
                                      </p:cBhvr>
                                      <p:tavLst>
                                        <p:tav tm="0">
                                          <p:val>
                                            <p:fltVal val="0"/>
                                          </p:val>
                                        </p:tav>
                                        <p:tav tm="100000">
                                          <p:val>
                                            <p:strVal val="#ppt_w"/>
                                          </p:val>
                                        </p:tav>
                                      </p:tavLst>
                                    </p:anim>
                                    <p:anim calcmode="lin" valueType="num">
                                      <p:cBhvr>
                                        <p:cTn id="23" dur="500" fill="hold"/>
                                        <p:tgtEl>
                                          <p:spTgt spid="22"/>
                                        </p:tgtEl>
                                        <p:attrNameLst>
                                          <p:attrName>ppt_h</p:attrName>
                                        </p:attrNameLst>
                                      </p:cBhvr>
                                      <p:tavLst>
                                        <p:tav tm="0">
                                          <p:val>
                                            <p:fltVal val="0"/>
                                          </p:val>
                                        </p:tav>
                                        <p:tav tm="100000">
                                          <p:val>
                                            <p:strVal val="#ppt_h"/>
                                          </p:val>
                                        </p:tav>
                                      </p:tavLst>
                                    </p:anim>
                                    <p:animEffect transition="in" filter="fade">
                                      <p:cBhvr>
                                        <p:cTn id="24"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
        <p:nvSpPr>
          <p:cNvPr id="10" name="矩形 9">
            <a:extLst>
              <a:ext uri="{FF2B5EF4-FFF2-40B4-BE49-F238E27FC236}">
                <a16:creationId xmlns:a16="http://schemas.microsoft.com/office/drawing/2014/main" xmlns="" id="{D5982FBE-1C8A-40CB-935A-9ECFF77FB202}"/>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图片 10">
            <a:extLst>
              <a:ext uri="{FF2B5EF4-FFF2-40B4-BE49-F238E27FC236}">
                <a16:creationId xmlns:a16="http://schemas.microsoft.com/office/drawing/2014/main" xmlns="" id="{B1676F0A-7FD5-4714-BA6B-22EE5242534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2" name="图片 11">
            <a:extLst>
              <a:ext uri="{FF2B5EF4-FFF2-40B4-BE49-F238E27FC236}">
                <a16:creationId xmlns:a16="http://schemas.microsoft.com/office/drawing/2014/main" xmlns="" id="{BB7F5AAC-CB42-41FD-9562-F142B6647F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13" name="组合 12">
            <a:extLst>
              <a:ext uri="{FF2B5EF4-FFF2-40B4-BE49-F238E27FC236}">
                <a16:creationId xmlns:a16="http://schemas.microsoft.com/office/drawing/2014/main" xmlns="" id="{AD88DA1E-8532-41E4-826B-BC6E552CD37D}"/>
              </a:ext>
            </a:extLst>
          </p:cNvPr>
          <p:cNvGrpSpPr/>
          <p:nvPr userDrawn="1"/>
        </p:nvGrpSpPr>
        <p:grpSpPr>
          <a:xfrm>
            <a:off x="4029548" y="524106"/>
            <a:ext cx="4132903" cy="808792"/>
            <a:chOff x="4029548" y="685471"/>
            <a:chExt cx="4132903" cy="808792"/>
          </a:xfrm>
        </p:grpSpPr>
        <p:sp>
          <p:nvSpPr>
            <p:cNvPr id="14" name="矩形: 圆角 13">
              <a:extLst>
                <a:ext uri="{FF2B5EF4-FFF2-40B4-BE49-F238E27FC236}">
                  <a16:creationId xmlns:a16="http://schemas.microsoft.com/office/drawing/2014/main" xmlns="" id="{16AE8B10-5C3A-4604-9B2E-37FBA072957A}"/>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5" name="组合 14">
              <a:extLst>
                <a:ext uri="{FF2B5EF4-FFF2-40B4-BE49-F238E27FC236}">
                  <a16:creationId xmlns:a16="http://schemas.microsoft.com/office/drawing/2014/main" xmlns="" id="{B94BF722-B479-4702-BB30-417A26BC04FB}"/>
                </a:ext>
              </a:extLst>
            </p:cNvPr>
            <p:cNvGrpSpPr/>
            <p:nvPr userDrawn="1"/>
          </p:nvGrpSpPr>
          <p:grpSpPr>
            <a:xfrm>
              <a:off x="4228523" y="685471"/>
              <a:ext cx="3743809" cy="642921"/>
              <a:chOff x="4207007" y="685471"/>
              <a:chExt cx="3743809" cy="642921"/>
            </a:xfrm>
          </p:grpSpPr>
          <p:grpSp>
            <p:nvGrpSpPr>
              <p:cNvPr id="16" name="组合 15">
                <a:extLst>
                  <a:ext uri="{FF2B5EF4-FFF2-40B4-BE49-F238E27FC236}">
                    <a16:creationId xmlns:a16="http://schemas.microsoft.com/office/drawing/2014/main" xmlns="" id="{E5B5F2D1-364F-45A2-816B-A9C7AE715FF8}"/>
                  </a:ext>
                </a:extLst>
              </p:cNvPr>
              <p:cNvGrpSpPr/>
              <p:nvPr userDrawn="1"/>
            </p:nvGrpSpPr>
            <p:grpSpPr>
              <a:xfrm>
                <a:off x="4207007" y="685471"/>
                <a:ext cx="235133" cy="642921"/>
                <a:chOff x="4454433" y="685471"/>
                <a:chExt cx="235133" cy="642921"/>
              </a:xfrm>
            </p:grpSpPr>
            <p:cxnSp>
              <p:nvCxnSpPr>
                <p:cNvPr id="20" name="直接连接符 19">
                  <a:extLst>
                    <a:ext uri="{FF2B5EF4-FFF2-40B4-BE49-F238E27FC236}">
                      <a16:creationId xmlns:a16="http://schemas.microsoft.com/office/drawing/2014/main" xmlns="" id="{0C786428-846B-4280-AE92-FB2B3C5062B1}"/>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xmlns="" id="{50DCD29A-3CF1-4415-8C1D-B387A2EB1980}"/>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xmlns="" id="{17BE55E5-5514-49FC-8942-75BDC779AD33}"/>
                  </a:ext>
                </a:extLst>
              </p:cNvPr>
              <p:cNvGrpSpPr/>
              <p:nvPr userDrawn="1"/>
            </p:nvGrpSpPr>
            <p:grpSpPr>
              <a:xfrm>
                <a:off x="7715683" y="685471"/>
                <a:ext cx="235133" cy="642921"/>
                <a:chOff x="4454433" y="685471"/>
                <a:chExt cx="235133" cy="642921"/>
              </a:xfrm>
            </p:grpSpPr>
            <p:cxnSp>
              <p:nvCxnSpPr>
                <p:cNvPr id="18" name="直接连接符 17">
                  <a:extLst>
                    <a:ext uri="{FF2B5EF4-FFF2-40B4-BE49-F238E27FC236}">
                      <a16:creationId xmlns:a16="http://schemas.microsoft.com/office/drawing/2014/main" xmlns="" id="{B8B6B3AF-9B46-4555-9483-231493111B9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9" name="椭圆 18">
                  <a:extLst>
                    <a:ext uri="{FF2B5EF4-FFF2-40B4-BE49-F238E27FC236}">
                      <a16:creationId xmlns:a16="http://schemas.microsoft.com/office/drawing/2014/main" xmlns="" id="{C81ABF99-5387-4EF9-B39C-D7EFD6F4FB3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47379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par>
                                <p:cTn id="20" presetID="53"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p:cTn id="22" dur="500" fill="hold"/>
                                        <p:tgtEl>
                                          <p:spTgt spid="13"/>
                                        </p:tgtEl>
                                        <p:attrNameLst>
                                          <p:attrName>ppt_w</p:attrName>
                                        </p:attrNameLst>
                                      </p:cBhvr>
                                      <p:tavLst>
                                        <p:tav tm="0">
                                          <p:val>
                                            <p:fltVal val="0"/>
                                          </p:val>
                                        </p:tav>
                                        <p:tav tm="100000">
                                          <p:val>
                                            <p:strVal val="#ppt_w"/>
                                          </p:val>
                                        </p:tav>
                                      </p:tavLst>
                                    </p:anim>
                                    <p:anim calcmode="lin" valueType="num">
                                      <p:cBhvr>
                                        <p:cTn id="23" dur="500" fill="hold"/>
                                        <p:tgtEl>
                                          <p:spTgt spid="13"/>
                                        </p:tgtEl>
                                        <p:attrNameLst>
                                          <p:attrName>ppt_h</p:attrName>
                                        </p:attrNameLst>
                                      </p:cBhvr>
                                      <p:tavLst>
                                        <p:tav tm="0">
                                          <p:val>
                                            <p:fltVal val="0"/>
                                          </p:val>
                                        </p:tav>
                                        <p:tav tm="100000">
                                          <p:val>
                                            <p:strVal val="#ppt_h"/>
                                          </p:val>
                                        </p:tav>
                                      </p:tavLst>
                                    </p:anim>
                                    <p:animEffect transition="in" filter="fade">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xmlns="" id="{759FFFEB-D577-46C2-83B6-E986266027BD}"/>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xmlns="" id="{3A896F24-1165-4292-AC1A-48F7D77E489A}"/>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8" name="图片 7">
            <a:extLst>
              <a:ext uri="{FF2B5EF4-FFF2-40B4-BE49-F238E27FC236}">
                <a16:creationId xmlns:a16="http://schemas.microsoft.com/office/drawing/2014/main" xmlns="" id="{C8D913F4-5503-4A6A-AC87-6F4491D42CE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grpSp>
        <p:nvGrpSpPr>
          <p:cNvPr id="9" name="组合 8">
            <a:extLst>
              <a:ext uri="{FF2B5EF4-FFF2-40B4-BE49-F238E27FC236}">
                <a16:creationId xmlns:a16="http://schemas.microsoft.com/office/drawing/2014/main" xmlns="" id="{4D082E6F-EC48-413E-BE38-D1AA8769D900}"/>
              </a:ext>
            </a:extLst>
          </p:cNvPr>
          <p:cNvGrpSpPr/>
          <p:nvPr userDrawn="1"/>
        </p:nvGrpSpPr>
        <p:grpSpPr>
          <a:xfrm>
            <a:off x="4029548" y="524106"/>
            <a:ext cx="4132903" cy="808792"/>
            <a:chOff x="4029548" y="685471"/>
            <a:chExt cx="4132903" cy="808792"/>
          </a:xfrm>
        </p:grpSpPr>
        <p:sp>
          <p:nvSpPr>
            <p:cNvPr id="10" name="矩形: 圆角 9">
              <a:extLst>
                <a:ext uri="{FF2B5EF4-FFF2-40B4-BE49-F238E27FC236}">
                  <a16:creationId xmlns:a16="http://schemas.microsoft.com/office/drawing/2014/main" xmlns="" id="{586A89F1-5537-4804-BF13-3E2E8CF6897C}"/>
                </a:ext>
              </a:extLst>
            </p:cNvPr>
            <p:cNvSpPr/>
            <p:nvPr userDrawn="1"/>
          </p:nvSpPr>
          <p:spPr>
            <a:xfrm>
              <a:off x="4029548" y="947854"/>
              <a:ext cx="4132903" cy="546409"/>
            </a:xfrm>
            <a:prstGeom prst="roundRect">
              <a:avLst>
                <a:gd name="adj" fmla="val 50000"/>
              </a:avLst>
            </a:prstGeom>
            <a:solidFill>
              <a:schemeClr val="bg1"/>
            </a:solidFill>
            <a:ln w="635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zh-CN" altLang="en-US"/>
            </a:p>
          </p:txBody>
        </p:sp>
        <p:grpSp>
          <p:nvGrpSpPr>
            <p:cNvPr id="11" name="组合 10">
              <a:extLst>
                <a:ext uri="{FF2B5EF4-FFF2-40B4-BE49-F238E27FC236}">
                  <a16:creationId xmlns:a16="http://schemas.microsoft.com/office/drawing/2014/main" xmlns="" id="{68A9C95B-1DA7-47A3-96A3-343759102BE4}"/>
                </a:ext>
              </a:extLst>
            </p:cNvPr>
            <p:cNvGrpSpPr/>
            <p:nvPr userDrawn="1"/>
          </p:nvGrpSpPr>
          <p:grpSpPr>
            <a:xfrm>
              <a:off x="4228523" y="685471"/>
              <a:ext cx="3743809" cy="642921"/>
              <a:chOff x="4207007" y="685471"/>
              <a:chExt cx="3743809" cy="642921"/>
            </a:xfrm>
          </p:grpSpPr>
          <p:grpSp>
            <p:nvGrpSpPr>
              <p:cNvPr id="12" name="组合 11">
                <a:extLst>
                  <a:ext uri="{FF2B5EF4-FFF2-40B4-BE49-F238E27FC236}">
                    <a16:creationId xmlns:a16="http://schemas.microsoft.com/office/drawing/2014/main" xmlns="" id="{C78FFD77-09F1-4B70-85A6-08152CD00B82}"/>
                  </a:ext>
                </a:extLst>
              </p:cNvPr>
              <p:cNvGrpSpPr/>
              <p:nvPr userDrawn="1"/>
            </p:nvGrpSpPr>
            <p:grpSpPr>
              <a:xfrm>
                <a:off x="4207007" y="685471"/>
                <a:ext cx="235133" cy="642921"/>
                <a:chOff x="4454433" y="685471"/>
                <a:chExt cx="235133" cy="642921"/>
              </a:xfrm>
            </p:grpSpPr>
            <p:cxnSp>
              <p:nvCxnSpPr>
                <p:cNvPr id="16" name="直接连接符 15">
                  <a:extLst>
                    <a:ext uri="{FF2B5EF4-FFF2-40B4-BE49-F238E27FC236}">
                      <a16:creationId xmlns:a16="http://schemas.microsoft.com/office/drawing/2014/main" xmlns="" id="{D17C174F-2A54-44A8-9BCA-6C54FCAE7F18}"/>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7" name="椭圆 16">
                  <a:extLst>
                    <a:ext uri="{FF2B5EF4-FFF2-40B4-BE49-F238E27FC236}">
                      <a16:creationId xmlns:a16="http://schemas.microsoft.com/office/drawing/2014/main" xmlns="" id="{5707558A-0E85-4828-8332-C0888E6B850E}"/>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3" name="组合 12">
                <a:extLst>
                  <a:ext uri="{FF2B5EF4-FFF2-40B4-BE49-F238E27FC236}">
                    <a16:creationId xmlns:a16="http://schemas.microsoft.com/office/drawing/2014/main" xmlns="" id="{56E7A15D-08C8-49FE-A2F4-6ED4E1709CC7}"/>
                  </a:ext>
                </a:extLst>
              </p:cNvPr>
              <p:cNvGrpSpPr/>
              <p:nvPr userDrawn="1"/>
            </p:nvGrpSpPr>
            <p:grpSpPr>
              <a:xfrm>
                <a:off x="7715683" y="685471"/>
                <a:ext cx="235133" cy="642921"/>
                <a:chOff x="4454433" y="685471"/>
                <a:chExt cx="235133" cy="642921"/>
              </a:xfrm>
            </p:grpSpPr>
            <p:cxnSp>
              <p:nvCxnSpPr>
                <p:cNvPr id="14" name="直接连接符 13">
                  <a:extLst>
                    <a:ext uri="{FF2B5EF4-FFF2-40B4-BE49-F238E27FC236}">
                      <a16:creationId xmlns:a16="http://schemas.microsoft.com/office/drawing/2014/main" xmlns="" id="{8EAD2DED-C37A-4B33-AB12-1EA125863C77}"/>
                    </a:ext>
                  </a:extLst>
                </p:cNvPr>
                <p:cNvCxnSpPr>
                  <a:cxnSpLocks/>
                </p:cNvCxnSpPr>
                <p:nvPr userDrawn="1"/>
              </p:nvCxnSpPr>
              <p:spPr>
                <a:xfrm>
                  <a:off x="4572000" y="685471"/>
                  <a:ext cx="0" cy="525355"/>
                </a:xfrm>
                <a:prstGeom prst="line">
                  <a:avLst/>
                </a:prstGeom>
                <a:ln w="38100">
                  <a:solidFill>
                    <a:srgbClr val="85D8DE"/>
                  </a:solidFill>
                  <a:tailEnd type="oval"/>
                </a:ln>
              </p:spPr>
              <p:style>
                <a:lnRef idx="1">
                  <a:schemeClr val="accent1"/>
                </a:lnRef>
                <a:fillRef idx="0">
                  <a:schemeClr val="accent1"/>
                </a:fillRef>
                <a:effectRef idx="0">
                  <a:schemeClr val="accent1"/>
                </a:effectRef>
                <a:fontRef idx="minor">
                  <a:schemeClr val="tx1"/>
                </a:fontRef>
              </p:style>
            </p:cxnSp>
            <p:sp>
              <p:nvSpPr>
                <p:cNvPr id="15" name="椭圆 14">
                  <a:extLst>
                    <a:ext uri="{FF2B5EF4-FFF2-40B4-BE49-F238E27FC236}">
                      <a16:creationId xmlns:a16="http://schemas.microsoft.com/office/drawing/2014/main" xmlns="" id="{FCE5F093-2CE0-4931-A94A-42FE38861863}"/>
                    </a:ext>
                  </a:extLst>
                </p:cNvPr>
                <p:cNvSpPr/>
                <p:nvPr userDrawn="1"/>
              </p:nvSpPr>
              <p:spPr>
                <a:xfrm>
                  <a:off x="4454433" y="1093259"/>
                  <a:ext cx="235133" cy="235133"/>
                </a:xfrm>
                <a:prstGeom prst="ellipse">
                  <a:avLst/>
                </a:prstGeom>
                <a:noFill/>
                <a:ln w="38100">
                  <a:solidFill>
                    <a:srgbClr val="85D8D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grpSp>
    </p:spTree>
    <p:extLst>
      <p:ext uri="{BB962C8B-B14F-4D97-AF65-F5344CB8AC3E}">
        <p14:creationId xmlns:p14="http://schemas.microsoft.com/office/powerpoint/2010/main" val="1382847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18" name="矩形 17">
            <a:extLst>
              <a:ext uri="{FF2B5EF4-FFF2-40B4-BE49-F238E27FC236}">
                <a16:creationId xmlns:a16="http://schemas.microsoft.com/office/drawing/2014/main" xmlns="" id="{949AB25D-8BA0-45D3-A76A-2B6D6C2237B1}"/>
              </a:ext>
            </a:extLst>
          </p:cNvPr>
          <p:cNvSpPr/>
          <p:nvPr userDrawn="1"/>
        </p:nvSpPr>
        <p:spPr>
          <a:xfrm>
            <a:off x="1583871" y="935916"/>
            <a:ext cx="9024257" cy="4996542"/>
          </a:xfrm>
          <a:prstGeom prst="rect">
            <a:avLst/>
          </a:prstGeom>
          <a:solidFill>
            <a:srgbClr val="85D8DE"/>
          </a:solidFill>
          <a:ln w="381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9" name="图片 18">
            <a:extLst>
              <a:ext uri="{FF2B5EF4-FFF2-40B4-BE49-F238E27FC236}">
                <a16:creationId xmlns:a16="http://schemas.microsoft.com/office/drawing/2014/main" xmlns="" id="{6ABA5CDA-4DA1-4E0D-88BE-82994794FC40}"/>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pic>
        <p:nvPicPr>
          <p:cNvPr id="20" name="图片 19">
            <a:extLst>
              <a:ext uri="{FF2B5EF4-FFF2-40B4-BE49-F238E27FC236}">
                <a16:creationId xmlns:a16="http://schemas.microsoft.com/office/drawing/2014/main" xmlns="" id="{C9C3D7CD-9E38-4913-A3E6-8BFB6C1693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21" name="图片 20">
            <a:extLst>
              <a:ext uri="{FF2B5EF4-FFF2-40B4-BE49-F238E27FC236}">
                <a16:creationId xmlns:a16="http://schemas.microsoft.com/office/drawing/2014/main" xmlns="" id="{2F2D619F-17D3-4169-96B3-1A137F2E7D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13342" b="4653"/>
          <a:stretch/>
        </p:blipFill>
        <p:spPr>
          <a:xfrm>
            <a:off x="9806360" y="4313539"/>
            <a:ext cx="2320653" cy="2455251"/>
          </a:xfrm>
          <a:prstGeom prst="rect">
            <a:avLst/>
          </a:prstGeom>
          <a:effectLst>
            <a:outerShdw blurRad="50800" dist="38100" dir="2700000" algn="tl" rotWithShape="0">
              <a:prstClr val="black">
                <a:alpha val="40000"/>
              </a:prstClr>
            </a:outerShdw>
          </a:effectLst>
        </p:spPr>
      </p:pic>
      <p:grpSp>
        <p:nvGrpSpPr>
          <p:cNvPr id="22" name="组合 21">
            <a:extLst>
              <a:ext uri="{FF2B5EF4-FFF2-40B4-BE49-F238E27FC236}">
                <a16:creationId xmlns:a16="http://schemas.microsoft.com/office/drawing/2014/main" xmlns="" id="{088F8910-914E-4F34-8B1B-758EC85C9D52}"/>
              </a:ext>
            </a:extLst>
          </p:cNvPr>
          <p:cNvGrpSpPr/>
          <p:nvPr userDrawn="1"/>
        </p:nvGrpSpPr>
        <p:grpSpPr>
          <a:xfrm>
            <a:off x="5522050" y="925542"/>
            <a:ext cx="3942764" cy="5059622"/>
            <a:chOff x="5522050" y="925542"/>
            <a:chExt cx="3942764" cy="5059622"/>
          </a:xfrm>
          <a:solidFill>
            <a:schemeClr val="bg1">
              <a:alpha val="50000"/>
            </a:schemeClr>
          </a:solidFill>
        </p:grpSpPr>
        <p:sp>
          <p:nvSpPr>
            <p:cNvPr id="23" name="平行四边形 22">
              <a:extLst>
                <a:ext uri="{FF2B5EF4-FFF2-40B4-BE49-F238E27FC236}">
                  <a16:creationId xmlns:a16="http://schemas.microsoft.com/office/drawing/2014/main" xmlns="" id="{DEE1B63D-60C5-4D6D-9E98-AB07B50F60A8}"/>
                </a:ext>
              </a:extLst>
            </p:cNvPr>
            <p:cNvSpPr/>
            <p:nvPr userDrawn="1"/>
          </p:nvSpPr>
          <p:spPr>
            <a:xfrm>
              <a:off x="5882715"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平行四边形 23">
              <a:extLst>
                <a:ext uri="{FF2B5EF4-FFF2-40B4-BE49-F238E27FC236}">
                  <a16:creationId xmlns:a16="http://schemas.microsoft.com/office/drawing/2014/main" xmlns="" id="{2FC027C7-455F-4ED0-BC86-CAEFB87DB698}"/>
                </a:ext>
              </a:extLst>
            </p:cNvPr>
            <p:cNvSpPr/>
            <p:nvPr userDrawn="1"/>
          </p:nvSpPr>
          <p:spPr>
            <a:xfrm>
              <a:off x="624338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5" name="平行四边形 24">
              <a:extLst>
                <a:ext uri="{FF2B5EF4-FFF2-40B4-BE49-F238E27FC236}">
                  <a16:creationId xmlns:a16="http://schemas.microsoft.com/office/drawing/2014/main" xmlns="" id="{DCB66CEE-F0D2-45F0-967A-1E1CEBEB4C9A}"/>
                </a:ext>
              </a:extLst>
            </p:cNvPr>
            <p:cNvSpPr/>
            <p:nvPr userDrawn="1"/>
          </p:nvSpPr>
          <p:spPr>
            <a:xfrm>
              <a:off x="6604044"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平行四边形 25">
              <a:extLst>
                <a:ext uri="{FF2B5EF4-FFF2-40B4-BE49-F238E27FC236}">
                  <a16:creationId xmlns:a16="http://schemas.microsoft.com/office/drawing/2014/main" xmlns="" id="{ACFFF094-B6AE-449D-B877-2CB6DD807425}"/>
                </a:ext>
              </a:extLst>
            </p:cNvPr>
            <p:cNvSpPr/>
            <p:nvPr userDrawn="1"/>
          </p:nvSpPr>
          <p:spPr>
            <a:xfrm>
              <a:off x="5522050" y="925542"/>
              <a:ext cx="2860770" cy="5059622"/>
            </a:xfrm>
            <a:prstGeom prst="parallelogram">
              <a:avLst>
                <a:gd name="adj" fmla="val 9317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7" name="矩形 26">
            <a:extLst>
              <a:ext uri="{FF2B5EF4-FFF2-40B4-BE49-F238E27FC236}">
                <a16:creationId xmlns:a16="http://schemas.microsoft.com/office/drawing/2014/main" xmlns="" id="{F0C840D3-E7F6-49F3-8147-7C247C695BC0}"/>
              </a:ext>
            </a:extLst>
          </p:cNvPr>
          <p:cNvSpPr/>
          <p:nvPr userDrawn="1"/>
        </p:nvSpPr>
        <p:spPr>
          <a:xfrm>
            <a:off x="2429417" y="1620479"/>
            <a:ext cx="7333163" cy="3617040"/>
          </a:xfrm>
          <a:prstGeom prst="rect">
            <a:avLst/>
          </a:prstGeom>
          <a:solidFill>
            <a:schemeClr val="bg1"/>
          </a:solidFill>
          <a:ln w="127000">
            <a:solidFill>
              <a:srgbClr val="FFC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8" name="图片 27" descr="图片包含 定居者&#10;&#10;描述已自动生成">
            <a:extLst>
              <a:ext uri="{FF2B5EF4-FFF2-40B4-BE49-F238E27FC236}">
                <a16:creationId xmlns:a16="http://schemas.microsoft.com/office/drawing/2014/main" xmlns="" id="{A8D24D6F-CBF0-40A6-9E32-40ADD2481A1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62024" y="4150526"/>
            <a:ext cx="3309134" cy="1771556"/>
          </a:xfrm>
          <a:prstGeom prst="rect">
            <a:avLst/>
          </a:prstGeom>
        </p:spPr>
      </p:pic>
    </p:spTree>
    <p:extLst>
      <p:ext uri="{BB962C8B-B14F-4D97-AF65-F5344CB8AC3E}">
        <p14:creationId xmlns:p14="http://schemas.microsoft.com/office/powerpoint/2010/main" val="1536332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par>
                                <p:cTn id="10" presetID="53" presetClass="entr" presetSubtype="16" fill="hold" nodeType="with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p:cTn id="12" dur="500" fill="hold"/>
                                        <p:tgtEl>
                                          <p:spTgt spid="19"/>
                                        </p:tgtEl>
                                        <p:attrNameLst>
                                          <p:attrName>ppt_w</p:attrName>
                                        </p:attrNameLst>
                                      </p:cBhvr>
                                      <p:tavLst>
                                        <p:tav tm="0">
                                          <p:val>
                                            <p:fltVal val="0"/>
                                          </p:val>
                                        </p:tav>
                                        <p:tav tm="100000">
                                          <p:val>
                                            <p:strVal val="#ppt_w"/>
                                          </p:val>
                                        </p:tav>
                                      </p:tavLst>
                                    </p:anim>
                                    <p:anim calcmode="lin" valueType="num">
                                      <p:cBhvr>
                                        <p:cTn id="13" dur="500" fill="hold"/>
                                        <p:tgtEl>
                                          <p:spTgt spid="19"/>
                                        </p:tgtEl>
                                        <p:attrNameLst>
                                          <p:attrName>ppt_h</p:attrName>
                                        </p:attrNameLst>
                                      </p:cBhvr>
                                      <p:tavLst>
                                        <p:tav tm="0">
                                          <p:val>
                                            <p:fltVal val="0"/>
                                          </p:val>
                                        </p:tav>
                                        <p:tav tm="100000">
                                          <p:val>
                                            <p:strVal val="#ppt_h"/>
                                          </p:val>
                                        </p:tav>
                                      </p:tavLst>
                                    </p:anim>
                                    <p:animEffect transition="in" filter="fade">
                                      <p:cBhvr>
                                        <p:cTn id="14" dur="500"/>
                                        <p:tgtEl>
                                          <p:spTgt spid="19"/>
                                        </p:tgtEl>
                                      </p:cBhvr>
                                    </p:animEffect>
                                  </p:childTnLst>
                                </p:cTn>
                              </p:par>
                              <p:par>
                                <p:cTn id="15" presetID="53" presetClass="entr" presetSubtype="16"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500" fill="hold"/>
                                        <p:tgtEl>
                                          <p:spTgt spid="20"/>
                                        </p:tgtEl>
                                        <p:attrNameLst>
                                          <p:attrName>ppt_w</p:attrName>
                                        </p:attrNameLst>
                                      </p:cBhvr>
                                      <p:tavLst>
                                        <p:tav tm="0">
                                          <p:val>
                                            <p:fltVal val="0"/>
                                          </p:val>
                                        </p:tav>
                                        <p:tav tm="100000">
                                          <p:val>
                                            <p:strVal val="#ppt_w"/>
                                          </p:val>
                                        </p:tav>
                                      </p:tavLst>
                                    </p:anim>
                                    <p:anim calcmode="lin" valueType="num">
                                      <p:cBhvr>
                                        <p:cTn id="18" dur="500" fill="hold"/>
                                        <p:tgtEl>
                                          <p:spTgt spid="20"/>
                                        </p:tgtEl>
                                        <p:attrNameLst>
                                          <p:attrName>ppt_h</p:attrName>
                                        </p:attrNameLst>
                                      </p:cBhvr>
                                      <p:tavLst>
                                        <p:tav tm="0">
                                          <p:val>
                                            <p:fltVal val="0"/>
                                          </p:val>
                                        </p:tav>
                                        <p:tav tm="100000">
                                          <p:val>
                                            <p:strVal val="#ppt_h"/>
                                          </p:val>
                                        </p:tav>
                                      </p:tavLst>
                                    </p:anim>
                                    <p:animEffect transition="in" filter="fade">
                                      <p:cBhvr>
                                        <p:cTn id="19" dur="500"/>
                                        <p:tgtEl>
                                          <p:spTgt spid="20"/>
                                        </p:tgtEl>
                                      </p:cBhvr>
                                    </p:animEffect>
                                  </p:childTnLst>
                                </p:cTn>
                              </p:par>
                              <p:par>
                                <p:cTn id="20" presetID="53" presetClass="entr" presetSubtype="16"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p:cTn id="22" dur="500" fill="hold"/>
                                        <p:tgtEl>
                                          <p:spTgt spid="21"/>
                                        </p:tgtEl>
                                        <p:attrNameLst>
                                          <p:attrName>ppt_w</p:attrName>
                                        </p:attrNameLst>
                                      </p:cBhvr>
                                      <p:tavLst>
                                        <p:tav tm="0">
                                          <p:val>
                                            <p:fltVal val="0"/>
                                          </p:val>
                                        </p:tav>
                                        <p:tav tm="100000">
                                          <p:val>
                                            <p:strVal val="#ppt_w"/>
                                          </p:val>
                                        </p:tav>
                                      </p:tavLst>
                                    </p:anim>
                                    <p:anim calcmode="lin" valueType="num">
                                      <p:cBhvr>
                                        <p:cTn id="23" dur="500" fill="hold"/>
                                        <p:tgtEl>
                                          <p:spTgt spid="21"/>
                                        </p:tgtEl>
                                        <p:attrNameLst>
                                          <p:attrName>ppt_h</p:attrName>
                                        </p:attrNameLst>
                                      </p:cBhvr>
                                      <p:tavLst>
                                        <p:tav tm="0">
                                          <p:val>
                                            <p:fltVal val="0"/>
                                          </p:val>
                                        </p:tav>
                                        <p:tav tm="100000">
                                          <p:val>
                                            <p:strVal val="#ppt_h"/>
                                          </p:val>
                                        </p:tav>
                                      </p:tavLst>
                                    </p:anim>
                                    <p:animEffect transition="in" filter="fade">
                                      <p:cBhvr>
                                        <p:cTn id="24" dur="500"/>
                                        <p:tgtEl>
                                          <p:spTgt spid="21"/>
                                        </p:tgtEl>
                                      </p:cBhvr>
                                    </p:animEffect>
                                  </p:childTnLst>
                                </p:cTn>
                              </p:par>
                              <p:par>
                                <p:cTn id="25" presetID="53" presetClass="entr" presetSubtype="16" fill="hold" nodeType="with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p:cTn id="27" dur="500" fill="hold"/>
                                        <p:tgtEl>
                                          <p:spTgt spid="22"/>
                                        </p:tgtEl>
                                        <p:attrNameLst>
                                          <p:attrName>ppt_w</p:attrName>
                                        </p:attrNameLst>
                                      </p:cBhvr>
                                      <p:tavLst>
                                        <p:tav tm="0">
                                          <p:val>
                                            <p:fltVal val="0"/>
                                          </p:val>
                                        </p:tav>
                                        <p:tav tm="100000">
                                          <p:val>
                                            <p:strVal val="#ppt_w"/>
                                          </p:val>
                                        </p:tav>
                                      </p:tavLst>
                                    </p:anim>
                                    <p:anim calcmode="lin" valueType="num">
                                      <p:cBhvr>
                                        <p:cTn id="28" dur="500" fill="hold"/>
                                        <p:tgtEl>
                                          <p:spTgt spid="22"/>
                                        </p:tgtEl>
                                        <p:attrNameLst>
                                          <p:attrName>ppt_h</p:attrName>
                                        </p:attrNameLst>
                                      </p:cBhvr>
                                      <p:tavLst>
                                        <p:tav tm="0">
                                          <p:val>
                                            <p:fltVal val="0"/>
                                          </p:val>
                                        </p:tav>
                                        <p:tav tm="100000">
                                          <p:val>
                                            <p:strVal val="#ppt_h"/>
                                          </p:val>
                                        </p:tav>
                                      </p:tavLst>
                                    </p:anim>
                                    <p:animEffect transition="in" filter="fade">
                                      <p:cBhvr>
                                        <p:cTn id="29" dur="500"/>
                                        <p:tgtEl>
                                          <p:spTgt spid="22"/>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p:cTn id="32" dur="500" fill="hold"/>
                                        <p:tgtEl>
                                          <p:spTgt spid="27"/>
                                        </p:tgtEl>
                                        <p:attrNameLst>
                                          <p:attrName>ppt_w</p:attrName>
                                        </p:attrNameLst>
                                      </p:cBhvr>
                                      <p:tavLst>
                                        <p:tav tm="0">
                                          <p:val>
                                            <p:fltVal val="0"/>
                                          </p:val>
                                        </p:tav>
                                        <p:tav tm="100000">
                                          <p:val>
                                            <p:strVal val="#ppt_w"/>
                                          </p:val>
                                        </p:tav>
                                      </p:tavLst>
                                    </p:anim>
                                    <p:anim calcmode="lin" valueType="num">
                                      <p:cBhvr>
                                        <p:cTn id="33" dur="500" fill="hold"/>
                                        <p:tgtEl>
                                          <p:spTgt spid="27"/>
                                        </p:tgtEl>
                                        <p:attrNameLst>
                                          <p:attrName>ppt_h</p:attrName>
                                        </p:attrNameLst>
                                      </p:cBhvr>
                                      <p:tavLst>
                                        <p:tav tm="0">
                                          <p:val>
                                            <p:fltVal val="0"/>
                                          </p:val>
                                        </p:tav>
                                        <p:tav tm="100000">
                                          <p:val>
                                            <p:strVal val="#ppt_h"/>
                                          </p:val>
                                        </p:tav>
                                      </p:tavLst>
                                    </p:anim>
                                    <p:animEffect transition="in" filter="fade">
                                      <p:cBhvr>
                                        <p:cTn id="34" dur="500"/>
                                        <p:tgtEl>
                                          <p:spTgt spid="27"/>
                                        </p:tgtEl>
                                      </p:cBhvr>
                                    </p:animEffect>
                                  </p:childTnLst>
                                </p:cTn>
                              </p:par>
                              <p:par>
                                <p:cTn id="35" presetID="53" presetClass="entr" presetSubtype="16" fill="hold" nodeType="with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p:cTn id="37" dur="500" fill="hold"/>
                                        <p:tgtEl>
                                          <p:spTgt spid="28"/>
                                        </p:tgtEl>
                                        <p:attrNameLst>
                                          <p:attrName>ppt_w</p:attrName>
                                        </p:attrNameLst>
                                      </p:cBhvr>
                                      <p:tavLst>
                                        <p:tav tm="0">
                                          <p:val>
                                            <p:fltVal val="0"/>
                                          </p:val>
                                        </p:tav>
                                        <p:tav tm="100000">
                                          <p:val>
                                            <p:strVal val="#ppt_w"/>
                                          </p:val>
                                        </p:tav>
                                      </p:tavLst>
                                    </p:anim>
                                    <p:anim calcmode="lin" valueType="num">
                                      <p:cBhvr>
                                        <p:cTn id="38" dur="500" fill="hold"/>
                                        <p:tgtEl>
                                          <p:spTgt spid="28"/>
                                        </p:tgtEl>
                                        <p:attrNameLst>
                                          <p:attrName>ppt_h</p:attrName>
                                        </p:attrNameLst>
                                      </p:cBhvr>
                                      <p:tavLst>
                                        <p:tav tm="0">
                                          <p:val>
                                            <p:fltVal val="0"/>
                                          </p:val>
                                        </p:tav>
                                        <p:tav tm="100000">
                                          <p:val>
                                            <p:strVal val="#ppt_h"/>
                                          </p:val>
                                        </p:tav>
                                      </p:tavLst>
                                    </p:anim>
                                    <p:animEffect transition="in" filter="fade">
                                      <p:cBhvr>
                                        <p:cTn id="39"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7"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xmlns="" id="{B44AB3F5-4055-4785-9A4C-C51DAAAF237A}"/>
              </a:ext>
            </a:extLst>
          </p:cNvPr>
          <p:cNvSpPr/>
          <p:nvPr userDrawn="1"/>
        </p:nvSpPr>
        <p:spPr>
          <a:xfrm>
            <a:off x="815898" y="524106"/>
            <a:ext cx="10560204" cy="5809786"/>
          </a:xfrm>
          <a:prstGeom prst="rect">
            <a:avLst/>
          </a:prstGeom>
          <a:solidFill>
            <a:schemeClr val="bg1"/>
          </a:solidFill>
          <a:ln w="101600">
            <a:solidFill>
              <a:srgbClr val="85D8DE"/>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a:extLst>
              <a:ext uri="{FF2B5EF4-FFF2-40B4-BE49-F238E27FC236}">
                <a16:creationId xmlns:a16="http://schemas.microsoft.com/office/drawing/2014/main" xmlns="" id="{9CB77B5C-CB19-4DAB-97BC-8A001350AFC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190" b="68905"/>
          <a:stretch/>
        </p:blipFill>
        <p:spPr>
          <a:xfrm rot="5400000">
            <a:off x="7332615" y="1998617"/>
            <a:ext cx="6858000" cy="2860769"/>
          </a:xfrm>
          <a:prstGeom prst="rect">
            <a:avLst/>
          </a:prstGeom>
        </p:spPr>
      </p:pic>
      <p:pic>
        <p:nvPicPr>
          <p:cNvPr id="10" name="图片 9">
            <a:extLst>
              <a:ext uri="{FF2B5EF4-FFF2-40B4-BE49-F238E27FC236}">
                <a16:creationId xmlns:a16="http://schemas.microsoft.com/office/drawing/2014/main" xmlns="" id="{27C56B0F-8B8F-4C51-A2F3-90D2DA9E0BCE}"/>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48857"/>
          <a:stretch/>
        </p:blipFill>
        <p:spPr>
          <a:xfrm rot="5400000">
            <a:off x="-1090748" y="1090748"/>
            <a:ext cx="6858000" cy="4676503"/>
          </a:xfrm>
          <a:prstGeom prst="rect">
            <a:avLst/>
          </a:prstGeom>
        </p:spPr>
      </p:pic>
    </p:spTree>
    <p:extLst>
      <p:ext uri="{BB962C8B-B14F-4D97-AF65-F5344CB8AC3E}">
        <p14:creationId xmlns:p14="http://schemas.microsoft.com/office/powerpoint/2010/main" val="210696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950967" y="1934359"/>
            <a:ext cx="4328000" cy="1092800"/>
          </a:xfrm>
          <a:prstGeom prst="rect">
            <a:avLst/>
          </a:prstGeom>
        </p:spPr>
        <p:txBody>
          <a:bodyPr spcFirstLastPara="1" wrap="square" lIns="91425" tIns="91425" rIns="91425" bIns="91425" anchor="b" anchorCtr="0">
            <a:noAutofit/>
          </a:bodyPr>
          <a:lstStyle>
            <a:lvl1pPr lvl="0" algn="l">
              <a:spcBef>
                <a:spcPts val="0"/>
              </a:spcBef>
              <a:spcAft>
                <a:spcPts val="0"/>
              </a:spcAft>
              <a:buSzPts val="3500"/>
              <a:buNone/>
              <a:defRPr/>
            </a:lvl1pPr>
            <a:lvl2pPr lvl="1">
              <a:spcBef>
                <a:spcPts val="0"/>
              </a:spcBef>
              <a:spcAft>
                <a:spcPts val="0"/>
              </a:spcAft>
              <a:buSzPts val="4000"/>
              <a:buNone/>
              <a:defRPr sz="5333"/>
            </a:lvl2pPr>
            <a:lvl3pPr lvl="2">
              <a:spcBef>
                <a:spcPts val="0"/>
              </a:spcBef>
              <a:spcAft>
                <a:spcPts val="0"/>
              </a:spcAft>
              <a:buSzPts val="4000"/>
              <a:buNone/>
              <a:defRPr sz="5333"/>
            </a:lvl3pPr>
            <a:lvl4pPr lvl="3">
              <a:spcBef>
                <a:spcPts val="0"/>
              </a:spcBef>
              <a:spcAft>
                <a:spcPts val="0"/>
              </a:spcAft>
              <a:buSzPts val="4000"/>
              <a:buNone/>
              <a:defRPr sz="5333"/>
            </a:lvl4pPr>
            <a:lvl5pPr lvl="4">
              <a:spcBef>
                <a:spcPts val="0"/>
              </a:spcBef>
              <a:spcAft>
                <a:spcPts val="0"/>
              </a:spcAft>
              <a:buSzPts val="4000"/>
              <a:buNone/>
              <a:defRPr sz="5333"/>
            </a:lvl5pPr>
            <a:lvl6pPr lvl="5">
              <a:spcBef>
                <a:spcPts val="0"/>
              </a:spcBef>
              <a:spcAft>
                <a:spcPts val="0"/>
              </a:spcAft>
              <a:buSzPts val="4000"/>
              <a:buNone/>
              <a:defRPr sz="5333"/>
            </a:lvl6pPr>
            <a:lvl7pPr lvl="6">
              <a:spcBef>
                <a:spcPts val="0"/>
              </a:spcBef>
              <a:spcAft>
                <a:spcPts val="0"/>
              </a:spcAft>
              <a:buSzPts val="4000"/>
              <a:buNone/>
              <a:defRPr sz="5333"/>
            </a:lvl7pPr>
            <a:lvl8pPr lvl="7">
              <a:spcBef>
                <a:spcPts val="0"/>
              </a:spcBef>
              <a:spcAft>
                <a:spcPts val="0"/>
              </a:spcAft>
              <a:buSzPts val="4000"/>
              <a:buNone/>
              <a:defRPr sz="5333"/>
            </a:lvl8pPr>
            <a:lvl9pPr lvl="8">
              <a:spcBef>
                <a:spcPts val="0"/>
              </a:spcBef>
              <a:spcAft>
                <a:spcPts val="0"/>
              </a:spcAft>
              <a:buSzPts val="4000"/>
              <a:buNone/>
              <a:defRPr sz="5333"/>
            </a:lvl9pPr>
          </a:lstStyle>
          <a:p>
            <a:endParaRPr/>
          </a:p>
        </p:txBody>
      </p:sp>
      <p:sp>
        <p:nvSpPr>
          <p:cNvPr id="49" name="Google Shape;49;p9"/>
          <p:cNvSpPr txBox="1">
            <a:spLocks noGrp="1"/>
          </p:cNvSpPr>
          <p:nvPr>
            <p:ph type="subTitle" idx="1"/>
          </p:nvPr>
        </p:nvSpPr>
        <p:spPr>
          <a:xfrm>
            <a:off x="950967" y="2940792"/>
            <a:ext cx="4328800" cy="200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2100"/>
              <a:buNone/>
              <a:defRPr sz="2800"/>
            </a:lvl2pPr>
            <a:lvl3pPr lvl="2">
              <a:lnSpc>
                <a:spcPct val="100000"/>
              </a:lnSpc>
              <a:spcBef>
                <a:spcPts val="0"/>
              </a:spcBef>
              <a:spcAft>
                <a:spcPts val="0"/>
              </a:spcAft>
              <a:buSzPts val="2100"/>
              <a:buNone/>
              <a:defRPr sz="2800"/>
            </a:lvl3pPr>
            <a:lvl4pPr lvl="3">
              <a:lnSpc>
                <a:spcPct val="100000"/>
              </a:lnSpc>
              <a:spcBef>
                <a:spcPts val="0"/>
              </a:spcBef>
              <a:spcAft>
                <a:spcPts val="0"/>
              </a:spcAft>
              <a:buSzPts val="2100"/>
              <a:buNone/>
              <a:defRPr sz="2800"/>
            </a:lvl4pPr>
            <a:lvl5pPr lvl="4">
              <a:lnSpc>
                <a:spcPct val="100000"/>
              </a:lnSpc>
              <a:spcBef>
                <a:spcPts val="0"/>
              </a:spcBef>
              <a:spcAft>
                <a:spcPts val="0"/>
              </a:spcAft>
              <a:buSzPts val="2100"/>
              <a:buNone/>
              <a:defRPr sz="2800"/>
            </a:lvl5pPr>
            <a:lvl6pPr lvl="5">
              <a:lnSpc>
                <a:spcPct val="100000"/>
              </a:lnSpc>
              <a:spcBef>
                <a:spcPts val="0"/>
              </a:spcBef>
              <a:spcAft>
                <a:spcPts val="0"/>
              </a:spcAft>
              <a:buSzPts val="2100"/>
              <a:buNone/>
              <a:defRPr sz="2800"/>
            </a:lvl6pPr>
            <a:lvl7pPr lvl="6">
              <a:lnSpc>
                <a:spcPct val="100000"/>
              </a:lnSpc>
              <a:spcBef>
                <a:spcPts val="0"/>
              </a:spcBef>
              <a:spcAft>
                <a:spcPts val="0"/>
              </a:spcAft>
              <a:buSzPts val="2100"/>
              <a:buNone/>
              <a:defRPr sz="2800"/>
            </a:lvl7pPr>
            <a:lvl8pPr lvl="7">
              <a:lnSpc>
                <a:spcPct val="100000"/>
              </a:lnSpc>
              <a:spcBef>
                <a:spcPts val="0"/>
              </a:spcBef>
              <a:spcAft>
                <a:spcPts val="0"/>
              </a:spcAft>
              <a:buSzPts val="2100"/>
              <a:buNone/>
              <a:defRPr sz="2800"/>
            </a:lvl8pPr>
            <a:lvl9pPr lvl="8">
              <a:lnSpc>
                <a:spcPct val="100000"/>
              </a:lnSpc>
              <a:spcBef>
                <a:spcPts val="0"/>
              </a:spcBef>
              <a:spcAft>
                <a:spcPts val="0"/>
              </a:spcAft>
              <a:buSzPts val="2100"/>
              <a:buNone/>
              <a:defRPr sz="2800"/>
            </a:lvl9pPr>
          </a:lstStyle>
          <a:p>
            <a:endParaRPr/>
          </a:p>
        </p:txBody>
      </p:sp>
      <p:sp>
        <p:nvSpPr>
          <p:cNvPr id="50" name="Google Shape;50;p9"/>
          <p:cNvSpPr/>
          <p:nvPr/>
        </p:nvSpPr>
        <p:spPr>
          <a:xfrm>
            <a:off x="5652034" y="190067"/>
            <a:ext cx="6999685" cy="6727767"/>
          </a:xfrm>
          <a:custGeom>
            <a:avLst/>
            <a:gdLst/>
            <a:ahLst/>
            <a:cxnLst/>
            <a:rect l="l" t="t" r="r" b="b"/>
            <a:pathLst>
              <a:path w="205129" h="201833" extrusionOk="0">
                <a:moveTo>
                  <a:pt x="51815" y="201833"/>
                </a:moveTo>
                <a:cubicBezTo>
                  <a:pt x="58621" y="199562"/>
                  <a:pt x="61055" y="184749"/>
                  <a:pt x="55216" y="180579"/>
                </a:cubicBezTo>
                <a:cubicBezTo>
                  <a:pt x="51667" y="178044"/>
                  <a:pt x="44599" y="178083"/>
                  <a:pt x="42180" y="181712"/>
                </a:cubicBezTo>
                <a:cubicBezTo>
                  <a:pt x="41069" y="183379"/>
                  <a:pt x="41726" y="186142"/>
                  <a:pt x="43030" y="187663"/>
                </a:cubicBezTo>
                <a:cubicBezTo>
                  <a:pt x="44334" y="189184"/>
                  <a:pt x="47987" y="188553"/>
                  <a:pt x="48982" y="186813"/>
                </a:cubicBezTo>
                <a:cubicBezTo>
                  <a:pt x="53204" y="179431"/>
                  <a:pt x="40158" y="170702"/>
                  <a:pt x="32262" y="167543"/>
                </a:cubicBezTo>
                <a:cubicBezTo>
                  <a:pt x="26624" y="165287"/>
                  <a:pt x="18487" y="167466"/>
                  <a:pt x="14692" y="162725"/>
                </a:cubicBezTo>
                <a:cubicBezTo>
                  <a:pt x="10265" y="157193"/>
                  <a:pt x="10980" y="149042"/>
                  <a:pt x="8740" y="142321"/>
                </a:cubicBezTo>
                <a:cubicBezTo>
                  <a:pt x="3995" y="128085"/>
                  <a:pt x="-1123" y="113057"/>
                  <a:pt x="239" y="98113"/>
                </a:cubicBezTo>
                <a:cubicBezTo>
                  <a:pt x="1220" y="87344"/>
                  <a:pt x="-2225" y="69624"/>
                  <a:pt x="8174" y="66657"/>
                </a:cubicBezTo>
                <a:cubicBezTo>
                  <a:pt x="11259" y="65777"/>
                  <a:pt x="18009" y="71523"/>
                  <a:pt x="15258" y="73174"/>
                </a:cubicBezTo>
                <a:cubicBezTo>
                  <a:pt x="11077" y="75682"/>
                  <a:pt x="4577" y="65633"/>
                  <a:pt x="6757" y="61272"/>
                </a:cubicBezTo>
                <a:cubicBezTo>
                  <a:pt x="9117" y="56552"/>
                  <a:pt x="12803" y="51605"/>
                  <a:pt x="17809" y="49937"/>
                </a:cubicBezTo>
                <a:cubicBezTo>
                  <a:pt x="23726" y="47965"/>
                  <a:pt x="30515" y="51084"/>
                  <a:pt x="36512" y="49370"/>
                </a:cubicBezTo>
                <a:cubicBezTo>
                  <a:pt x="41272" y="48010"/>
                  <a:pt x="43209" y="42076"/>
                  <a:pt x="46431" y="38318"/>
                </a:cubicBezTo>
                <a:cubicBezTo>
                  <a:pt x="50427" y="33656"/>
                  <a:pt x="57236" y="31982"/>
                  <a:pt x="61167" y="27266"/>
                </a:cubicBezTo>
                <a:cubicBezTo>
                  <a:pt x="65242" y="22378"/>
                  <a:pt x="67651" y="12778"/>
                  <a:pt x="63151" y="8278"/>
                </a:cubicBezTo>
                <a:cubicBezTo>
                  <a:pt x="60164" y="5291"/>
                  <a:pt x="54196" y="3667"/>
                  <a:pt x="50682" y="6011"/>
                </a:cubicBezTo>
                <a:cubicBezTo>
                  <a:pt x="48226" y="7649"/>
                  <a:pt x="47461" y="12707"/>
                  <a:pt x="49548" y="14796"/>
                </a:cubicBezTo>
                <a:cubicBezTo>
                  <a:pt x="55140" y="20393"/>
                  <a:pt x="62113" y="4877"/>
                  <a:pt x="69386" y="1761"/>
                </a:cubicBezTo>
                <a:cubicBezTo>
                  <a:pt x="77027" y="-1513"/>
                  <a:pt x="86076" y="728"/>
                  <a:pt x="94324" y="1761"/>
                </a:cubicBezTo>
                <a:cubicBezTo>
                  <a:pt x="100230" y="2501"/>
                  <a:pt x="106403" y="600"/>
                  <a:pt x="112177" y="2044"/>
                </a:cubicBezTo>
                <a:cubicBezTo>
                  <a:pt x="117956" y="3489"/>
                  <a:pt x="125384" y="4933"/>
                  <a:pt x="128047" y="10262"/>
                </a:cubicBezTo>
                <a:cubicBezTo>
                  <a:pt x="132788" y="19749"/>
                  <a:pt x="128473" y="35324"/>
                  <a:pt x="137682" y="40585"/>
                </a:cubicBezTo>
                <a:cubicBezTo>
                  <a:pt x="142301" y="43224"/>
                  <a:pt x="149661" y="40205"/>
                  <a:pt x="152985" y="36051"/>
                </a:cubicBezTo>
                <a:cubicBezTo>
                  <a:pt x="155529" y="32872"/>
                  <a:pt x="155915" y="25378"/>
                  <a:pt x="152135" y="23865"/>
                </a:cubicBezTo>
                <a:cubicBezTo>
                  <a:pt x="147434" y="21984"/>
                  <a:pt x="143539" y="37372"/>
                  <a:pt x="148451" y="38601"/>
                </a:cubicBezTo>
                <a:cubicBezTo>
                  <a:pt x="156991" y="40737"/>
                  <a:pt x="162681" y="28085"/>
                  <a:pt x="170555" y="24148"/>
                </a:cubicBezTo>
                <a:cubicBezTo>
                  <a:pt x="173854" y="22498"/>
                  <a:pt x="178999" y="22107"/>
                  <a:pt x="181607" y="24715"/>
                </a:cubicBezTo>
                <a:cubicBezTo>
                  <a:pt x="184730" y="27838"/>
                  <a:pt x="186605" y="32362"/>
                  <a:pt x="190392" y="34634"/>
                </a:cubicBezTo>
                <a:cubicBezTo>
                  <a:pt x="194667" y="37199"/>
                  <a:pt x="201604" y="35608"/>
                  <a:pt x="205129" y="3208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25532852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3"/>
          <p:cNvSpPr txBox="1">
            <a:spLocks noGrp="1"/>
          </p:cNvSpPr>
          <p:nvPr>
            <p:ph type="title" hasCustomPrompt="1"/>
          </p:nvPr>
        </p:nvSpPr>
        <p:spPr>
          <a:xfrm>
            <a:off x="2256467"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59" name="Google Shape;59;p13"/>
          <p:cNvSpPr txBox="1">
            <a:spLocks noGrp="1"/>
          </p:cNvSpPr>
          <p:nvPr>
            <p:ph type="title" idx="2" hasCustomPrompt="1"/>
          </p:nvPr>
        </p:nvSpPr>
        <p:spPr>
          <a:xfrm>
            <a:off x="5870188" y="4009468"/>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0" name="Google Shape;60;p13"/>
          <p:cNvSpPr txBox="1">
            <a:spLocks noGrp="1"/>
          </p:cNvSpPr>
          <p:nvPr>
            <p:ph type="title" idx="3" hasCustomPrompt="1"/>
          </p:nvPr>
        </p:nvSpPr>
        <p:spPr>
          <a:xfrm>
            <a:off x="2256467"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sp>
        <p:nvSpPr>
          <p:cNvPr id="61" name="Google Shape;61;p13"/>
          <p:cNvSpPr txBox="1">
            <a:spLocks noGrp="1"/>
          </p:cNvSpPr>
          <p:nvPr>
            <p:ph type="title" idx="4" hasCustomPrompt="1"/>
          </p:nvPr>
        </p:nvSpPr>
        <p:spPr>
          <a:xfrm>
            <a:off x="5870188" y="1826069"/>
            <a:ext cx="1524800" cy="763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a:solidFill>
                  <a:schemeClr val="dk2"/>
                </a:solidFill>
              </a:defRPr>
            </a:lvl1pPr>
            <a:lvl2pPr lvl="1" algn="ctr" rtl="0">
              <a:spcBef>
                <a:spcPts val="0"/>
              </a:spcBef>
              <a:spcAft>
                <a:spcPts val="0"/>
              </a:spcAft>
              <a:buClr>
                <a:schemeClr val="dk2"/>
              </a:buClr>
              <a:buSzPts val="3500"/>
              <a:buNone/>
              <a:defRPr sz="4667">
                <a:solidFill>
                  <a:schemeClr val="dk2"/>
                </a:solidFill>
              </a:defRPr>
            </a:lvl2pPr>
            <a:lvl3pPr lvl="2" algn="ctr" rtl="0">
              <a:spcBef>
                <a:spcPts val="0"/>
              </a:spcBef>
              <a:spcAft>
                <a:spcPts val="0"/>
              </a:spcAft>
              <a:buClr>
                <a:schemeClr val="dk2"/>
              </a:buClr>
              <a:buSzPts val="3500"/>
              <a:buNone/>
              <a:defRPr sz="4667">
                <a:solidFill>
                  <a:schemeClr val="dk2"/>
                </a:solidFill>
              </a:defRPr>
            </a:lvl3pPr>
            <a:lvl4pPr lvl="3" algn="ctr" rtl="0">
              <a:spcBef>
                <a:spcPts val="0"/>
              </a:spcBef>
              <a:spcAft>
                <a:spcPts val="0"/>
              </a:spcAft>
              <a:buClr>
                <a:schemeClr val="dk2"/>
              </a:buClr>
              <a:buSzPts val="3500"/>
              <a:buNone/>
              <a:defRPr sz="4667">
                <a:solidFill>
                  <a:schemeClr val="dk2"/>
                </a:solidFill>
              </a:defRPr>
            </a:lvl4pPr>
            <a:lvl5pPr lvl="4" algn="ctr" rtl="0">
              <a:spcBef>
                <a:spcPts val="0"/>
              </a:spcBef>
              <a:spcAft>
                <a:spcPts val="0"/>
              </a:spcAft>
              <a:buClr>
                <a:schemeClr val="dk2"/>
              </a:buClr>
              <a:buSzPts val="3500"/>
              <a:buNone/>
              <a:defRPr sz="4667">
                <a:solidFill>
                  <a:schemeClr val="dk2"/>
                </a:solidFill>
              </a:defRPr>
            </a:lvl5pPr>
            <a:lvl6pPr lvl="5" algn="ctr" rtl="0">
              <a:spcBef>
                <a:spcPts val="0"/>
              </a:spcBef>
              <a:spcAft>
                <a:spcPts val="0"/>
              </a:spcAft>
              <a:buClr>
                <a:schemeClr val="dk2"/>
              </a:buClr>
              <a:buSzPts val="3500"/>
              <a:buNone/>
              <a:defRPr sz="4667">
                <a:solidFill>
                  <a:schemeClr val="dk2"/>
                </a:solidFill>
              </a:defRPr>
            </a:lvl6pPr>
            <a:lvl7pPr lvl="6" algn="ctr" rtl="0">
              <a:spcBef>
                <a:spcPts val="0"/>
              </a:spcBef>
              <a:spcAft>
                <a:spcPts val="0"/>
              </a:spcAft>
              <a:buClr>
                <a:schemeClr val="dk2"/>
              </a:buClr>
              <a:buSzPts val="3500"/>
              <a:buNone/>
              <a:defRPr sz="4667">
                <a:solidFill>
                  <a:schemeClr val="dk2"/>
                </a:solidFill>
              </a:defRPr>
            </a:lvl7pPr>
            <a:lvl8pPr lvl="7" algn="ctr" rtl="0">
              <a:spcBef>
                <a:spcPts val="0"/>
              </a:spcBef>
              <a:spcAft>
                <a:spcPts val="0"/>
              </a:spcAft>
              <a:buClr>
                <a:schemeClr val="dk2"/>
              </a:buClr>
              <a:buSzPts val="3500"/>
              <a:buNone/>
              <a:defRPr sz="4667">
                <a:solidFill>
                  <a:schemeClr val="dk2"/>
                </a:solidFill>
              </a:defRPr>
            </a:lvl8pPr>
            <a:lvl9pPr lvl="8" algn="ctr" rtl="0">
              <a:spcBef>
                <a:spcPts val="0"/>
              </a:spcBef>
              <a:spcAft>
                <a:spcPts val="0"/>
              </a:spcAft>
              <a:buClr>
                <a:schemeClr val="dk2"/>
              </a:buClr>
              <a:buSzPts val="3500"/>
              <a:buNone/>
              <a:defRPr sz="4667">
                <a:solidFill>
                  <a:schemeClr val="dk2"/>
                </a:solidFill>
              </a:defRPr>
            </a:lvl9pPr>
          </a:lstStyle>
          <a:p>
            <a:r>
              <a:t>xx%</a:t>
            </a:r>
          </a:p>
        </p:txBody>
      </p:sp>
      <p:pic>
        <p:nvPicPr>
          <p:cNvPr id="62" name="Google Shape;62;p13"/>
          <p:cNvPicPr preferRelativeResize="0"/>
          <p:nvPr/>
        </p:nvPicPr>
        <p:blipFill rotWithShape="1">
          <a:blip r:embed="rId3">
            <a:alphaModFix/>
          </a:blip>
          <a:srcRect l="33" r="33693"/>
          <a:stretch/>
        </p:blipFill>
        <p:spPr>
          <a:xfrm>
            <a:off x="8651633" y="2470901"/>
            <a:ext cx="3746736" cy="4518999"/>
          </a:xfrm>
          <a:prstGeom prst="rect">
            <a:avLst/>
          </a:prstGeom>
          <a:noFill/>
          <a:ln>
            <a:noFill/>
          </a:ln>
        </p:spPr>
      </p:pic>
      <p:sp>
        <p:nvSpPr>
          <p:cNvPr id="63" name="Google Shape;63;p13"/>
          <p:cNvSpPr/>
          <p:nvPr/>
        </p:nvSpPr>
        <p:spPr>
          <a:xfrm>
            <a:off x="7824795" y="1753702"/>
            <a:ext cx="4713567" cy="5280633"/>
          </a:xfrm>
          <a:custGeom>
            <a:avLst/>
            <a:gdLst/>
            <a:ahLst/>
            <a:cxnLst/>
            <a:rect l="l" t="t" r="r" b="b"/>
            <a:pathLst>
              <a:path w="141407" h="158419" extrusionOk="0">
                <a:moveTo>
                  <a:pt x="31736" y="158419"/>
                </a:moveTo>
                <a:cubicBezTo>
                  <a:pt x="34442" y="139445"/>
                  <a:pt x="32904" y="119185"/>
                  <a:pt x="26351" y="101174"/>
                </a:cubicBezTo>
                <a:cubicBezTo>
                  <a:pt x="23101" y="92240"/>
                  <a:pt x="8433" y="81768"/>
                  <a:pt x="1130" y="87855"/>
                </a:cubicBezTo>
                <a:cubicBezTo>
                  <a:pt x="-545" y="89251"/>
                  <a:pt x="-254" y="93397"/>
                  <a:pt x="1696" y="94373"/>
                </a:cubicBezTo>
                <a:cubicBezTo>
                  <a:pt x="4275" y="95663"/>
                  <a:pt x="8439" y="92654"/>
                  <a:pt x="9065" y="89839"/>
                </a:cubicBezTo>
                <a:cubicBezTo>
                  <a:pt x="10657" y="82679"/>
                  <a:pt x="8618" y="74578"/>
                  <a:pt x="11898" y="68018"/>
                </a:cubicBezTo>
                <a:cubicBezTo>
                  <a:pt x="15035" y="61744"/>
                  <a:pt x="23154" y="59088"/>
                  <a:pt x="26635" y="52998"/>
                </a:cubicBezTo>
                <a:cubicBezTo>
                  <a:pt x="29653" y="47718"/>
                  <a:pt x="33106" y="38677"/>
                  <a:pt x="39104" y="39679"/>
                </a:cubicBezTo>
                <a:cubicBezTo>
                  <a:pt x="41649" y="40104"/>
                  <a:pt x="43832" y="44749"/>
                  <a:pt x="42221" y="46764"/>
                </a:cubicBezTo>
                <a:cubicBezTo>
                  <a:pt x="41211" y="48027"/>
                  <a:pt x="38972" y="47723"/>
                  <a:pt x="37403" y="47331"/>
                </a:cubicBezTo>
                <a:cubicBezTo>
                  <a:pt x="33751" y="46418"/>
                  <a:pt x="33329" y="40266"/>
                  <a:pt x="34003" y="36562"/>
                </a:cubicBezTo>
                <a:cubicBezTo>
                  <a:pt x="35765" y="26875"/>
                  <a:pt x="48913" y="23698"/>
                  <a:pt x="56390" y="17291"/>
                </a:cubicBezTo>
                <a:cubicBezTo>
                  <a:pt x="61836" y="12624"/>
                  <a:pt x="64204" y="4672"/>
                  <a:pt x="70276" y="855"/>
                </a:cubicBezTo>
                <a:cubicBezTo>
                  <a:pt x="74572" y="-1845"/>
                  <a:pt x="81894" y="2550"/>
                  <a:pt x="84162" y="7089"/>
                </a:cubicBezTo>
                <a:cubicBezTo>
                  <a:pt x="85985" y="10737"/>
                  <a:pt x="85173" y="15343"/>
                  <a:pt x="86996" y="18992"/>
                </a:cubicBezTo>
                <a:cubicBezTo>
                  <a:pt x="89034" y="23070"/>
                  <a:pt x="93808" y="27208"/>
                  <a:pt x="98332" y="26643"/>
                </a:cubicBezTo>
                <a:cubicBezTo>
                  <a:pt x="103253" y="26029"/>
                  <a:pt x="109120" y="21937"/>
                  <a:pt x="109667" y="17008"/>
                </a:cubicBezTo>
                <a:cubicBezTo>
                  <a:pt x="110134" y="12800"/>
                  <a:pt x="104727" y="4095"/>
                  <a:pt x="101733" y="7089"/>
                </a:cubicBezTo>
                <a:cubicBezTo>
                  <a:pt x="96933" y="11889"/>
                  <a:pt x="105754" y="25125"/>
                  <a:pt x="112501" y="24376"/>
                </a:cubicBezTo>
                <a:cubicBezTo>
                  <a:pt x="121518" y="23376"/>
                  <a:pt x="125641" y="11432"/>
                  <a:pt x="133755" y="7373"/>
                </a:cubicBezTo>
                <a:cubicBezTo>
                  <a:pt x="136042" y="6229"/>
                  <a:pt x="138849" y="7940"/>
                  <a:pt x="141407" y="7940"/>
                </a:cubicBezTo>
              </a:path>
            </a:pathLst>
          </a:custGeom>
          <a:noFill/>
          <a:ln w="19050" cap="flat" cmpd="sng">
            <a:solidFill>
              <a:schemeClr val="accent1"/>
            </a:solidFill>
            <a:prstDash val="dot"/>
            <a:round/>
            <a:headEnd type="none" w="med" len="med"/>
            <a:tailEnd type="none" w="med" len="med"/>
          </a:ln>
        </p:spPr>
      </p:sp>
      <p:sp>
        <p:nvSpPr>
          <p:cNvPr id="64" name="Google Shape;64;p13"/>
          <p:cNvSpPr txBox="1">
            <a:spLocks noGrp="1"/>
          </p:cNvSpPr>
          <p:nvPr>
            <p:ph type="subTitle" idx="1"/>
          </p:nvPr>
        </p:nvSpPr>
        <p:spPr>
          <a:xfrm>
            <a:off x="1363067" y="3001933"/>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5" name="Google Shape;65;p13"/>
          <p:cNvSpPr txBox="1">
            <a:spLocks noGrp="1"/>
          </p:cNvSpPr>
          <p:nvPr>
            <p:ph type="subTitle" idx="5"/>
          </p:nvPr>
        </p:nvSpPr>
        <p:spPr>
          <a:xfrm>
            <a:off x="1363067" y="5176067"/>
            <a:ext cx="33116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66" name="Google Shape;66;p13"/>
          <p:cNvSpPr txBox="1">
            <a:spLocks noGrp="1"/>
          </p:cNvSpPr>
          <p:nvPr>
            <p:ph type="title" idx="6"/>
          </p:nvPr>
        </p:nvSpPr>
        <p:spPr>
          <a:xfrm>
            <a:off x="950967" y="593367"/>
            <a:ext cx="858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67" name="Google Shape;67;p13"/>
          <p:cNvSpPr txBox="1">
            <a:spLocks noGrp="1"/>
          </p:cNvSpPr>
          <p:nvPr>
            <p:ph type="subTitle" idx="7"/>
          </p:nvPr>
        </p:nvSpPr>
        <p:spPr>
          <a:xfrm>
            <a:off x="1363067"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8" name="Google Shape;68;p13"/>
          <p:cNvSpPr txBox="1">
            <a:spLocks noGrp="1"/>
          </p:cNvSpPr>
          <p:nvPr>
            <p:ph type="subTitle" idx="8"/>
          </p:nvPr>
        </p:nvSpPr>
        <p:spPr>
          <a:xfrm>
            <a:off x="1363067"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69" name="Google Shape;69;p13"/>
          <p:cNvSpPr txBox="1">
            <a:spLocks noGrp="1"/>
          </p:cNvSpPr>
          <p:nvPr>
            <p:ph type="subTitle" idx="9"/>
          </p:nvPr>
        </p:nvSpPr>
        <p:spPr>
          <a:xfrm>
            <a:off x="4974388" y="3001933"/>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0" name="Google Shape;70;p13"/>
          <p:cNvSpPr txBox="1">
            <a:spLocks noGrp="1"/>
          </p:cNvSpPr>
          <p:nvPr>
            <p:ph type="subTitle" idx="13"/>
          </p:nvPr>
        </p:nvSpPr>
        <p:spPr>
          <a:xfrm>
            <a:off x="4974388" y="5176067"/>
            <a:ext cx="3316400" cy="88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a:lvl1pPr>
            <a:lvl2pPr lvl="1" algn="ctr" rtl="0">
              <a:lnSpc>
                <a:spcPct val="100000"/>
              </a:lnSpc>
              <a:spcBef>
                <a:spcPts val="0"/>
              </a:spcBef>
              <a:spcAft>
                <a:spcPts val="0"/>
              </a:spcAft>
              <a:buSzPts val="1600"/>
              <a:buNone/>
              <a:defRPr/>
            </a:lvl2pPr>
            <a:lvl3pPr lvl="2" algn="ctr" rtl="0">
              <a:lnSpc>
                <a:spcPct val="100000"/>
              </a:lnSpc>
              <a:spcBef>
                <a:spcPts val="0"/>
              </a:spcBef>
              <a:spcAft>
                <a:spcPts val="0"/>
              </a:spcAft>
              <a:buSzPts val="1600"/>
              <a:buNone/>
              <a:defRPr/>
            </a:lvl3pPr>
            <a:lvl4pPr lvl="3" algn="ctr" rtl="0">
              <a:lnSpc>
                <a:spcPct val="100000"/>
              </a:lnSpc>
              <a:spcBef>
                <a:spcPts val="0"/>
              </a:spcBef>
              <a:spcAft>
                <a:spcPts val="0"/>
              </a:spcAft>
              <a:buSzPts val="1600"/>
              <a:buNone/>
              <a:defRPr/>
            </a:lvl4pPr>
            <a:lvl5pPr lvl="4" algn="ctr" rtl="0">
              <a:lnSpc>
                <a:spcPct val="100000"/>
              </a:lnSpc>
              <a:spcBef>
                <a:spcPts val="0"/>
              </a:spcBef>
              <a:spcAft>
                <a:spcPts val="0"/>
              </a:spcAft>
              <a:buSzPts val="1600"/>
              <a:buNone/>
              <a:defRPr/>
            </a:lvl5pPr>
            <a:lvl6pPr lvl="5" algn="ctr" rtl="0">
              <a:lnSpc>
                <a:spcPct val="100000"/>
              </a:lnSpc>
              <a:spcBef>
                <a:spcPts val="0"/>
              </a:spcBef>
              <a:spcAft>
                <a:spcPts val="0"/>
              </a:spcAft>
              <a:buSzPts val="1600"/>
              <a:buNone/>
              <a:defRPr/>
            </a:lvl6pPr>
            <a:lvl7pPr lvl="6" algn="ctr" rtl="0">
              <a:lnSpc>
                <a:spcPct val="100000"/>
              </a:lnSpc>
              <a:spcBef>
                <a:spcPts val="0"/>
              </a:spcBef>
              <a:spcAft>
                <a:spcPts val="0"/>
              </a:spcAft>
              <a:buSzPts val="1600"/>
              <a:buNone/>
              <a:defRPr/>
            </a:lvl7pPr>
            <a:lvl8pPr lvl="7" algn="ctr" rtl="0">
              <a:lnSpc>
                <a:spcPct val="100000"/>
              </a:lnSpc>
              <a:spcBef>
                <a:spcPts val="0"/>
              </a:spcBef>
              <a:spcAft>
                <a:spcPts val="0"/>
              </a:spcAft>
              <a:buSzPts val="1600"/>
              <a:buNone/>
              <a:defRPr/>
            </a:lvl8pPr>
            <a:lvl9pPr lvl="8" algn="ctr" rtl="0">
              <a:lnSpc>
                <a:spcPct val="100000"/>
              </a:lnSpc>
              <a:spcBef>
                <a:spcPts val="0"/>
              </a:spcBef>
              <a:spcAft>
                <a:spcPts val="0"/>
              </a:spcAft>
              <a:buSzPts val="1600"/>
              <a:buNone/>
              <a:defRPr/>
            </a:lvl9pPr>
          </a:lstStyle>
          <a:p>
            <a:endParaRPr/>
          </a:p>
        </p:txBody>
      </p:sp>
      <p:sp>
        <p:nvSpPr>
          <p:cNvPr id="71" name="Google Shape;71;p13"/>
          <p:cNvSpPr txBox="1">
            <a:spLocks noGrp="1"/>
          </p:cNvSpPr>
          <p:nvPr>
            <p:ph type="subTitle" idx="14"/>
          </p:nvPr>
        </p:nvSpPr>
        <p:spPr>
          <a:xfrm>
            <a:off x="4976788" y="2546933"/>
            <a:ext cx="3311600" cy="614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
        <p:nvSpPr>
          <p:cNvPr id="72" name="Google Shape;72;p13"/>
          <p:cNvSpPr txBox="1">
            <a:spLocks noGrp="1"/>
          </p:cNvSpPr>
          <p:nvPr>
            <p:ph type="subTitle" idx="15"/>
          </p:nvPr>
        </p:nvSpPr>
        <p:spPr>
          <a:xfrm>
            <a:off x="4976788" y="4721067"/>
            <a:ext cx="33116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1pPr>
            <a:lvl2pPr lvl="1"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2pPr>
            <a:lvl3pPr lvl="2"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3pPr>
            <a:lvl4pPr lvl="3"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4pPr>
            <a:lvl5pPr lvl="4"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5pPr>
            <a:lvl6pPr lvl="5"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6pPr>
            <a:lvl7pPr lvl="6"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7pPr>
            <a:lvl8pPr lvl="7"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8pPr>
            <a:lvl9pPr lvl="8" algn="ctr" rtl="0">
              <a:spcBef>
                <a:spcPts val="0"/>
              </a:spcBef>
              <a:spcAft>
                <a:spcPts val="0"/>
              </a:spcAft>
              <a:buClr>
                <a:schemeClr val="accent2"/>
              </a:buClr>
              <a:buSzPts val="2100"/>
              <a:buFont typeface="Merienda One"/>
              <a:buNone/>
              <a:defRPr sz="2800">
                <a:solidFill>
                  <a:schemeClr val="accent2"/>
                </a:solidFill>
                <a:latin typeface="Merienda One"/>
                <a:ea typeface="Merienda One"/>
                <a:cs typeface="Merienda One"/>
                <a:sym typeface="Merienda One"/>
              </a:defRPr>
            </a:lvl9pPr>
          </a:lstStyle>
          <a:p>
            <a:endParaRPr/>
          </a:p>
        </p:txBody>
      </p:sp>
    </p:spTree>
    <p:extLst>
      <p:ext uri="{BB962C8B-B14F-4D97-AF65-F5344CB8AC3E}">
        <p14:creationId xmlns:p14="http://schemas.microsoft.com/office/powerpoint/2010/main" val="3669386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73"/>
        <p:cNvGrpSpPr/>
        <p:nvPr/>
      </p:nvGrpSpPr>
      <p:grpSpPr>
        <a:xfrm>
          <a:off x="0" y="0"/>
          <a:ext cx="0" cy="0"/>
          <a:chOff x="0" y="0"/>
          <a:chExt cx="0" cy="0"/>
        </a:xfrm>
      </p:grpSpPr>
      <p:sp>
        <p:nvSpPr>
          <p:cNvPr id="74" name="Google Shape;74;p14"/>
          <p:cNvSpPr txBox="1">
            <a:spLocks noGrp="1"/>
          </p:cNvSpPr>
          <p:nvPr>
            <p:ph type="title"/>
          </p:nvPr>
        </p:nvSpPr>
        <p:spPr>
          <a:xfrm>
            <a:off x="5334200" y="4296800"/>
            <a:ext cx="4072000" cy="682800"/>
          </a:xfrm>
          <a:prstGeom prst="rect">
            <a:avLst/>
          </a:prstGeom>
        </p:spPr>
        <p:txBody>
          <a:bodyPr spcFirstLastPara="1" wrap="square" lIns="91425" tIns="91425" rIns="91425" bIns="91425" anchor="t" anchorCtr="0">
            <a:noAutofit/>
          </a:bodyPr>
          <a:lstStyle>
            <a:lvl1pPr lvl="0" algn="l"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75" name="Google Shape;75;p14"/>
          <p:cNvSpPr txBox="1">
            <a:spLocks noGrp="1"/>
          </p:cNvSpPr>
          <p:nvPr>
            <p:ph type="subTitle" idx="1"/>
          </p:nvPr>
        </p:nvSpPr>
        <p:spPr>
          <a:xfrm>
            <a:off x="2785800" y="1807600"/>
            <a:ext cx="6620400" cy="2387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500"/>
              <a:buNone/>
              <a:defRPr sz="3333"/>
            </a:lvl1pPr>
            <a:lvl2pPr lvl="1" algn="ctr" rtl="0">
              <a:spcBef>
                <a:spcPts val="0"/>
              </a:spcBef>
              <a:spcAft>
                <a:spcPts val="0"/>
              </a:spcAft>
              <a:buSzPts val="2400"/>
              <a:buNone/>
              <a:defRPr sz="3200"/>
            </a:lvl2pPr>
            <a:lvl3pPr lvl="2" algn="ctr" rtl="0">
              <a:spcBef>
                <a:spcPts val="0"/>
              </a:spcBef>
              <a:spcAft>
                <a:spcPts val="0"/>
              </a:spcAft>
              <a:buSzPts val="2400"/>
              <a:buNone/>
              <a:defRPr sz="3200"/>
            </a:lvl3pPr>
            <a:lvl4pPr lvl="3" algn="ctr" rtl="0">
              <a:spcBef>
                <a:spcPts val="0"/>
              </a:spcBef>
              <a:spcAft>
                <a:spcPts val="0"/>
              </a:spcAft>
              <a:buSzPts val="2400"/>
              <a:buNone/>
              <a:defRPr sz="3200"/>
            </a:lvl4pPr>
            <a:lvl5pPr lvl="4" algn="ctr" rtl="0">
              <a:spcBef>
                <a:spcPts val="0"/>
              </a:spcBef>
              <a:spcAft>
                <a:spcPts val="0"/>
              </a:spcAft>
              <a:buSzPts val="2400"/>
              <a:buNone/>
              <a:defRPr sz="3200"/>
            </a:lvl5pPr>
            <a:lvl6pPr lvl="5" algn="ctr" rtl="0">
              <a:spcBef>
                <a:spcPts val="0"/>
              </a:spcBef>
              <a:spcAft>
                <a:spcPts val="0"/>
              </a:spcAft>
              <a:buSzPts val="2400"/>
              <a:buNone/>
              <a:defRPr sz="3200"/>
            </a:lvl6pPr>
            <a:lvl7pPr lvl="6" algn="ctr" rtl="0">
              <a:spcBef>
                <a:spcPts val="0"/>
              </a:spcBef>
              <a:spcAft>
                <a:spcPts val="0"/>
              </a:spcAft>
              <a:buSzPts val="2400"/>
              <a:buNone/>
              <a:defRPr sz="3200"/>
            </a:lvl7pPr>
            <a:lvl8pPr lvl="7" algn="ctr" rtl="0">
              <a:spcBef>
                <a:spcPts val="0"/>
              </a:spcBef>
              <a:spcAft>
                <a:spcPts val="0"/>
              </a:spcAft>
              <a:buSzPts val="2400"/>
              <a:buNone/>
              <a:defRPr sz="3200"/>
            </a:lvl8pPr>
            <a:lvl9pPr lvl="8" algn="ctr" rtl="0">
              <a:spcBef>
                <a:spcPts val="0"/>
              </a:spcBef>
              <a:spcAft>
                <a:spcPts val="0"/>
              </a:spcAft>
              <a:buSzPts val="2400"/>
              <a:buNone/>
              <a:defRPr sz="3200"/>
            </a:lvl9pPr>
          </a:lstStyle>
          <a:p>
            <a:endParaRPr/>
          </a:p>
        </p:txBody>
      </p:sp>
    </p:spTree>
    <p:extLst>
      <p:ext uri="{BB962C8B-B14F-4D97-AF65-F5344CB8AC3E}">
        <p14:creationId xmlns:p14="http://schemas.microsoft.com/office/powerpoint/2010/main" val="2858572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p:cSld name="Background">
    <p:bg>
      <p:bgPr>
        <a:blipFill>
          <a:blip r:embed="rId2">
            <a:alphaModFix/>
          </a:blip>
          <a:stretch>
            <a:fillRect/>
          </a:stretch>
        </a:blipFill>
        <a:effectLst/>
      </p:bgPr>
    </p:bg>
    <p:spTree>
      <p:nvGrpSpPr>
        <p:cNvPr id="1" name="Shape 162"/>
        <p:cNvGrpSpPr/>
        <p:nvPr/>
      </p:nvGrpSpPr>
      <p:grpSpPr>
        <a:xfrm>
          <a:off x="0" y="0"/>
          <a:ext cx="0" cy="0"/>
          <a:chOff x="0" y="0"/>
          <a:chExt cx="0" cy="0"/>
        </a:xfrm>
      </p:grpSpPr>
      <p:grpSp>
        <p:nvGrpSpPr>
          <p:cNvPr id="163" name="Google Shape;163;p25"/>
          <p:cNvGrpSpPr/>
          <p:nvPr/>
        </p:nvGrpSpPr>
        <p:grpSpPr>
          <a:xfrm>
            <a:off x="10131507" y="133173"/>
            <a:ext cx="2123184" cy="7294947"/>
            <a:chOff x="7598630" y="99880"/>
            <a:chExt cx="1592388" cy="5471210"/>
          </a:xfrm>
        </p:grpSpPr>
        <p:pic>
          <p:nvPicPr>
            <p:cNvPr id="164" name="Google Shape;164;p25"/>
            <p:cNvPicPr preferRelativeResize="0"/>
            <p:nvPr/>
          </p:nvPicPr>
          <p:blipFill>
            <a:blip r:embed="rId3">
              <a:alphaModFix/>
            </a:blip>
            <a:stretch>
              <a:fillRect/>
            </a:stretch>
          </p:blipFill>
          <p:spPr>
            <a:xfrm>
              <a:off x="7805426" y="288128"/>
              <a:ext cx="509850" cy="515150"/>
            </a:xfrm>
            <a:prstGeom prst="rect">
              <a:avLst/>
            </a:prstGeom>
            <a:noFill/>
            <a:ln>
              <a:noFill/>
            </a:ln>
          </p:spPr>
        </p:pic>
        <p:pic>
          <p:nvPicPr>
            <p:cNvPr id="165" name="Google Shape;165;p25"/>
            <p:cNvPicPr preferRelativeResize="0"/>
            <p:nvPr/>
          </p:nvPicPr>
          <p:blipFill>
            <a:blip r:embed="rId4">
              <a:alphaModFix/>
            </a:blip>
            <a:stretch>
              <a:fillRect/>
            </a:stretch>
          </p:blipFill>
          <p:spPr>
            <a:xfrm rot="722753">
              <a:off x="8074150" y="167650"/>
              <a:ext cx="810775" cy="1528862"/>
            </a:xfrm>
            <a:prstGeom prst="rect">
              <a:avLst/>
            </a:prstGeom>
            <a:noFill/>
            <a:ln>
              <a:noFill/>
            </a:ln>
          </p:spPr>
        </p:pic>
        <p:pic>
          <p:nvPicPr>
            <p:cNvPr id="166" name="Google Shape;166;p25"/>
            <p:cNvPicPr preferRelativeResize="0"/>
            <p:nvPr/>
          </p:nvPicPr>
          <p:blipFill>
            <a:blip r:embed="rId5">
              <a:alphaModFix/>
            </a:blip>
            <a:stretch>
              <a:fillRect/>
            </a:stretch>
          </p:blipFill>
          <p:spPr>
            <a:xfrm>
              <a:off x="8036110" y="1368953"/>
              <a:ext cx="886850" cy="966574"/>
            </a:xfrm>
            <a:prstGeom prst="rect">
              <a:avLst/>
            </a:prstGeom>
            <a:noFill/>
            <a:ln>
              <a:noFill/>
            </a:ln>
          </p:spPr>
        </p:pic>
        <p:pic>
          <p:nvPicPr>
            <p:cNvPr id="167" name="Google Shape;167;p25"/>
            <p:cNvPicPr preferRelativeResize="0"/>
            <p:nvPr/>
          </p:nvPicPr>
          <p:blipFill>
            <a:blip r:embed="rId6">
              <a:alphaModFix/>
            </a:blip>
            <a:stretch>
              <a:fillRect/>
            </a:stretch>
          </p:blipFill>
          <p:spPr>
            <a:xfrm rot="-3802046">
              <a:off x="7776708" y="2278402"/>
              <a:ext cx="594884" cy="582149"/>
            </a:xfrm>
            <a:prstGeom prst="rect">
              <a:avLst/>
            </a:prstGeom>
            <a:noFill/>
            <a:ln>
              <a:noFill/>
            </a:ln>
          </p:spPr>
        </p:pic>
        <p:pic>
          <p:nvPicPr>
            <p:cNvPr id="168" name="Google Shape;168;p25"/>
            <p:cNvPicPr preferRelativeResize="0"/>
            <p:nvPr/>
          </p:nvPicPr>
          <p:blipFill>
            <a:blip r:embed="rId7">
              <a:alphaModFix/>
            </a:blip>
            <a:stretch>
              <a:fillRect/>
            </a:stretch>
          </p:blipFill>
          <p:spPr>
            <a:xfrm>
              <a:off x="7999749" y="2419350"/>
              <a:ext cx="886852" cy="1272813"/>
            </a:xfrm>
            <a:prstGeom prst="rect">
              <a:avLst/>
            </a:prstGeom>
            <a:noFill/>
            <a:ln>
              <a:noFill/>
            </a:ln>
          </p:spPr>
        </p:pic>
        <p:pic>
          <p:nvPicPr>
            <p:cNvPr id="169" name="Google Shape;169;p25"/>
            <p:cNvPicPr preferRelativeResize="0"/>
            <p:nvPr/>
          </p:nvPicPr>
          <p:blipFill>
            <a:blip r:embed="rId8">
              <a:alphaModFix/>
            </a:blip>
            <a:stretch>
              <a:fillRect/>
            </a:stretch>
          </p:blipFill>
          <p:spPr>
            <a:xfrm>
              <a:off x="7923550" y="3616250"/>
              <a:ext cx="878025" cy="951513"/>
            </a:xfrm>
            <a:prstGeom prst="rect">
              <a:avLst/>
            </a:prstGeom>
            <a:noFill/>
            <a:ln>
              <a:noFill/>
            </a:ln>
          </p:spPr>
        </p:pic>
        <p:pic>
          <p:nvPicPr>
            <p:cNvPr id="170" name="Google Shape;170;p25"/>
            <p:cNvPicPr preferRelativeResize="0"/>
            <p:nvPr/>
          </p:nvPicPr>
          <p:blipFill>
            <a:blip r:embed="rId9">
              <a:alphaModFix/>
            </a:blip>
            <a:stretch>
              <a:fillRect/>
            </a:stretch>
          </p:blipFill>
          <p:spPr>
            <a:xfrm rot="-1756290">
              <a:off x="7773948" y="4292600"/>
              <a:ext cx="1241752" cy="1041401"/>
            </a:xfrm>
            <a:prstGeom prst="rect">
              <a:avLst/>
            </a:prstGeom>
            <a:noFill/>
            <a:ln>
              <a:noFill/>
            </a:ln>
          </p:spPr>
        </p:pic>
        <p:pic>
          <p:nvPicPr>
            <p:cNvPr id="171" name="Google Shape;171;p25"/>
            <p:cNvPicPr preferRelativeResize="0"/>
            <p:nvPr/>
          </p:nvPicPr>
          <p:blipFill>
            <a:blip r:embed="rId10">
              <a:alphaModFix/>
            </a:blip>
            <a:stretch>
              <a:fillRect/>
            </a:stretch>
          </p:blipFill>
          <p:spPr>
            <a:xfrm>
              <a:off x="7923554" y="4601234"/>
              <a:ext cx="422250" cy="424118"/>
            </a:xfrm>
            <a:prstGeom prst="rect">
              <a:avLst/>
            </a:prstGeom>
            <a:noFill/>
            <a:ln>
              <a:noFill/>
            </a:ln>
          </p:spPr>
        </p:pic>
      </p:grpSp>
      <p:sp>
        <p:nvSpPr>
          <p:cNvPr id="172" name="Google Shape;172;p25"/>
          <p:cNvSpPr/>
          <p:nvPr/>
        </p:nvSpPr>
        <p:spPr>
          <a:xfrm rot="-163006">
            <a:off x="9277235" y="-108370"/>
            <a:ext cx="1059359" cy="7223940"/>
          </a:xfrm>
          <a:custGeom>
            <a:avLst/>
            <a:gdLst/>
            <a:ahLst/>
            <a:cxnLst/>
            <a:rect l="l" t="t" r="r" b="b"/>
            <a:pathLst>
              <a:path w="31780" h="216713" extrusionOk="0">
                <a:moveTo>
                  <a:pt x="22318" y="0"/>
                </a:moveTo>
                <a:cubicBezTo>
                  <a:pt x="11825" y="8393"/>
                  <a:pt x="3475" y="25253"/>
                  <a:pt x="8298" y="37795"/>
                </a:cubicBezTo>
                <a:cubicBezTo>
                  <a:pt x="10275" y="42935"/>
                  <a:pt x="17171" y="46805"/>
                  <a:pt x="22623" y="46025"/>
                </a:cubicBezTo>
                <a:cubicBezTo>
                  <a:pt x="26750" y="45435"/>
                  <a:pt x="33827" y="40084"/>
                  <a:pt x="31158" y="36881"/>
                </a:cubicBezTo>
                <a:cubicBezTo>
                  <a:pt x="28553" y="33755"/>
                  <a:pt x="21843" y="34613"/>
                  <a:pt x="18966" y="37490"/>
                </a:cubicBezTo>
                <a:cubicBezTo>
                  <a:pt x="16091" y="40365"/>
                  <a:pt x="15910" y="45322"/>
                  <a:pt x="16222" y="49377"/>
                </a:cubicBezTo>
                <a:cubicBezTo>
                  <a:pt x="16964" y="59020"/>
                  <a:pt x="30397" y="64454"/>
                  <a:pt x="31462" y="74066"/>
                </a:cubicBezTo>
                <a:cubicBezTo>
                  <a:pt x="32778" y="85945"/>
                  <a:pt x="16997" y="94473"/>
                  <a:pt x="15918" y="106375"/>
                </a:cubicBezTo>
                <a:cubicBezTo>
                  <a:pt x="14494" y="122083"/>
                  <a:pt x="30933" y="136577"/>
                  <a:pt x="28110" y="152095"/>
                </a:cubicBezTo>
                <a:cubicBezTo>
                  <a:pt x="27569" y="155067"/>
                  <a:pt x="24394" y="157763"/>
                  <a:pt x="21404" y="158191"/>
                </a:cubicBezTo>
                <a:cubicBezTo>
                  <a:pt x="17385" y="158766"/>
                  <a:pt x="11490" y="155825"/>
                  <a:pt x="11041" y="151790"/>
                </a:cubicBezTo>
                <a:cubicBezTo>
                  <a:pt x="10640" y="148186"/>
                  <a:pt x="10610" y="143686"/>
                  <a:pt x="13174" y="141122"/>
                </a:cubicBezTo>
                <a:cubicBezTo>
                  <a:pt x="17025" y="137271"/>
                  <a:pt x="25744" y="139462"/>
                  <a:pt x="29329" y="143561"/>
                </a:cubicBezTo>
                <a:cubicBezTo>
                  <a:pt x="33475" y="148301"/>
                  <a:pt x="30756" y="158054"/>
                  <a:pt x="25976" y="162153"/>
                </a:cubicBezTo>
                <a:cubicBezTo>
                  <a:pt x="20207" y="167100"/>
                  <a:pt x="10724" y="167352"/>
                  <a:pt x="6164" y="173431"/>
                </a:cubicBezTo>
                <a:cubicBezTo>
                  <a:pt x="40" y="181595"/>
                  <a:pt x="-1018" y="193598"/>
                  <a:pt x="982" y="203606"/>
                </a:cubicBezTo>
                <a:cubicBezTo>
                  <a:pt x="1935" y="208374"/>
                  <a:pt x="5845" y="212100"/>
                  <a:pt x="7383" y="216713"/>
                </a:cubicBezTo>
              </a:path>
            </a:pathLst>
          </a:custGeom>
          <a:noFill/>
          <a:ln w="19050" cap="flat" cmpd="sng">
            <a:solidFill>
              <a:schemeClr val="accent1"/>
            </a:solidFill>
            <a:prstDash val="dot"/>
            <a:round/>
            <a:headEnd type="none" w="med" len="med"/>
            <a:tailEnd type="none" w="med" len="med"/>
          </a:ln>
        </p:spPr>
      </p:sp>
    </p:spTree>
    <p:extLst>
      <p:ext uri="{BB962C8B-B14F-4D97-AF65-F5344CB8AC3E}">
        <p14:creationId xmlns:p14="http://schemas.microsoft.com/office/powerpoint/2010/main" val="769440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73"/>
        <p:cNvGrpSpPr/>
        <p:nvPr/>
      </p:nvGrpSpPr>
      <p:grpSpPr>
        <a:xfrm>
          <a:off x="0" y="0"/>
          <a:ext cx="0" cy="0"/>
          <a:chOff x="0" y="0"/>
          <a:chExt cx="0" cy="0"/>
        </a:xfrm>
      </p:grpSpPr>
      <p:grpSp>
        <p:nvGrpSpPr>
          <p:cNvPr id="174" name="Google Shape;174;p26"/>
          <p:cNvGrpSpPr/>
          <p:nvPr/>
        </p:nvGrpSpPr>
        <p:grpSpPr>
          <a:xfrm>
            <a:off x="-579367" y="3506421"/>
            <a:ext cx="13432600" cy="4456779"/>
            <a:chOff x="-434525" y="2629816"/>
            <a:chExt cx="10074450" cy="3342584"/>
          </a:xfrm>
        </p:grpSpPr>
        <p:pic>
          <p:nvPicPr>
            <p:cNvPr id="175" name="Google Shape;175;p26"/>
            <p:cNvPicPr preferRelativeResize="0"/>
            <p:nvPr/>
          </p:nvPicPr>
          <p:blipFill rotWithShape="1">
            <a:blip r:embed="rId2">
              <a:alphaModFix/>
            </a:blip>
            <a:srcRect l="79" r="79"/>
            <a:stretch/>
          </p:blipFill>
          <p:spPr>
            <a:xfrm>
              <a:off x="6252554" y="3688012"/>
              <a:ext cx="2681370" cy="2252351"/>
            </a:xfrm>
            <a:prstGeom prst="rect">
              <a:avLst/>
            </a:prstGeom>
            <a:noFill/>
            <a:ln>
              <a:noFill/>
            </a:ln>
          </p:spPr>
        </p:pic>
        <p:pic>
          <p:nvPicPr>
            <p:cNvPr id="176" name="Google Shape;176;p26"/>
            <p:cNvPicPr preferRelativeResize="0"/>
            <p:nvPr/>
          </p:nvPicPr>
          <p:blipFill rotWithShape="1">
            <a:blip r:embed="rId3">
              <a:alphaModFix/>
            </a:blip>
            <a:srcRect l="367" r="377"/>
            <a:stretch/>
          </p:blipFill>
          <p:spPr>
            <a:xfrm>
              <a:off x="111488" y="4694506"/>
              <a:ext cx="518198" cy="524368"/>
            </a:xfrm>
            <a:prstGeom prst="rect">
              <a:avLst/>
            </a:prstGeom>
            <a:noFill/>
            <a:ln>
              <a:noFill/>
            </a:ln>
          </p:spPr>
        </p:pic>
        <p:pic>
          <p:nvPicPr>
            <p:cNvPr id="177" name="Google Shape;177;p26"/>
            <p:cNvPicPr preferRelativeResize="0"/>
            <p:nvPr/>
          </p:nvPicPr>
          <p:blipFill rotWithShape="1">
            <a:blip r:embed="rId4">
              <a:alphaModFix/>
            </a:blip>
            <a:srcRect t="59" b="49"/>
            <a:stretch/>
          </p:blipFill>
          <p:spPr>
            <a:xfrm>
              <a:off x="1899200" y="4163694"/>
              <a:ext cx="1169975" cy="1677238"/>
            </a:xfrm>
            <a:prstGeom prst="rect">
              <a:avLst/>
            </a:prstGeom>
            <a:noFill/>
            <a:ln>
              <a:noFill/>
            </a:ln>
          </p:spPr>
        </p:pic>
        <p:pic>
          <p:nvPicPr>
            <p:cNvPr id="178" name="Google Shape;178;p26"/>
            <p:cNvPicPr preferRelativeResize="0"/>
            <p:nvPr/>
          </p:nvPicPr>
          <p:blipFill rotWithShape="1">
            <a:blip r:embed="rId5">
              <a:alphaModFix/>
            </a:blip>
            <a:srcRect l="129" r="129"/>
            <a:stretch/>
          </p:blipFill>
          <p:spPr>
            <a:xfrm>
              <a:off x="1812237" y="4306684"/>
              <a:ext cx="517645" cy="524368"/>
            </a:xfrm>
            <a:prstGeom prst="rect">
              <a:avLst/>
            </a:prstGeom>
            <a:noFill/>
            <a:ln>
              <a:noFill/>
            </a:ln>
          </p:spPr>
        </p:pic>
        <p:pic>
          <p:nvPicPr>
            <p:cNvPr id="179" name="Google Shape;179;p26"/>
            <p:cNvPicPr preferRelativeResize="0"/>
            <p:nvPr/>
          </p:nvPicPr>
          <p:blipFill rotWithShape="1">
            <a:blip r:embed="rId6">
              <a:alphaModFix/>
            </a:blip>
            <a:srcRect t="19" b="19"/>
            <a:stretch/>
          </p:blipFill>
          <p:spPr>
            <a:xfrm>
              <a:off x="6340926" y="4124958"/>
              <a:ext cx="1272387" cy="1378420"/>
            </a:xfrm>
            <a:prstGeom prst="rect">
              <a:avLst/>
            </a:prstGeom>
            <a:noFill/>
            <a:ln>
              <a:noFill/>
            </a:ln>
          </p:spPr>
        </p:pic>
        <p:pic>
          <p:nvPicPr>
            <p:cNvPr id="180" name="Google Shape;180;p26"/>
            <p:cNvPicPr preferRelativeResize="0"/>
            <p:nvPr/>
          </p:nvPicPr>
          <p:blipFill rotWithShape="1">
            <a:blip r:embed="rId7">
              <a:alphaModFix/>
            </a:blip>
            <a:srcRect l="69" r="69"/>
            <a:stretch/>
          </p:blipFill>
          <p:spPr>
            <a:xfrm rot="955502">
              <a:off x="330810" y="4032505"/>
              <a:ext cx="1606348" cy="1753163"/>
            </a:xfrm>
            <a:prstGeom prst="rect">
              <a:avLst/>
            </a:prstGeom>
            <a:noFill/>
            <a:ln>
              <a:noFill/>
            </a:ln>
          </p:spPr>
        </p:pic>
        <p:pic>
          <p:nvPicPr>
            <p:cNvPr id="181" name="Google Shape;181;p26"/>
            <p:cNvPicPr preferRelativeResize="0"/>
            <p:nvPr/>
          </p:nvPicPr>
          <p:blipFill>
            <a:blip r:embed="rId8">
              <a:alphaModFix/>
            </a:blip>
            <a:stretch>
              <a:fillRect/>
            </a:stretch>
          </p:blipFill>
          <p:spPr>
            <a:xfrm rot="-1625989">
              <a:off x="7690167" y="4316631"/>
              <a:ext cx="611368" cy="598261"/>
            </a:xfrm>
            <a:prstGeom prst="rect">
              <a:avLst/>
            </a:prstGeom>
            <a:noFill/>
            <a:ln>
              <a:noFill/>
            </a:ln>
          </p:spPr>
        </p:pic>
        <p:sp>
          <p:nvSpPr>
            <p:cNvPr id="182" name="Google Shape;182;p26"/>
            <p:cNvSpPr/>
            <p:nvPr/>
          </p:nvSpPr>
          <p:spPr>
            <a:xfrm>
              <a:off x="-434525" y="2629816"/>
              <a:ext cx="10074450" cy="3009775"/>
            </a:xfrm>
            <a:custGeom>
              <a:avLst/>
              <a:gdLst/>
              <a:ahLst/>
              <a:cxnLst/>
              <a:rect l="l" t="t" r="r" b="b"/>
              <a:pathLst>
                <a:path w="402978" h="120391" extrusionOk="0">
                  <a:moveTo>
                    <a:pt x="0" y="58794"/>
                  </a:moveTo>
                  <a:cubicBezTo>
                    <a:pt x="2961" y="44002"/>
                    <a:pt x="26908" y="40538"/>
                    <a:pt x="41941" y="41791"/>
                  </a:cubicBezTo>
                  <a:cubicBezTo>
                    <a:pt x="54606" y="42847"/>
                    <a:pt x="69748" y="46014"/>
                    <a:pt x="79915" y="38390"/>
                  </a:cubicBezTo>
                  <a:cubicBezTo>
                    <a:pt x="82822" y="36210"/>
                    <a:pt x="85896" y="32281"/>
                    <a:pt x="85016" y="28755"/>
                  </a:cubicBezTo>
                  <a:cubicBezTo>
                    <a:pt x="84047" y="24871"/>
                    <a:pt x="77564" y="23817"/>
                    <a:pt x="73681" y="24788"/>
                  </a:cubicBezTo>
                  <a:cubicBezTo>
                    <a:pt x="66025" y="26703"/>
                    <a:pt x="65619" y="40967"/>
                    <a:pt x="69147" y="48026"/>
                  </a:cubicBezTo>
                  <a:cubicBezTo>
                    <a:pt x="71712" y="53157"/>
                    <a:pt x="80452" y="55692"/>
                    <a:pt x="85583" y="53127"/>
                  </a:cubicBezTo>
                  <a:cubicBezTo>
                    <a:pt x="92104" y="49868"/>
                    <a:pt x="97371" y="44098"/>
                    <a:pt x="104287" y="41791"/>
                  </a:cubicBezTo>
                  <a:cubicBezTo>
                    <a:pt x="108562" y="40365"/>
                    <a:pt x="111873" y="46658"/>
                    <a:pt x="115622" y="49159"/>
                  </a:cubicBezTo>
                  <a:cubicBezTo>
                    <a:pt x="119321" y="51627"/>
                    <a:pt x="124439" y="50586"/>
                    <a:pt x="128658" y="51993"/>
                  </a:cubicBezTo>
                  <a:cubicBezTo>
                    <a:pt x="139343" y="55556"/>
                    <a:pt x="133730" y="75202"/>
                    <a:pt x="141694" y="83166"/>
                  </a:cubicBezTo>
                  <a:cubicBezTo>
                    <a:pt x="151373" y="92845"/>
                    <a:pt x="168847" y="89742"/>
                    <a:pt x="180235" y="97335"/>
                  </a:cubicBezTo>
                  <a:cubicBezTo>
                    <a:pt x="184739" y="100338"/>
                    <a:pt x="189484" y="106253"/>
                    <a:pt x="188170" y="111505"/>
                  </a:cubicBezTo>
                  <a:cubicBezTo>
                    <a:pt x="186987" y="116235"/>
                    <a:pt x="180893" y="121546"/>
                    <a:pt x="176267" y="120006"/>
                  </a:cubicBezTo>
                  <a:cubicBezTo>
                    <a:pt x="170699" y="118152"/>
                    <a:pt x="173251" y="106586"/>
                    <a:pt x="177401" y="102436"/>
                  </a:cubicBezTo>
                  <a:cubicBezTo>
                    <a:pt x="181921" y="97916"/>
                    <a:pt x="189209" y="97105"/>
                    <a:pt x="195538" y="96202"/>
                  </a:cubicBezTo>
                  <a:cubicBezTo>
                    <a:pt x="206411" y="94651"/>
                    <a:pt x="214240" y="108783"/>
                    <a:pt x="225010" y="110938"/>
                  </a:cubicBezTo>
                  <a:cubicBezTo>
                    <a:pt x="233475" y="112632"/>
                    <a:pt x="243634" y="107641"/>
                    <a:pt x="248815" y="100736"/>
                  </a:cubicBezTo>
                  <a:cubicBezTo>
                    <a:pt x="254802" y="92757"/>
                    <a:pt x="255297" y="81510"/>
                    <a:pt x="261284" y="73531"/>
                  </a:cubicBezTo>
                  <a:cubicBezTo>
                    <a:pt x="268988" y="63264"/>
                    <a:pt x="277281" y="50986"/>
                    <a:pt x="289623" y="47459"/>
                  </a:cubicBezTo>
                  <a:cubicBezTo>
                    <a:pt x="304247" y="43280"/>
                    <a:pt x="324210" y="41805"/>
                    <a:pt x="334965" y="52560"/>
                  </a:cubicBezTo>
                  <a:cubicBezTo>
                    <a:pt x="336404" y="53999"/>
                    <a:pt x="338361" y="56535"/>
                    <a:pt x="337232" y="58228"/>
                  </a:cubicBezTo>
                  <a:cubicBezTo>
                    <a:pt x="335765" y="60429"/>
                    <a:pt x="331565" y="59589"/>
                    <a:pt x="329297" y="58228"/>
                  </a:cubicBezTo>
                  <a:cubicBezTo>
                    <a:pt x="324102" y="55112"/>
                    <a:pt x="325586" y="43727"/>
                    <a:pt x="330431" y="40091"/>
                  </a:cubicBezTo>
                  <a:cubicBezTo>
                    <a:pt x="336464" y="35564"/>
                    <a:pt x="345367" y="36114"/>
                    <a:pt x="351401" y="31589"/>
                  </a:cubicBezTo>
                  <a:cubicBezTo>
                    <a:pt x="359748" y="25329"/>
                    <a:pt x="359690" y="11469"/>
                    <a:pt x="367838" y="4951"/>
                  </a:cubicBezTo>
                  <a:cubicBezTo>
                    <a:pt x="377004" y="-2381"/>
                    <a:pt x="394678" y="-1082"/>
                    <a:pt x="402978" y="7218"/>
                  </a:cubicBezTo>
                </a:path>
              </a:pathLst>
            </a:custGeom>
            <a:noFill/>
            <a:ln w="19050" cap="flat" cmpd="sng">
              <a:solidFill>
                <a:schemeClr val="accent1"/>
              </a:solidFill>
              <a:prstDash val="dot"/>
              <a:round/>
              <a:headEnd type="none" w="med" len="med"/>
              <a:tailEnd type="none" w="med" len="med"/>
            </a:ln>
          </p:spPr>
        </p:sp>
      </p:grpSp>
    </p:spTree>
    <p:extLst>
      <p:ext uri="{BB962C8B-B14F-4D97-AF65-F5344CB8AC3E}">
        <p14:creationId xmlns:p14="http://schemas.microsoft.com/office/powerpoint/2010/main" val="34952551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83"/>
        <p:cNvGrpSpPr/>
        <p:nvPr/>
      </p:nvGrpSpPr>
      <p:grpSpPr>
        <a:xfrm>
          <a:off x="0" y="0"/>
          <a:ext cx="0" cy="0"/>
          <a:chOff x="0" y="0"/>
          <a:chExt cx="0" cy="0"/>
        </a:xfrm>
      </p:grpSpPr>
    </p:spTree>
    <p:extLst>
      <p:ext uri="{BB962C8B-B14F-4D97-AF65-F5344CB8AC3E}">
        <p14:creationId xmlns:p14="http://schemas.microsoft.com/office/powerpoint/2010/main" val="1108837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image" Target="../media/image1.jpg"/><Relationship Id="rId4" Type="http://schemas.openxmlformats.org/officeDocument/2006/relationships/slideLayout" Target="../slideLayouts/slideLayout14.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slideLayout" Target="../slideLayouts/slideLayout31.xml"/><Relationship Id="rId18" Type="http://schemas.openxmlformats.org/officeDocument/2006/relationships/slideLayout" Target="../slideLayouts/slideLayout3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slideLayout" Target="../slideLayouts/slideLayout30.xml"/><Relationship Id="rId17" Type="http://schemas.openxmlformats.org/officeDocument/2006/relationships/slideLayout" Target="../slideLayouts/slideLayout35.xml"/><Relationship Id="rId2" Type="http://schemas.openxmlformats.org/officeDocument/2006/relationships/slideLayout" Target="../slideLayouts/slideLayout20.xml"/><Relationship Id="rId16" Type="http://schemas.openxmlformats.org/officeDocument/2006/relationships/slideLayout" Target="../slideLayouts/slideLayout34.xml"/><Relationship Id="rId20" Type="http://schemas.openxmlformats.org/officeDocument/2006/relationships/theme" Target="../theme/theme3.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5" Type="http://schemas.openxmlformats.org/officeDocument/2006/relationships/slideLayout" Target="../slideLayouts/slideLayout33.xml"/><Relationship Id="rId10" Type="http://schemas.openxmlformats.org/officeDocument/2006/relationships/slideLayout" Target="../slideLayouts/slideLayout28.xml"/><Relationship Id="rId19" Type="http://schemas.openxmlformats.org/officeDocument/2006/relationships/slideLayout" Target="../slideLayouts/slideLayout37.xml"/><Relationship Id="rId4" Type="http://schemas.openxmlformats.org/officeDocument/2006/relationships/slideLayout" Target="../slideLayouts/slideLayout22.xml"/><Relationship Id="rId9" Type="http://schemas.openxmlformats.org/officeDocument/2006/relationships/slideLayout" Target="../slideLayouts/slideLayout27.xml"/><Relationship Id="rId1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2">
            <a:alphaModFix/>
          </a:blip>
          <a:stretch>
            <a:fillRect/>
          </a:stretch>
        </a:blipFill>
        <a:effectLst/>
      </p:bgPr>
    </p:bg>
    <p:spTree>
      <p:nvGrpSpPr>
        <p:cNvPr id="1" name="Shape 5"/>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xmlns="" id="{28B6529B-135B-C9C8-3989-2A6F10AE054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726582" y="211409"/>
            <a:ext cx="1427821" cy="1427821"/>
          </a:xfrm>
          <a:prstGeom prst="rect">
            <a:avLst/>
          </a:prstGeom>
        </p:spPr>
      </p:pic>
      <p:pic>
        <p:nvPicPr>
          <p:cNvPr id="4" name="Picture 3" descr="A white circle with leaves and blue text&#10;&#10;Description automatically generated">
            <a:extLst>
              <a:ext uri="{FF2B5EF4-FFF2-40B4-BE49-F238E27FC236}">
                <a16:creationId xmlns:a16="http://schemas.microsoft.com/office/drawing/2014/main" xmlns="" id="{55A82983-55C5-B668-E3E8-D40D83197F2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567892" y="-4169205"/>
            <a:ext cx="1427821" cy="1427821"/>
          </a:xfrm>
          <a:prstGeom prst="rect">
            <a:avLst/>
          </a:prstGeom>
        </p:spPr>
      </p:pic>
    </p:spTree>
    <p:extLst>
      <p:ext uri="{BB962C8B-B14F-4D97-AF65-F5344CB8AC3E}">
        <p14:creationId xmlns:p14="http://schemas.microsoft.com/office/powerpoint/2010/main" val="339963877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329416854"/>
      </p:ext>
    </p:extLst>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9605770"/>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 id="2147483695" r:id="rId15"/>
    <p:sldLayoutId id="2147483696" r:id="rId16"/>
    <p:sldLayoutId id="2147483697" r:id="rId17"/>
    <p:sldLayoutId id="2147483698" r:id="rId18"/>
    <p:sldLayoutId id="214748369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microsoft.com/office/2007/relationships/hdphoto" Target="../media/hdphoto1.wdp"/><Relationship Id="rId11" Type="http://schemas.openxmlformats.org/officeDocument/2006/relationships/image" Target="../media/image25.png"/><Relationship Id="rId5" Type="http://schemas.openxmlformats.org/officeDocument/2006/relationships/image" Target="../media/image22.png"/><Relationship Id="rId10" Type="http://schemas.microsoft.com/office/2007/relationships/hdphoto" Target="../media/hdphoto3.wdp"/><Relationship Id="rId4" Type="http://schemas.openxmlformats.org/officeDocument/2006/relationships/image" Target="../media/image21.png"/><Relationship Id="rId9" Type="http://schemas.openxmlformats.org/officeDocument/2006/relationships/image" Target="../media/image24.png"/></Relationships>
</file>

<file path=ppt/slides/_rels/slide10.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image" Target="../media/image69.png"/><Relationship Id="rId3" Type="http://schemas.openxmlformats.org/officeDocument/2006/relationships/image" Target="../media/image63.jpg"/><Relationship Id="rId7" Type="http://schemas.openxmlformats.org/officeDocument/2006/relationships/image" Target="../media/image66.png"/><Relationship Id="rId12" Type="http://schemas.microsoft.com/office/2007/relationships/hdphoto" Target="../media/hdphoto15.wdp"/><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microsoft.com/office/2007/relationships/hdphoto" Target="../media/hdphoto13.wdp"/><Relationship Id="rId11" Type="http://schemas.openxmlformats.org/officeDocument/2006/relationships/image" Target="../media/image68.png"/><Relationship Id="rId5" Type="http://schemas.openxmlformats.org/officeDocument/2006/relationships/image" Target="../media/image65.png"/><Relationship Id="rId10" Type="http://schemas.microsoft.com/office/2007/relationships/hdphoto" Target="../media/hdphoto14.wdp"/><Relationship Id="rId4" Type="http://schemas.openxmlformats.org/officeDocument/2006/relationships/image" Target="../media/image64.jpeg"/><Relationship Id="rId9" Type="http://schemas.openxmlformats.org/officeDocument/2006/relationships/image" Target="../media/image67.png"/><Relationship Id="rId14"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openxmlformats.org/officeDocument/2006/relationships/audio" Target="../media/audio3.wav"/><Relationship Id="rId7" Type="http://schemas.microsoft.com/office/2007/relationships/hdphoto" Target="../media/hdphoto7.wdp"/><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40.png"/><Relationship Id="rId5" Type="http://schemas.microsoft.com/office/2007/relationships/hdphoto" Target="../media/hdphoto16.wdp"/><Relationship Id="rId4" Type="http://schemas.openxmlformats.org/officeDocument/2006/relationships/image" Target="../media/image70.png"/></Relationships>
</file>

<file path=ppt/slides/_rels/slide12.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40.png"/><Relationship Id="rId4" Type="http://schemas.microsoft.com/office/2007/relationships/hdphoto" Target="../media/hdphoto16.wdp"/></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40.png"/><Relationship Id="rId4" Type="http://schemas.microsoft.com/office/2007/relationships/hdphoto" Target="../media/hdphoto16.wdp"/></Relationships>
</file>

<file path=ppt/slides/_rels/slide14.xml.rels><?xml version="1.0" encoding="UTF-8" standalone="yes"?>
<Relationships xmlns="http://schemas.openxmlformats.org/package/2006/relationships"><Relationship Id="rId8" Type="http://schemas.microsoft.com/office/2007/relationships/hdphoto" Target="../media/hdphoto18.wdp"/><Relationship Id="rId13" Type="http://schemas.openxmlformats.org/officeDocument/2006/relationships/image" Target="../media/image76.png"/><Relationship Id="rId18" Type="http://schemas.openxmlformats.org/officeDocument/2006/relationships/image" Target="../media/image80.png"/><Relationship Id="rId3" Type="http://schemas.openxmlformats.org/officeDocument/2006/relationships/image" Target="../media/image73.png"/><Relationship Id="rId21" Type="http://schemas.microsoft.com/office/2007/relationships/hdphoto" Target="../media/hdphoto22.wdp"/><Relationship Id="rId7" Type="http://schemas.openxmlformats.org/officeDocument/2006/relationships/image" Target="../media/image74.png"/><Relationship Id="rId12" Type="http://schemas.microsoft.com/office/2007/relationships/hdphoto" Target="../media/hdphoto19.wdp"/><Relationship Id="rId17" Type="http://schemas.openxmlformats.org/officeDocument/2006/relationships/image" Target="../media/image79.png"/><Relationship Id="rId2" Type="http://schemas.openxmlformats.org/officeDocument/2006/relationships/notesSlide" Target="../notesSlides/notesSlide13.xml"/><Relationship Id="rId16" Type="http://schemas.microsoft.com/office/2007/relationships/hdphoto" Target="../media/hdphoto20.wdp"/><Relationship Id="rId20" Type="http://schemas.openxmlformats.org/officeDocument/2006/relationships/image" Target="../media/image81.png"/><Relationship Id="rId1" Type="http://schemas.openxmlformats.org/officeDocument/2006/relationships/slideLayout" Target="../slideLayouts/slideLayout6.xml"/><Relationship Id="rId6" Type="http://schemas.microsoft.com/office/2007/relationships/hdphoto" Target="../media/hdphoto10.wdp"/><Relationship Id="rId11" Type="http://schemas.openxmlformats.org/officeDocument/2006/relationships/image" Target="../media/image75.png"/><Relationship Id="rId5" Type="http://schemas.openxmlformats.org/officeDocument/2006/relationships/image" Target="../media/image66.png"/><Relationship Id="rId15" Type="http://schemas.openxmlformats.org/officeDocument/2006/relationships/image" Target="../media/image78.png"/><Relationship Id="rId10" Type="http://schemas.openxmlformats.org/officeDocument/2006/relationships/image" Target="../media/image43.png"/><Relationship Id="rId19" Type="http://schemas.microsoft.com/office/2007/relationships/hdphoto" Target="../media/hdphoto21.wdp"/><Relationship Id="rId4" Type="http://schemas.microsoft.com/office/2007/relationships/hdphoto" Target="../media/hdphoto17.wdp"/><Relationship Id="rId9" Type="http://schemas.openxmlformats.org/officeDocument/2006/relationships/image" Target="../media/image42.jpeg"/><Relationship Id="rId14" Type="http://schemas.openxmlformats.org/officeDocument/2006/relationships/image" Target="../media/image77.png"/></Relationships>
</file>

<file path=ppt/slides/_rels/slide15.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40.png"/><Relationship Id="rId4" Type="http://schemas.microsoft.com/office/2007/relationships/hdphoto" Target="../media/hdphoto16.wdp"/></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13" Type="http://schemas.microsoft.com/office/2007/relationships/hdphoto" Target="../media/hdphoto3.wdp"/><Relationship Id="rId3" Type="http://schemas.openxmlformats.org/officeDocument/2006/relationships/image" Target="../media/image64.jpeg"/><Relationship Id="rId7" Type="http://schemas.microsoft.com/office/2007/relationships/hdphoto" Target="../media/hdphoto10.wdp"/><Relationship Id="rId12" Type="http://schemas.openxmlformats.org/officeDocument/2006/relationships/image" Target="../media/image69.pn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66.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22.wdp"/><Relationship Id="rId10" Type="http://schemas.openxmlformats.org/officeDocument/2006/relationships/image" Target="../media/image68.png"/><Relationship Id="rId4" Type="http://schemas.openxmlformats.org/officeDocument/2006/relationships/image" Target="../media/image65.png"/><Relationship Id="rId9" Type="http://schemas.microsoft.com/office/2007/relationships/hdphoto" Target="../media/hdphoto14.wdp"/><Relationship Id="rId14" Type="http://schemas.openxmlformats.org/officeDocument/2006/relationships/image" Target="../media/image81.png"/></Relationships>
</file>

<file path=ppt/slides/_rels/slide17.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84.png"/><Relationship Id="rId18" Type="http://schemas.microsoft.com/office/2007/relationships/hdphoto" Target="../media/hdphoto15.wdp"/><Relationship Id="rId3" Type="http://schemas.openxmlformats.org/officeDocument/2006/relationships/image" Target="../media/image73.png"/><Relationship Id="rId7" Type="http://schemas.openxmlformats.org/officeDocument/2006/relationships/image" Target="../media/image82.png"/><Relationship Id="rId12" Type="http://schemas.microsoft.com/office/2007/relationships/hdphoto" Target="../media/hdphoto23.wdp"/><Relationship Id="rId17" Type="http://schemas.openxmlformats.org/officeDocument/2006/relationships/image" Target="../media/image68.png"/><Relationship Id="rId2" Type="http://schemas.openxmlformats.org/officeDocument/2006/relationships/notesSlide" Target="../notesSlides/notesSlide16.xml"/><Relationship Id="rId16" Type="http://schemas.microsoft.com/office/2007/relationships/hdphoto" Target="../media/hdphoto24.wdp"/><Relationship Id="rId1" Type="http://schemas.openxmlformats.org/officeDocument/2006/relationships/slideLayout" Target="../slideLayouts/slideLayout6.xml"/><Relationship Id="rId6" Type="http://schemas.openxmlformats.org/officeDocument/2006/relationships/image" Target="../media/image43.png"/><Relationship Id="rId11" Type="http://schemas.openxmlformats.org/officeDocument/2006/relationships/image" Target="../media/image83.png"/><Relationship Id="rId5" Type="http://schemas.openxmlformats.org/officeDocument/2006/relationships/image" Target="../media/image42.jpeg"/><Relationship Id="rId15" Type="http://schemas.openxmlformats.org/officeDocument/2006/relationships/image" Target="../media/image86.png"/><Relationship Id="rId10" Type="http://schemas.openxmlformats.org/officeDocument/2006/relationships/image" Target="../media/image77.png"/><Relationship Id="rId4" Type="http://schemas.microsoft.com/office/2007/relationships/hdphoto" Target="../media/hdphoto17.wdp"/><Relationship Id="rId9" Type="http://schemas.openxmlformats.org/officeDocument/2006/relationships/image" Target="../media/image76.png"/><Relationship Id="rId14" Type="http://schemas.openxmlformats.org/officeDocument/2006/relationships/image" Target="../media/image85.png"/></Relationships>
</file>

<file path=ppt/slides/_rels/slide18.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microsoft.com/office/2007/relationships/hdphoto" Target="../media/hdphoto17.wdp"/></Relationships>
</file>

<file path=ppt/slides/_rels/slide1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8.xml"/><Relationship Id="rId1" Type="http://schemas.openxmlformats.org/officeDocument/2006/relationships/slideLayout" Target="../slideLayouts/slideLayout10.xml"/><Relationship Id="rId4" Type="http://schemas.microsoft.com/office/2007/relationships/hdphoto" Target="../media/hdphoto17.wdp"/></Relationships>
</file>

<file path=ppt/slides/_rels/slide2.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audio" Target="NULL"/><Relationship Id="rId5" Type="http://schemas.openxmlformats.org/officeDocument/2006/relationships/image" Target="../media/image28.gif"/><Relationship Id="rId4" Type="http://schemas.openxmlformats.org/officeDocument/2006/relationships/image" Target="../media/image27.gif"/></Relationships>
</file>

<file path=ppt/slides/_rels/slide20.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70.png"/><Relationship Id="rId7"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18.xml"/><Relationship Id="rId6" Type="http://schemas.microsoft.com/office/2007/relationships/hdphoto" Target="../media/hdphoto7.wdp"/><Relationship Id="rId5" Type="http://schemas.openxmlformats.org/officeDocument/2006/relationships/image" Target="../media/image40.png"/><Relationship Id="rId4" Type="http://schemas.microsoft.com/office/2007/relationships/hdphoto" Target="../media/hdphoto16.wdp"/></Relationships>
</file>

<file path=ppt/slides/_rels/slide21.xml.rels><?xml version="1.0" encoding="UTF-8" standalone="yes"?>
<Relationships xmlns="http://schemas.openxmlformats.org/package/2006/relationships"><Relationship Id="rId8" Type="http://schemas.microsoft.com/office/2007/relationships/hdphoto" Target="../media/hdphoto19.wdp"/><Relationship Id="rId13" Type="http://schemas.openxmlformats.org/officeDocument/2006/relationships/image" Target="../media/image85.png"/><Relationship Id="rId3" Type="http://schemas.openxmlformats.org/officeDocument/2006/relationships/image" Target="../media/image87.jpeg"/><Relationship Id="rId7" Type="http://schemas.openxmlformats.org/officeDocument/2006/relationships/image" Target="../media/image76.png"/><Relationship Id="rId12" Type="http://schemas.microsoft.com/office/2007/relationships/hdphoto" Target="../media/hdphoto15.wdp"/><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84.png"/><Relationship Id="rId11" Type="http://schemas.openxmlformats.org/officeDocument/2006/relationships/image" Target="../media/image89.png"/><Relationship Id="rId5" Type="http://schemas.microsoft.com/office/2007/relationships/hdphoto" Target="../media/hdphoto23.wdp"/><Relationship Id="rId15" Type="http://schemas.microsoft.com/office/2007/relationships/hdphoto" Target="../media/hdphoto26.wdp"/><Relationship Id="rId10" Type="http://schemas.microsoft.com/office/2007/relationships/hdphoto" Target="../media/hdphoto25.wdp"/><Relationship Id="rId4" Type="http://schemas.openxmlformats.org/officeDocument/2006/relationships/image" Target="../media/image83.png"/><Relationship Id="rId9" Type="http://schemas.openxmlformats.org/officeDocument/2006/relationships/image" Target="../media/image88.png"/><Relationship Id="rId14" Type="http://schemas.openxmlformats.org/officeDocument/2006/relationships/image" Target="../media/image90.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13" Type="http://schemas.microsoft.com/office/2007/relationships/hdphoto" Target="../media/hdphoto3.wdp"/><Relationship Id="rId3" Type="http://schemas.openxmlformats.org/officeDocument/2006/relationships/image" Target="../media/image64.jpeg"/><Relationship Id="rId7" Type="http://schemas.microsoft.com/office/2007/relationships/hdphoto" Target="../media/hdphoto10.wdp"/><Relationship Id="rId12"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image" Target="../media/image66.png"/><Relationship Id="rId11" Type="http://schemas.microsoft.com/office/2007/relationships/hdphoto" Target="../media/hdphoto15.wdp"/><Relationship Id="rId5" Type="http://schemas.microsoft.com/office/2007/relationships/hdphoto" Target="../media/hdphoto13.wdp"/><Relationship Id="rId15" Type="http://schemas.microsoft.com/office/2007/relationships/hdphoto" Target="../media/hdphoto22.wdp"/><Relationship Id="rId10" Type="http://schemas.openxmlformats.org/officeDocument/2006/relationships/image" Target="../media/image68.png"/><Relationship Id="rId4" Type="http://schemas.openxmlformats.org/officeDocument/2006/relationships/image" Target="../media/image65.png"/><Relationship Id="rId9" Type="http://schemas.microsoft.com/office/2007/relationships/hdphoto" Target="../media/hdphoto14.wdp"/><Relationship Id="rId14" Type="http://schemas.openxmlformats.org/officeDocument/2006/relationships/image" Target="../media/image81.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46.png"/><Relationship Id="rId18" Type="http://schemas.openxmlformats.org/officeDocument/2006/relationships/image" Target="../media/image50.png"/><Relationship Id="rId26" Type="http://schemas.openxmlformats.org/officeDocument/2006/relationships/image" Target="../media/image58.png"/><Relationship Id="rId3" Type="http://schemas.openxmlformats.org/officeDocument/2006/relationships/image" Target="../media/image40.png"/><Relationship Id="rId21" Type="http://schemas.openxmlformats.org/officeDocument/2006/relationships/image" Target="../media/image53.png"/><Relationship Id="rId34" Type="http://schemas.openxmlformats.org/officeDocument/2006/relationships/image" Target="../media/image92.png"/><Relationship Id="rId7" Type="http://schemas.openxmlformats.org/officeDocument/2006/relationships/image" Target="../media/image42.jpeg"/><Relationship Id="rId12" Type="http://schemas.microsoft.com/office/2007/relationships/hdphoto" Target="../media/hdphoto10.wdp"/><Relationship Id="rId17" Type="http://schemas.microsoft.com/office/2007/relationships/hdphoto" Target="../media/hdphoto11.wdp"/><Relationship Id="rId25" Type="http://schemas.openxmlformats.org/officeDocument/2006/relationships/image" Target="../media/image57.png"/><Relationship Id="rId33" Type="http://schemas.microsoft.com/office/2007/relationships/hdphoto" Target="../media/hdphoto27.wdp"/><Relationship Id="rId2" Type="http://schemas.openxmlformats.org/officeDocument/2006/relationships/notesSlide" Target="../notesSlides/notesSlide22.xml"/><Relationship Id="rId16" Type="http://schemas.openxmlformats.org/officeDocument/2006/relationships/image" Target="../media/image49.png"/><Relationship Id="rId20" Type="http://schemas.openxmlformats.org/officeDocument/2006/relationships/image" Target="../media/image52.png"/><Relationship Id="rId29" Type="http://schemas.openxmlformats.org/officeDocument/2006/relationships/image" Target="../media/image61.png"/><Relationship Id="rId1" Type="http://schemas.openxmlformats.org/officeDocument/2006/relationships/slideLayout" Target="../slideLayouts/slideLayout3.xml"/><Relationship Id="rId6" Type="http://schemas.microsoft.com/office/2007/relationships/hdphoto" Target="../media/hdphoto8.wdp"/><Relationship Id="rId11" Type="http://schemas.openxmlformats.org/officeDocument/2006/relationships/image" Target="../media/image45.png"/><Relationship Id="rId24" Type="http://schemas.openxmlformats.org/officeDocument/2006/relationships/image" Target="../media/image56.png"/><Relationship Id="rId32" Type="http://schemas.openxmlformats.org/officeDocument/2006/relationships/image" Target="../media/image91.png"/><Relationship Id="rId37" Type="http://schemas.microsoft.com/office/2007/relationships/hdphoto" Target="../media/hdphoto6.wdp"/><Relationship Id="rId5" Type="http://schemas.openxmlformats.org/officeDocument/2006/relationships/image" Target="../media/image41.png"/><Relationship Id="rId15" Type="http://schemas.openxmlformats.org/officeDocument/2006/relationships/image" Target="../media/image48.png"/><Relationship Id="rId23" Type="http://schemas.openxmlformats.org/officeDocument/2006/relationships/image" Target="../media/image55.png"/><Relationship Id="rId28" Type="http://schemas.openxmlformats.org/officeDocument/2006/relationships/image" Target="../media/image60.png"/><Relationship Id="rId36" Type="http://schemas.openxmlformats.org/officeDocument/2006/relationships/image" Target="../media/image38.png"/><Relationship Id="rId10" Type="http://schemas.microsoft.com/office/2007/relationships/hdphoto" Target="../media/hdphoto9.wdp"/><Relationship Id="rId19" Type="http://schemas.microsoft.com/office/2007/relationships/hdphoto" Target="../media/hdphoto12.wdp"/><Relationship Id="rId31" Type="http://schemas.microsoft.com/office/2007/relationships/hdphoto" Target="../media/hdphoto24.wdp"/><Relationship Id="rId4" Type="http://schemas.microsoft.com/office/2007/relationships/hdphoto" Target="../media/hdphoto7.wdp"/><Relationship Id="rId9" Type="http://schemas.openxmlformats.org/officeDocument/2006/relationships/image" Target="../media/image44.png"/><Relationship Id="rId14" Type="http://schemas.openxmlformats.org/officeDocument/2006/relationships/image" Target="../media/image47.png"/><Relationship Id="rId22" Type="http://schemas.openxmlformats.org/officeDocument/2006/relationships/image" Target="../media/image54.png"/><Relationship Id="rId27" Type="http://schemas.openxmlformats.org/officeDocument/2006/relationships/image" Target="../media/image59.png"/><Relationship Id="rId30" Type="http://schemas.openxmlformats.org/officeDocument/2006/relationships/image" Target="../media/image86.png"/><Relationship Id="rId35" Type="http://schemas.microsoft.com/office/2007/relationships/hdphoto" Target="../media/hdphoto28.wdp"/></Relationships>
</file>

<file path=ppt/slides/_rels/slide2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2.wav"/><Relationship Id="rId7"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31.png"/><Relationship Id="rId11" Type="http://schemas.openxmlformats.org/officeDocument/2006/relationships/audio" Target="../media/audio2.wav"/><Relationship Id="rId5" Type="http://schemas.microsoft.com/office/2007/relationships/hdphoto" Target="../media/hdphoto4.wdp"/><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0.sv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NULL"/><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audio" Target="NULL"/><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31.png"/><Relationship Id="rId5" Type="http://schemas.microsoft.com/office/2007/relationships/hdphoto" Target="../media/hdphoto4.wdp"/><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0.sv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audio" Target="NULL"/><Relationship Id="rId3" Type="http://schemas.openxmlformats.org/officeDocument/2006/relationships/audio" Target="../media/audio2.wav"/><Relationship Id="rId7" Type="http://schemas.openxmlformats.org/officeDocument/2006/relationships/image" Target="../media/image32.png"/><Relationship Id="rId12" Type="http://schemas.openxmlformats.org/officeDocument/2006/relationships/audio" Target="NULL"/><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1.png"/><Relationship Id="rId5" Type="http://schemas.microsoft.com/office/2007/relationships/hdphoto" Target="../media/hdphoto4.wdp"/><Relationship Id="rId10" Type="http://schemas.openxmlformats.org/officeDocument/2006/relationships/image" Target="../media/image34.png"/><Relationship Id="rId4" Type="http://schemas.openxmlformats.org/officeDocument/2006/relationships/image" Target="../media/image30.png"/><Relationship Id="rId9" Type="http://schemas.openxmlformats.org/officeDocument/2006/relationships/image" Target="../media/image30.sv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7" Type="http://schemas.microsoft.com/office/2007/relationships/hdphoto" Target="../media/hdphoto6.wdp"/><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38.png"/><Relationship Id="rId5" Type="http://schemas.microsoft.com/office/2007/relationships/hdphoto" Target="../media/hdphoto5.wdp"/><Relationship Id="rId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2.jpeg"/><Relationship Id="rId13" Type="http://schemas.microsoft.com/office/2007/relationships/hdphoto" Target="../media/hdphoto10.wdp"/><Relationship Id="rId18" Type="http://schemas.microsoft.com/office/2007/relationships/hdphoto" Target="../media/hdphoto11.wdp"/><Relationship Id="rId26" Type="http://schemas.openxmlformats.org/officeDocument/2006/relationships/image" Target="../media/image56.png"/><Relationship Id="rId3" Type="http://schemas.openxmlformats.org/officeDocument/2006/relationships/image" Target="../media/image39.jpg"/><Relationship Id="rId21" Type="http://schemas.openxmlformats.org/officeDocument/2006/relationships/image" Target="../media/image51.png"/><Relationship Id="rId34" Type="http://schemas.microsoft.com/office/2007/relationships/hdphoto" Target="../media/hdphoto1.wdp"/><Relationship Id="rId7" Type="http://schemas.microsoft.com/office/2007/relationships/hdphoto" Target="../media/hdphoto8.wdp"/><Relationship Id="rId12" Type="http://schemas.openxmlformats.org/officeDocument/2006/relationships/image" Target="../media/image45.png"/><Relationship Id="rId17" Type="http://schemas.openxmlformats.org/officeDocument/2006/relationships/image" Target="../media/image49.png"/><Relationship Id="rId25" Type="http://schemas.openxmlformats.org/officeDocument/2006/relationships/image" Target="../media/image55.png"/><Relationship Id="rId33" Type="http://schemas.openxmlformats.org/officeDocument/2006/relationships/image" Target="../media/image22.png"/><Relationship Id="rId38" Type="http://schemas.microsoft.com/office/2007/relationships/hdphoto" Target="../media/hdphoto3.wdp"/><Relationship Id="rId2" Type="http://schemas.openxmlformats.org/officeDocument/2006/relationships/notesSlide" Target="../notesSlides/notesSlide8.xml"/><Relationship Id="rId16" Type="http://schemas.openxmlformats.org/officeDocument/2006/relationships/image" Target="../media/image48.png"/><Relationship Id="rId20" Type="http://schemas.microsoft.com/office/2007/relationships/hdphoto" Target="../media/hdphoto12.wdp"/><Relationship Id="rId29" Type="http://schemas.openxmlformats.org/officeDocument/2006/relationships/image" Target="../media/image59.png"/><Relationship Id="rId1" Type="http://schemas.openxmlformats.org/officeDocument/2006/relationships/slideLayout" Target="../slideLayouts/slideLayout3.xml"/><Relationship Id="rId6" Type="http://schemas.openxmlformats.org/officeDocument/2006/relationships/image" Target="../media/image41.png"/><Relationship Id="rId11" Type="http://schemas.microsoft.com/office/2007/relationships/hdphoto" Target="../media/hdphoto9.wdp"/><Relationship Id="rId24" Type="http://schemas.openxmlformats.org/officeDocument/2006/relationships/image" Target="../media/image54.png"/><Relationship Id="rId32" Type="http://schemas.openxmlformats.org/officeDocument/2006/relationships/image" Target="../media/image62.gif"/><Relationship Id="rId37" Type="http://schemas.openxmlformats.org/officeDocument/2006/relationships/image" Target="../media/image24.png"/><Relationship Id="rId5" Type="http://schemas.microsoft.com/office/2007/relationships/hdphoto" Target="../media/hdphoto7.wdp"/><Relationship Id="rId15" Type="http://schemas.openxmlformats.org/officeDocument/2006/relationships/image" Target="../media/image47.png"/><Relationship Id="rId23" Type="http://schemas.openxmlformats.org/officeDocument/2006/relationships/image" Target="../media/image53.png"/><Relationship Id="rId28" Type="http://schemas.openxmlformats.org/officeDocument/2006/relationships/image" Target="../media/image58.png"/><Relationship Id="rId36" Type="http://schemas.microsoft.com/office/2007/relationships/hdphoto" Target="../media/hdphoto2.wdp"/><Relationship Id="rId10" Type="http://schemas.openxmlformats.org/officeDocument/2006/relationships/image" Target="../media/image44.png"/><Relationship Id="rId19" Type="http://schemas.openxmlformats.org/officeDocument/2006/relationships/image" Target="../media/image50.png"/><Relationship Id="rId31" Type="http://schemas.openxmlformats.org/officeDocument/2006/relationships/image" Target="../media/image61.png"/><Relationship Id="rId4" Type="http://schemas.openxmlformats.org/officeDocument/2006/relationships/image" Target="../media/image40.png"/><Relationship Id="rId9" Type="http://schemas.openxmlformats.org/officeDocument/2006/relationships/image" Target="../media/image43.png"/><Relationship Id="rId14" Type="http://schemas.openxmlformats.org/officeDocument/2006/relationships/image" Target="../media/image46.png"/><Relationship Id="rId22" Type="http://schemas.openxmlformats.org/officeDocument/2006/relationships/image" Target="../media/image52.png"/><Relationship Id="rId27" Type="http://schemas.openxmlformats.org/officeDocument/2006/relationships/image" Target="../media/image57.png"/><Relationship Id="rId30" Type="http://schemas.openxmlformats.org/officeDocument/2006/relationships/image" Target="../media/image60.png"/><Relationship Id="rId35"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 name="TextBox 1">
            <a:extLst>
              <a:ext uri="{FF2B5EF4-FFF2-40B4-BE49-F238E27FC236}">
                <a16:creationId xmlns:a16="http://schemas.microsoft.com/office/drawing/2014/main" xmlns="" id="{BF51C00B-0466-9FC2-8D6C-140B56571A32}"/>
              </a:ext>
            </a:extLst>
          </p:cNvPr>
          <p:cNvSpPr txBox="1"/>
          <p:nvPr/>
        </p:nvSpPr>
        <p:spPr>
          <a:xfrm>
            <a:off x="2897283" y="316620"/>
            <a:ext cx="6426050" cy="707886"/>
          </a:xfrm>
          <a:custGeom>
            <a:avLst/>
            <a:gdLst>
              <a:gd name="connsiteX0" fmla="*/ 0 w 6426050"/>
              <a:gd name="connsiteY0" fmla="*/ 0 h 523220"/>
              <a:gd name="connsiteX1" fmla="*/ 642605 w 6426050"/>
              <a:gd name="connsiteY1" fmla="*/ 0 h 523220"/>
              <a:gd name="connsiteX2" fmla="*/ 1413731 w 6426050"/>
              <a:gd name="connsiteY2" fmla="*/ 0 h 523220"/>
              <a:gd name="connsiteX3" fmla="*/ 2056336 w 6426050"/>
              <a:gd name="connsiteY3" fmla="*/ 0 h 523220"/>
              <a:gd name="connsiteX4" fmla="*/ 2634681 w 6426050"/>
              <a:gd name="connsiteY4" fmla="*/ 0 h 523220"/>
              <a:gd name="connsiteX5" fmla="*/ 3277286 w 6426050"/>
              <a:gd name="connsiteY5" fmla="*/ 0 h 523220"/>
              <a:gd name="connsiteX6" fmla="*/ 3727109 w 6426050"/>
              <a:gd name="connsiteY6" fmla="*/ 0 h 523220"/>
              <a:gd name="connsiteX7" fmla="*/ 4305454 w 6426050"/>
              <a:gd name="connsiteY7" fmla="*/ 0 h 523220"/>
              <a:gd name="connsiteX8" fmla="*/ 4819538 w 6426050"/>
              <a:gd name="connsiteY8" fmla="*/ 0 h 523220"/>
              <a:gd name="connsiteX9" fmla="*/ 5590664 w 6426050"/>
              <a:gd name="connsiteY9" fmla="*/ 0 h 523220"/>
              <a:gd name="connsiteX10" fmla="*/ 6426050 w 6426050"/>
              <a:gd name="connsiteY10" fmla="*/ 0 h 523220"/>
              <a:gd name="connsiteX11" fmla="*/ 6426050 w 6426050"/>
              <a:gd name="connsiteY11" fmla="*/ 523220 h 523220"/>
              <a:gd name="connsiteX12" fmla="*/ 5654924 w 6426050"/>
              <a:gd name="connsiteY12" fmla="*/ 523220 h 523220"/>
              <a:gd name="connsiteX13" fmla="*/ 5012319 w 6426050"/>
              <a:gd name="connsiteY13" fmla="*/ 523220 h 523220"/>
              <a:gd name="connsiteX14" fmla="*/ 4305454 w 6426050"/>
              <a:gd name="connsiteY14" fmla="*/ 523220 h 523220"/>
              <a:gd name="connsiteX15" fmla="*/ 3662848 w 6426050"/>
              <a:gd name="connsiteY15" fmla="*/ 523220 h 523220"/>
              <a:gd name="connsiteX16" fmla="*/ 3020244 w 6426050"/>
              <a:gd name="connsiteY16" fmla="*/ 523220 h 523220"/>
              <a:gd name="connsiteX17" fmla="*/ 2313378 w 6426050"/>
              <a:gd name="connsiteY17" fmla="*/ 523220 h 523220"/>
              <a:gd name="connsiteX18" fmla="*/ 1863555 w 6426050"/>
              <a:gd name="connsiteY18" fmla="*/ 523220 h 523220"/>
              <a:gd name="connsiteX19" fmla="*/ 1220950 w 6426050"/>
              <a:gd name="connsiteY19" fmla="*/ 523220 h 523220"/>
              <a:gd name="connsiteX20" fmla="*/ 771126 w 6426050"/>
              <a:gd name="connsiteY20" fmla="*/ 523220 h 523220"/>
              <a:gd name="connsiteX21" fmla="*/ 0 w 6426050"/>
              <a:gd name="connsiteY21" fmla="*/ 523220 h 523220"/>
              <a:gd name="connsiteX22" fmla="*/ 0 w 6426050"/>
              <a:gd name="connsiteY22" fmla="*/ 0 h 52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523220" extrusionOk="0">
                <a:moveTo>
                  <a:pt x="0" y="0"/>
                </a:moveTo>
                <a:cubicBezTo>
                  <a:pt x="319493" y="21493"/>
                  <a:pt x="471526" y="11769"/>
                  <a:pt x="642605" y="0"/>
                </a:cubicBezTo>
                <a:cubicBezTo>
                  <a:pt x="813684" y="-11769"/>
                  <a:pt x="1184379" y="7635"/>
                  <a:pt x="1413731" y="0"/>
                </a:cubicBezTo>
                <a:cubicBezTo>
                  <a:pt x="1643083" y="-7635"/>
                  <a:pt x="1834450" y="15246"/>
                  <a:pt x="2056336" y="0"/>
                </a:cubicBezTo>
                <a:cubicBezTo>
                  <a:pt x="2278222" y="-15246"/>
                  <a:pt x="2388732" y="5571"/>
                  <a:pt x="2634681" y="0"/>
                </a:cubicBezTo>
                <a:cubicBezTo>
                  <a:pt x="2880631" y="-5571"/>
                  <a:pt x="3029476" y="-31494"/>
                  <a:pt x="3277286" y="0"/>
                </a:cubicBezTo>
                <a:cubicBezTo>
                  <a:pt x="3525097" y="31494"/>
                  <a:pt x="3508813" y="8744"/>
                  <a:pt x="3727109" y="0"/>
                </a:cubicBezTo>
                <a:cubicBezTo>
                  <a:pt x="3945405" y="-8744"/>
                  <a:pt x="4142363" y="-3030"/>
                  <a:pt x="4305454" y="0"/>
                </a:cubicBezTo>
                <a:cubicBezTo>
                  <a:pt x="4468546" y="3030"/>
                  <a:pt x="4646174" y="8681"/>
                  <a:pt x="4819538" y="0"/>
                </a:cubicBezTo>
                <a:cubicBezTo>
                  <a:pt x="4992902" y="-8681"/>
                  <a:pt x="5299762" y="19428"/>
                  <a:pt x="5590664" y="0"/>
                </a:cubicBezTo>
                <a:cubicBezTo>
                  <a:pt x="5881566" y="-19428"/>
                  <a:pt x="6197104" y="-14017"/>
                  <a:pt x="6426050" y="0"/>
                </a:cubicBezTo>
                <a:cubicBezTo>
                  <a:pt x="6434226" y="131050"/>
                  <a:pt x="6417321" y="282505"/>
                  <a:pt x="6426050" y="523220"/>
                </a:cubicBezTo>
                <a:cubicBezTo>
                  <a:pt x="6092567" y="526191"/>
                  <a:pt x="6021526" y="532895"/>
                  <a:pt x="5654924" y="523220"/>
                </a:cubicBezTo>
                <a:cubicBezTo>
                  <a:pt x="5288322" y="513545"/>
                  <a:pt x="5296226" y="492846"/>
                  <a:pt x="5012319" y="523220"/>
                </a:cubicBezTo>
                <a:cubicBezTo>
                  <a:pt x="4728412" y="553594"/>
                  <a:pt x="4475369" y="548525"/>
                  <a:pt x="4305454" y="523220"/>
                </a:cubicBezTo>
                <a:cubicBezTo>
                  <a:pt x="4135540" y="497915"/>
                  <a:pt x="3890609" y="549767"/>
                  <a:pt x="3662848" y="523220"/>
                </a:cubicBezTo>
                <a:cubicBezTo>
                  <a:pt x="3435087" y="496673"/>
                  <a:pt x="3193295" y="501788"/>
                  <a:pt x="3020244" y="523220"/>
                </a:cubicBezTo>
                <a:cubicBezTo>
                  <a:pt x="2847193" y="544652"/>
                  <a:pt x="2639663" y="536580"/>
                  <a:pt x="2313378" y="523220"/>
                </a:cubicBezTo>
                <a:cubicBezTo>
                  <a:pt x="1987093" y="509860"/>
                  <a:pt x="2085738" y="529167"/>
                  <a:pt x="1863555" y="523220"/>
                </a:cubicBezTo>
                <a:cubicBezTo>
                  <a:pt x="1641372" y="517273"/>
                  <a:pt x="1494116" y="511519"/>
                  <a:pt x="1220950" y="523220"/>
                </a:cubicBezTo>
                <a:cubicBezTo>
                  <a:pt x="947784" y="534921"/>
                  <a:pt x="954667" y="537692"/>
                  <a:pt x="771126" y="523220"/>
                </a:cubicBezTo>
                <a:cubicBezTo>
                  <a:pt x="587585" y="508748"/>
                  <a:pt x="352785" y="510405"/>
                  <a:pt x="0" y="523220"/>
                </a:cubicBezTo>
                <a:cubicBezTo>
                  <a:pt x="-9684" y="277485"/>
                  <a:pt x="-9866" y="189004"/>
                  <a:pt x="0" y="0"/>
                </a:cubicBezTo>
                <a:close/>
              </a:path>
            </a:pathLst>
          </a:custGeom>
          <a:noFill/>
          <a:ln w="28575">
            <a:noFill/>
            <a:extLst>
              <a:ext uri="{C807C97D-BFC1-408E-A445-0C87EB9F89A2}">
                <ask:lineSketchStyleProps xmlns:ask="http://schemas.microsoft.com/office/drawing/2018/sketchyshapes" xmlns="" sd="2507589358">
                  <a:custGeom>
                    <a:avLst/>
                    <a:gdLst>
                      <a:gd name="connsiteX0" fmla="*/ 0 w 6426050"/>
                      <a:gd name="connsiteY0" fmla="*/ 0 h 707886"/>
                      <a:gd name="connsiteX1" fmla="*/ 642605 w 6426050"/>
                      <a:gd name="connsiteY1" fmla="*/ 0 h 707886"/>
                      <a:gd name="connsiteX2" fmla="*/ 1413731 w 6426050"/>
                      <a:gd name="connsiteY2" fmla="*/ 0 h 707886"/>
                      <a:gd name="connsiteX3" fmla="*/ 2056336 w 6426050"/>
                      <a:gd name="connsiteY3" fmla="*/ 0 h 707886"/>
                      <a:gd name="connsiteX4" fmla="*/ 2634681 w 6426050"/>
                      <a:gd name="connsiteY4" fmla="*/ 0 h 707886"/>
                      <a:gd name="connsiteX5" fmla="*/ 3277286 w 6426050"/>
                      <a:gd name="connsiteY5" fmla="*/ 0 h 707886"/>
                      <a:gd name="connsiteX6" fmla="*/ 3727109 w 6426050"/>
                      <a:gd name="connsiteY6" fmla="*/ 0 h 707886"/>
                      <a:gd name="connsiteX7" fmla="*/ 4305454 w 6426050"/>
                      <a:gd name="connsiteY7" fmla="*/ 0 h 707886"/>
                      <a:gd name="connsiteX8" fmla="*/ 4819538 w 6426050"/>
                      <a:gd name="connsiteY8" fmla="*/ 0 h 707886"/>
                      <a:gd name="connsiteX9" fmla="*/ 5590664 w 6426050"/>
                      <a:gd name="connsiteY9" fmla="*/ 0 h 707886"/>
                      <a:gd name="connsiteX10" fmla="*/ 6426050 w 6426050"/>
                      <a:gd name="connsiteY10" fmla="*/ 0 h 707886"/>
                      <a:gd name="connsiteX11" fmla="*/ 6426050 w 6426050"/>
                      <a:gd name="connsiteY11" fmla="*/ 707886 h 707886"/>
                      <a:gd name="connsiteX12" fmla="*/ 5654924 w 6426050"/>
                      <a:gd name="connsiteY12" fmla="*/ 707886 h 707886"/>
                      <a:gd name="connsiteX13" fmla="*/ 5012319 w 6426050"/>
                      <a:gd name="connsiteY13" fmla="*/ 707886 h 707886"/>
                      <a:gd name="connsiteX14" fmla="*/ 4305454 w 6426050"/>
                      <a:gd name="connsiteY14" fmla="*/ 707886 h 707886"/>
                      <a:gd name="connsiteX15" fmla="*/ 3662848 w 6426050"/>
                      <a:gd name="connsiteY15" fmla="*/ 707886 h 707886"/>
                      <a:gd name="connsiteX16" fmla="*/ 3020244 w 6426050"/>
                      <a:gd name="connsiteY16" fmla="*/ 707886 h 707886"/>
                      <a:gd name="connsiteX17" fmla="*/ 2313378 w 6426050"/>
                      <a:gd name="connsiteY17" fmla="*/ 707886 h 707886"/>
                      <a:gd name="connsiteX18" fmla="*/ 1863555 w 6426050"/>
                      <a:gd name="connsiteY18" fmla="*/ 707886 h 707886"/>
                      <a:gd name="connsiteX19" fmla="*/ 1220950 w 6426050"/>
                      <a:gd name="connsiteY19" fmla="*/ 707886 h 707886"/>
                      <a:gd name="connsiteX20" fmla="*/ 771126 w 6426050"/>
                      <a:gd name="connsiteY20" fmla="*/ 707886 h 707886"/>
                      <a:gd name="connsiteX21" fmla="*/ 0 w 6426050"/>
                      <a:gd name="connsiteY21" fmla="*/ 707886 h 707886"/>
                      <a:gd name="connsiteX22" fmla="*/ 0 w 6426050"/>
                      <a:gd name="connsiteY22" fmla="*/ 0 h 707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426050" h="707886" extrusionOk="0">
                        <a:moveTo>
                          <a:pt x="0" y="0"/>
                        </a:moveTo>
                        <a:cubicBezTo>
                          <a:pt x="339117" y="13598"/>
                          <a:pt x="487719" y="17447"/>
                          <a:pt x="642605" y="0"/>
                        </a:cubicBezTo>
                        <a:cubicBezTo>
                          <a:pt x="805572" y="2307"/>
                          <a:pt x="1187747" y="42010"/>
                          <a:pt x="1413731" y="0"/>
                        </a:cubicBezTo>
                        <a:cubicBezTo>
                          <a:pt x="1607944" y="-1410"/>
                          <a:pt x="1869829" y="-7125"/>
                          <a:pt x="2056336" y="0"/>
                        </a:cubicBezTo>
                        <a:cubicBezTo>
                          <a:pt x="2258417" y="-7368"/>
                          <a:pt x="2375580" y="623"/>
                          <a:pt x="2634681" y="0"/>
                        </a:cubicBezTo>
                        <a:cubicBezTo>
                          <a:pt x="2910963" y="-28242"/>
                          <a:pt x="3015912" y="-73475"/>
                          <a:pt x="3277286" y="0"/>
                        </a:cubicBezTo>
                        <a:cubicBezTo>
                          <a:pt x="3526506" y="43937"/>
                          <a:pt x="3509118" y="9364"/>
                          <a:pt x="3727109" y="0"/>
                        </a:cubicBezTo>
                        <a:cubicBezTo>
                          <a:pt x="3960433" y="-15108"/>
                          <a:pt x="4161041" y="22002"/>
                          <a:pt x="4305454" y="0"/>
                        </a:cubicBezTo>
                        <a:cubicBezTo>
                          <a:pt x="4473209" y="-21137"/>
                          <a:pt x="4655842" y="31559"/>
                          <a:pt x="4819538" y="0"/>
                        </a:cubicBezTo>
                        <a:cubicBezTo>
                          <a:pt x="4971720" y="34267"/>
                          <a:pt x="5303583" y="-17477"/>
                          <a:pt x="5590664" y="0"/>
                        </a:cubicBezTo>
                        <a:cubicBezTo>
                          <a:pt x="5852244" y="15780"/>
                          <a:pt x="6205140" y="-70219"/>
                          <a:pt x="6426050" y="0"/>
                        </a:cubicBezTo>
                        <a:cubicBezTo>
                          <a:pt x="6467220" y="166637"/>
                          <a:pt x="6446013" y="400395"/>
                          <a:pt x="6426050" y="707886"/>
                        </a:cubicBezTo>
                        <a:cubicBezTo>
                          <a:pt x="6103351" y="703595"/>
                          <a:pt x="6015620" y="728258"/>
                          <a:pt x="5654924" y="707886"/>
                        </a:cubicBezTo>
                        <a:cubicBezTo>
                          <a:pt x="5290598" y="689920"/>
                          <a:pt x="5294869" y="659850"/>
                          <a:pt x="5012319" y="707886"/>
                        </a:cubicBezTo>
                        <a:cubicBezTo>
                          <a:pt x="4734855" y="780965"/>
                          <a:pt x="4511548" y="763353"/>
                          <a:pt x="4305454" y="707886"/>
                        </a:cubicBezTo>
                        <a:cubicBezTo>
                          <a:pt x="4158237" y="655427"/>
                          <a:pt x="3871966" y="756476"/>
                          <a:pt x="3662848" y="707886"/>
                        </a:cubicBezTo>
                        <a:cubicBezTo>
                          <a:pt x="3441362" y="672615"/>
                          <a:pt x="3179072" y="671879"/>
                          <a:pt x="3020244" y="707886"/>
                        </a:cubicBezTo>
                        <a:cubicBezTo>
                          <a:pt x="2882069" y="722496"/>
                          <a:pt x="2643653" y="742075"/>
                          <a:pt x="2313378" y="707886"/>
                        </a:cubicBezTo>
                        <a:cubicBezTo>
                          <a:pt x="1996880" y="672776"/>
                          <a:pt x="2097941" y="722242"/>
                          <a:pt x="1863555" y="707886"/>
                        </a:cubicBezTo>
                        <a:cubicBezTo>
                          <a:pt x="1646365" y="689960"/>
                          <a:pt x="1481062" y="699172"/>
                          <a:pt x="1220950" y="707886"/>
                        </a:cubicBezTo>
                        <a:cubicBezTo>
                          <a:pt x="948133" y="723387"/>
                          <a:pt x="955263" y="727385"/>
                          <a:pt x="771126" y="707886"/>
                        </a:cubicBezTo>
                        <a:cubicBezTo>
                          <a:pt x="561714" y="739748"/>
                          <a:pt x="338657" y="679756"/>
                          <a:pt x="0" y="707886"/>
                        </a:cubicBezTo>
                        <a:cubicBezTo>
                          <a:pt x="-9537" y="371297"/>
                          <a:pt x="-18078" y="266819"/>
                          <a:pt x="0" y="0"/>
                        </a:cubicBezTo>
                        <a:close/>
                      </a:path>
                    </a:pathLst>
                  </a:custGeom>
                  <ask:type>
                    <ask:lineSketchFreehand/>
                  </ask:type>
                </ask:lineSketchStyleProps>
              </a:ext>
            </a:extLst>
          </a:ln>
        </p:spPr>
        <p:txBody>
          <a:bodyPr wrap="square" rtlCol="0">
            <a:spAutoFit/>
          </a:bodyPr>
          <a:lstStyle/>
          <a:p>
            <a:pPr algn="ct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Thứ</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ngày</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tháng</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 </a:t>
            </a:r>
            <a:r>
              <a:rPr lang="en-US" sz="4000" b="1" dirty="0" err="1">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năm</a:t>
            </a:r>
            <a:r>
              <a:rPr lang="en-US" sz="4000" b="1" dirty="0">
                <a:ln w="6600">
                  <a:solidFill>
                    <a:srgbClr val="002060"/>
                  </a:solidFill>
                  <a:prstDash val="solid"/>
                </a:ln>
                <a:solidFill>
                  <a:srgbClr val="002060"/>
                </a:solidFill>
                <a:effectLst>
                  <a:outerShdw dist="38100" dir="2700000" algn="tl" rotWithShape="0">
                    <a:srgbClr val="002060"/>
                  </a:outerShdw>
                </a:effectLst>
                <a:latin typeface="Calibri" panose="020F0502020204030204" pitchFamily="34" charset="0"/>
                <a:cs typeface="Calibri" panose="020F0502020204030204" pitchFamily="34" charset="0"/>
              </a:rPr>
              <a:t> …</a:t>
            </a:r>
          </a:p>
        </p:txBody>
      </p:sp>
      <p:pic>
        <p:nvPicPr>
          <p:cNvPr id="4" name="Picture 3">
            <a:extLst>
              <a:ext uri="{FF2B5EF4-FFF2-40B4-BE49-F238E27FC236}">
                <a16:creationId xmlns:a16="http://schemas.microsoft.com/office/drawing/2014/main" xmlns="" id="{46AF3AFD-4D83-3C62-4D43-45732B4C23CA}"/>
              </a:ext>
            </a:extLst>
          </p:cNvPr>
          <p:cNvPicPr>
            <a:picLocks noChangeAspect="1"/>
          </p:cNvPicPr>
          <p:nvPr/>
        </p:nvPicPr>
        <p:blipFill>
          <a:blip r:embed="rId3"/>
          <a:stretch>
            <a:fillRect/>
          </a:stretch>
        </p:blipFill>
        <p:spPr>
          <a:xfrm>
            <a:off x="2819136" y="884605"/>
            <a:ext cx="6096528" cy="1774090"/>
          </a:xfrm>
          <a:prstGeom prst="rect">
            <a:avLst/>
          </a:prstGeom>
        </p:spPr>
      </p:pic>
      <p:pic>
        <p:nvPicPr>
          <p:cNvPr id="6" name="Picture 5">
            <a:extLst>
              <a:ext uri="{FF2B5EF4-FFF2-40B4-BE49-F238E27FC236}">
                <a16:creationId xmlns:a16="http://schemas.microsoft.com/office/drawing/2014/main" xmlns="" id="{3A44D167-B870-1AC0-0156-53E104FFF8A1}"/>
              </a:ext>
            </a:extLst>
          </p:cNvPr>
          <p:cNvPicPr>
            <a:picLocks noChangeAspect="1"/>
          </p:cNvPicPr>
          <p:nvPr/>
        </p:nvPicPr>
        <p:blipFill>
          <a:blip r:embed="rId4"/>
          <a:stretch>
            <a:fillRect/>
          </a:stretch>
        </p:blipFill>
        <p:spPr>
          <a:xfrm>
            <a:off x="1234399" y="1816081"/>
            <a:ext cx="9742252" cy="3359187"/>
          </a:xfrm>
          <a:prstGeom prst="rect">
            <a:avLst/>
          </a:prstGeom>
        </p:spPr>
      </p:pic>
      <p:grpSp>
        <p:nvGrpSpPr>
          <p:cNvPr id="8" name="Group 7">
            <a:extLst>
              <a:ext uri="{FF2B5EF4-FFF2-40B4-BE49-F238E27FC236}">
                <a16:creationId xmlns:a16="http://schemas.microsoft.com/office/drawing/2014/main" xmlns="" id="{B2DC39B6-4E15-ADD3-9AD5-CBED31E36567}"/>
              </a:ext>
            </a:extLst>
          </p:cNvPr>
          <p:cNvGrpSpPr/>
          <p:nvPr/>
        </p:nvGrpSpPr>
        <p:grpSpPr>
          <a:xfrm>
            <a:off x="-171545" y="2961612"/>
            <a:ext cx="3483928" cy="3896388"/>
            <a:chOff x="2954620" y="1796136"/>
            <a:chExt cx="3465141" cy="3536579"/>
          </a:xfrm>
        </p:grpSpPr>
        <p:pic>
          <p:nvPicPr>
            <p:cNvPr id="9" name="Picture 4" descr="Premium Vector | Cute chef girl smiling holding cookies logo hand drawn  cartoon art illustration">
              <a:extLst>
                <a:ext uri="{FF2B5EF4-FFF2-40B4-BE49-F238E27FC236}">
                  <a16:creationId xmlns:a16="http://schemas.microsoft.com/office/drawing/2014/main" xmlns="" id="{8C732278-5F78-968A-020D-7499D55B8F8E}"/>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Premium Vector | Happy cute girl chef raising hand to greeting banner logo  cartoon art illustration">
              <a:extLst>
                <a:ext uri="{FF2B5EF4-FFF2-40B4-BE49-F238E27FC236}">
                  <a16:creationId xmlns:a16="http://schemas.microsoft.com/office/drawing/2014/main" xmlns="" id="{CE68B1A9-5C3A-7FC9-787B-97D6679CC23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xmlns="" id="{23946149-1C2E-7BA5-1BD7-22C1D511C0F8}"/>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8551440" y="3207324"/>
            <a:ext cx="3374183" cy="3775555"/>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xmlns="" id="{CEFE35CF-4112-A2FB-EEE8-69CABDF91031}"/>
              </a:ext>
            </a:extLst>
          </p:cNvPr>
          <p:cNvPicPr>
            <a:picLocks noChangeAspect="1"/>
          </p:cNvPicPr>
          <p:nvPr/>
        </p:nvPicPr>
        <p:blipFill>
          <a:blip r:embed="rId11"/>
          <a:stretch>
            <a:fillRect/>
          </a:stretch>
        </p:blipFill>
        <p:spPr>
          <a:xfrm>
            <a:off x="5039746" y="4511755"/>
            <a:ext cx="2798307" cy="1072989"/>
          </a:xfrm>
          <a:prstGeom prst="rect">
            <a:avLst/>
          </a:prstGeom>
        </p:spPr>
      </p:pic>
    </p:spTree>
    <p:extLst>
      <p:ext uri="{BB962C8B-B14F-4D97-AF65-F5344CB8AC3E}">
        <p14:creationId xmlns:p14="http://schemas.microsoft.com/office/powerpoint/2010/main" val="682642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31"/>
        <p:cNvGrpSpPr/>
        <p:nvPr/>
      </p:nvGrpSpPr>
      <p:grpSpPr>
        <a:xfrm>
          <a:off x="0" y="0"/>
          <a:ext cx="0" cy="0"/>
          <a:chOff x="0" y="0"/>
          <a:chExt cx="0" cy="0"/>
        </a:xfrm>
      </p:grpSpPr>
      <p:pic>
        <p:nvPicPr>
          <p:cNvPr id="3074" name="Picture 2" descr="Blank story book on wood table vector. Cartoon Flat Style Illustration  494631 Vector Art at Vecteezy">
            <a:extLst>
              <a:ext uri="{FF2B5EF4-FFF2-40B4-BE49-F238E27FC236}">
                <a16:creationId xmlns:a16="http://schemas.microsoft.com/office/drawing/2014/main" xmlns="" id="{B0AE2C2A-F541-4778-B259-A5EC5E9E9C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9DC457A3-FC69-4D24-9498-B174C19BEA74}"/>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A23AA909-21EC-4432-A3A0-B0BCB77EFCCD}"/>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5FE301FF-7656-4EB4-A5DC-2702D2DE3313}"/>
              </a:ext>
            </a:extLst>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CBCF7FB3-3D49-4D20-BCB3-E84A42E172CF}"/>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7" name="TextBox 16">
            <a:extLst>
              <a:ext uri="{FF2B5EF4-FFF2-40B4-BE49-F238E27FC236}">
                <a16:creationId xmlns:a16="http://schemas.microsoft.com/office/drawing/2014/main" xmlns="" id="{E0AF18B1-7126-4B79-A242-5F0CC2434D53}"/>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18" name="TextBox 17">
            <a:extLst>
              <a:ext uri="{FF2B5EF4-FFF2-40B4-BE49-F238E27FC236}">
                <a16:creationId xmlns:a16="http://schemas.microsoft.com/office/drawing/2014/main" xmlns="" id="{392EF738-CDD3-44AD-AE59-E5010899082D}"/>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7" name="Group 6">
            <a:extLst>
              <a:ext uri="{FF2B5EF4-FFF2-40B4-BE49-F238E27FC236}">
                <a16:creationId xmlns:a16="http://schemas.microsoft.com/office/drawing/2014/main" xmlns="" id="{C9963785-7C5B-4AF8-89E2-6AE23D0F5BF0}"/>
              </a:ext>
            </a:extLst>
          </p:cNvPr>
          <p:cNvGrpSpPr/>
          <p:nvPr/>
        </p:nvGrpSpPr>
        <p:grpSpPr>
          <a:xfrm>
            <a:off x="1732280" y="995649"/>
            <a:ext cx="1650152" cy="1948212"/>
            <a:chOff x="1299210" y="746736"/>
            <a:chExt cx="1237614" cy="1461159"/>
          </a:xfrm>
        </p:grpSpPr>
        <p:pic>
          <p:nvPicPr>
            <p:cNvPr id="11" name="Picture 4" descr="Decal Dán Tường Hình Cây Xương Rồng | Shopee Việt Nam">
              <a:extLst>
                <a:ext uri="{FF2B5EF4-FFF2-40B4-BE49-F238E27FC236}">
                  <a16:creationId xmlns:a16="http://schemas.microsoft.com/office/drawing/2014/main" xmlns="" id="{CDC6F2EE-C5DE-44F7-99F5-C56370F1F0E2}"/>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Kéo tỉa biểu tượng máy tính Snips Kéo, Sprayer, Hoạt hình, Biểu tượng máy  tính png | PNGEgg">
              <a:extLst>
                <a:ext uri="{FF2B5EF4-FFF2-40B4-BE49-F238E27FC236}">
                  <a16:creationId xmlns:a16="http://schemas.microsoft.com/office/drawing/2014/main" xmlns="" id="{DF36B924-CF4F-4871-9A74-A82EBB208020}"/>
                </a:ext>
              </a:extLst>
            </p:cNvPr>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3084" name="Picture 12">
            <a:extLst>
              <a:ext uri="{FF2B5EF4-FFF2-40B4-BE49-F238E27FC236}">
                <a16:creationId xmlns:a16="http://schemas.microsoft.com/office/drawing/2014/main" xmlns="" id="{8BBB7102-FC6A-46C0-BF4E-821F35FF49DA}"/>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6866"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xmlns="" id="{0E249AFB-E3C1-4BB7-8E0F-50E7FEE33A3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xmlns="" id="{80C3D0F2-6F60-4261-BF56-9469958B0CB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5C0F09DC-6C3D-6149-B56A-DDDC1F04F618}"/>
              </a:ext>
            </a:extLst>
          </p:cNvPr>
          <p:cNvGrpSpPr/>
          <p:nvPr/>
        </p:nvGrpSpPr>
        <p:grpSpPr>
          <a:xfrm>
            <a:off x="688624" y="180623"/>
            <a:ext cx="10609297" cy="914073"/>
            <a:chOff x="516467" y="135467"/>
            <a:chExt cx="7956973" cy="685555"/>
          </a:xfrm>
        </p:grpSpPr>
        <p:sp>
          <p:nvSpPr>
            <p:cNvPr id="8" name="Oval 7">
              <a:extLst>
                <a:ext uri="{FF2B5EF4-FFF2-40B4-BE49-F238E27FC236}">
                  <a16:creationId xmlns:a16="http://schemas.microsoft.com/office/drawing/2014/main" xmlns=""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1</a:t>
              </a:r>
            </a:p>
          </p:txBody>
        </p:sp>
        <p:sp>
          <p:nvSpPr>
            <p:cNvPr id="9" name="TextBox 8">
              <a:extLst>
                <a:ext uri="{FF2B5EF4-FFF2-40B4-BE49-F238E27FC236}">
                  <a16:creationId xmlns:a16="http://schemas.microsoft.com/office/drawing/2014/main" xmlns="" id="{7E898984-D86B-7117-7A1F-256BF1C6986F}"/>
                </a:ext>
              </a:extLst>
            </p:cNvPr>
            <p:cNvSpPr txBox="1"/>
            <p:nvPr/>
          </p:nvSpPr>
          <p:spPr>
            <a:xfrm>
              <a:off x="1286934" y="228600"/>
              <a:ext cx="7186506" cy="592422"/>
            </a:xfrm>
            <a:prstGeom prst="rect">
              <a:avLst/>
            </a:prstGeom>
            <a:noFill/>
          </p:spPr>
          <p:txBody>
            <a:bodyPr wrap="square" rtlCol="0">
              <a:spAutoFit/>
            </a:bodyPr>
            <a:lstStyle/>
            <a:p>
              <a:pPr defTabSz="1219170">
                <a:buClr>
                  <a:srgbClr val="000000"/>
                </a:buClr>
                <a:defRPr/>
              </a:pPr>
              <a:r>
                <a:rPr lang="en-US" sz="4533" b="1" kern="0" dirty="0">
                  <a:solidFill>
                    <a:srgbClr val="000000"/>
                  </a:solidFill>
                  <a:latin typeface="Calibri" panose="020F0502020204030204" pitchFamily="34" charset="0"/>
                  <a:cs typeface="Calibri" panose="020F0502020204030204" pitchFamily="34" charset="0"/>
                  <a:sym typeface="Arial"/>
                </a:rPr>
                <a:t>Đ, S?</a:t>
              </a: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xmlns="" id="{065ED20E-03B4-45AF-B242-E7DF0D837366}"/>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xmlns="" id="{2AFBE3F1-972E-EC76-34E3-58B573A3367A}"/>
              </a:ext>
            </a:extLst>
          </p:cNvPr>
          <p:cNvSpPr txBox="1"/>
          <p:nvPr/>
        </p:nvSpPr>
        <p:spPr>
          <a:xfrm>
            <a:off x="345688" y="1182029"/>
            <a:ext cx="11050858" cy="4369209"/>
          </a:xfrm>
          <a:prstGeom prst="rect">
            <a:avLst/>
          </a:prstGeom>
          <a:noFill/>
        </p:spPr>
        <p:txBody>
          <a:bodyPr wrap="square" rtlCol="0">
            <a:spAutoFit/>
          </a:bodyPr>
          <a:lstStyle/>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a)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bé</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0.</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b)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liền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sau</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của</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1 000 000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1 000 001.</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c)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lớn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là</a:t>
            </a:r>
            <a:r>
              <a:rPr lang="en-US" sz="3600" b="0" i="0" dirty="0">
                <a:solidFill>
                  <a:srgbClr val="000000"/>
                </a:solidFill>
                <a:effectLst/>
                <a:latin typeface="Calibri" panose="020F0502020204030204" pitchFamily="34" charset="0"/>
                <a:cs typeface="Calibri" panose="020F0502020204030204" pitchFamily="34" charset="0"/>
              </a:rPr>
              <a:t> 9 999 999.</a:t>
            </a:r>
          </a:p>
          <a:p>
            <a:pPr algn="just">
              <a:lnSpc>
                <a:spcPct val="200000"/>
              </a:lnSpc>
            </a:pPr>
            <a:r>
              <a:rPr lang="en-US" sz="3600" b="0" i="0" dirty="0">
                <a:solidFill>
                  <a:srgbClr val="000000"/>
                </a:solidFill>
                <a:effectLst/>
                <a:latin typeface="Calibri" panose="020F0502020204030204" pitchFamily="34" charset="0"/>
                <a:cs typeface="Calibri" panose="020F0502020204030204" pitchFamily="34" charset="0"/>
              </a:rPr>
              <a:t>d) Trong </a:t>
            </a:r>
            <a:r>
              <a:rPr lang="en-US" sz="3600" b="0" i="0" dirty="0" err="1">
                <a:solidFill>
                  <a:srgbClr val="000000"/>
                </a:solidFill>
                <a:effectLst/>
                <a:latin typeface="Calibri" panose="020F0502020204030204" pitchFamily="34" charset="0"/>
                <a:cs typeface="Calibri" panose="020F0502020204030204" pitchFamily="34" charset="0"/>
              </a:rPr>
              <a:t>dãy</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tự</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nhiên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không</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có</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số</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lớn</a:t>
            </a:r>
            <a:r>
              <a:rPr lang="en-US" sz="3600" b="0" i="0" dirty="0">
                <a:solidFill>
                  <a:srgbClr val="000000"/>
                </a:solidFill>
                <a:effectLst/>
                <a:latin typeface="Calibri" panose="020F0502020204030204" pitchFamily="34" charset="0"/>
                <a:cs typeface="Calibri" panose="020F0502020204030204" pitchFamily="34" charset="0"/>
              </a:rPr>
              <a:t> </a:t>
            </a:r>
            <a:r>
              <a:rPr lang="en-US" sz="3600" b="0" i="0" dirty="0" err="1">
                <a:solidFill>
                  <a:srgbClr val="000000"/>
                </a:solidFill>
                <a:effectLst/>
                <a:latin typeface="Calibri" panose="020F0502020204030204" pitchFamily="34" charset="0"/>
                <a:cs typeface="Calibri" panose="020F0502020204030204" pitchFamily="34" charset="0"/>
              </a:rPr>
              <a:t>nhất</a:t>
            </a:r>
            <a:r>
              <a:rPr lang="en-US" sz="3600" b="0" i="0" dirty="0">
                <a:solidFill>
                  <a:srgbClr val="000000"/>
                </a:solidFill>
                <a:effectLst/>
                <a:latin typeface="Calibri" panose="020F0502020204030204" pitchFamily="34" charset="0"/>
                <a:cs typeface="Calibri" panose="020F0502020204030204" pitchFamily="34" charset="0"/>
              </a:rPr>
              <a:t>.</a:t>
            </a:r>
          </a:p>
        </p:txBody>
      </p:sp>
      <p:sp>
        <p:nvSpPr>
          <p:cNvPr id="6" name="Rectangle: Rounded Corners 5">
            <a:extLst>
              <a:ext uri="{FF2B5EF4-FFF2-40B4-BE49-F238E27FC236}">
                <a16:creationId xmlns:a16="http://schemas.microsoft.com/office/drawing/2014/main" xmlns="" id="{C8365AFB-7805-273C-DE52-ACFE17192E18}"/>
              </a:ext>
            </a:extLst>
          </p:cNvPr>
          <p:cNvSpPr/>
          <p:nvPr/>
        </p:nvSpPr>
        <p:spPr>
          <a:xfrm>
            <a:off x="5620215" y="1538868"/>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1" name="Rectangle: Rounded Corners 10">
            <a:extLst>
              <a:ext uri="{FF2B5EF4-FFF2-40B4-BE49-F238E27FC236}">
                <a16:creationId xmlns:a16="http://schemas.microsoft.com/office/drawing/2014/main" xmlns="" id="{80C8A47C-DED9-EC15-E148-A8F1D34AEE10}"/>
              </a:ext>
            </a:extLst>
          </p:cNvPr>
          <p:cNvSpPr/>
          <p:nvPr/>
        </p:nvSpPr>
        <p:spPr>
          <a:xfrm>
            <a:off x="9199756" y="2631688"/>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4" name="Rectangle: Rounded Corners 13">
            <a:extLst>
              <a:ext uri="{FF2B5EF4-FFF2-40B4-BE49-F238E27FC236}">
                <a16:creationId xmlns:a16="http://schemas.microsoft.com/office/drawing/2014/main" xmlns="" id="{5349E035-C6CF-A40A-ACC5-70F49DEE7309}"/>
              </a:ext>
            </a:extLst>
          </p:cNvPr>
          <p:cNvSpPr/>
          <p:nvPr/>
        </p:nvSpPr>
        <p:spPr>
          <a:xfrm>
            <a:off x="7225990" y="3735659"/>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5" name="Rectangle: Rounded Corners 14">
            <a:extLst>
              <a:ext uri="{FF2B5EF4-FFF2-40B4-BE49-F238E27FC236}">
                <a16:creationId xmlns:a16="http://schemas.microsoft.com/office/drawing/2014/main" xmlns="" id="{26F32BC8-E0E4-17A4-EA7A-D5EA52241E5D}"/>
              </a:ext>
            </a:extLst>
          </p:cNvPr>
          <p:cNvSpPr/>
          <p:nvPr/>
        </p:nvSpPr>
        <p:spPr>
          <a:xfrm>
            <a:off x="9099395" y="4850781"/>
            <a:ext cx="758283" cy="63561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002060"/>
                </a:solidFill>
              </a:rPr>
              <a:t>?</a:t>
            </a:r>
          </a:p>
        </p:txBody>
      </p:sp>
      <p:sp>
        <p:nvSpPr>
          <p:cNvPr id="16" name="Rectangle: Rounded Corners 15">
            <a:extLst>
              <a:ext uri="{FF2B5EF4-FFF2-40B4-BE49-F238E27FC236}">
                <a16:creationId xmlns:a16="http://schemas.microsoft.com/office/drawing/2014/main" xmlns="" id="{18A95B89-723C-3DC6-98E4-326C26471ADC}"/>
              </a:ext>
            </a:extLst>
          </p:cNvPr>
          <p:cNvSpPr/>
          <p:nvPr/>
        </p:nvSpPr>
        <p:spPr>
          <a:xfrm>
            <a:off x="5627650" y="1523999"/>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
        <p:nvSpPr>
          <p:cNvPr id="17" name="Rectangle: Rounded Corners 16">
            <a:extLst>
              <a:ext uri="{FF2B5EF4-FFF2-40B4-BE49-F238E27FC236}">
                <a16:creationId xmlns:a16="http://schemas.microsoft.com/office/drawing/2014/main" xmlns="" id="{AC3DA39D-35AB-85E2-3DC7-EAA23FB957B5}"/>
              </a:ext>
            </a:extLst>
          </p:cNvPr>
          <p:cNvSpPr/>
          <p:nvPr/>
        </p:nvSpPr>
        <p:spPr>
          <a:xfrm>
            <a:off x="9184889" y="2627970"/>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
        <p:nvSpPr>
          <p:cNvPr id="18" name="Rectangle: Rounded Corners 17">
            <a:extLst>
              <a:ext uri="{FF2B5EF4-FFF2-40B4-BE49-F238E27FC236}">
                <a16:creationId xmlns:a16="http://schemas.microsoft.com/office/drawing/2014/main" xmlns="" id="{6FFCD3DB-0E14-951D-3AE3-7A831BCCF3A0}"/>
              </a:ext>
            </a:extLst>
          </p:cNvPr>
          <p:cNvSpPr/>
          <p:nvPr/>
        </p:nvSpPr>
        <p:spPr>
          <a:xfrm>
            <a:off x="7222275" y="3709639"/>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S</a:t>
            </a:r>
          </a:p>
        </p:txBody>
      </p:sp>
      <p:sp>
        <p:nvSpPr>
          <p:cNvPr id="19" name="Rectangle: Rounded Corners 18">
            <a:extLst>
              <a:ext uri="{FF2B5EF4-FFF2-40B4-BE49-F238E27FC236}">
                <a16:creationId xmlns:a16="http://schemas.microsoft.com/office/drawing/2014/main" xmlns="" id="{92482084-6012-A86A-3786-AE7B0FD32F1D}"/>
              </a:ext>
            </a:extLst>
          </p:cNvPr>
          <p:cNvSpPr/>
          <p:nvPr/>
        </p:nvSpPr>
        <p:spPr>
          <a:xfrm>
            <a:off x="9062226" y="4824761"/>
            <a:ext cx="750848" cy="650489"/>
          </a:xfrm>
          <a:prstGeom prst="roundRect">
            <a:avLst/>
          </a:prstGeom>
          <a:solidFill>
            <a:schemeClr val="tx2"/>
          </a:solid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solidFill>
                  <a:srgbClr val="FF0000"/>
                </a:solidFill>
              </a:rPr>
              <a:t>Đ</a:t>
            </a:r>
          </a:p>
        </p:txBody>
      </p:sp>
    </p:spTree>
    <p:extLst>
      <p:ext uri="{BB962C8B-B14F-4D97-AF65-F5344CB8AC3E}">
        <p14:creationId xmlns:p14="http://schemas.microsoft.com/office/powerpoint/2010/main" val="154735855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wipe(down)">
                                      <p:cBhvr>
                                        <p:cTn id="29" dur="500"/>
                                        <p:tgtEl>
                                          <p:spTgt spid="16"/>
                                        </p:tgtEl>
                                      </p:cBhvr>
                                    </p:animEffect>
                                  </p:childTnLst>
                                  <p:subTnLst>
                                    <p:audio>
                                      <p:cMediaNode>
                                        <p:cTn display="0" masterRel="sameClick">
                                          <p:stCondLst>
                                            <p:cond evt="begin" delay="0">
                                              <p:tn val="27"/>
                                            </p:cond>
                                          </p:stCondLst>
                                          <p:endCondLst>
                                            <p:cond evt="onStopAudio" delay="0">
                                              <p:tgtEl>
                                                <p:sldTgt/>
                                              </p:tgtEl>
                                            </p:cond>
                                          </p:endCondLst>
                                        </p:cTn>
                                        <p:tgtEl>
                                          <p:sndTgt r:embed="rId3" name="chimes.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down)">
                                      <p:cBhvr>
                                        <p:cTn id="34" dur="500"/>
                                        <p:tgtEl>
                                          <p:spTgt spid="17"/>
                                        </p:tgtEl>
                                      </p:cBhvr>
                                    </p:animEffect>
                                  </p:childTnLst>
                                  <p:subTnLst>
                                    <p:audio>
                                      <p:cMediaNode>
                                        <p:cTn display="0" masterRel="sameClick">
                                          <p:stCondLst>
                                            <p:cond evt="begin" delay="0">
                                              <p:tn val="32"/>
                                            </p:cond>
                                          </p:stCondLst>
                                          <p:endCondLst>
                                            <p:cond evt="onStopAudio" delay="0">
                                              <p:tgtEl>
                                                <p:sldTgt/>
                                              </p:tgtEl>
                                            </p:cond>
                                          </p:endCondLst>
                                        </p:cTn>
                                        <p:tgtEl>
                                          <p:sndTgt r:embed="rId3" name="chimes.wav"/>
                                        </p:tgtEl>
                                      </p:cMediaNode>
                                    </p:audio>
                                  </p:sub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down)">
                                      <p:cBhvr>
                                        <p:cTn id="39" dur="500"/>
                                        <p:tgtEl>
                                          <p:spTgt spid="18"/>
                                        </p:tgtEl>
                                      </p:cBhvr>
                                    </p:animEffect>
                                  </p:childTnLst>
                                  <p:subTnLst>
                                    <p:audio>
                                      <p:cMediaNode>
                                        <p:cTn display="0" masterRel="sameClick">
                                          <p:stCondLst>
                                            <p:cond evt="begin" delay="0">
                                              <p:tn val="37"/>
                                            </p:cond>
                                          </p:stCondLst>
                                          <p:endCondLst>
                                            <p:cond evt="onStopAudio" delay="0">
                                              <p:tgtEl>
                                                <p:sldTgt/>
                                              </p:tgtEl>
                                            </p:cond>
                                          </p:endCondLst>
                                        </p:cTn>
                                        <p:tgtEl>
                                          <p:sndTgt r:embed="rId3" name="chimes.wav"/>
                                        </p:tgtEl>
                                      </p:cMediaNode>
                                    </p:audio>
                                  </p:sub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down)">
                                      <p:cBhvr>
                                        <p:cTn id="44" dur="500"/>
                                        <p:tgtEl>
                                          <p:spTgt spid="19"/>
                                        </p:tgtEl>
                                      </p:cBhvr>
                                    </p:animEffect>
                                  </p:childTnLst>
                                  <p:subTnLst>
                                    <p:audio>
                                      <p:cMediaNode>
                                        <p:cTn display="0" masterRel="sameClick">
                                          <p:stCondLst>
                                            <p:cond evt="begin" delay="0">
                                              <p:tn val="42"/>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11" grpId="0" animBg="1"/>
      <p:bldP spid="14" grpId="0" animBg="1"/>
      <p:bldP spid="15" grpId="0" animBg="1"/>
      <p:bldP spid="16" grpId="0" animBg="1"/>
      <p:bldP spid="17"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xmlns=""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5C0F09DC-6C3D-6149-B56A-DDDC1F04F618}"/>
              </a:ext>
            </a:extLst>
          </p:cNvPr>
          <p:cNvGrpSpPr/>
          <p:nvPr/>
        </p:nvGrpSpPr>
        <p:grpSpPr>
          <a:xfrm>
            <a:off x="688624" y="180623"/>
            <a:ext cx="10653902" cy="903110"/>
            <a:chOff x="516467" y="135467"/>
            <a:chExt cx="7990427" cy="677333"/>
          </a:xfrm>
        </p:grpSpPr>
        <p:sp>
          <p:nvSpPr>
            <p:cNvPr id="8" name="Oval 7">
              <a:extLst>
                <a:ext uri="{FF2B5EF4-FFF2-40B4-BE49-F238E27FC236}">
                  <a16:creationId xmlns:a16="http://schemas.microsoft.com/office/drawing/2014/main" xmlns=""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r>
                <a:rPr lang="en-US" sz="4533" b="1" kern="0" dirty="0">
                  <a:solidFill>
                    <a:srgbClr val="FFFFFF"/>
                  </a:solidFill>
                  <a:latin typeface="Calibri" panose="020F0502020204030204" pitchFamily="34" charset="0"/>
                  <a:cs typeface="Calibri" panose="020F0502020204030204" pitchFamily="34" charset="0"/>
                  <a:sym typeface="Arial"/>
                </a:rPr>
                <a:t>2</a:t>
              </a:r>
            </a:p>
          </p:txBody>
        </p:sp>
        <p:sp>
          <p:nvSpPr>
            <p:cNvPr id="9" name="TextBox 8">
              <a:extLst>
                <a:ext uri="{FF2B5EF4-FFF2-40B4-BE49-F238E27FC236}">
                  <a16:creationId xmlns:a16="http://schemas.microsoft.com/office/drawing/2014/main" xmlns="" id="{7E898984-D86B-7117-7A1F-256BF1C6986F}"/>
                </a:ext>
              </a:extLst>
            </p:cNvPr>
            <p:cNvSpPr txBox="1"/>
            <p:nvPr/>
          </p:nvSpPr>
          <p:spPr>
            <a:xfrm>
              <a:off x="1320388" y="170056"/>
              <a:ext cx="7186506" cy="623248"/>
            </a:xfrm>
            <a:prstGeom prst="rect">
              <a:avLst/>
            </a:prstGeom>
            <a:noFill/>
          </p:spPr>
          <p:txBody>
            <a:bodyPr wrap="square" rtlCol="0">
              <a:spAutoFit/>
            </a:bodyPr>
            <a:lstStyle/>
            <a:p>
              <a:pPr defTabSz="1219170">
                <a:buClr>
                  <a:srgbClr val="000000"/>
                </a:buClr>
                <a:defRPr/>
              </a:pPr>
              <a:r>
                <a:rPr lang="en-US" sz="4800" b="1" i="0" dirty="0" err="1">
                  <a:solidFill>
                    <a:srgbClr val="000000"/>
                  </a:solidFill>
                  <a:effectLst/>
                  <a:latin typeface="Calibri" panose="020F0502020204030204" pitchFamily="34" charset="0"/>
                  <a:cs typeface="Calibri" panose="020F0502020204030204" pitchFamily="34" charset="0"/>
                </a:rPr>
                <a:t>Chọn</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câu</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trả</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lời</a:t>
              </a:r>
              <a:r>
                <a:rPr lang="en-US" sz="4800" b="1" i="0" dirty="0">
                  <a:solidFill>
                    <a:srgbClr val="000000"/>
                  </a:solidFill>
                  <a:effectLst/>
                  <a:latin typeface="Calibri" panose="020F0502020204030204" pitchFamily="34" charset="0"/>
                  <a:cs typeface="Calibri" panose="020F0502020204030204" pitchFamily="34" charset="0"/>
                </a:rPr>
                <a:t> </a:t>
              </a:r>
              <a:r>
                <a:rPr lang="en-US" sz="4800" b="1" i="0" dirty="0" err="1">
                  <a:solidFill>
                    <a:srgbClr val="000000"/>
                  </a:solidFill>
                  <a:effectLst/>
                  <a:latin typeface="Calibri" panose="020F0502020204030204" pitchFamily="34" charset="0"/>
                  <a:cs typeface="Calibri" panose="020F0502020204030204" pitchFamily="34" charset="0"/>
                </a:rPr>
                <a:t>đúng</a:t>
              </a:r>
              <a:r>
                <a:rPr lang="en-US" sz="4800" b="1" i="0" dirty="0">
                  <a:solidFill>
                    <a:srgbClr val="000000"/>
                  </a:solidFill>
                  <a:effectLst/>
                  <a:latin typeface="Calibri" panose="020F0502020204030204" pitchFamily="34" charset="0"/>
                  <a:cs typeface="Calibri" panose="020F0502020204030204" pitchFamily="34" charset="0"/>
                </a:rPr>
                <a:t>.</a:t>
              </a:r>
              <a:endParaRPr lang="en-US" sz="4533" b="1" kern="0" dirty="0">
                <a:solidFill>
                  <a:srgbClr val="000000"/>
                </a:solidFill>
                <a:latin typeface="Calibri" panose="020F0502020204030204" pitchFamily="34" charset="0"/>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xmlns=""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CDAF468-D82A-893E-46A9-CF8E31C934D1}"/>
              </a:ext>
            </a:extLst>
          </p:cNvPr>
          <p:cNvSpPr txBox="1"/>
          <p:nvPr/>
        </p:nvSpPr>
        <p:spPr>
          <a:xfrm>
            <a:off x="657922" y="1338146"/>
            <a:ext cx="11285034" cy="646331"/>
          </a:xfrm>
          <a:prstGeom prst="rect">
            <a:avLst/>
          </a:prstGeom>
          <a:noFill/>
        </p:spPr>
        <p:txBody>
          <a:bodyPr wrap="square" rtlCol="0">
            <a:spAutoFit/>
          </a:bodyPr>
          <a:lstStyle/>
          <a:p>
            <a:r>
              <a:rPr lang="vi-VN" sz="3600" b="1" i="0" dirty="0">
                <a:solidFill>
                  <a:srgbClr val="000000"/>
                </a:solidFill>
                <a:effectLst/>
                <a:latin typeface="Calibri" panose="020F0502020204030204" pitchFamily="34" charset="0"/>
                <a:cs typeface="Calibri" panose="020F0502020204030204" pitchFamily="34" charset="0"/>
              </a:rPr>
              <a:t>a) Con voi nào dưới đây nặng nhất?</a:t>
            </a:r>
            <a:endParaRPr lang="en-US" sz="3600" b="1" dirty="0">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xmlns="" id="{B546ACCD-A281-EA42-EC21-2F71819B52A6}"/>
              </a:ext>
            </a:extLst>
          </p:cNvPr>
          <p:cNvPicPr>
            <a:picLocks noChangeAspect="1"/>
          </p:cNvPicPr>
          <p:nvPr/>
        </p:nvPicPr>
        <p:blipFill>
          <a:blip r:embed="rId7"/>
          <a:stretch>
            <a:fillRect/>
          </a:stretch>
        </p:blipFill>
        <p:spPr>
          <a:xfrm>
            <a:off x="722854" y="2428874"/>
            <a:ext cx="9910017" cy="2678383"/>
          </a:xfrm>
          <a:prstGeom prst="rect">
            <a:avLst/>
          </a:prstGeom>
        </p:spPr>
      </p:pic>
      <p:sp>
        <p:nvSpPr>
          <p:cNvPr id="17" name="Oval 16">
            <a:extLst>
              <a:ext uri="{FF2B5EF4-FFF2-40B4-BE49-F238E27FC236}">
                <a16:creationId xmlns:a16="http://schemas.microsoft.com/office/drawing/2014/main" xmlns="" id="{7EDC2073-9E25-66DD-558F-F6368A05008B}"/>
              </a:ext>
            </a:extLst>
          </p:cNvPr>
          <p:cNvSpPr/>
          <p:nvPr/>
        </p:nvSpPr>
        <p:spPr>
          <a:xfrm>
            <a:off x="5263376" y="2442117"/>
            <a:ext cx="591014" cy="5018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622456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xmlns=""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5C0F09DC-6C3D-6149-B56A-DDDC1F04F618}"/>
              </a:ext>
            </a:extLst>
          </p:cNvPr>
          <p:cNvGrpSpPr/>
          <p:nvPr/>
        </p:nvGrpSpPr>
        <p:grpSpPr>
          <a:xfrm>
            <a:off x="688624" y="180623"/>
            <a:ext cx="10653902" cy="903110"/>
            <a:chOff x="516467" y="135467"/>
            <a:chExt cx="7990427" cy="677333"/>
          </a:xfrm>
        </p:grpSpPr>
        <p:sp>
          <p:nvSpPr>
            <p:cNvPr id="8" name="Oval 7">
              <a:extLst>
                <a:ext uri="{FF2B5EF4-FFF2-40B4-BE49-F238E27FC236}">
                  <a16:creationId xmlns:a16="http://schemas.microsoft.com/office/drawing/2014/main" xmlns=""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2</a:t>
              </a:r>
            </a:p>
          </p:txBody>
        </p:sp>
        <p:sp>
          <p:nvSpPr>
            <p:cNvPr id="9" name="TextBox 8">
              <a:extLst>
                <a:ext uri="{FF2B5EF4-FFF2-40B4-BE49-F238E27FC236}">
                  <a16:creationId xmlns:a16="http://schemas.microsoft.com/office/drawing/2014/main" xmlns=""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Chọn</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câu</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trả</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lời</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đúng</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xmlns=""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DCDAF468-D82A-893E-46A9-CF8E31C934D1}"/>
              </a:ext>
            </a:extLst>
          </p:cNvPr>
          <p:cNvSpPr txBox="1"/>
          <p:nvPr/>
        </p:nvSpPr>
        <p:spPr>
          <a:xfrm>
            <a:off x="657922" y="1338146"/>
            <a:ext cx="11285034" cy="646331"/>
          </a:xfrm>
          <a:prstGeom prst="rect">
            <a:avLst/>
          </a:prstGeom>
          <a:noFill/>
        </p:spPr>
        <p:txBody>
          <a:bodyPr wrap="square" rtlCol="0">
            <a:spAutoFit/>
          </a:bodyPr>
          <a:lstStyle/>
          <a:p>
            <a:pPr lvl="0"/>
            <a:r>
              <a:rPr lang="vi-VN" sz="3600" b="1" dirty="0">
                <a:solidFill>
                  <a:srgbClr val="000000"/>
                </a:solidFill>
                <a:latin typeface="Calibri" panose="020F0502020204030204" pitchFamily="34" charset="0"/>
                <a:cs typeface="Calibri" panose="020F0502020204030204" pitchFamily="34" charset="0"/>
              </a:rPr>
              <a:t>b) Xe đạp nào dưới đây có giá tiền thấp nhất?</a:t>
            </a:r>
            <a:endParaRPr kumimoji="0" lang="en-US" sz="3600" b="1" i="0" u="none" strike="noStrike" kern="1200" cap="none" spc="0" normalizeH="0" baseline="0" noProof="0" dirty="0">
              <a:ln>
                <a:noFill/>
              </a:ln>
              <a:solidFill>
                <a:srgbClr val="2BC7B3"/>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xmlns="" id="{5BC9EAA4-0E61-B016-2842-07479B05FCE0}"/>
              </a:ext>
            </a:extLst>
          </p:cNvPr>
          <p:cNvPicPr>
            <a:picLocks noChangeAspect="1"/>
          </p:cNvPicPr>
          <p:nvPr/>
        </p:nvPicPr>
        <p:blipFill>
          <a:blip r:embed="rId7"/>
          <a:stretch>
            <a:fillRect/>
          </a:stretch>
        </p:blipFill>
        <p:spPr>
          <a:xfrm>
            <a:off x="1342443" y="2358249"/>
            <a:ext cx="6116642" cy="3908735"/>
          </a:xfrm>
          <a:prstGeom prst="rect">
            <a:avLst/>
          </a:prstGeom>
        </p:spPr>
      </p:pic>
      <p:sp>
        <p:nvSpPr>
          <p:cNvPr id="7" name="Oval 6">
            <a:extLst>
              <a:ext uri="{FF2B5EF4-FFF2-40B4-BE49-F238E27FC236}">
                <a16:creationId xmlns:a16="http://schemas.microsoft.com/office/drawing/2014/main" xmlns="" id="{86FFFB25-E34A-1BBE-1E5E-CC9151F84BF6}"/>
              </a:ext>
            </a:extLst>
          </p:cNvPr>
          <p:cNvSpPr/>
          <p:nvPr/>
        </p:nvSpPr>
        <p:spPr>
          <a:xfrm>
            <a:off x="4873084" y="4304370"/>
            <a:ext cx="591014" cy="501805"/>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548783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3653595" y="293950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xmlns="" id="{559DFF2D-85CB-4CC3-857A-D132194D5D5D}"/>
              </a:ext>
            </a:extLst>
          </p:cNvPr>
          <p:cNvGrpSpPr/>
          <p:nvPr/>
        </p:nvGrpSpPr>
        <p:grpSpPr>
          <a:xfrm>
            <a:off x="2642111" y="-783912"/>
            <a:ext cx="7208251" cy="3078480"/>
            <a:chOff x="1421130" y="-502920"/>
            <a:chExt cx="5406188"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406188"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66C9333A-A4D6-4148-B6B1-8E2265AB2626}"/>
                </a:ext>
              </a:extLst>
            </p:cNvPr>
            <p:cNvSpPr txBox="1"/>
            <p:nvPr/>
          </p:nvSpPr>
          <p:spPr>
            <a:xfrm>
              <a:off x="2874343" y="422139"/>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16" name="Group 15">
              <a:extLst>
                <a:ext uri="{FF2B5EF4-FFF2-40B4-BE49-F238E27FC236}">
                  <a16:creationId xmlns:a16="http://schemas.microsoft.com/office/drawing/2014/main" xmlns="" id="{196F1544-DA2E-4ACE-99DF-DC883F986A7B}"/>
                </a:ext>
              </a:extLst>
            </p:cNvPr>
            <p:cNvGrpSpPr/>
            <p:nvPr/>
          </p:nvGrpSpPr>
          <p:grpSpPr>
            <a:xfrm>
              <a:off x="2453989" y="203812"/>
              <a:ext cx="824770" cy="978320"/>
              <a:chOff x="1299210" y="746736"/>
              <a:chExt cx="1237614" cy="1461159"/>
            </a:xfrm>
          </p:grpSpPr>
          <p:pic>
            <p:nvPicPr>
              <p:cNvPr id="17" name="Picture 4" descr="Decal Dán Tường Hình Cây Xương Rồng | Shopee Việt Nam">
                <a:extLst>
                  <a:ext uri="{FF2B5EF4-FFF2-40B4-BE49-F238E27FC236}">
                    <a16:creationId xmlns:a16="http://schemas.microsoft.com/office/drawing/2014/main" xmlns="" id="{341EEF65-315B-4245-93EA-9A36A1F925D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Kéo tỉa biểu tượng máy tính Snips Kéo, Sprayer, Hoạt hình, Biểu tượng máy  tính png | PNGEgg">
                <a:extLst>
                  <a:ext uri="{FF2B5EF4-FFF2-40B4-BE49-F238E27FC236}">
                    <a16:creationId xmlns:a16="http://schemas.microsoft.com/office/drawing/2014/main" xmlns="" id="{6D20A79F-B2C2-4AAC-9784-3FA49F1FCCA6}"/>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xmlns="" id="{2FFB08B3-E6F1-4207-B22F-AA6BFC85E02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52713"/>
          <a:stretch/>
        </p:blipFill>
        <p:spPr bwMode="auto">
          <a:xfrm>
            <a:off x="-1" y="5401339"/>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EFA5D05C-6CD9-41ED-AD09-399EF82C1D65}"/>
              </a:ext>
            </a:extLst>
          </p:cNvPr>
          <p:cNvPicPr>
            <a:picLocks noChangeAspect="1"/>
          </p:cNvPicPr>
          <p:nvPr/>
        </p:nvPicPr>
        <p:blipFill rotWithShape="1">
          <a:blip r:embed="rId10"/>
          <a:srcRect l="16242" t="57679" r="48162" b="17089"/>
          <a:stretch/>
        </p:blipFill>
        <p:spPr>
          <a:xfrm>
            <a:off x="3732121" y="3770823"/>
            <a:ext cx="5401961" cy="2582007"/>
          </a:xfrm>
          <a:prstGeom prst="rect">
            <a:avLst/>
          </a:prstGeom>
        </p:spPr>
      </p:pic>
      <p:pic>
        <p:nvPicPr>
          <p:cNvPr id="23" name="Picture 2" descr="Decal dán tường chậu cây xương rồng 05 | Lazada.vn">
            <a:extLst>
              <a:ext uri="{FF2B5EF4-FFF2-40B4-BE49-F238E27FC236}">
                <a16:creationId xmlns:a16="http://schemas.microsoft.com/office/drawing/2014/main" xmlns="" id="{D12F03C4-B7F6-4F58-B59F-684583B1B4D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1139" b="48228" l="3671" r="28608">
                        <a14:foregroundMark x1="12532" y1="35696" x2="21646" y2="45443"/>
                        <a14:foregroundMark x1="13038" y1="43544" x2="18608" y2="37975"/>
                        <a14:foregroundMark x1="14177" y1="34810" x2="21519" y2="41139"/>
                        <a14:foregroundMark x1="21519" y1="41139" x2="21266" y2="43671"/>
                        <a14:foregroundMark x1="11899" y1="44430" x2="16835" y2="45949"/>
                        <a14:foregroundMark x1="4430" y1="35570" x2="4430" y2="35570"/>
                        <a14:foregroundMark x1="4430" y1="37342" x2="4430" y2="37342"/>
                        <a14:foregroundMark x1="4430" y1="37342" x2="6203" y2="37342"/>
                        <a14:foregroundMark x1="3797" y1="35570" x2="5823" y2="35949"/>
                        <a14:foregroundMark x1="15316" y1="35316" x2="22405" y2="37342"/>
                        <a14:foregroundMark x1="13165" y1="47595" x2="20380" y2="48228"/>
                        <a14:foregroundMark x1="12658" y1="36203" x2="16709" y2="45316"/>
                        <a14:foregroundMark x1="16835" y1="21139" x2="16835" y2="21139"/>
                      </a14:backgroundRemoval>
                    </a14:imgEffect>
                  </a14:imgLayer>
                </a14:imgProps>
              </a:ext>
              <a:ext uri="{28A0092B-C50C-407E-A947-70E740481C1C}">
                <a14:useLocalDpi xmlns:a14="http://schemas.microsoft.com/office/drawing/2010/main" val="0"/>
              </a:ext>
            </a:extLst>
          </a:blip>
          <a:srcRect l="2815" t="19141" r="68312" b="48241"/>
          <a:stretch/>
        </p:blipFill>
        <p:spPr bwMode="auto">
          <a:xfrm>
            <a:off x="4128918" y="1785903"/>
            <a:ext cx="1980113" cy="22369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xmlns="" id="{90AF128D-2237-4D89-A81A-536039874F4B}"/>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5829141" y="1291221"/>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xmlns="" id="{E0FCB084-B092-4A83-B11C-8DF601339B70}"/>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7571859" y="137325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1 To 10 Numbers For Schools - Cartoon, HD Png Download - 626x626 (#445591)  - PinPng">
            <a:extLst>
              <a:ext uri="{FF2B5EF4-FFF2-40B4-BE49-F238E27FC236}">
                <a16:creationId xmlns:a16="http://schemas.microsoft.com/office/drawing/2014/main" xmlns="" id="{7A62FF9F-1879-4AF4-A95E-E7CE05CF63C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7229" b="29066" l="22976" r="35476">
                        <a14:foregroundMark x1="27857" y1="8133" x2="28929" y2="8133"/>
                        <a14:foregroundMark x1="28333" y1="7229" x2="28214" y2="10994"/>
                        <a14:foregroundMark x1="27143" y1="8133" x2="27143" y2="8133"/>
                        <a14:foregroundMark x1="28690" y1="8133" x2="26905" y2="9639"/>
                        <a14:foregroundMark x1="25595" y1="28765" x2="31548" y2="29066"/>
                      </a14:backgroundRemoval>
                    </a14:imgEffect>
                  </a14:imgLayer>
                </a14:imgProps>
              </a:ext>
              <a:ext uri="{28A0092B-C50C-407E-A947-70E740481C1C}">
                <a14:useLocalDpi xmlns:a14="http://schemas.microsoft.com/office/drawing/2010/main" val="0"/>
              </a:ext>
            </a:extLst>
          </a:blip>
          <a:srcRect l="21581" t="5000" r="62805" b="69011"/>
          <a:stretch/>
        </p:blipFill>
        <p:spPr bwMode="auto">
          <a:xfrm>
            <a:off x="4802968" y="2912913"/>
            <a:ext cx="697075" cy="779556"/>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1 To 10 Numbers For Schools - Cartoon, HD Png Download - 626x626 (#445591)  - PinPng">
            <a:extLst>
              <a:ext uri="{FF2B5EF4-FFF2-40B4-BE49-F238E27FC236}">
                <a16:creationId xmlns:a16="http://schemas.microsoft.com/office/drawing/2014/main" xmlns="" id="{AE7BECA6-5ADB-4464-85B5-E78FFFDD9681}"/>
              </a:ext>
            </a:extLst>
          </p:cNvPr>
          <p:cNvPicPr>
            <a:picLocks noChangeAspect="1" noChangeArrowheads="1"/>
          </p:cNvPicPr>
          <p:nvPr/>
        </p:nvPicPr>
        <p:blipFill rotWithShape="1">
          <a:blip r:embed="rId17">
            <a:extLst>
              <a:ext uri="{BEBA8EAE-BF5A-486C-A8C5-ECC9F3942E4B}">
                <a14:imgProps xmlns:a14="http://schemas.microsoft.com/office/drawing/2010/main">
                  <a14:imgLayer r:embed="rId16">
                    <a14:imgEffect>
                      <a14:backgroundRemoval t="7681" b="28313" l="43571" r="56667">
                        <a14:foregroundMark x1="48333" y1="7681" x2="51310" y2="9036"/>
                        <a14:foregroundMark x1="46071" y1="27861" x2="54881" y2="28313"/>
                      </a14:backgroundRemoval>
                    </a14:imgEffect>
                  </a14:imgLayer>
                </a14:imgProps>
              </a:ext>
              <a:ext uri="{28A0092B-C50C-407E-A947-70E740481C1C}">
                <a14:useLocalDpi xmlns:a14="http://schemas.microsoft.com/office/drawing/2010/main" val="0"/>
              </a:ext>
            </a:extLst>
          </a:blip>
          <a:srcRect l="41966" t="5244" r="41668" b="69879"/>
          <a:stretch/>
        </p:blipFill>
        <p:spPr bwMode="auto">
          <a:xfrm>
            <a:off x="6261209" y="2845864"/>
            <a:ext cx="668209" cy="802859"/>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8" descr="1 To 10 Numbers For Schools - Cartoon, HD Png Download - 626x626 (#445591)  - PinPng">
            <a:extLst>
              <a:ext uri="{FF2B5EF4-FFF2-40B4-BE49-F238E27FC236}">
                <a16:creationId xmlns:a16="http://schemas.microsoft.com/office/drawing/2014/main" xmlns="" id="{E09A4295-5A05-4675-965B-0EE573CA1F0B}"/>
              </a:ext>
            </a:extLst>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6627" b="29970" l="65119" r="77381">
                        <a14:foregroundMark x1="77381" y1="23193" x2="77381" y2="23193"/>
                        <a14:foregroundMark x1="74048" y1="6627" x2="74048" y2="6627"/>
                        <a14:foregroundMark x1="74881" y1="7982" x2="74881" y2="7982"/>
                        <a14:foregroundMark x1="68929" y1="29669" x2="68929" y2="29669"/>
                      </a14:backgroundRemoval>
                    </a14:imgEffect>
                  </a14:imgLayer>
                </a14:imgProps>
              </a:ext>
              <a:ext uri="{28A0092B-C50C-407E-A947-70E740481C1C}">
                <a14:useLocalDpi xmlns:a14="http://schemas.microsoft.com/office/drawing/2010/main" val="0"/>
              </a:ext>
            </a:extLst>
          </a:blip>
          <a:srcRect l="63859" t="5244" r="21461" b="67134"/>
          <a:stretch/>
        </p:blipFill>
        <p:spPr bwMode="auto">
          <a:xfrm>
            <a:off x="8017722" y="2845865"/>
            <a:ext cx="508645" cy="75650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xmlns="" id="{2E5BE953-17DC-9A2D-D6D2-0A8443BE8449}"/>
              </a:ext>
            </a:extLst>
          </p:cNvPr>
          <p:cNvSpPr txBox="1"/>
          <p:nvPr/>
        </p:nvSpPr>
        <p:spPr>
          <a:xfrm>
            <a:off x="430149" y="2327511"/>
            <a:ext cx="3427712" cy="2062103"/>
          </a:xfrm>
          <a:prstGeom prst="rect">
            <a:avLst/>
          </a:prstGeom>
          <a:noFill/>
        </p:spPr>
        <p:txBody>
          <a:bodyPr wrap="square" rtlCol="0">
            <a:spAutoFit/>
          </a:bodyPr>
          <a:lstStyle/>
          <a:p>
            <a:pPr algn="ctr" defTabSz="1219170">
              <a:buClr>
                <a:srgbClr val="000000"/>
              </a:buClr>
            </a:pPr>
            <a:r>
              <a:rPr lang="en-US" sz="6400" b="1" kern="0">
                <a:solidFill>
                  <a:srgbClr val="FF0000"/>
                </a:solidFill>
                <a:latin typeface="Arial"/>
                <a:cs typeface="Arial"/>
                <a:sym typeface="Arial"/>
              </a:rPr>
              <a:t>HOÀN THÀNH</a:t>
            </a:r>
          </a:p>
        </p:txBody>
      </p:sp>
      <p:pic>
        <p:nvPicPr>
          <p:cNvPr id="3" name="Picture 2" descr="Green Tick Icon Png, Cliparts &amp;amp; Cartoons - Jing.fm">
            <a:extLst>
              <a:ext uri="{FF2B5EF4-FFF2-40B4-BE49-F238E27FC236}">
                <a16:creationId xmlns:a16="http://schemas.microsoft.com/office/drawing/2014/main" xmlns="" id="{F63F3784-1EAF-4D3E-3518-9CA3514B1F99}"/>
              </a:ext>
            </a:extLst>
          </p:cNvPr>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10025337" y="2657749"/>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cove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xmlns=""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5C0F09DC-6C3D-6149-B56A-DDDC1F04F618}"/>
              </a:ext>
            </a:extLst>
          </p:cNvPr>
          <p:cNvGrpSpPr/>
          <p:nvPr/>
        </p:nvGrpSpPr>
        <p:grpSpPr>
          <a:xfrm>
            <a:off x="278780" y="0"/>
            <a:ext cx="10517335" cy="836341"/>
            <a:chOff x="516467" y="135467"/>
            <a:chExt cx="7990427" cy="677333"/>
          </a:xfrm>
        </p:grpSpPr>
        <p:sp>
          <p:nvSpPr>
            <p:cNvPr id="8" name="Oval 7">
              <a:extLst>
                <a:ext uri="{FF2B5EF4-FFF2-40B4-BE49-F238E27FC236}">
                  <a16:creationId xmlns:a16="http://schemas.microsoft.com/office/drawing/2014/main" xmlns=""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p>
          </p:txBody>
        </p:sp>
        <p:sp>
          <p:nvSpPr>
            <p:cNvPr id="9" name="TextBox 8">
              <a:extLst>
                <a:ext uri="{FF2B5EF4-FFF2-40B4-BE49-F238E27FC236}">
                  <a16:creationId xmlns:a16="http://schemas.microsoft.com/office/drawing/2014/main" xmlns=""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xmlns=""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9790805" y="3660260"/>
            <a:ext cx="3125492" cy="3130321"/>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xmlns="" id="{37329C63-2E27-6E1B-F7BC-A1816AEAEC23}"/>
              </a:ext>
            </a:extLst>
          </p:cNvPr>
          <p:cNvGrpSpPr/>
          <p:nvPr/>
        </p:nvGrpSpPr>
        <p:grpSpPr>
          <a:xfrm>
            <a:off x="646771" y="932660"/>
            <a:ext cx="9891132" cy="5925340"/>
            <a:chOff x="200722" y="1182029"/>
            <a:chExt cx="9891132" cy="5925340"/>
          </a:xfrm>
        </p:grpSpPr>
        <p:sp>
          <p:nvSpPr>
            <p:cNvPr id="6" name="TextBox 5">
              <a:extLst>
                <a:ext uri="{FF2B5EF4-FFF2-40B4-BE49-F238E27FC236}">
                  <a16:creationId xmlns:a16="http://schemas.microsoft.com/office/drawing/2014/main" xmlns="" id="{DCDAF468-D82A-893E-46A9-CF8E31C934D1}"/>
                </a:ext>
              </a:extLst>
            </p:cNvPr>
            <p:cNvSpPr txBox="1"/>
            <p:nvPr/>
          </p:nvSpPr>
          <p:spPr>
            <a:xfrm>
              <a:off x="200722" y="1182029"/>
              <a:ext cx="9891132" cy="5925340"/>
            </a:xfrm>
            <a:prstGeom prst="rect">
              <a:avLst/>
            </a:prstGeom>
            <a:solidFill>
              <a:schemeClr val="tx2"/>
            </a:solidFill>
          </p:spPr>
          <p:txBody>
            <a:bodyPr wrap="square" rtlCol="0">
              <a:spAutoFit/>
            </a:bodyPr>
            <a:lstStyle/>
            <a:p>
              <a:pPr lvl="0"/>
              <a:r>
                <a:rPr lang="vi-VN" sz="3200" dirty="0">
                  <a:solidFill>
                    <a:srgbClr val="000000"/>
                  </a:solidFill>
                  <a:latin typeface="Calibri" panose="020F0502020204030204" pitchFamily="34" charset="0"/>
                  <a:cs typeface="Calibri" panose="020F0502020204030204" pitchFamily="34" charset="0"/>
                </a:rPr>
                <a:t>Cho biết số dân của Việt Nam ở thời điểm 0 giờ ngày 1 tháng 4 năm 2019 là 96 208 984 người (theo Tổng cục Thống kê).</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a) Làm tròn đến hàng nghìn, số dân của Việt Nam có khoảng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b) Làm tròn đến hàng chục nghìn, số dân của Việt Nam có khoảng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 </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p>
            <a:p>
              <a:pPr lvl="0">
                <a:lnSpc>
                  <a:spcPct val="150000"/>
                </a:lnSpc>
              </a:pPr>
              <a:r>
                <a:rPr lang="vi-VN" sz="3200" dirty="0">
                  <a:solidFill>
                    <a:srgbClr val="000000"/>
                  </a:solidFill>
                  <a:latin typeface="Calibri" panose="020F0502020204030204" pitchFamily="34" charset="0"/>
                  <a:cs typeface="Calibri" panose="020F0502020204030204" pitchFamily="34" charset="0"/>
                </a:rPr>
                <a:t>c) Làm tròn đến hàng trăm nghìn, số dân của Việt Nam có khoảng</a:t>
              </a:r>
              <a:r>
                <a:rPr lang="en-US" sz="3200" dirty="0">
                  <a:solidFill>
                    <a:srgbClr val="000000"/>
                  </a:solidFill>
                  <a:latin typeface="Calibri" panose="020F0502020204030204" pitchFamily="34" charset="0"/>
                  <a:cs typeface="Calibri" panose="020F0502020204030204" pitchFamily="34" charset="0"/>
                </a:rPr>
                <a:t>                </a:t>
              </a:r>
              <a:r>
                <a:rPr lang="vi-VN" sz="3200" dirty="0">
                  <a:solidFill>
                    <a:srgbClr val="000000"/>
                  </a:solidFill>
                  <a:latin typeface="Calibri" panose="020F0502020204030204" pitchFamily="34" charset="0"/>
                  <a:cs typeface="Calibri" panose="020F0502020204030204" pitchFamily="34" charset="0"/>
                </a:rPr>
                <a:t>người.</a:t>
              </a:r>
              <a:endParaRPr kumimoji="0" lang="en-US" sz="3200" i="0" u="none" strike="noStrike" kern="1200" cap="none" spc="0" normalizeH="0" baseline="0" noProof="0" dirty="0">
                <a:ln>
                  <a:noFill/>
                </a:ln>
                <a:solidFill>
                  <a:srgbClr val="2BC7B3"/>
                </a:solidFill>
                <a:effectLst/>
                <a:uLnTx/>
                <a:uFillTx/>
                <a:latin typeface="Calibri" panose="020F0502020204030204" pitchFamily="34" charset="0"/>
                <a:cs typeface="Calibri" panose="020F0502020204030204" pitchFamily="34" charset="0"/>
              </a:endParaRPr>
            </a:p>
          </p:txBody>
        </p:sp>
        <p:sp>
          <p:nvSpPr>
            <p:cNvPr id="4" name="Rectangle: Rounded Corners 3">
              <a:extLst>
                <a:ext uri="{FF2B5EF4-FFF2-40B4-BE49-F238E27FC236}">
                  <a16:creationId xmlns:a16="http://schemas.microsoft.com/office/drawing/2014/main" xmlns="" id="{0FE612A9-7220-DA5E-D2DC-AF342F344BF7}"/>
                </a:ext>
              </a:extLst>
            </p:cNvPr>
            <p:cNvSpPr/>
            <p:nvPr/>
          </p:nvSpPr>
          <p:spPr>
            <a:xfrm>
              <a:off x="1550018" y="3568390"/>
              <a:ext cx="1405055" cy="524107"/>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sp>
          <p:nvSpPr>
            <p:cNvPr id="5" name="Rectangle: Rounded Corners 4">
              <a:extLst>
                <a:ext uri="{FF2B5EF4-FFF2-40B4-BE49-F238E27FC236}">
                  <a16:creationId xmlns:a16="http://schemas.microsoft.com/office/drawing/2014/main" xmlns="" id="{3691B814-26EF-6041-AC50-A8A2F31A46C4}"/>
                </a:ext>
              </a:extLst>
            </p:cNvPr>
            <p:cNvSpPr/>
            <p:nvPr/>
          </p:nvSpPr>
          <p:spPr>
            <a:xfrm>
              <a:off x="1572321" y="5006898"/>
              <a:ext cx="1382752" cy="524107"/>
            </a:xfrm>
            <a:prstGeom prst="roundRect">
              <a:avLst/>
            </a:prstGeom>
            <a:solidFill>
              <a:schemeClr val="tx2"/>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sp>
          <p:nvSpPr>
            <p:cNvPr id="7" name="Rectangle: Rounded Corners 6">
              <a:extLst>
                <a:ext uri="{FF2B5EF4-FFF2-40B4-BE49-F238E27FC236}">
                  <a16:creationId xmlns:a16="http://schemas.microsoft.com/office/drawing/2014/main" xmlns="" id="{A3CBBAC5-3301-F409-C084-C7AC9DB328B1}"/>
                </a:ext>
              </a:extLst>
            </p:cNvPr>
            <p:cNvSpPr/>
            <p:nvPr/>
          </p:nvSpPr>
          <p:spPr>
            <a:xfrm>
              <a:off x="1550018" y="6490009"/>
              <a:ext cx="1315845" cy="524107"/>
            </a:xfrm>
            <a:prstGeom prst="roundRect">
              <a:avLst/>
            </a:prstGeom>
            <a:solidFill>
              <a:schemeClr val="tx2"/>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grpSp>
      <p:sp>
        <p:nvSpPr>
          <p:cNvPr id="12" name="Rectangle: Rounded Corners 11">
            <a:extLst>
              <a:ext uri="{FF2B5EF4-FFF2-40B4-BE49-F238E27FC236}">
                <a16:creationId xmlns:a16="http://schemas.microsoft.com/office/drawing/2014/main" xmlns="" id="{787B15B9-8FF4-E741-8A7F-D303FA443BCB}"/>
              </a:ext>
            </a:extLst>
          </p:cNvPr>
          <p:cNvSpPr/>
          <p:nvPr/>
        </p:nvSpPr>
        <p:spPr>
          <a:xfrm>
            <a:off x="1981198" y="3281850"/>
            <a:ext cx="1442225"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96 209 000</a:t>
            </a:r>
          </a:p>
        </p:txBody>
      </p:sp>
      <p:sp>
        <p:nvSpPr>
          <p:cNvPr id="13" name="Rectangle: Rounded Corners 12">
            <a:extLst>
              <a:ext uri="{FF2B5EF4-FFF2-40B4-BE49-F238E27FC236}">
                <a16:creationId xmlns:a16="http://schemas.microsoft.com/office/drawing/2014/main" xmlns="" id="{B4BE3376-16E3-6544-5523-FD6D34F3C91C}"/>
              </a:ext>
            </a:extLst>
          </p:cNvPr>
          <p:cNvSpPr/>
          <p:nvPr/>
        </p:nvSpPr>
        <p:spPr>
          <a:xfrm>
            <a:off x="2003500" y="4742660"/>
            <a:ext cx="1442225"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96 210 000</a:t>
            </a:r>
          </a:p>
        </p:txBody>
      </p:sp>
      <p:sp>
        <p:nvSpPr>
          <p:cNvPr id="14" name="Rectangle: Rounded Corners 13">
            <a:extLst>
              <a:ext uri="{FF2B5EF4-FFF2-40B4-BE49-F238E27FC236}">
                <a16:creationId xmlns:a16="http://schemas.microsoft.com/office/drawing/2014/main" xmlns="" id="{5B7B2175-D3B8-85A3-9109-37CA2E22C709}"/>
              </a:ext>
            </a:extLst>
          </p:cNvPr>
          <p:cNvSpPr/>
          <p:nvPr/>
        </p:nvSpPr>
        <p:spPr>
          <a:xfrm>
            <a:off x="1958896" y="6181167"/>
            <a:ext cx="1397622" cy="576471"/>
          </a:xfrm>
          <a:prstGeom prst="roundRect">
            <a:avLst/>
          </a:prstGeom>
          <a:solidFill>
            <a:schemeClr val="accent3"/>
          </a:solid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rPr>
              <a:t>96 200 000</a:t>
            </a:r>
          </a:p>
        </p:txBody>
      </p:sp>
      <p:grpSp>
        <p:nvGrpSpPr>
          <p:cNvPr id="15" name="Group 14">
            <a:extLst>
              <a:ext uri="{FF2B5EF4-FFF2-40B4-BE49-F238E27FC236}">
                <a16:creationId xmlns:a16="http://schemas.microsoft.com/office/drawing/2014/main" xmlns="" id="{7BA62120-9FC3-3D87-FB24-6EA55B9C9F9E}"/>
              </a:ext>
            </a:extLst>
          </p:cNvPr>
          <p:cNvGrpSpPr/>
          <p:nvPr/>
        </p:nvGrpSpPr>
        <p:grpSpPr>
          <a:xfrm>
            <a:off x="3330368" y="-591566"/>
            <a:ext cx="5374644"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BB4384EA-D775-146C-6DAD-D7FFDABFA23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63BDF414-9EC3-5863-9948-AF977257A8F9}"/>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pPr>
              <a:r>
                <a:rPr lang="vi-VN" sz="3200" b="1" kern="0" dirty="0">
                  <a:solidFill>
                    <a:srgbClr val="FFFFFF"/>
                  </a:solidFill>
                  <a:latin typeface="Calibri" panose="020F0502020204030204" pitchFamily="34" charset="0"/>
                  <a:cs typeface="Calibri" panose="020F0502020204030204" pitchFamily="34" charset="0"/>
                  <a:sym typeface="Arial"/>
                </a:rPr>
                <a:t>Nhiệm vụ 2: Nhận đơn</a:t>
              </a:r>
              <a:endParaRPr lang="en-US" sz="3200" b="1"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29675234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down)">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xmlns=""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76780631-5332-4558-AA1C-E6FCFADACA3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4BF5B622-FD11-4C7A-BD56-A794697B2E9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18187FFF-7CD7-4A13-8C43-D64014E265D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xmlns=""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xmlns=""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xmlns=""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xmlns=""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xmlns="" id="{2A967E6A-C2E2-465D-BF4D-927E026BBC1A}"/>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xmlns=""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xmlns=""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xmlns="" id="{7B0E6740-49F5-4D56-A2B5-465BA74A48E5}"/>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xmlns="" id="{852E9019-F0E7-4AC9-8907-68E494CCA8EE}"/>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79702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anim calcmode="lin" valueType="num">
                                      <p:cBhvr>
                                        <p:cTn id="10" dur="500" fill="hold"/>
                                        <p:tgtEl>
                                          <p:spTgt spid="16"/>
                                        </p:tgtEl>
                                        <p:attrNameLst>
                                          <p:attrName>ppt_x</p:attrName>
                                        </p:attrNameLst>
                                      </p:cBhvr>
                                      <p:tavLst>
                                        <p:tav tm="0">
                                          <p:val>
                                            <p:fltVal val="0.5"/>
                                          </p:val>
                                        </p:tav>
                                        <p:tav tm="100000">
                                          <p:val>
                                            <p:strVal val="#ppt_x"/>
                                          </p:val>
                                        </p:tav>
                                      </p:tavLst>
                                    </p:anim>
                                    <p:anim calcmode="lin" valueType="num">
                                      <p:cBhvr>
                                        <p:cTn id="11" dur="500" fill="hold"/>
                                        <p:tgtEl>
                                          <p:spTgt spid="16"/>
                                        </p:tgtEl>
                                        <p:attrNameLst>
                                          <p:attrName>ppt_y</p:attrName>
                                        </p:attrNameLst>
                                      </p:cBhvr>
                                      <p:tavLst>
                                        <p:tav tm="0">
                                          <p:val>
                                            <p:fltVal val="0.5"/>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32" presetClass="emph" presetSubtype="0" fill="hold" nodeType="clickEffect">
                                  <p:stCondLst>
                                    <p:cond delay="0"/>
                                  </p:stCondLst>
                                  <p:childTnLst>
                                    <p:animRot by="120000">
                                      <p:cBhvr>
                                        <p:cTn id="15" dur="100" fill="hold">
                                          <p:stCondLst>
                                            <p:cond delay="0"/>
                                          </p:stCondLst>
                                        </p:cTn>
                                        <p:tgtEl>
                                          <p:spTgt spid="22"/>
                                        </p:tgtEl>
                                        <p:attrNameLst>
                                          <p:attrName>r</p:attrName>
                                        </p:attrNameLst>
                                      </p:cBhvr>
                                    </p:animRot>
                                    <p:animRot by="-240000">
                                      <p:cBhvr>
                                        <p:cTn id="16" dur="200" fill="hold">
                                          <p:stCondLst>
                                            <p:cond delay="200"/>
                                          </p:stCondLst>
                                        </p:cTn>
                                        <p:tgtEl>
                                          <p:spTgt spid="22"/>
                                        </p:tgtEl>
                                        <p:attrNameLst>
                                          <p:attrName>r</p:attrName>
                                        </p:attrNameLst>
                                      </p:cBhvr>
                                    </p:animRot>
                                    <p:animRot by="240000">
                                      <p:cBhvr>
                                        <p:cTn id="17" dur="200" fill="hold">
                                          <p:stCondLst>
                                            <p:cond delay="400"/>
                                          </p:stCondLst>
                                        </p:cTn>
                                        <p:tgtEl>
                                          <p:spTgt spid="22"/>
                                        </p:tgtEl>
                                        <p:attrNameLst>
                                          <p:attrName>r</p:attrName>
                                        </p:attrNameLst>
                                      </p:cBhvr>
                                    </p:animRot>
                                    <p:animRot by="-240000">
                                      <p:cBhvr>
                                        <p:cTn id="18" dur="200" fill="hold">
                                          <p:stCondLst>
                                            <p:cond delay="600"/>
                                          </p:stCondLst>
                                        </p:cTn>
                                        <p:tgtEl>
                                          <p:spTgt spid="22"/>
                                        </p:tgtEl>
                                        <p:attrNameLst>
                                          <p:attrName>r</p:attrName>
                                        </p:attrNameLst>
                                      </p:cBhvr>
                                    </p:animRot>
                                    <p:animRot by="120000">
                                      <p:cBhvr>
                                        <p:cTn id="19"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46" name="Google Shape;246;p34"/>
          <p:cNvSpPr/>
          <p:nvPr/>
        </p:nvSpPr>
        <p:spPr>
          <a:xfrm>
            <a:off x="-90848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pPr>
            <a:endParaRPr lang="en-US" sz="1867" b="1" kern="0">
              <a:solidFill>
                <a:srgbClr val="000000"/>
              </a:solidFill>
              <a:latin typeface="Calibri" panose="020F0502020204030204" pitchFamily="34" charset="0"/>
              <a:cs typeface="Calibri" panose="020F0502020204030204" pitchFamily="34" charset="0"/>
              <a:sym typeface="Arial"/>
            </a:endParaRPr>
          </a:p>
        </p:txBody>
      </p:sp>
      <p:grpSp>
        <p:nvGrpSpPr>
          <p:cNvPr id="6" name="Group 5">
            <a:extLst>
              <a:ext uri="{FF2B5EF4-FFF2-40B4-BE49-F238E27FC236}">
                <a16:creationId xmlns:a16="http://schemas.microsoft.com/office/drawing/2014/main" xmlns="" id="{559DFF2D-85CB-4CC3-857A-D132194D5D5D}"/>
              </a:ext>
            </a:extLst>
          </p:cNvPr>
          <p:cNvGrpSpPr/>
          <p:nvPr/>
        </p:nvGrpSpPr>
        <p:grpSpPr>
          <a:xfrm>
            <a:off x="1295400" y="-670560"/>
            <a:ext cx="8321040" cy="3078480"/>
            <a:chOff x="1421130" y="-502920"/>
            <a:chExt cx="5791200" cy="2308860"/>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1421130" y="-502920"/>
              <a:ext cx="5791200" cy="23088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66C9333A-A4D6-4148-B6B1-8E2265AB2626}"/>
                </a:ext>
              </a:extLst>
            </p:cNvPr>
            <p:cNvSpPr txBox="1"/>
            <p:nvPr/>
          </p:nvSpPr>
          <p:spPr>
            <a:xfrm>
              <a:off x="3007320" y="399248"/>
              <a:ext cx="3501142" cy="500090"/>
            </a:xfrm>
            <a:prstGeom prst="rect">
              <a:avLst/>
            </a:prstGeom>
            <a:noFill/>
          </p:spPr>
          <p:txBody>
            <a:bodyPr wrap="squar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pic>
        <p:nvPicPr>
          <p:cNvPr id="20"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xmlns="" id="{2FFB08B3-E6F1-4207-B22F-AA6BFC85E02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52713"/>
          <a:stretch/>
        </p:blipFill>
        <p:spPr bwMode="auto">
          <a:xfrm>
            <a:off x="-1" y="5401340"/>
            <a:ext cx="12192001" cy="1456661"/>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xmlns="" id="{EFA5D05C-6CD9-41ED-AD09-399EF82C1D65}"/>
              </a:ext>
            </a:extLst>
          </p:cNvPr>
          <p:cNvPicPr>
            <a:picLocks noChangeAspect="1"/>
          </p:cNvPicPr>
          <p:nvPr/>
        </p:nvPicPr>
        <p:blipFill rotWithShape="1">
          <a:blip r:embed="rId6"/>
          <a:srcRect l="16242" t="57679" r="48162" b="17089"/>
          <a:stretch/>
        </p:blipFill>
        <p:spPr>
          <a:xfrm>
            <a:off x="1005839" y="3895426"/>
            <a:ext cx="8564880" cy="2582007"/>
          </a:xfrm>
          <a:prstGeom prst="rect">
            <a:avLst/>
          </a:prstGeom>
        </p:spPr>
      </p:pic>
      <p:pic>
        <p:nvPicPr>
          <p:cNvPr id="16386" name="Picture 2" descr="Decal dán tường chậu cây xương rồng 05 | Lazada.vn">
            <a:extLst>
              <a:ext uri="{FF2B5EF4-FFF2-40B4-BE49-F238E27FC236}">
                <a16:creationId xmlns:a16="http://schemas.microsoft.com/office/drawing/2014/main" xmlns="" id="{C4AD7FEB-CD15-4F8A-B443-ACA6967C69F3}"/>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6096000" y="1634591"/>
            <a:ext cx="2118360" cy="274766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Decal dán tường chậu cây xương rồng 05 | Lazada.vn">
            <a:extLst>
              <a:ext uri="{FF2B5EF4-FFF2-40B4-BE49-F238E27FC236}">
                <a16:creationId xmlns:a16="http://schemas.microsoft.com/office/drawing/2014/main" xmlns="" id="{90AF128D-2237-4D89-A81A-536039874F4B}"/>
              </a:ext>
            </a:extLst>
          </p:cNvPr>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238487" y="1442747"/>
            <a:ext cx="1774259" cy="252816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xmlns="" id="{E0FCB084-B092-4A83-B11C-8DF601339B70}"/>
              </a:ext>
            </a:extLst>
          </p:cNvPr>
          <p:cNvPicPr>
            <a:picLocks noChangeAspect="1" noChangeArrowheads="1"/>
          </p:cNvPicPr>
          <p:nvPr/>
        </p:nvPicPr>
        <p:blipFill rotWithShape="1">
          <a:blip r:embed="rId10">
            <a:extLst>
              <a:ext uri="{BEBA8EAE-BF5A-486C-A8C5-ECC9F3942E4B}">
                <a14:imgProps xmlns:a14="http://schemas.microsoft.com/office/drawing/2010/main">
                  <a14:imgLayer r:embed="rId8">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4812482" y="1585337"/>
            <a:ext cx="1695631" cy="25820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12" descr="Big set of kids avatars,cute cartoon boys and girls faces with... | Cute  cartoon boy, Cartoon boy, Cartoon kids">
            <a:extLst>
              <a:ext uri="{FF2B5EF4-FFF2-40B4-BE49-F238E27FC236}">
                <a16:creationId xmlns:a16="http://schemas.microsoft.com/office/drawing/2014/main" xmlns="" id="{15EE88E1-FCE1-40DB-BBFB-05A591202A4D}"/>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775587" y="303025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12" descr="Big set of kids avatars,cute cartoon boys and girls faces with... | Cute  cartoon boy, Cartoon boy, Cartoon kids">
            <a:extLst>
              <a:ext uri="{FF2B5EF4-FFF2-40B4-BE49-F238E27FC236}">
                <a16:creationId xmlns:a16="http://schemas.microsoft.com/office/drawing/2014/main" xmlns="" id="{D504EB28-8051-44DE-928C-F4BA8CDC8C2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3565863" y="3008421"/>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2" descr="Big set of kids avatars,cute cartoon boys and girls faces with... | Cute  cartoon boy, Cartoon boy, Cartoon kids">
            <a:extLst>
              <a:ext uri="{FF2B5EF4-FFF2-40B4-BE49-F238E27FC236}">
                <a16:creationId xmlns:a16="http://schemas.microsoft.com/office/drawing/2014/main" xmlns="" id="{CD0E6714-A37B-409D-BB95-BD1BEC6D68F4}"/>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5167033" y="3015646"/>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xmlns="" id="{5BCFF336-3B14-442B-BFFB-C887214A8EA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7384955" y="2196109"/>
            <a:ext cx="5764299" cy="4604073"/>
          </a:xfrm>
          <a:prstGeom prst="rect">
            <a:avLst/>
          </a:prstGeom>
        </p:spPr>
      </p:pic>
      <p:pic>
        <p:nvPicPr>
          <p:cNvPr id="53" name="Picture 12">
            <a:extLst>
              <a:ext uri="{FF2B5EF4-FFF2-40B4-BE49-F238E27FC236}">
                <a16:creationId xmlns:a16="http://schemas.microsoft.com/office/drawing/2014/main" xmlns="" id="{319B5F63-67AB-4C8F-9117-BDED0F84CD20}"/>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2715191" y="348877"/>
            <a:ext cx="1332797" cy="1064535"/>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xmlns="" id="{A66E089D-0C03-4F59-A770-C142A889BA64}"/>
              </a:ext>
            </a:extLst>
          </p:cNvPr>
          <p:cNvSpPr/>
          <p:nvPr/>
        </p:nvSpPr>
        <p:spPr>
          <a:xfrm>
            <a:off x="900051" y="5114974"/>
            <a:ext cx="8352188" cy="1129063"/>
          </a:xfrm>
          <a:prstGeom prst="wedgeRoundRectCallout">
            <a:avLst>
              <a:gd name="adj1" fmla="val 59438"/>
              <a:gd name="adj2" fmla="val -51759"/>
              <a:gd name="adj3" fmla="val 16667"/>
            </a:avLst>
          </a:prstGeom>
          <a:solidFill>
            <a:srgbClr val="FFFFCC"/>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Tớ đã nhận được địa chỉ khách hàng từ Mimi. </a:t>
            </a:r>
          </a:p>
          <a:p>
            <a:pPr algn="ctr" defTabSz="1219170">
              <a:buClr>
                <a:srgbClr val="000000"/>
              </a:buClr>
            </a:pPr>
            <a:r>
              <a:rPr lang="vi-VN" sz="2667" b="1" kern="0" dirty="0">
                <a:solidFill>
                  <a:srgbClr val="002060"/>
                </a:solidFill>
                <a:latin typeface="Calibri" panose="020F0502020204030204" pitchFamily="34" charset="0"/>
                <a:cs typeface="Calibri" panose="020F0502020204030204" pitchFamily="34" charset="0"/>
                <a:sym typeface="Arial"/>
              </a:rPr>
              <a:t>Hãy giúp tớ chuyển hàng đến đúng người nhận nhé!</a:t>
            </a:r>
            <a:endParaRPr lang="en-US" sz="2667" b="1" kern="0" dirty="0">
              <a:solidFill>
                <a:srgbClr val="002060"/>
              </a:solidFill>
              <a:latin typeface="Calibri" panose="020F0502020204030204" pitchFamily="34" charset="0"/>
              <a:cs typeface="Calibri" panose="020F0502020204030204" pitchFamily="34" charset="0"/>
              <a:sym typeface="Arial"/>
            </a:endParaRPr>
          </a:p>
        </p:txBody>
      </p:sp>
    </p:spTree>
    <p:extLst>
      <p:ext uri="{BB962C8B-B14F-4D97-AF65-F5344CB8AC3E}">
        <p14:creationId xmlns:p14="http://schemas.microsoft.com/office/powerpoint/2010/main" val="313668521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31"/>
                                        </p:tgtEl>
                                      </p:cBhvr>
                                    </p:animEffect>
                                    <p:set>
                                      <p:cBhvr>
                                        <p:cTn id="12" dur="1" fill="hold">
                                          <p:stCondLst>
                                            <p:cond delay="499"/>
                                          </p:stCondLst>
                                        </p:cTn>
                                        <p:tgtEl>
                                          <p:spTgt spid="3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2"/>
                                        </p:tgtEl>
                                        <p:attrNameLst>
                                          <p:attrName>style.visibility</p:attrName>
                                        </p:attrNameLst>
                                      </p:cBhvr>
                                      <p:to>
                                        <p:strVal val="visible"/>
                                      </p:to>
                                    </p:set>
                                    <p:animEffect transition="in" filter="fade">
                                      <p:cBhvr>
                                        <p:cTn id="17" dur="500"/>
                                        <p:tgtEl>
                                          <p:spTgt spid="52"/>
                                        </p:tgtEl>
                                      </p:cBhvr>
                                    </p:animEffect>
                                  </p:childTnLst>
                                </p:cTn>
                              </p:par>
                              <p:par>
                                <p:cTn id="18" presetID="10" presetClass="entr" presetSubtype="0" fill="hold" nodeType="withEffect">
                                  <p:stCondLst>
                                    <p:cond delay="0"/>
                                  </p:stCondLst>
                                  <p:childTnLst>
                                    <p:set>
                                      <p:cBhvr>
                                        <p:cTn id="19" dur="1" fill="hold">
                                          <p:stCondLst>
                                            <p:cond delay="0"/>
                                          </p:stCondLst>
                                        </p:cTn>
                                        <p:tgtEl>
                                          <p:spTgt spid="49"/>
                                        </p:tgtEl>
                                        <p:attrNameLst>
                                          <p:attrName>style.visibility</p:attrName>
                                        </p:attrNameLst>
                                      </p:cBhvr>
                                      <p:to>
                                        <p:strVal val="visible"/>
                                      </p:to>
                                    </p:set>
                                    <p:animEffect transition="in" filter="fade">
                                      <p:cBhvr>
                                        <p:cTn id="20" dur="500"/>
                                        <p:tgtEl>
                                          <p:spTgt spid="49"/>
                                        </p:tgtEl>
                                      </p:cBhvr>
                                    </p:animEffect>
                                  </p:childTnLst>
                                </p:cTn>
                              </p:par>
                              <p:par>
                                <p:cTn id="21" presetID="10" presetClass="entr" presetSubtype="0" fill="hold" nodeType="withEffect">
                                  <p:stCondLst>
                                    <p:cond delay="0"/>
                                  </p:stCondLst>
                                  <p:childTnLst>
                                    <p:set>
                                      <p:cBhvr>
                                        <p:cTn id="22" dur="1" fill="hold">
                                          <p:stCondLst>
                                            <p:cond delay="0"/>
                                          </p:stCondLst>
                                        </p:cTn>
                                        <p:tgtEl>
                                          <p:spTgt spid="51"/>
                                        </p:tgtEl>
                                        <p:attrNameLst>
                                          <p:attrName>style.visibility</p:attrName>
                                        </p:attrNameLst>
                                      </p:cBhvr>
                                      <p:to>
                                        <p:strVal val="visible"/>
                                      </p:to>
                                    </p:set>
                                    <p:animEffect transition="in" filter="fade">
                                      <p:cBhvr>
                                        <p:cTn id="23"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1"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xmlns=""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2E8B76"/>
              </a:solidFill>
              <a:latin typeface="Arial"/>
              <a:sym typeface="Arial"/>
            </a:endParaRPr>
          </a:p>
        </p:txBody>
      </p:sp>
      <p:grpSp>
        <p:nvGrpSpPr>
          <p:cNvPr id="13" name="Group 12">
            <a:extLst>
              <a:ext uri="{FF2B5EF4-FFF2-40B4-BE49-F238E27FC236}">
                <a16:creationId xmlns:a16="http://schemas.microsoft.com/office/drawing/2014/main" xmlns="" id="{1230FB69-C4F1-4469-B898-78E4E10FE69D}"/>
              </a:ext>
            </a:extLst>
          </p:cNvPr>
          <p:cNvGrpSpPr/>
          <p:nvPr/>
        </p:nvGrpSpPr>
        <p:grpSpPr>
          <a:xfrm>
            <a:off x="324310" y="1390660"/>
            <a:ext cx="11507132" cy="5078313"/>
            <a:chOff x="423944" y="440126"/>
            <a:chExt cx="8630349" cy="3808736"/>
          </a:xfrm>
        </p:grpSpPr>
        <p:sp>
          <p:nvSpPr>
            <p:cNvPr id="16" name="Oval 15">
              <a:extLst>
                <a:ext uri="{FF2B5EF4-FFF2-40B4-BE49-F238E27FC236}">
                  <a16:creationId xmlns:a16="http://schemas.microsoft.com/office/drawing/2014/main" xmlns="" id="{1E691857-2D37-4AE6-93DF-B9F50DCDDB30}"/>
                </a:ext>
              </a:extLst>
            </p:cNvPr>
            <p:cNvSpPr/>
            <p:nvPr/>
          </p:nvSpPr>
          <p:spPr>
            <a:xfrm>
              <a:off x="423944" y="482992"/>
              <a:ext cx="515448" cy="52322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267" b="1" kern="0" dirty="0">
                  <a:solidFill>
                    <a:srgbClr val="FFFFFF"/>
                  </a:solidFill>
                  <a:latin typeface="Calibri" panose="020F0502020204030204" pitchFamily="34" charset="0"/>
                  <a:cs typeface="Calibri" panose="020F0502020204030204" pitchFamily="34" charset="0"/>
                  <a:sym typeface="Arial"/>
                </a:rPr>
                <a:t>4</a:t>
              </a:r>
            </a:p>
          </p:txBody>
        </p:sp>
        <p:sp>
          <p:nvSpPr>
            <p:cNvPr id="17" name="TextBox 16">
              <a:extLst>
                <a:ext uri="{FF2B5EF4-FFF2-40B4-BE49-F238E27FC236}">
                  <a16:creationId xmlns:a16="http://schemas.microsoft.com/office/drawing/2014/main" xmlns="" id="{C3486E25-FFC6-4F4C-80E8-80CFD187822A}"/>
                </a:ext>
              </a:extLst>
            </p:cNvPr>
            <p:cNvSpPr txBox="1"/>
            <p:nvPr/>
          </p:nvSpPr>
          <p:spPr>
            <a:xfrm>
              <a:off x="967140" y="440126"/>
              <a:ext cx="8087153" cy="3808736"/>
            </a:xfrm>
            <a:prstGeom prst="rect">
              <a:avLst/>
            </a:prstGeom>
            <a:noFill/>
          </p:spPr>
          <p:txBody>
            <a:bodyPr wrap="square" rtlCol="0">
              <a:spAutoFit/>
            </a:bodyPr>
            <a:lstStyle/>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Cho biết số học sinh của bốn trưởng tiểu học: Nguyễn Trãi, Quang Trung, Nguyễn Du, Lê Lợi là 2 065, 1 892, 2 131, 1 868. Trong đó, Trường Tiểu học Nguyễn Trãi có nhiều học sinh nhất, Trường Tiểu học Quang Trung có nhiều học sinh hơn Trường Tiểu học Nguyễn Du và số học sinh của Trường Tiểu học Lê Lợi là số lẻ.</a:t>
              </a:r>
            </a:p>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a) Hỏi mỗi trường có bao nhiêu học sinh?</a:t>
              </a:r>
            </a:p>
            <a:p>
              <a:pPr algn="just" defTabSz="1219170">
                <a:buClr>
                  <a:srgbClr val="000000"/>
                </a:buClr>
              </a:pPr>
              <a:r>
                <a:rPr lang="vi-VN" sz="3600" kern="0" dirty="0">
                  <a:solidFill>
                    <a:srgbClr val="000000"/>
                  </a:solidFill>
                  <a:latin typeface="Calibri" panose="020F0502020204030204" pitchFamily="34" charset="0"/>
                  <a:cs typeface="Calibri" panose="020F0502020204030204" pitchFamily="34" charset="0"/>
                  <a:sym typeface="Arial"/>
                </a:rPr>
                <a:t>b) Viết số học sinh của bốn trường tiểu học đó theo thứ tự từ bé đến lớn.</a:t>
              </a:r>
              <a:endParaRPr lang="en-US" sz="3600" kern="0" dirty="0">
                <a:solidFill>
                  <a:srgbClr val="000000"/>
                </a:solidFill>
                <a:latin typeface="Calibri" panose="020F0502020204030204" pitchFamily="34" charset="0"/>
                <a:cs typeface="Calibri" panose="020F0502020204030204" pitchFamily="34" charset="0"/>
                <a:sym typeface="Arial"/>
              </a:endParaRPr>
            </a:p>
          </p:txBody>
        </p:sp>
      </p:grpSp>
      <p:grpSp>
        <p:nvGrpSpPr>
          <p:cNvPr id="2" name="Group 1">
            <a:extLst>
              <a:ext uri="{FF2B5EF4-FFF2-40B4-BE49-F238E27FC236}">
                <a16:creationId xmlns:a16="http://schemas.microsoft.com/office/drawing/2014/main" xmlns="" id="{1DB31DDF-CA32-0610-8B41-E8168EED8587}"/>
              </a:ext>
            </a:extLst>
          </p:cNvPr>
          <p:cNvGrpSpPr/>
          <p:nvPr/>
        </p:nvGrpSpPr>
        <p:grpSpPr>
          <a:xfrm>
            <a:off x="3932534" y="-468407"/>
            <a:ext cx="5374644" cy="2129424"/>
            <a:chOff x="876575" y="-656923"/>
            <a:chExt cx="5449459" cy="2225405"/>
          </a:xfrm>
        </p:grpSpPr>
        <p:pic>
          <p:nvPicPr>
            <p:cNvPr id="3"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2FF7F93A-8F5B-415A-DCD8-B5ACA492AA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443F57C1-18F9-04CF-F54B-9E08513F7773}"/>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defRPr/>
              </a:pPr>
              <a:r>
                <a:rPr lang="vi-VN" sz="3200" kern="0" dirty="0">
                  <a:solidFill>
                    <a:srgbClr val="FFFFFF"/>
                  </a:solidFill>
                  <a:latin typeface="Calibri" panose="020F0502020204030204" pitchFamily="34" charset="0"/>
                  <a:cs typeface="Calibri" panose="020F0502020204030204" pitchFamily="34" charset="0"/>
                  <a:sym typeface="Arial"/>
                </a:rPr>
                <a:t>Nhiệm vụ </a:t>
              </a:r>
              <a:r>
                <a:rPr lang="en-US" sz="3200" kern="0" dirty="0">
                  <a:solidFill>
                    <a:srgbClr val="FFFFFF"/>
                  </a:solidFill>
                  <a:latin typeface="Calibri" panose="020F0502020204030204" pitchFamily="34" charset="0"/>
                  <a:cs typeface="Calibri" panose="020F0502020204030204" pitchFamily="34" charset="0"/>
                  <a:sym typeface="Arial"/>
                </a:rPr>
                <a:t>3</a:t>
              </a:r>
              <a:r>
                <a:rPr lang="vi-VN" sz="3200" kern="0" dirty="0">
                  <a:solidFill>
                    <a:srgbClr val="FFFFFF"/>
                  </a:solidFill>
                  <a:latin typeface="Calibri" panose="020F0502020204030204" pitchFamily="34" charset="0"/>
                  <a:cs typeface="Calibri" panose="020F0502020204030204" pitchFamily="34" charset="0"/>
                  <a:sym typeface="Arial"/>
                </a:rPr>
                <a:t>: </a:t>
              </a:r>
              <a:r>
                <a:rPr lang="en-US" sz="3200" kern="0" dirty="0">
                  <a:solidFill>
                    <a:srgbClr val="FFFFFF"/>
                  </a:solidFill>
                  <a:latin typeface="Calibri" panose="020F0502020204030204" pitchFamily="34" charset="0"/>
                  <a:cs typeface="Calibri" panose="020F0502020204030204" pitchFamily="34" charset="0"/>
                  <a:sym typeface="Arial"/>
                </a:rPr>
                <a:t>Ship </a:t>
              </a:r>
              <a:r>
                <a:rPr lang="en-US" sz="3200" kern="0" dirty="0" err="1">
                  <a:solidFill>
                    <a:srgbClr val="FFFFFF"/>
                  </a:solidFill>
                  <a:latin typeface="Calibri" panose="020F0502020204030204" pitchFamily="34" charset="0"/>
                  <a:cs typeface="Calibri" panose="020F0502020204030204" pitchFamily="34" charset="0"/>
                  <a:sym typeface="Arial"/>
                </a:rPr>
                <a:t>hàng</a:t>
              </a:r>
              <a:endParaRPr lang="en-US" sz="3200" kern="0" dirty="0">
                <a:solidFill>
                  <a:srgbClr val="FFFFFF"/>
                </a:solidFill>
                <a:latin typeface="Calibri" panose="020F0502020204030204" pitchFamily="34" charset="0"/>
                <a:cs typeface="Calibri" panose="020F0502020204030204" pitchFamily="34" charset="0"/>
                <a:sym typeface="Arial"/>
              </a:endParaRPr>
            </a:p>
          </p:txBody>
        </p:sp>
      </p:grpSp>
    </p:spTree>
    <p:extLst>
      <p:ext uri="{BB962C8B-B14F-4D97-AF65-F5344CB8AC3E}">
        <p14:creationId xmlns:p14="http://schemas.microsoft.com/office/powerpoint/2010/main" val="18447723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0" name="Rectangle 19">
            <a:extLst>
              <a:ext uri="{FF2B5EF4-FFF2-40B4-BE49-F238E27FC236}">
                <a16:creationId xmlns:a16="http://schemas.microsoft.com/office/drawing/2014/main" xmlns="" id="{67520216-71B7-1339-9E70-C833FC689733}"/>
              </a:ext>
            </a:extLst>
          </p:cNvPr>
          <p:cNvSpPr/>
          <p:nvPr/>
        </p:nvSpPr>
        <p:spPr>
          <a:xfrm>
            <a:off x="-100768" y="1"/>
            <a:ext cx="12292768" cy="6727428"/>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a:solidFill>
                <a:srgbClr val="2E8B76"/>
              </a:solidFill>
              <a:latin typeface="Arial"/>
              <a:sym typeface="Arial"/>
            </a:endParaRPr>
          </a:p>
        </p:txBody>
      </p:sp>
      <p:sp>
        <p:nvSpPr>
          <p:cNvPr id="246" name="Google Shape;246;p34"/>
          <p:cNvSpPr/>
          <p:nvPr/>
        </p:nvSpPr>
        <p:spPr>
          <a:xfrm>
            <a:off x="-100767" y="3082091"/>
            <a:ext cx="4260200" cy="3918500"/>
          </a:xfrm>
          <a:custGeom>
            <a:avLst/>
            <a:gdLst/>
            <a:ahLst/>
            <a:cxnLst/>
            <a:rect l="l" t="t" r="r" b="b"/>
            <a:pathLst>
              <a:path w="127806" h="117555" extrusionOk="0">
                <a:moveTo>
                  <a:pt x="0" y="48692"/>
                </a:moveTo>
                <a:cubicBezTo>
                  <a:pt x="3237" y="41137"/>
                  <a:pt x="12978" y="38603"/>
                  <a:pt x="19553" y="33672"/>
                </a:cubicBezTo>
                <a:cubicBezTo>
                  <a:pt x="25037" y="29560"/>
                  <a:pt x="27457" y="17548"/>
                  <a:pt x="22104" y="13268"/>
                </a:cubicBezTo>
                <a:cubicBezTo>
                  <a:pt x="20118" y="11680"/>
                  <a:pt x="16999" y="17511"/>
                  <a:pt x="18137" y="19786"/>
                </a:cubicBezTo>
                <a:cubicBezTo>
                  <a:pt x="19715" y="22940"/>
                  <a:pt x="24612" y="24235"/>
                  <a:pt x="28055" y="23470"/>
                </a:cubicBezTo>
                <a:cubicBezTo>
                  <a:pt x="42810" y="20189"/>
                  <a:pt x="52630" y="-3638"/>
                  <a:pt x="67163" y="516"/>
                </a:cubicBezTo>
                <a:cubicBezTo>
                  <a:pt x="73212" y="2245"/>
                  <a:pt x="75997" y="9650"/>
                  <a:pt x="81332" y="12985"/>
                </a:cubicBezTo>
                <a:cubicBezTo>
                  <a:pt x="85310" y="15471"/>
                  <a:pt x="91672" y="14913"/>
                  <a:pt x="94085" y="18936"/>
                </a:cubicBezTo>
                <a:cubicBezTo>
                  <a:pt x="97713" y="24985"/>
                  <a:pt x="97304" y="33068"/>
                  <a:pt x="101453" y="38773"/>
                </a:cubicBezTo>
                <a:cubicBezTo>
                  <a:pt x="104631" y="43143"/>
                  <a:pt x="109127" y="47739"/>
                  <a:pt x="114489" y="48408"/>
                </a:cubicBezTo>
                <a:cubicBezTo>
                  <a:pt x="117972" y="48843"/>
                  <a:pt x="125428" y="47417"/>
                  <a:pt x="124124" y="44158"/>
                </a:cubicBezTo>
                <a:cubicBezTo>
                  <a:pt x="122222" y="39404"/>
                  <a:pt x="111302" y="48429"/>
                  <a:pt x="111938" y="53509"/>
                </a:cubicBezTo>
                <a:cubicBezTo>
                  <a:pt x="112535" y="58271"/>
                  <a:pt x="118143" y="60914"/>
                  <a:pt x="120440" y="65128"/>
                </a:cubicBezTo>
                <a:cubicBezTo>
                  <a:pt x="123682" y="71075"/>
                  <a:pt x="124603" y="78607"/>
                  <a:pt x="123274" y="85249"/>
                </a:cubicBezTo>
                <a:cubicBezTo>
                  <a:pt x="122775" y="87743"/>
                  <a:pt x="119280" y="89531"/>
                  <a:pt x="116756" y="89216"/>
                </a:cubicBezTo>
                <a:cubicBezTo>
                  <a:pt x="114870" y="88981"/>
                  <a:pt x="113683" y="85943"/>
                  <a:pt x="114205" y="84115"/>
                </a:cubicBezTo>
                <a:cubicBezTo>
                  <a:pt x="115478" y="79661"/>
                  <a:pt x="126193" y="83646"/>
                  <a:pt x="127524" y="88083"/>
                </a:cubicBezTo>
                <a:cubicBezTo>
                  <a:pt x="129279" y="93933"/>
                  <a:pt x="121031" y="98431"/>
                  <a:pt x="117889" y="103669"/>
                </a:cubicBezTo>
                <a:cubicBezTo>
                  <a:pt x="115496" y="107659"/>
                  <a:pt x="114892" y="116085"/>
                  <a:pt x="119306" y="117555"/>
                </a:cubicBezTo>
              </a:path>
            </a:pathLst>
          </a:custGeom>
          <a:noFill/>
          <a:ln w="19050" cap="flat" cmpd="sng">
            <a:solidFill>
              <a:schemeClr val="accent1"/>
            </a:solidFill>
            <a:prstDash val="dot"/>
            <a:round/>
            <a:headEnd type="none" w="med" len="med"/>
            <a:tailEnd type="none" w="med" len="med"/>
          </a:ln>
        </p:spPr>
        <p:txBody>
          <a:bodyPr/>
          <a:lstStyle/>
          <a:p>
            <a:pPr defTabSz="1219170">
              <a:buClr>
                <a:srgbClr val="000000"/>
              </a:buClr>
              <a:defRPr/>
            </a:pPr>
            <a:endParaRPr lang="en-US" sz="1867" kern="0">
              <a:solidFill>
                <a:srgbClr val="000000"/>
              </a:solidFill>
              <a:latin typeface="Arial"/>
              <a:cs typeface="Arial"/>
              <a:sym typeface="Arial"/>
            </a:endParaRPr>
          </a:p>
        </p:txBody>
      </p:sp>
      <p:grpSp>
        <p:nvGrpSpPr>
          <p:cNvPr id="6" name="Group 5">
            <a:extLst>
              <a:ext uri="{FF2B5EF4-FFF2-40B4-BE49-F238E27FC236}">
                <a16:creationId xmlns:a16="http://schemas.microsoft.com/office/drawing/2014/main" xmlns="" id="{559DFF2D-85CB-4CC3-857A-D132194D5D5D}"/>
              </a:ext>
            </a:extLst>
          </p:cNvPr>
          <p:cNvGrpSpPr/>
          <p:nvPr/>
        </p:nvGrpSpPr>
        <p:grpSpPr>
          <a:xfrm>
            <a:off x="3932534" y="-468407"/>
            <a:ext cx="5374644" cy="2129424"/>
            <a:chOff x="876575" y="-656923"/>
            <a:chExt cx="5449459" cy="2225405"/>
          </a:xfrm>
        </p:grpSpPr>
        <p:pic>
          <p:nvPicPr>
            <p:cNvPr id="14"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A0992A8D-5BE2-4DA9-8FBD-15BEAF58AA6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xmlns="" id="{66C9333A-A4D6-4148-B6B1-8E2265AB2626}"/>
                </a:ext>
              </a:extLst>
            </p:cNvPr>
            <p:cNvSpPr txBox="1"/>
            <p:nvPr/>
          </p:nvSpPr>
          <p:spPr>
            <a:xfrm>
              <a:off x="1603675" y="151192"/>
              <a:ext cx="4150630" cy="611133"/>
            </a:xfrm>
            <a:prstGeom prst="rect">
              <a:avLst/>
            </a:prstGeom>
            <a:noFill/>
          </p:spPr>
          <p:txBody>
            <a:bodyPr wrap="square" rtlCol="0">
              <a:spAutoFit/>
            </a:bodyPr>
            <a:lstStyle/>
            <a:p>
              <a:pPr algn="ctr" defTabSz="1219170">
                <a:buClr>
                  <a:srgbClr val="000000"/>
                </a:buClr>
                <a:defRPr/>
              </a:pPr>
              <a:r>
                <a:rPr lang="vi-VN" sz="3200" kern="0" dirty="0">
                  <a:solidFill>
                    <a:srgbClr val="FFFFFF"/>
                  </a:solidFill>
                  <a:latin typeface="Calibri" panose="020F0502020204030204" pitchFamily="34" charset="0"/>
                  <a:cs typeface="Calibri" panose="020F0502020204030204" pitchFamily="34" charset="0"/>
                  <a:sym typeface="Arial"/>
                </a:rPr>
                <a:t>Nhiệm vụ </a:t>
              </a:r>
              <a:r>
                <a:rPr lang="en-US" sz="3200" kern="0" dirty="0">
                  <a:solidFill>
                    <a:srgbClr val="FFFFFF"/>
                  </a:solidFill>
                  <a:latin typeface="Calibri" panose="020F0502020204030204" pitchFamily="34" charset="0"/>
                  <a:cs typeface="Calibri" panose="020F0502020204030204" pitchFamily="34" charset="0"/>
                  <a:sym typeface="Arial"/>
                </a:rPr>
                <a:t>3</a:t>
              </a:r>
              <a:r>
                <a:rPr lang="vi-VN" sz="3200" kern="0" dirty="0">
                  <a:solidFill>
                    <a:srgbClr val="FFFFFF"/>
                  </a:solidFill>
                  <a:latin typeface="Calibri" panose="020F0502020204030204" pitchFamily="34" charset="0"/>
                  <a:cs typeface="Calibri" panose="020F0502020204030204" pitchFamily="34" charset="0"/>
                  <a:sym typeface="Arial"/>
                </a:rPr>
                <a:t>: </a:t>
              </a:r>
              <a:r>
                <a:rPr lang="en-US" sz="3200" kern="0" dirty="0">
                  <a:solidFill>
                    <a:srgbClr val="FFFFFF"/>
                  </a:solidFill>
                  <a:latin typeface="Calibri" panose="020F0502020204030204" pitchFamily="34" charset="0"/>
                  <a:cs typeface="Calibri" panose="020F0502020204030204" pitchFamily="34" charset="0"/>
                  <a:sym typeface="Arial"/>
                </a:rPr>
                <a:t>Ship </a:t>
              </a:r>
              <a:r>
                <a:rPr lang="en-US" sz="3200" kern="0" dirty="0" err="1">
                  <a:solidFill>
                    <a:srgbClr val="FFFFFF"/>
                  </a:solidFill>
                  <a:latin typeface="Calibri" panose="020F0502020204030204" pitchFamily="34" charset="0"/>
                  <a:cs typeface="Calibri" panose="020F0502020204030204" pitchFamily="34" charset="0"/>
                  <a:sym typeface="Arial"/>
                </a:rPr>
                <a:t>hàng</a:t>
              </a:r>
              <a:endParaRPr lang="en-US" sz="3200" kern="0" dirty="0">
                <a:solidFill>
                  <a:srgbClr val="FFFFFF"/>
                </a:solidFill>
                <a:latin typeface="Calibri" panose="020F0502020204030204" pitchFamily="34" charset="0"/>
                <a:cs typeface="Calibri" panose="020F0502020204030204" pitchFamily="34" charset="0"/>
                <a:sym typeface="Arial"/>
              </a:endParaRPr>
            </a:p>
          </p:txBody>
        </p:sp>
      </p:grpSp>
      <p:sp>
        <p:nvSpPr>
          <p:cNvPr id="3" name="TextBox 2">
            <a:extLst>
              <a:ext uri="{FF2B5EF4-FFF2-40B4-BE49-F238E27FC236}">
                <a16:creationId xmlns:a16="http://schemas.microsoft.com/office/drawing/2014/main" xmlns="" id="{793AABAF-F573-749D-87BF-70B2119AB09C}"/>
              </a:ext>
            </a:extLst>
          </p:cNvPr>
          <p:cNvSpPr txBox="1"/>
          <p:nvPr/>
        </p:nvSpPr>
        <p:spPr>
          <a:xfrm>
            <a:off x="245327" y="1282391"/>
            <a:ext cx="11552663" cy="5262979"/>
          </a:xfrm>
          <a:prstGeom prst="rect">
            <a:avLst/>
          </a:prstGeom>
          <a:noFill/>
        </p:spPr>
        <p:txBody>
          <a:bodyPr wrap="square" rtlCol="0">
            <a:spAutoFit/>
          </a:bodyPr>
          <a:lstStyle/>
          <a:p>
            <a:pPr algn="just"/>
            <a:r>
              <a:rPr lang="en-US" sz="2800" b="0" i="0" dirty="0">
                <a:solidFill>
                  <a:srgbClr val="FF0000"/>
                </a:solidFill>
                <a:effectLst/>
                <a:latin typeface="Calibri" panose="020F0502020204030204" pitchFamily="34" charset="0"/>
                <a:cs typeface="Calibri" panose="020F0502020204030204" pitchFamily="34" charset="0"/>
              </a:rPr>
              <a:t>a) </a:t>
            </a:r>
            <a:r>
              <a:rPr lang="vi-VN" sz="2800" b="0" i="0" dirty="0">
                <a:solidFill>
                  <a:srgbClr val="FF0000"/>
                </a:solidFill>
                <a:effectLst/>
                <a:latin typeface="Calibri" panose="020F0502020204030204" pitchFamily="34" charset="0"/>
                <a:cs typeface="Calibri" panose="020F0502020204030204" pitchFamily="34" charset="0"/>
              </a:rPr>
              <a:t>So sánh số học sinh của các trường: 1 868 &lt; 1 892 &lt; 2 065 &lt; 2 131.</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Nguyễn Trãi có nhiều học sinh nhất. Nên Trường Tiểu học Nguyễn Trãi có 2 131 học sinh.</a:t>
            </a:r>
          </a:p>
          <a:p>
            <a:pPr algn="just"/>
            <a:r>
              <a:rPr lang="vi-VN" sz="2800" b="0" i="0" dirty="0">
                <a:solidFill>
                  <a:srgbClr val="FF0000"/>
                </a:solidFill>
                <a:effectLst/>
                <a:latin typeface="Calibri" panose="020F0502020204030204" pitchFamily="34" charset="0"/>
                <a:cs typeface="Calibri" panose="020F0502020204030204" pitchFamily="34" charset="0"/>
              </a:rPr>
              <a:t>- Số lẻ còn lại là: 2 065.</a:t>
            </a:r>
          </a:p>
          <a:p>
            <a:pPr algn="just"/>
            <a:r>
              <a:rPr lang="vi-VN" sz="2800" b="0" i="0" dirty="0">
                <a:solidFill>
                  <a:srgbClr val="FF0000"/>
                </a:solidFill>
                <a:effectLst/>
                <a:latin typeface="Calibri" panose="020F0502020204030204" pitchFamily="34" charset="0"/>
                <a:cs typeface="Calibri" panose="020F0502020204030204" pitchFamily="34" charset="0"/>
              </a:rPr>
              <a:t>Số học sinh của Trường Tiểu học Lê Lợi là số lẻ. Nên Trường Tiểu học Lê Lợi có 2 065 học sinh.</a:t>
            </a:r>
          </a:p>
          <a:p>
            <a:pPr algn="just"/>
            <a:r>
              <a:rPr lang="vi-VN" sz="2800" b="0" i="0" dirty="0">
                <a:solidFill>
                  <a:srgbClr val="FF0000"/>
                </a:solidFill>
                <a:effectLst/>
                <a:latin typeface="Calibri" panose="020F0502020204030204" pitchFamily="34" charset="0"/>
                <a:cs typeface="Calibri" panose="020F0502020204030204" pitchFamily="34" charset="0"/>
              </a:rPr>
              <a:t>- So sánh hai số còn lại: 1 868 &lt; 1 892</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Quang Trung có nhiều học sinh hơn Trường Tiểu học Nguyễn Du. Nên:</a:t>
            </a:r>
            <a:r>
              <a:rPr lang="en-US" sz="2800" b="0" i="0" dirty="0">
                <a:solidFill>
                  <a:srgbClr val="FF0000"/>
                </a:solidFill>
                <a:effectLst/>
                <a:latin typeface="Calibri" panose="020F0502020204030204" pitchFamily="34" charset="0"/>
                <a:cs typeface="Calibri" panose="020F0502020204030204" pitchFamily="34" charset="0"/>
              </a:rPr>
              <a:t> </a:t>
            </a:r>
            <a:r>
              <a:rPr lang="vi-VN" sz="2800" b="0" i="0" dirty="0">
                <a:solidFill>
                  <a:srgbClr val="FF0000"/>
                </a:solidFill>
                <a:effectLst/>
                <a:latin typeface="Calibri" panose="020F0502020204030204" pitchFamily="34" charset="0"/>
                <a:cs typeface="Calibri" panose="020F0502020204030204" pitchFamily="34" charset="0"/>
              </a:rPr>
              <a:t>Trường Tiểu học Quang Trung có 1 892 học sinh</a:t>
            </a:r>
          </a:p>
          <a:p>
            <a:pPr algn="just"/>
            <a:r>
              <a:rPr lang="vi-VN" sz="2800" b="0" i="0" dirty="0">
                <a:solidFill>
                  <a:srgbClr val="FF0000"/>
                </a:solidFill>
                <a:effectLst/>
                <a:latin typeface="Calibri" panose="020F0502020204030204" pitchFamily="34" charset="0"/>
                <a:cs typeface="Calibri" panose="020F0502020204030204" pitchFamily="34" charset="0"/>
              </a:rPr>
              <a:t>Trường Tiểu học Nguyễn Du có 1 868 học sinh.</a:t>
            </a:r>
          </a:p>
          <a:p>
            <a:pPr algn="just"/>
            <a:r>
              <a:rPr lang="vi-VN" sz="2800" b="0" i="0" dirty="0">
                <a:solidFill>
                  <a:srgbClr val="FF0000"/>
                </a:solidFill>
                <a:effectLst/>
                <a:latin typeface="Calibri" panose="020F0502020204030204" pitchFamily="34" charset="0"/>
                <a:cs typeface="Calibri" panose="020F0502020204030204" pitchFamily="34" charset="0"/>
              </a:rPr>
              <a:t>b) Viết số học sinh bốn trường tiểu học đó theo thứ tự từ bé đến lớn:</a:t>
            </a:r>
          </a:p>
          <a:p>
            <a:pPr algn="ctr"/>
            <a:r>
              <a:rPr lang="vi-VN" sz="2800" b="1" i="0" dirty="0">
                <a:solidFill>
                  <a:srgbClr val="FF0000"/>
                </a:solidFill>
                <a:effectLst/>
                <a:latin typeface="Calibri" panose="020F0502020204030204" pitchFamily="34" charset="0"/>
                <a:cs typeface="Calibri" panose="020F0502020204030204" pitchFamily="34" charset="0"/>
              </a:rPr>
              <a:t>1 868; 1 892; 2 065; 2 131.</a:t>
            </a:r>
            <a:endParaRPr lang="vi-VN" sz="2800" b="0" i="0" dirty="0">
              <a:solidFill>
                <a:srgbClr val="FF0000"/>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2997328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down)">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dow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wipe(down)">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wipe(down)">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wipe(down)">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wipe(down)">
                                      <p:cBhvr>
                                        <p:cTn id="4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2" descr="I"/>
          <p:cNvPicPr>
            <a:picLocks noChangeAspect="1"/>
          </p:cNvPicPr>
          <p:nvPr/>
        </p:nvPicPr>
        <p:blipFill>
          <a:blip r:embed="rId3" cstate="print"/>
          <a:stretch>
            <a:fillRect/>
          </a:stretch>
        </p:blipFill>
        <p:spPr>
          <a:xfrm>
            <a:off x="9855200" y="207963"/>
            <a:ext cx="1930400" cy="1447800"/>
          </a:xfrm>
          <a:prstGeom prst="rect">
            <a:avLst/>
          </a:prstGeom>
          <a:noFill/>
          <a:ln w="9525">
            <a:noFill/>
          </a:ln>
        </p:spPr>
      </p:pic>
      <p:pic>
        <p:nvPicPr>
          <p:cNvPr id="6150" name="Picture 2" descr="I"/>
          <p:cNvPicPr>
            <a:picLocks noChangeAspect="1"/>
          </p:cNvPicPr>
          <p:nvPr/>
        </p:nvPicPr>
        <p:blipFill>
          <a:blip r:embed="rId3" cstate="print"/>
          <a:stretch>
            <a:fillRect/>
          </a:stretch>
        </p:blipFill>
        <p:spPr>
          <a:xfrm>
            <a:off x="0" y="200025"/>
            <a:ext cx="1930400" cy="1447800"/>
          </a:xfrm>
          <a:prstGeom prst="rect">
            <a:avLst/>
          </a:prstGeom>
          <a:noFill/>
          <a:ln w="9525">
            <a:noFill/>
          </a:ln>
        </p:spPr>
      </p:pic>
      <p:pic>
        <p:nvPicPr>
          <p:cNvPr id="8" name="Picture 48" descr="Hoa tims"/>
          <p:cNvPicPr>
            <a:picLocks noChangeAspect="1"/>
          </p:cNvPicPr>
          <p:nvPr/>
        </p:nvPicPr>
        <p:blipFill>
          <a:blip r:embed="rId4" cstate="print"/>
          <a:stretch>
            <a:fillRect/>
          </a:stretch>
        </p:blipFill>
        <p:spPr>
          <a:xfrm>
            <a:off x="1930400" y="4673600"/>
            <a:ext cx="7823200" cy="1752600"/>
          </a:xfrm>
          <a:prstGeom prst="rect">
            <a:avLst/>
          </a:prstGeom>
          <a:noFill/>
          <a:ln w="9525">
            <a:noFill/>
          </a:ln>
        </p:spPr>
      </p:pic>
      <p:pic>
        <p:nvPicPr>
          <p:cNvPr id="6153" name="Picture 7" descr="Ảnh15"/>
          <p:cNvPicPr>
            <a:picLocks noChangeAspect="1"/>
          </p:cNvPicPr>
          <p:nvPr/>
        </p:nvPicPr>
        <p:blipFill>
          <a:blip r:embed="rId5" cstate="print"/>
          <a:stretch>
            <a:fillRect/>
          </a:stretch>
        </p:blipFill>
        <p:spPr>
          <a:xfrm>
            <a:off x="304800" y="5613400"/>
            <a:ext cx="1422400" cy="787400"/>
          </a:xfrm>
          <a:prstGeom prst="rect">
            <a:avLst/>
          </a:prstGeom>
          <a:noFill/>
          <a:ln w="9525">
            <a:noFill/>
          </a:ln>
        </p:spPr>
      </p:pic>
      <p:pic>
        <p:nvPicPr>
          <p:cNvPr id="6154" name="Picture 7" descr="Ảnh15"/>
          <p:cNvPicPr>
            <a:picLocks noChangeAspect="1"/>
          </p:cNvPicPr>
          <p:nvPr/>
        </p:nvPicPr>
        <p:blipFill>
          <a:blip r:embed="rId5" cstate="print"/>
          <a:stretch>
            <a:fillRect/>
          </a:stretch>
        </p:blipFill>
        <p:spPr>
          <a:xfrm>
            <a:off x="10160000" y="5638800"/>
            <a:ext cx="1422400" cy="787400"/>
          </a:xfrm>
          <a:prstGeom prst="rect">
            <a:avLst/>
          </a:prstGeom>
          <a:noFill/>
          <a:ln w="9525">
            <a:noFill/>
          </a:ln>
        </p:spPr>
      </p:pic>
      <p:sp>
        <p:nvSpPr>
          <p:cNvPr id="6155" name="WordArt 3"/>
          <p:cNvSpPr>
            <a:spLocks noTextEdit="1"/>
          </p:cNvSpPr>
          <p:nvPr/>
        </p:nvSpPr>
        <p:spPr>
          <a:xfrm>
            <a:off x="2133600" y="4193178"/>
            <a:ext cx="7406216" cy="757646"/>
          </a:xfrm>
          <a:prstGeom prst="rect">
            <a:avLst/>
          </a:prstGeom>
        </p:spPr>
        <p:txBody>
          <a:bodyPr wrap="none" lIns="121917" tIns="60958" rIns="121917" bIns="60958" fromWordArt="1">
            <a:prstTxWarp prst="textPlain">
              <a:avLst>
                <a:gd name="adj" fmla="val 48413"/>
              </a:avLst>
            </a:prstTxWarp>
            <a:normAutofit/>
          </a:bodyPr>
          <a:lstStyle/>
          <a:p>
            <a:pPr algn="l"/>
            <a:r>
              <a:rPr lang="en-US" sz="3700" b="1" dirty="0">
                <a:solidFill>
                  <a:srgbClr val="FF0000"/>
                </a:solidFill>
                <a:latin typeface="Times New Roman" panose="02020603050405020304" pitchFamily="18" charset="0"/>
                <a:ea typeface="Times New Roman" panose="02020603050405020304" pitchFamily="18" charset="0"/>
              </a:rPr>
              <a:t>GV </a:t>
            </a:r>
            <a:r>
              <a:rPr lang="en-US" sz="3700" b="1" dirty="0" err="1">
                <a:solidFill>
                  <a:srgbClr val="FF0000"/>
                </a:solidFill>
                <a:latin typeface="Times New Roman" panose="02020603050405020304" pitchFamily="18" charset="0"/>
                <a:ea typeface="Times New Roman" panose="02020603050405020304" pitchFamily="18" charset="0"/>
              </a:rPr>
              <a:t>thực</a:t>
            </a:r>
            <a:r>
              <a:rPr lang="en-US" sz="3700" b="1" dirty="0">
                <a:solidFill>
                  <a:srgbClr val="FF0000"/>
                </a:solidFill>
                <a:latin typeface="Times New Roman" panose="02020603050405020304" pitchFamily="18" charset="0"/>
                <a:ea typeface="Times New Roman" panose="02020603050405020304" pitchFamily="18" charset="0"/>
              </a:rPr>
              <a:t> </a:t>
            </a:r>
            <a:r>
              <a:rPr lang="en-US" sz="3700" b="1" dirty="0" err="1">
                <a:solidFill>
                  <a:srgbClr val="FF0000"/>
                </a:solidFill>
                <a:latin typeface="Times New Roman" panose="02020603050405020304" pitchFamily="18" charset="0"/>
                <a:ea typeface="Times New Roman" panose="02020603050405020304" pitchFamily="18" charset="0"/>
              </a:rPr>
              <a:t>hiện</a:t>
            </a:r>
            <a:r>
              <a:rPr lang="en-US" sz="3700" b="1" dirty="0">
                <a:solidFill>
                  <a:srgbClr val="FF0000"/>
                </a:solidFill>
                <a:latin typeface="Times New Roman" panose="02020603050405020304" pitchFamily="18" charset="0"/>
                <a:ea typeface="Times New Roman" panose="02020603050405020304" pitchFamily="18" charset="0"/>
              </a:rPr>
              <a:t>: </a:t>
            </a:r>
            <a:r>
              <a:rPr lang="en-US" sz="3700" b="1" dirty="0" err="1">
                <a:solidFill>
                  <a:srgbClr val="FF0000"/>
                </a:solidFill>
                <a:latin typeface="Times New Roman" panose="02020603050405020304" pitchFamily="18" charset="0"/>
                <a:ea typeface="Times New Roman" panose="02020603050405020304" pitchFamily="18" charset="0"/>
              </a:rPr>
              <a:t>Vũ</a:t>
            </a:r>
            <a:r>
              <a:rPr lang="en-US" sz="3700" b="1" dirty="0">
                <a:solidFill>
                  <a:srgbClr val="FF0000"/>
                </a:solidFill>
                <a:latin typeface="Times New Roman" panose="02020603050405020304" pitchFamily="18" charset="0"/>
                <a:ea typeface="Times New Roman" panose="02020603050405020304" pitchFamily="18" charset="0"/>
              </a:rPr>
              <a:t> </a:t>
            </a:r>
            <a:r>
              <a:rPr lang="en-US" sz="3700" b="1" dirty="0" err="1">
                <a:solidFill>
                  <a:srgbClr val="FF0000"/>
                </a:solidFill>
                <a:latin typeface="Times New Roman" panose="02020603050405020304" pitchFamily="18" charset="0"/>
                <a:ea typeface="Times New Roman" panose="02020603050405020304" pitchFamily="18" charset="0"/>
              </a:rPr>
              <a:t>Thị</a:t>
            </a:r>
            <a:r>
              <a:rPr lang="en-US" sz="3700" b="1" dirty="0">
                <a:solidFill>
                  <a:srgbClr val="FF0000"/>
                </a:solidFill>
                <a:latin typeface="Times New Roman" panose="02020603050405020304" pitchFamily="18" charset="0"/>
                <a:ea typeface="Times New Roman" panose="02020603050405020304" pitchFamily="18" charset="0"/>
              </a:rPr>
              <a:t> </a:t>
            </a:r>
            <a:r>
              <a:rPr lang="en-US" sz="3700" b="1" dirty="0" err="1">
                <a:solidFill>
                  <a:srgbClr val="FF0000"/>
                </a:solidFill>
                <a:latin typeface="Times New Roman" panose="02020603050405020304" pitchFamily="18" charset="0"/>
                <a:ea typeface="Times New Roman" panose="02020603050405020304" pitchFamily="18" charset="0"/>
              </a:rPr>
              <a:t>Bích</a:t>
            </a:r>
            <a:r>
              <a:rPr lang="en-US" sz="3700" b="1" dirty="0">
                <a:solidFill>
                  <a:srgbClr val="FF0000"/>
                </a:solidFill>
                <a:latin typeface="Times New Roman" panose="02020603050405020304" pitchFamily="18" charset="0"/>
                <a:ea typeface="Times New Roman" panose="02020603050405020304" pitchFamily="18" charset="0"/>
              </a:rPr>
              <a:t> </a:t>
            </a:r>
            <a:r>
              <a:rPr lang="en-US" sz="3700" b="1" dirty="0" err="1">
                <a:solidFill>
                  <a:srgbClr val="FF0000"/>
                </a:solidFill>
                <a:latin typeface="Times New Roman" panose="02020603050405020304" pitchFamily="18" charset="0"/>
                <a:ea typeface="Times New Roman" panose="02020603050405020304" pitchFamily="18" charset="0"/>
              </a:rPr>
              <a:t>Hiểu</a:t>
            </a:r>
            <a:endParaRPr lang="en-US" sz="3700" b="1" dirty="0">
              <a:solidFill>
                <a:srgbClr val="FF0000"/>
              </a:solidFill>
              <a:latin typeface="Times New Roman" panose="02020603050405020304" pitchFamily="18" charset="0"/>
              <a:ea typeface="Times New Roman" panose="02020603050405020304" pitchFamily="18" charset="0"/>
            </a:endParaRPr>
          </a:p>
        </p:txBody>
      </p:sp>
      <p:sp>
        <p:nvSpPr>
          <p:cNvPr id="12" name="WordArt 3"/>
          <p:cNvSpPr>
            <a:spLocks noTextEdit="1"/>
          </p:cNvSpPr>
          <p:nvPr/>
        </p:nvSpPr>
        <p:spPr>
          <a:xfrm>
            <a:off x="965200" y="1655763"/>
            <a:ext cx="10242731" cy="1849438"/>
          </a:xfrm>
          <a:prstGeom prst="rect">
            <a:avLst/>
          </a:prstGeom>
        </p:spPr>
        <p:txBody>
          <a:bodyPr wrap="none" lIns="121917" tIns="60958" rIns="121917" bIns="60958" fromWordArt="1">
            <a:prstTxWarp prst="textPlain">
              <a:avLst>
                <a:gd name="adj" fmla="val 50837"/>
              </a:avLst>
            </a:prstTxWarp>
            <a:normAutofit/>
          </a:bodyPr>
          <a:lstStyle/>
          <a:p>
            <a:pPr algn="ctr"/>
            <a:r>
              <a:rPr lang="en-US" sz="3700" b="1" i="1" dirty="0" err="1">
                <a:latin typeface="Times New Roman" panose="02020603050405020304" pitchFamily="18" charset="0"/>
                <a:ea typeface="Times New Roman" panose="02020603050405020304" pitchFamily="18" charset="0"/>
              </a:rPr>
              <a:t>Môn</a:t>
            </a:r>
            <a:r>
              <a:rPr lang="en-US" sz="3700" b="1" i="1" dirty="0">
                <a:latin typeface="Times New Roman" panose="02020603050405020304" pitchFamily="18" charset="0"/>
                <a:ea typeface="Times New Roman" panose="02020603050405020304" pitchFamily="18" charset="0"/>
              </a:rPr>
              <a:t> </a:t>
            </a:r>
            <a:r>
              <a:rPr lang="en-US" sz="3700" b="1" i="1" dirty="0" err="1" smtClean="0">
                <a:latin typeface="Times New Roman" panose="02020603050405020304" pitchFamily="18" charset="0"/>
                <a:ea typeface="Times New Roman" panose="02020603050405020304" pitchFamily="18" charset="0"/>
              </a:rPr>
              <a:t>Toán</a:t>
            </a:r>
            <a:endParaRPr lang="en-US" sz="3700" b="1" i="1" dirty="0" smtClean="0">
              <a:latin typeface="Times New Roman" panose="02020603050405020304" pitchFamily="18" charset="0"/>
              <a:ea typeface="Times New Roman" panose="02020603050405020304" pitchFamily="18" charset="0"/>
            </a:endParaRPr>
          </a:p>
          <a:p>
            <a:pPr algn="ctr"/>
            <a:r>
              <a:rPr lang="en-US" sz="3700" b="1" i="1" dirty="0" err="1" smtClean="0">
                <a:latin typeface="Times New Roman" panose="02020603050405020304" pitchFamily="18" charset="0"/>
                <a:ea typeface="Times New Roman" panose="02020603050405020304" pitchFamily="18" charset="0"/>
              </a:rPr>
              <a:t>Bài</a:t>
            </a:r>
            <a:r>
              <a:rPr lang="en-US" sz="3700" b="1" i="1" dirty="0" smtClean="0">
                <a:latin typeface="Times New Roman" panose="02020603050405020304" pitchFamily="18" charset="0"/>
                <a:ea typeface="Times New Roman" panose="02020603050405020304" pitchFamily="18" charset="0"/>
              </a:rPr>
              <a:t> 67: </a:t>
            </a:r>
            <a:r>
              <a:rPr lang="en-US" sz="3700" b="1" i="1" dirty="0" err="1" smtClean="0">
                <a:latin typeface="Times New Roman" panose="02020603050405020304" pitchFamily="18" charset="0"/>
                <a:ea typeface="Times New Roman" panose="02020603050405020304" pitchFamily="18" charset="0"/>
              </a:rPr>
              <a:t>Ôn</a:t>
            </a:r>
            <a:r>
              <a:rPr lang="en-US" sz="3700" b="1" i="1" dirty="0" smtClean="0">
                <a:latin typeface="Times New Roman" panose="02020603050405020304" pitchFamily="18" charset="0"/>
                <a:ea typeface="Times New Roman" panose="02020603050405020304" pitchFamily="18" charset="0"/>
              </a:rPr>
              <a:t> </a:t>
            </a:r>
            <a:r>
              <a:rPr lang="en-US" sz="3700" b="1" i="1" dirty="0" err="1" smtClean="0">
                <a:latin typeface="Times New Roman" panose="02020603050405020304" pitchFamily="18" charset="0"/>
                <a:ea typeface="Times New Roman" panose="02020603050405020304" pitchFamily="18" charset="0"/>
              </a:rPr>
              <a:t>tập</a:t>
            </a:r>
            <a:r>
              <a:rPr lang="en-US" sz="3700" b="1" i="1" dirty="0" smtClean="0">
                <a:latin typeface="Times New Roman" panose="02020603050405020304" pitchFamily="18" charset="0"/>
                <a:ea typeface="Times New Roman" panose="02020603050405020304" pitchFamily="18" charset="0"/>
              </a:rPr>
              <a:t> </a:t>
            </a:r>
            <a:r>
              <a:rPr lang="en-US" sz="3700" b="1" i="1" dirty="0" err="1" smtClean="0">
                <a:latin typeface="Times New Roman" panose="02020603050405020304" pitchFamily="18" charset="0"/>
                <a:ea typeface="Times New Roman" panose="02020603050405020304" pitchFamily="18" charset="0"/>
              </a:rPr>
              <a:t>số</a:t>
            </a:r>
            <a:r>
              <a:rPr lang="en-US" sz="3700" b="1" i="1" dirty="0" smtClean="0">
                <a:latin typeface="Times New Roman" panose="02020603050405020304" pitchFamily="18" charset="0"/>
                <a:ea typeface="Times New Roman" panose="02020603050405020304" pitchFamily="18" charset="0"/>
              </a:rPr>
              <a:t> </a:t>
            </a:r>
            <a:r>
              <a:rPr lang="en-US" sz="3700" b="1" i="1" dirty="0" err="1" smtClean="0">
                <a:latin typeface="Times New Roman" panose="02020603050405020304" pitchFamily="18" charset="0"/>
                <a:ea typeface="Times New Roman" panose="02020603050405020304" pitchFamily="18" charset="0"/>
              </a:rPr>
              <a:t>tự</a:t>
            </a:r>
            <a:r>
              <a:rPr lang="en-US" sz="3700" b="1" i="1" dirty="0" smtClean="0">
                <a:latin typeface="Times New Roman" panose="02020603050405020304" pitchFamily="18" charset="0"/>
                <a:ea typeface="Times New Roman" panose="02020603050405020304" pitchFamily="18" charset="0"/>
              </a:rPr>
              <a:t> </a:t>
            </a:r>
            <a:r>
              <a:rPr lang="en-US" sz="3700" b="1" i="1" dirty="0" err="1" smtClean="0">
                <a:latin typeface="Times New Roman" panose="02020603050405020304" pitchFamily="18" charset="0"/>
                <a:ea typeface="Times New Roman" panose="02020603050405020304" pitchFamily="18" charset="0"/>
              </a:rPr>
              <a:t>nhiên</a:t>
            </a:r>
            <a:r>
              <a:rPr lang="en-US" sz="3700" b="1" i="1" dirty="0" smtClean="0">
                <a:latin typeface="Times New Roman" panose="02020603050405020304" pitchFamily="18" charset="0"/>
                <a:ea typeface="Times New Roman" panose="02020603050405020304" pitchFamily="18" charset="0"/>
              </a:rPr>
              <a:t> ( </a:t>
            </a:r>
            <a:r>
              <a:rPr lang="en-US" sz="3700" b="1" i="1" dirty="0" err="1" smtClean="0">
                <a:latin typeface="Times New Roman" panose="02020603050405020304" pitchFamily="18" charset="0"/>
                <a:ea typeface="Times New Roman" panose="02020603050405020304" pitchFamily="18" charset="0"/>
              </a:rPr>
              <a:t>Tiết</a:t>
            </a:r>
            <a:r>
              <a:rPr lang="en-US" sz="3700" b="1" i="1" dirty="0" smtClean="0">
                <a:latin typeface="Times New Roman" panose="02020603050405020304" pitchFamily="18" charset="0"/>
                <a:ea typeface="Times New Roman" panose="02020603050405020304" pitchFamily="18" charset="0"/>
              </a:rPr>
              <a:t> </a:t>
            </a:r>
            <a:r>
              <a:rPr lang="en-US" sz="3700" b="1" i="1" dirty="0" smtClean="0">
                <a:latin typeface="Times New Roman" panose="02020603050405020304" pitchFamily="18" charset="0"/>
                <a:ea typeface="Times New Roman" panose="02020603050405020304" pitchFamily="18" charset="0"/>
              </a:rPr>
              <a:t>2)</a:t>
            </a:r>
            <a:endParaRPr lang="en-US" sz="3700" b="1" i="1" dirty="0">
              <a:latin typeface="Times New Roman" panose="02020603050405020304" pitchFamily="18" charset="0"/>
              <a:ea typeface="Times New Roman" panose="02020603050405020304" pitchFamily="18" charset="0"/>
            </a:endParaRPr>
          </a:p>
        </p:txBody>
      </p:sp>
      <p:sp>
        <p:nvSpPr>
          <p:cNvPr id="13" name="WordArt 15"/>
          <p:cNvSpPr>
            <a:spLocks noChangeArrowheads="1" noChangeShapeType="1" noTextEdit="1"/>
          </p:cNvSpPr>
          <p:nvPr/>
        </p:nvSpPr>
        <p:spPr bwMode="auto">
          <a:xfrm>
            <a:off x="2743200" y="381001"/>
            <a:ext cx="6605984" cy="1028700"/>
          </a:xfrm>
          <a:prstGeom prst="rect">
            <a:avLst/>
          </a:prstGeom>
        </p:spPr>
        <p:txBody>
          <a:bodyPr wrap="none" lIns="121917" tIns="60958" rIns="121917" bIns="60958" numCol="1" fromWordArt="1">
            <a:prstTxWarp prst="textPlain">
              <a:avLst>
                <a:gd name="adj" fmla="val 50000"/>
              </a:avLst>
            </a:prstTxWarp>
          </a:bodyPr>
          <a:lstStyle>
            <a:defPPr>
              <a:defRPr lang="en-US"/>
            </a:defPPr>
            <a:lvl1pPr marL="0" algn="l" defTabSz="914400" rtl="0" eaLnBrk="1" latinLnBrk="0" hangingPunct="1">
              <a:defRPr sz="1800" kern="1200">
                <a:solidFill>
                  <a:schemeClr val="tx1"/>
                </a:solidFill>
                <a:latin typeface="+mn-lt"/>
                <a:ea typeface="Arial" panose="020B0604020202020204" pitchFamily="34" charset="0"/>
                <a:cs typeface="+mn-cs"/>
              </a:defRPr>
            </a:lvl1pPr>
            <a:lvl2pPr marL="457200" algn="l" defTabSz="914400" rtl="0" eaLnBrk="1" latinLnBrk="0" hangingPunct="1">
              <a:defRPr sz="1800" kern="1200">
                <a:solidFill>
                  <a:schemeClr val="tx1"/>
                </a:solidFill>
                <a:latin typeface="+mn-lt"/>
                <a:ea typeface="Arial" panose="020B0604020202020204" pitchFamily="34" charset="0"/>
                <a:cs typeface="+mn-cs"/>
              </a:defRPr>
            </a:lvl2pPr>
            <a:lvl3pPr marL="914400" algn="l" defTabSz="914400" rtl="0" eaLnBrk="1" latinLnBrk="0" hangingPunct="1">
              <a:defRPr sz="1800" kern="1200">
                <a:solidFill>
                  <a:schemeClr val="tx1"/>
                </a:solidFill>
                <a:latin typeface="+mn-lt"/>
                <a:ea typeface="Arial" panose="020B0604020202020204" pitchFamily="34" charset="0"/>
                <a:cs typeface="+mn-cs"/>
              </a:defRPr>
            </a:lvl3pPr>
            <a:lvl4pPr marL="1371600" algn="l" defTabSz="914400" rtl="0" eaLnBrk="1" latinLnBrk="0" hangingPunct="1">
              <a:defRPr sz="1800" kern="1200">
                <a:solidFill>
                  <a:schemeClr val="tx1"/>
                </a:solidFill>
                <a:latin typeface="+mn-lt"/>
                <a:ea typeface="Arial" panose="020B0604020202020204" pitchFamily="34" charset="0"/>
                <a:cs typeface="+mn-cs"/>
              </a:defRPr>
            </a:lvl4pPr>
            <a:lvl5pPr marL="1828800" algn="l" defTabSz="914400" rtl="0" eaLnBrk="1" latinLnBrk="0" hangingPunct="1">
              <a:defRPr sz="1800" kern="1200">
                <a:solidFill>
                  <a:schemeClr val="tx1"/>
                </a:solidFill>
                <a:latin typeface="+mn-lt"/>
                <a:ea typeface="Arial" panose="020B0604020202020204" pitchFamily="34" charset="0"/>
                <a:cs typeface="+mn-cs"/>
              </a:defRPr>
            </a:lvl5pPr>
            <a:lvl6pPr marL="2286000" algn="l" defTabSz="914400" rtl="0" eaLnBrk="1" latinLnBrk="0" hangingPunct="1">
              <a:defRPr sz="1800" kern="1200">
                <a:solidFill>
                  <a:schemeClr val="tx1"/>
                </a:solidFill>
                <a:latin typeface="+mn-lt"/>
                <a:ea typeface="Arial" panose="020B0604020202020204" pitchFamily="34" charset="0"/>
                <a:cs typeface="+mn-cs"/>
              </a:defRPr>
            </a:lvl6pPr>
            <a:lvl7pPr marL="2743200" algn="l" defTabSz="914400" rtl="0" eaLnBrk="1" latinLnBrk="0" hangingPunct="1">
              <a:defRPr sz="1800" kern="1200">
                <a:solidFill>
                  <a:schemeClr val="tx1"/>
                </a:solidFill>
                <a:latin typeface="+mn-lt"/>
                <a:ea typeface="Arial" panose="020B0604020202020204" pitchFamily="34" charset="0"/>
                <a:cs typeface="+mn-cs"/>
              </a:defRPr>
            </a:lvl7pPr>
            <a:lvl8pPr marL="3200400" algn="l" defTabSz="914400" rtl="0" eaLnBrk="1" latinLnBrk="0" hangingPunct="1">
              <a:defRPr sz="1800" kern="1200">
                <a:solidFill>
                  <a:schemeClr val="tx1"/>
                </a:solidFill>
                <a:latin typeface="+mn-lt"/>
                <a:ea typeface="Arial" panose="020B0604020202020204" pitchFamily="34" charset="0"/>
                <a:cs typeface="+mn-cs"/>
              </a:defRPr>
            </a:lvl8pPr>
            <a:lvl9pPr marL="3657600" algn="l" defTabSz="914400" rtl="0" eaLnBrk="1" latinLnBrk="0" hangingPunct="1">
              <a:defRPr sz="1800" kern="1200">
                <a:solidFill>
                  <a:schemeClr val="tx1"/>
                </a:solidFill>
                <a:latin typeface="+mn-lt"/>
                <a:ea typeface="Arial" panose="020B0604020202020204" pitchFamily="34" charset="0"/>
                <a:cs typeface="+mn-cs"/>
              </a:defRPr>
            </a:lvl9pPr>
          </a:lstStyle>
          <a:p>
            <a:pPr algn="ctr" defTabSz="1219170" eaLnBrk="0" fontAlgn="base" hangingPunct="0">
              <a:spcBef>
                <a:spcPct val="0"/>
              </a:spcBef>
              <a:spcAft>
                <a:spcPct val="0"/>
              </a:spcAft>
              <a:defRPr/>
            </a:pPr>
            <a:endParaRPr lang="vi-VN" sz="2400" kern="10" dirty="0">
              <a:ln w="12700">
                <a:pattFill prst="divot">
                  <a:fgClr>
                    <a:srgbClr val="FF0000"/>
                  </a:fgClr>
                  <a:bgClr>
                    <a:srgbClr val="0000CC"/>
                  </a:bgClr>
                </a:pattFill>
                <a:round/>
              </a:ln>
              <a:gradFill rotWithShape="1">
                <a:gsLst>
                  <a:gs pos="0">
                    <a:srgbClr val="0000CC"/>
                  </a:gs>
                  <a:gs pos="100000">
                    <a:srgbClr val="FF0000"/>
                  </a:gs>
                </a:gsLst>
                <a:lin ang="5400000" scaled="1"/>
              </a:gradFill>
              <a:effectLst>
                <a:outerShdw dist="35921" dir="2700000" sy="50000" kx="2115830" algn="bl" rotWithShape="0">
                  <a:srgbClr val="C0C0C0">
                    <a:alpha val="79999"/>
                  </a:srgbClr>
                </a:outerShdw>
              </a:effectLst>
              <a:latin typeface="Arial" panose="020B0604020202020204" pitchFamily="34" charset="0"/>
              <a:ea typeface="+mn-ea"/>
              <a:cs typeface="Arial" panose="020B0604020202020204" pitchFamily="34" charset="0"/>
            </a:endParaRPr>
          </a:p>
        </p:txBody>
      </p:sp>
      <p:sp>
        <p:nvSpPr>
          <p:cNvPr id="14" name="Rectangle 13"/>
          <p:cNvSpPr/>
          <p:nvPr/>
        </p:nvSpPr>
        <p:spPr>
          <a:xfrm>
            <a:off x="1727200" y="381000"/>
            <a:ext cx="8128000" cy="738660"/>
          </a:xfrm>
          <a:prstGeom prst="rect">
            <a:avLst/>
          </a:prstGeom>
          <a:noFill/>
        </p:spPr>
        <p:txBody>
          <a:bodyPr wrap="square" lIns="121917" tIns="60958" rIns="121917" bIns="60958">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TRƯỜNG TIỂU HỌC ĐOÀN LẬP</a:t>
            </a:r>
          </a:p>
        </p:txBody>
      </p:sp>
    </p:spTree>
    <p:extLst>
      <p:ext uri="{BB962C8B-B14F-4D97-AF65-F5344CB8AC3E}">
        <p14:creationId xmlns:p14="http://schemas.microsoft.com/office/powerpoint/2010/main" val="1979984313"/>
      </p:ext>
    </p:extLst>
  </p:cSld>
  <p:clrMapOvr>
    <a:masterClrMapping/>
  </p:clrMapOvr>
  <mc:AlternateContent xmlns:mc="http://schemas.openxmlformats.org/markup-compatibility/2006" xmlns:p14="http://schemas.microsoft.com/office/powerpoint/2010/main">
    <mc:Choice Requires="p14">
      <p:transition spd="slow" p14:dur="1500">
        <p:split orient="vert"/>
        <p:sndAc>
          <p:stSnd>
            <p:snd r:embed="rId2" name="click.wav"/>
          </p:stSnd>
        </p:sndAc>
      </p:transition>
    </mc:Choice>
    <mc:Fallback xmlns="">
      <p:transition spd="slow">
        <p:split orient="vert"/>
        <p:sndAc>
          <p:stSnd>
            <p:snd r:embed="rId6"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Landscape Drawing Cartoon, PNG, 1506x522px, Landscape, Cartoon, Drawing,  Grass, Green Download Free">
            <a:extLst>
              <a:ext uri="{FF2B5EF4-FFF2-40B4-BE49-F238E27FC236}">
                <a16:creationId xmlns:a16="http://schemas.microsoft.com/office/drawing/2014/main" xmlns="" id="{80C3D0F2-6F60-4261-BF56-9469958B0CB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55" b="93662" l="5244" r="95976">
                        <a14:foregroundMark x1="5244" y1="65493" x2="12561" y2="70423"/>
                        <a14:foregroundMark x1="27561" y1="94014" x2="61585" y2="88380"/>
                        <a14:foregroundMark x1="92317" y1="71127" x2="95976" y2="60211"/>
                      </a14:backgroundRemoval>
                    </a14:imgEffect>
                  </a14:imgLayer>
                </a14:imgProps>
              </a:ext>
              <a:ext uri="{28A0092B-C50C-407E-A947-70E740481C1C}">
                <a14:useLocalDpi xmlns:a14="http://schemas.microsoft.com/office/drawing/2010/main" val="0"/>
              </a:ext>
            </a:extLst>
          </a:blip>
          <a:srcRect/>
          <a:stretch>
            <a:fillRect/>
          </a:stretch>
        </p:blipFill>
        <p:spPr bwMode="auto">
          <a:xfrm>
            <a:off x="4556269" y="4850020"/>
            <a:ext cx="10414000" cy="360680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xmlns="" id="{5C0F09DC-6C3D-6149-B56A-DDDC1F04F618}"/>
              </a:ext>
            </a:extLst>
          </p:cNvPr>
          <p:cNvGrpSpPr/>
          <p:nvPr/>
        </p:nvGrpSpPr>
        <p:grpSpPr>
          <a:xfrm>
            <a:off x="278780" y="0"/>
            <a:ext cx="10517335" cy="836341"/>
            <a:chOff x="516467" y="135467"/>
            <a:chExt cx="7990427" cy="677333"/>
          </a:xfrm>
        </p:grpSpPr>
        <p:sp>
          <p:nvSpPr>
            <p:cNvPr id="8" name="Oval 7">
              <a:extLst>
                <a:ext uri="{FF2B5EF4-FFF2-40B4-BE49-F238E27FC236}">
                  <a16:creationId xmlns:a16="http://schemas.microsoft.com/office/drawing/2014/main" xmlns="" id="{21FA3278-D462-4264-41B1-353131A6327C}"/>
                </a:ext>
              </a:extLst>
            </p:cNvPr>
            <p:cNvSpPr/>
            <p:nvPr/>
          </p:nvSpPr>
          <p:spPr>
            <a:xfrm>
              <a:off x="516467" y="135467"/>
              <a:ext cx="677333" cy="67733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533"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5</a:t>
              </a:r>
            </a:p>
          </p:txBody>
        </p:sp>
        <p:sp>
          <p:nvSpPr>
            <p:cNvPr id="9" name="TextBox 8">
              <a:extLst>
                <a:ext uri="{FF2B5EF4-FFF2-40B4-BE49-F238E27FC236}">
                  <a16:creationId xmlns:a16="http://schemas.microsoft.com/office/drawing/2014/main" xmlns="" id="{7E898984-D86B-7117-7A1F-256BF1C6986F}"/>
                </a:ext>
              </a:extLst>
            </p:cNvPr>
            <p:cNvSpPr txBox="1"/>
            <p:nvPr/>
          </p:nvSpPr>
          <p:spPr>
            <a:xfrm>
              <a:off x="1320388" y="170056"/>
              <a:ext cx="7186506" cy="623248"/>
            </a:xfrm>
            <a:prstGeom prst="rect">
              <a:avLst/>
            </a:prstGeom>
            <a:noFill/>
          </p:spPr>
          <p:txBody>
            <a:bodyPr wrap="squar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48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Số</a:t>
              </a:r>
              <a:r>
                <a:rPr kumimoji="0" lang="en-US" sz="48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US" sz="4533" b="1" i="0" u="none" strike="noStrike" kern="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sym typeface="Arial"/>
              </a:endParaRPr>
            </a:p>
          </p:txBody>
        </p:sp>
      </p:grpSp>
      <p:pic>
        <p:nvPicPr>
          <p:cNvPr id="2"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xmlns="" id="{065ED20E-03B4-45AF-B242-E7DF0D837366}"/>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10099039" y="3968971"/>
            <a:ext cx="2817257" cy="2821610"/>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xmlns="" id="{7BA62120-9FC3-3D87-FB24-6EA55B9C9F9E}"/>
              </a:ext>
            </a:extLst>
          </p:cNvPr>
          <p:cNvGrpSpPr/>
          <p:nvPr/>
        </p:nvGrpSpPr>
        <p:grpSpPr>
          <a:xfrm>
            <a:off x="3330368" y="-591566"/>
            <a:ext cx="5374644" cy="2129424"/>
            <a:chOff x="876575" y="-656923"/>
            <a:chExt cx="5449459" cy="2225405"/>
          </a:xfrm>
        </p:grpSpPr>
        <p:pic>
          <p:nvPicPr>
            <p:cNvPr id="16"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BB4384EA-D775-146C-6DAD-D7FFDABFA23E}"/>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876575" y="-656923"/>
              <a:ext cx="5449459" cy="2225405"/>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xmlns="" id="{63BDF414-9EC3-5863-9948-AF977257A8F9}"/>
                </a:ext>
              </a:extLst>
            </p:cNvPr>
            <p:cNvSpPr txBox="1"/>
            <p:nvPr/>
          </p:nvSpPr>
          <p:spPr>
            <a:xfrm>
              <a:off x="1603675" y="151192"/>
              <a:ext cx="4150630" cy="611133"/>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Nhiệm vụ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3</a:t>
              </a:r>
              <a:r>
                <a:rPr kumimoji="0" lang="vi-VN"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 </a:t>
              </a:r>
              <a:r>
                <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rPr>
                <a:t>Ship </a:t>
              </a:r>
              <a:r>
                <a:rPr kumimoji="0" lang="en-US" sz="3200" b="1" i="0" u="none" strike="noStrike" kern="0" cap="none" spc="0" normalizeH="0" baseline="0" noProof="0" dirty="0" err="1">
                  <a:ln>
                    <a:noFill/>
                  </a:ln>
                  <a:solidFill>
                    <a:srgbClr val="FFFFFF"/>
                  </a:solidFill>
                  <a:effectLst/>
                  <a:uLnTx/>
                  <a:uFillTx/>
                  <a:latin typeface="Calibri" panose="020F0502020204030204" pitchFamily="34" charset="0"/>
                  <a:ea typeface="+mn-ea"/>
                  <a:cs typeface="Calibri" panose="020F0502020204030204" pitchFamily="34" charset="0"/>
                  <a:sym typeface="Arial"/>
                </a:rPr>
                <a:t>hàng</a:t>
              </a:r>
              <a:endParaRPr kumimoji="0" lang="en-US" sz="3200" b="1" i="0" u="none" strike="noStrike" kern="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sym typeface="Arial"/>
              </a:endParaRPr>
            </a:p>
          </p:txBody>
        </p:sp>
      </p:grpSp>
      <p:grpSp>
        <p:nvGrpSpPr>
          <p:cNvPr id="20" name="Group 19">
            <a:extLst>
              <a:ext uri="{FF2B5EF4-FFF2-40B4-BE49-F238E27FC236}">
                <a16:creationId xmlns:a16="http://schemas.microsoft.com/office/drawing/2014/main" xmlns="" id="{387F24C3-3CC6-ED6A-CFD8-8C65B32C090A}"/>
              </a:ext>
            </a:extLst>
          </p:cNvPr>
          <p:cNvGrpSpPr/>
          <p:nvPr/>
        </p:nvGrpSpPr>
        <p:grpSpPr>
          <a:xfrm>
            <a:off x="558800" y="1127760"/>
            <a:ext cx="11430000" cy="1323439"/>
            <a:chOff x="386080" y="1432560"/>
            <a:chExt cx="11430000" cy="1323439"/>
          </a:xfrm>
        </p:grpSpPr>
        <p:sp>
          <p:nvSpPr>
            <p:cNvPr id="18" name="TextBox 17">
              <a:extLst>
                <a:ext uri="{FF2B5EF4-FFF2-40B4-BE49-F238E27FC236}">
                  <a16:creationId xmlns:a16="http://schemas.microsoft.com/office/drawing/2014/main" xmlns="" id="{312D0CED-1016-8A40-0BF1-78573415E7DE}"/>
                </a:ext>
              </a:extLst>
            </p:cNvPr>
            <p:cNvSpPr txBox="1"/>
            <p:nvPr/>
          </p:nvSpPr>
          <p:spPr>
            <a:xfrm>
              <a:off x="386080" y="1432560"/>
              <a:ext cx="11430000" cy="1323439"/>
            </a:xfrm>
            <a:prstGeom prst="rect">
              <a:avLst/>
            </a:prstGeom>
            <a:noFill/>
          </p:spPr>
          <p:txBody>
            <a:bodyPr wrap="square" rtlCol="0">
              <a:spAutoFit/>
            </a:bodyPr>
            <a:lstStyle/>
            <a:p>
              <a:pPr algn="just"/>
              <a:r>
                <a:rPr lang="vi-VN" sz="4000" b="0" i="0" dirty="0">
                  <a:solidFill>
                    <a:srgbClr val="000000"/>
                  </a:solidFill>
                  <a:effectLst/>
                  <a:latin typeface="Calibri" panose="020F0502020204030204" pitchFamily="34" charset="0"/>
                  <a:cs typeface="Calibri" panose="020F0502020204030204" pitchFamily="34" charset="0"/>
                </a:rPr>
                <a:t>Từ bốn thẻ số 0, 1, 2, 3 có thể lập được số chẵn bé nhất có bốn chữ số là</a:t>
              </a:r>
              <a:r>
                <a:rPr lang="en-US" sz="4000" b="0" i="0" dirty="0">
                  <a:solidFill>
                    <a:srgbClr val="000000"/>
                  </a:solidFill>
                  <a:effectLst/>
                  <a:latin typeface="Calibri" panose="020F0502020204030204" pitchFamily="34" charset="0"/>
                  <a:cs typeface="Calibri" panose="020F0502020204030204" pitchFamily="34" charset="0"/>
                </a:rPr>
                <a:t> </a:t>
              </a:r>
              <a:endParaRPr lang="en-US" sz="4000" dirty="0">
                <a:latin typeface="Calibri" panose="020F0502020204030204" pitchFamily="34" charset="0"/>
                <a:cs typeface="Calibri" panose="020F0502020204030204" pitchFamily="34" charset="0"/>
              </a:endParaRPr>
            </a:p>
          </p:txBody>
        </p:sp>
        <p:sp>
          <p:nvSpPr>
            <p:cNvPr id="19" name="Rectangle: Rounded Corners 18">
              <a:extLst>
                <a:ext uri="{FF2B5EF4-FFF2-40B4-BE49-F238E27FC236}">
                  <a16:creationId xmlns:a16="http://schemas.microsoft.com/office/drawing/2014/main" xmlns="" id="{6A027C64-D3F3-016B-4592-6A17F8989D41}"/>
                </a:ext>
              </a:extLst>
            </p:cNvPr>
            <p:cNvSpPr/>
            <p:nvPr/>
          </p:nvSpPr>
          <p:spPr>
            <a:xfrm>
              <a:off x="4907280" y="2113280"/>
              <a:ext cx="660400" cy="548640"/>
            </a:xfrm>
            <a:prstGeom prst="roundRect">
              <a:avLst/>
            </a:prstGeom>
            <a:solidFill>
              <a:schemeClr val="accent3"/>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t>
              </a:r>
            </a:p>
          </p:txBody>
        </p:sp>
      </p:grpSp>
      <p:sp>
        <p:nvSpPr>
          <p:cNvPr id="21" name="TextBox 20">
            <a:extLst>
              <a:ext uri="{FF2B5EF4-FFF2-40B4-BE49-F238E27FC236}">
                <a16:creationId xmlns:a16="http://schemas.microsoft.com/office/drawing/2014/main" xmlns="" id="{F0E1B859-26C7-70EA-0672-D37465CED5DB}"/>
              </a:ext>
            </a:extLst>
          </p:cNvPr>
          <p:cNvSpPr txBox="1"/>
          <p:nvPr/>
        </p:nvSpPr>
        <p:spPr>
          <a:xfrm>
            <a:off x="690880" y="2600960"/>
            <a:ext cx="10678160" cy="2554545"/>
          </a:xfrm>
          <a:prstGeom prst="rect">
            <a:avLst/>
          </a:prstGeom>
          <a:noFill/>
        </p:spPr>
        <p:txBody>
          <a:bodyPr wrap="square" rtlCol="0">
            <a:spAutoFit/>
          </a:bodyPr>
          <a:lstStyle/>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Vì số phải tìm là bé nhất có bốn chữ số lập được từ bốn chữ số đã cho nên số phải có chữ số hàng nghìn là 1, chữ số hàng trăm là 0.</a:t>
            </a:r>
            <a:endParaRPr lang="en-US" sz="3200" b="1" dirty="0">
              <a:solidFill>
                <a:srgbClr val="FF0000"/>
              </a:solidFill>
              <a:latin typeface="Cambria" panose="02040503050406030204" pitchFamily="18" charset="0"/>
              <a:ea typeface="Cambria" panose="02040503050406030204" pitchFamily="18" charset="0"/>
            </a:endParaRPr>
          </a:p>
          <a:p>
            <a:pPr marL="457200" indent="-457200" algn="just">
              <a:buFont typeface="Arial" panose="020B0604020202020204" pitchFamily="34" charset="0"/>
              <a:buChar char="•"/>
            </a:pPr>
            <a:r>
              <a:rPr lang="vi-VN" sz="3200" b="1" dirty="0">
                <a:solidFill>
                  <a:srgbClr val="FF0000"/>
                </a:solidFill>
                <a:latin typeface="Cambria" panose="02040503050406030204" pitchFamily="18" charset="0"/>
                <a:ea typeface="Cambria" panose="02040503050406030204" pitchFamily="18" charset="0"/>
              </a:rPr>
              <a:t>Vì số cần tìm là số chẵn nên chữ số hàng đơn vị là số 2, do đó chữ số hàng chục là số 3.</a:t>
            </a:r>
            <a:endParaRPr lang="en-US" sz="3200" b="1" dirty="0">
              <a:solidFill>
                <a:srgbClr val="FF0000"/>
              </a:solidFill>
              <a:latin typeface="Cambria" panose="02040503050406030204" pitchFamily="18" charset="0"/>
              <a:ea typeface="Cambria" panose="02040503050406030204" pitchFamily="18" charset="0"/>
            </a:endParaRPr>
          </a:p>
        </p:txBody>
      </p:sp>
      <p:sp>
        <p:nvSpPr>
          <p:cNvPr id="22" name="TextBox 21">
            <a:extLst>
              <a:ext uri="{FF2B5EF4-FFF2-40B4-BE49-F238E27FC236}">
                <a16:creationId xmlns:a16="http://schemas.microsoft.com/office/drawing/2014/main" xmlns="" id="{CE99520C-68D2-80BF-F56B-24A9D8C54DD9}"/>
              </a:ext>
            </a:extLst>
          </p:cNvPr>
          <p:cNvSpPr txBox="1"/>
          <p:nvPr/>
        </p:nvSpPr>
        <p:spPr>
          <a:xfrm>
            <a:off x="690880" y="5476240"/>
            <a:ext cx="10678160" cy="584775"/>
          </a:xfrm>
          <a:prstGeom prst="rect">
            <a:avLst/>
          </a:prstGeom>
          <a:noFill/>
        </p:spPr>
        <p:txBody>
          <a:bodyPr wrap="square" rtlCol="0">
            <a:spAutoFit/>
          </a:bodyPr>
          <a:lstStyle/>
          <a:p>
            <a:pPr marL="457200" indent="-457200" algn="just">
              <a:buFont typeface="Arial" panose="020B0604020202020204" pitchFamily="34" charset="0"/>
              <a:buChar char="•"/>
            </a:pPr>
            <a:r>
              <a:rPr lang="fr-FR" sz="3200" b="1" dirty="0" err="1">
                <a:solidFill>
                  <a:srgbClr val="FF0000"/>
                </a:solidFill>
                <a:latin typeface="Cambria" panose="02040503050406030204" pitchFamily="18" charset="0"/>
                <a:ea typeface="Cambria" panose="02040503050406030204" pitchFamily="18" charset="0"/>
              </a:rPr>
              <a:t>Số</a:t>
            </a:r>
            <a:r>
              <a:rPr lang="fr-FR" sz="3200" b="1" dirty="0">
                <a:solidFill>
                  <a:srgbClr val="FF0000"/>
                </a:solidFill>
                <a:latin typeface="Cambria" panose="02040503050406030204" pitchFamily="18" charset="0"/>
                <a:ea typeface="Cambria" panose="02040503050406030204" pitchFamily="18" charset="0"/>
              </a:rPr>
              <a:t> </a:t>
            </a:r>
            <a:r>
              <a:rPr lang="fr-FR" sz="3200" b="1" dirty="0" err="1">
                <a:solidFill>
                  <a:srgbClr val="FF0000"/>
                </a:solidFill>
                <a:latin typeface="Cambria" panose="02040503050406030204" pitchFamily="18" charset="0"/>
                <a:ea typeface="Cambria" panose="02040503050406030204" pitchFamily="18" charset="0"/>
              </a:rPr>
              <a:t>phải</a:t>
            </a:r>
            <a:r>
              <a:rPr lang="fr-FR" sz="3200" b="1" dirty="0">
                <a:solidFill>
                  <a:srgbClr val="FF0000"/>
                </a:solidFill>
                <a:latin typeface="Cambria" panose="02040503050406030204" pitchFamily="18" charset="0"/>
                <a:ea typeface="Cambria" panose="02040503050406030204" pitchFamily="18" charset="0"/>
              </a:rPr>
              <a:t> </a:t>
            </a:r>
            <a:r>
              <a:rPr lang="fr-FR" sz="3200" b="1" dirty="0" err="1">
                <a:solidFill>
                  <a:srgbClr val="FF0000"/>
                </a:solidFill>
                <a:latin typeface="Cambria" panose="02040503050406030204" pitchFamily="18" charset="0"/>
                <a:ea typeface="Cambria" panose="02040503050406030204" pitchFamily="18" charset="0"/>
              </a:rPr>
              <a:t>tìm</a:t>
            </a:r>
            <a:r>
              <a:rPr lang="fr-FR" sz="3200" b="1" dirty="0">
                <a:solidFill>
                  <a:srgbClr val="FF0000"/>
                </a:solidFill>
                <a:latin typeface="Cambria" panose="02040503050406030204" pitchFamily="18" charset="0"/>
                <a:ea typeface="Cambria" panose="02040503050406030204" pitchFamily="18" charset="0"/>
              </a:rPr>
              <a:t> là  1 032</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97705763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7170" name="Picture 2" descr="Cartoon houses in bright Royalty Free Vector Image">
            <a:extLst>
              <a:ext uri="{FF2B5EF4-FFF2-40B4-BE49-F238E27FC236}">
                <a16:creationId xmlns:a16="http://schemas.microsoft.com/office/drawing/2014/main" xmlns="" id="{ABA4E4BD-6A02-4C5E-BB3E-785D80F5F94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882" b="29778"/>
          <a:stretch/>
        </p:blipFill>
        <p:spPr bwMode="auto">
          <a:xfrm>
            <a:off x="-25453" y="0"/>
            <a:ext cx="12217452"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2" descr="Big set of kids avatars,cute cartoon boys and girls faces with... | Cute  cartoon boy, Cartoon boy, Cartoon kids">
            <a:extLst>
              <a:ext uri="{FF2B5EF4-FFF2-40B4-BE49-F238E27FC236}">
                <a16:creationId xmlns:a16="http://schemas.microsoft.com/office/drawing/2014/main" xmlns="" id="{688A54BB-6E7B-46CC-9706-9651A2E933DD}"/>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1799" b="71763" l="5576" r="25540">
                        <a14:foregroundMark x1="7734" y1="57554" x2="17806" y2="55036"/>
                        <a14:foregroundMark x1="17806" y1="55036" x2="24281" y2="59532"/>
                        <a14:foregroundMark x1="24281" y1="57914" x2="16007" y2="52698"/>
                        <a14:foregroundMark x1="16007" y1="52698" x2="8633" y2="59173"/>
                        <a14:foregroundMark x1="8633" y1="59173" x2="12230" y2="68165"/>
                        <a14:foregroundMark x1="12230" y1="68165" x2="21763" y2="66187"/>
                        <a14:foregroundMark x1="21763" y1="66187" x2="23022" y2="63309"/>
                        <a14:foregroundMark x1="23381" y1="60612" x2="23381" y2="67986"/>
                        <a14:foregroundMark x1="12950" y1="53058" x2="7194" y2="62050"/>
                        <a14:foregroundMark x1="7194" y1="62050" x2="7734" y2="67626"/>
                        <a14:foregroundMark x1="8633" y1="55036" x2="15108" y2="53058"/>
                        <a14:foregroundMark x1="15288" y1="51978" x2="15288" y2="51978"/>
                        <a14:foregroundMark x1="25540" y1="60971" x2="25540" y2="60971"/>
                        <a14:foregroundMark x1="5576" y1="61511" x2="5576" y2="61511"/>
                        <a14:foregroundMark x1="15827" y1="71763" x2="15827" y2="71763"/>
                      </a14:backgroundRemoval>
                    </a14:imgEffect>
                  </a14:imgLayer>
                </a14:imgProps>
              </a:ext>
              <a:ext uri="{28A0092B-C50C-407E-A947-70E740481C1C}">
                <a14:useLocalDpi xmlns:a14="http://schemas.microsoft.com/office/drawing/2010/main" val="0"/>
              </a:ext>
            </a:extLst>
          </a:blip>
          <a:srcRect l="4343" t="50528" r="72550" b="25657"/>
          <a:stretch/>
        </p:blipFill>
        <p:spPr bwMode="auto">
          <a:xfrm>
            <a:off x="6629520" y="2058766"/>
            <a:ext cx="822184" cy="84738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Big set of kids avatars,cute cartoon boys and girls faces with... | Cute  cartoon boy, Cartoon boy, Cartoon kids">
            <a:extLst>
              <a:ext uri="{FF2B5EF4-FFF2-40B4-BE49-F238E27FC236}">
                <a16:creationId xmlns:a16="http://schemas.microsoft.com/office/drawing/2014/main" xmlns="" id="{1C16D7C1-F384-4398-A490-6D07169E30EC}"/>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036" b="24640" l="28058" r="48561">
                        <a14:foregroundMark x1="39568" y1="5036" x2="39568" y2="5036"/>
                        <a14:foregroundMark x1="48381" y1="13849" x2="48381" y2="13849"/>
                        <a14:foregroundMark x1="28417" y1="15288" x2="28417" y2="15288"/>
                        <a14:foregroundMark x1="36511" y1="24820" x2="36511" y2="24820"/>
                        <a14:foregroundMark x1="37230" y1="24640" x2="41727" y2="23561"/>
                        <a14:foregroundMark x1="48561" y1="15647" x2="48561" y2="15647"/>
                      </a14:backgroundRemoval>
                    </a14:imgEffect>
                  </a14:imgLayer>
                </a14:imgProps>
              </a:ext>
              <a:ext uri="{28A0092B-C50C-407E-A947-70E740481C1C}">
                <a14:useLocalDpi xmlns:a14="http://schemas.microsoft.com/office/drawing/2010/main" val="0"/>
              </a:ext>
            </a:extLst>
          </a:blip>
          <a:srcRect l="27117" t="4259" r="50220" b="73148"/>
          <a:stretch/>
        </p:blipFill>
        <p:spPr bwMode="auto">
          <a:xfrm>
            <a:off x="2643655" y="2425993"/>
            <a:ext cx="820757" cy="81818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Decal dán tường chậu cây xương rồng 05 | Lazada.vn">
            <a:extLst>
              <a:ext uri="{FF2B5EF4-FFF2-40B4-BE49-F238E27FC236}">
                <a16:creationId xmlns:a16="http://schemas.microsoft.com/office/drawing/2014/main" xmlns="" id="{FFA6C073-61D5-4B27-805C-3A327989AE3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5570" b="48354" l="42152" r="63671">
                        <a14:foregroundMark x1="42405" y1="21899" x2="42405" y2="21899"/>
                        <a14:foregroundMark x1="46582" y1="35316" x2="56835" y2="47468"/>
                        <a14:foregroundMark x1="56835" y1="15696" x2="56835" y2="15696"/>
                        <a14:foregroundMark x1="48354" y1="48354" x2="52785" y2="48354"/>
                      </a14:backgroundRemoval>
                    </a14:imgEffect>
                  </a14:imgLayer>
                </a14:imgProps>
              </a:ext>
              <a:ext uri="{28A0092B-C50C-407E-A947-70E740481C1C}">
                <a14:useLocalDpi xmlns:a14="http://schemas.microsoft.com/office/drawing/2010/main" val="0"/>
              </a:ext>
            </a:extLst>
          </a:blip>
          <a:srcRect l="40499" t="12370" r="33630" b="50765"/>
          <a:stretch/>
        </p:blipFill>
        <p:spPr bwMode="auto">
          <a:xfrm>
            <a:off x="3374850" y="3960060"/>
            <a:ext cx="908653"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Decal dán tường chậu cây xương rồng 05 | Lazada.vn">
            <a:extLst>
              <a:ext uri="{FF2B5EF4-FFF2-40B4-BE49-F238E27FC236}">
                <a16:creationId xmlns:a16="http://schemas.microsoft.com/office/drawing/2014/main" xmlns="" id="{E1B8A4D0-1ECB-49A3-99C1-A056F7401F6E}"/>
              </a:ext>
            </a:extLst>
          </p:cNvPr>
          <p:cNvPicPr>
            <a:picLocks noChangeAspect="1" noChangeArrowheads="1"/>
          </p:cNvPicPr>
          <p:nvPr/>
        </p:nvPicPr>
        <p:blipFill rotWithShape="1">
          <a:blip r:embed="rId9" cstate="print">
            <a:extLst>
              <a:ext uri="{BEBA8EAE-BF5A-486C-A8C5-ECC9F3942E4B}">
                <a14:imgProps xmlns:a14="http://schemas.microsoft.com/office/drawing/2010/main">
                  <a14:imgLayer r:embed="rId10">
                    <a14:imgEffect>
                      <a14:backgroundRemoval t="61646" b="95823" l="2911" r="27722">
                        <a14:foregroundMark x1="11519" y1="61772" x2="17089" y2="66203"/>
                        <a14:foregroundMark x1="2911" y1="67722" x2="4177" y2="70506"/>
                        <a14:foregroundMark x1="5063" y1="73797" x2="5063" y2="74051"/>
                        <a14:foregroundMark x1="5063" y1="74051" x2="5063" y2="74051"/>
                        <a14:foregroundMark x1="21772" y1="68608" x2="20506" y2="72025"/>
                        <a14:foregroundMark x1="27089" y1="77722" x2="27089" y2="77722"/>
                        <a14:foregroundMark x1="26456" y1="81139" x2="26456" y2="81139"/>
                        <a14:foregroundMark x1="10633" y1="80506" x2="22025" y2="92025"/>
                        <a14:foregroundMark x1="12911" y1="90506" x2="19494" y2="81392"/>
                        <a14:foregroundMark x1="12278" y1="81139" x2="12278" y2="91392"/>
                        <a14:foregroundMark x1="10253" y1="63165" x2="12405" y2="63165"/>
                      </a14:backgroundRemoval>
                    </a14:imgEffect>
                  </a14:imgLayer>
                </a14:imgProps>
              </a:ext>
              <a:ext uri="{28A0092B-C50C-407E-A947-70E740481C1C}">
                <a14:useLocalDpi xmlns:a14="http://schemas.microsoft.com/office/drawing/2010/main" val="0"/>
              </a:ext>
            </a:extLst>
          </a:blip>
          <a:srcRect t="59935" r="69111"/>
          <a:stretch/>
        </p:blipFill>
        <p:spPr bwMode="auto">
          <a:xfrm>
            <a:off x="5867453" y="4048479"/>
            <a:ext cx="998215" cy="12947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2">
            <a:extLst>
              <a:ext uri="{FF2B5EF4-FFF2-40B4-BE49-F238E27FC236}">
                <a16:creationId xmlns:a16="http://schemas.microsoft.com/office/drawing/2014/main" xmlns="" id="{809367D9-0B37-45A8-8C32-DBEEE29CBB7D}"/>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6200" b="94200" l="9585" r="89617">
                        <a14:foregroundMark x1="45208" y1="6200" x2="45208" y2="6200"/>
                        <a14:foregroundMark x1="42939" y1="81652" x2="55431" y2="81000"/>
                        <a14:foregroundMark x1="32428" y1="82200" x2="37435" y2="81939"/>
                        <a14:foregroundMark x1="55431" y1="81000" x2="56230" y2="81000"/>
                        <a14:foregroundMark x1="32428" y1="91600" x2="32428" y2="91600"/>
                        <a14:foregroundMark x1="57348" y1="92200" x2="57348" y2="92200"/>
                        <a14:foregroundMark x1="70447" y1="83000" x2="70447" y2="83000"/>
                        <a14:foregroundMark x1="58946" y1="94200" x2="63099" y2="85600"/>
                        <a14:foregroundMark x1="31789" y1="94200" x2="31789" y2="94200"/>
                        <a14:backgroundMark x1="43131" y1="10800" x2="20607" y2="24800"/>
                        <a14:backgroundMark x1="19169" y1="40400" x2="18850" y2="68200"/>
                        <a14:backgroundMark x1="39617" y1="79800" x2="40256" y2="78600"/>
                        <a14:backgroundMark x1="42812" y1="77200" x2="40575" y2="79800"/>
                        <a14:backgroundMark x1="40575" y1="80400" x2="39936" y2="83400"/>
                        <a14:backgroundMark x1="43131" y1="82200" x2="42013" y2="79800"/>
                        <a14:backgroundMark x1="49201" y1="92000" x2="38818" y2="92800"/>
                      </a14:backgroundRemoval>
                    </a14:imgEffect>
                  </a14:imgLayer>
                </a14:imgProps>
              </a:ext>
            </a:extLst>
          </a:blip>
          <a:srcRect/>
          <a:stretch/>
        </p:blipFill>
        <p:spPr bwMode="auto">
          <a:xfrm flipH="1">
            <a:off x="-3498309" y="2906147"/>
            <a:ext cx="4260033" cy="34025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2" descr="Big set of kids avatars,cute cartoon boys and girls faces with... | Cute  cartoon boy, Cartoon boy, Cartoon kids">
            <a:extLst>
              <a:ext uri="{FF2B5EF4-FFF2-40B4-BE49-F238E27FC236}">
                <a16:creationId xmlns:a16="http://schemas.microsoft.com/office/drawing/2014/main" xmlns="" id="{9EA2AAC6-5541-5926-A592-5E8111CA883E}"/>
              </a:ext>
            </a:extLst>
          </p:cNvPr>
          <p:cNvPicPr>
            <a:picLocks noChangeAspect="1" noChangeArrowheads="1"/>
          </p:cNvPicPr>
          <p:nvPr/>
        </p:nvPicPr>
        <p:blipFill rotWithShape="1">
          <a:blip r:embed="rId13">
            <a:extLst>
              <a:ext uri="{BEBA8EAE-BF5A-486C-A8C5-ECC9F3942E4B}">
                <a14:imgProps xmlns:a14="http://schemas.microsoft.com/office/drawing/2010/main">
                  <a14:imgLayer r:embed="rId5">
                    <a14:imgEffect>
                      <a14:backgroundRemoval t="5576" b="25540" l="52158" r="71942">
                        <a14:foregroundMark x1="53417" y1="16007" x2="64568" y2="20863"/>
                        <a14:foregroundMark x1="53777" y1="21043" x2="63309" y2="23022"/>
                        <a14:foregroundMark x1="63309" y1="23022" x2="68165" y2="21043"/>
                        <a14:foregroundMark x1="58094" y1="24820" x2="67806" y2="22662"/>
                        <a14:foregroundMark x1="67806" y1="22662" x2="68165" y2="22302"/>
                        <a14:foregroundMark x1="68165" y1="22302" x2="68885" y2="12950"/>
                        <a14:foregroundMark x1="68885" y1="12950" x2="60432" y2="8813"/>
                        <a14:foregroundMark x1="60432" y1="8813" x2="60432" y2="8813"/>
                        <a14:foregroundMark x1="60971" y1="7014" x2="68885" y2="12770"/>
                        <a14:foregroundMark x1="68885" y1="12770" x2="69784" y2="19424"/>
                        <a14:foregroundMark x1="70504" y1="14748" x2="64029" y2="7734"/>
                        <a14:foregroundMark x1="64029" y1="7734" x2="54856" y2="11511"/>
                        <a14:foregroundMark x1="54856" y1="11511" x2="54676" y2="19964"/>
                        <a14:foregroundMark x1="52158" y1="17086" x2="57014" y2="8273"/>
                        <a14:foregroundMark x1="57014" y1="8273" x2="62950" y2="5935"/>
                        <a14:foregroundMark x1="66007" y1="7554" x2="66007" y2="7554"/>
                        <a14:foregroundMark x1="64748" y1="6295" x2="69964" y2="14388"/>
                        <a14:foregroundMark x1="69964" y1="14388" x2="69964" y2="14388"/>
                        <a14:foregroundMark x1="69784" y1="10432" x2="71403" y2="16547"/>
                        <a14:foregroundMark x1="66007" y1="7014" x2="69964" y2="10791"/>
                        <a14:foregroundMark x1="71043" y1="12590" x2="70504" y2="18885"/>
                        <a14:foregroundMark x1="69964" y1="21403" x2="66547" y2="23921"/>
                        <a14:foregroundMark x1="64388" y1="25719" x2="60612" y2="25719"/>
                        <a14:foregroundMark x1="64568" y1="25719" x2="67266" y2="23741"/>
                        <a14:foregroundMark x1="52338" y1="12950" x2="55755" y2="8993"/>
                        <a14:foregroundMark x1="52338" y1="16547" x2="55935" y2="22662"/>
                        <a14:foregroundMark x1="55396" y1="24101" x2="55396" y2="24101"/>
                        <a14:foregroundMark x1="53777" y1="22122" x2="53777" y2="22122"/>
                        <a14:foregroundMark x1="52518" y1="19424" x2="52518" y2="19424"/>
                        <a14:foregroundMark x1="53777" y1="10791" x2="53777" y2="10791"/>
                        <a14:foregroundMark x1="56655" y1="7014" x2="56655" y2="7014"/>
                        <a14:foregroundMark x1="54317" y1="8633" x2="54317" y2="8633"/>
                        <a14:foregroundMark x1="56835" y1="24820" x2="56835" y2="24820"/>
                        <a14:foregroundMark x1="56295" y1="24820" x2="56295" y2="24820"/>
                        <a14:foregroundMark x1="71942" y1="16547" x2="71942" y2="16547"/>
                      </a14:backgroundRemoval>
                    </a14:imgEffect>
                  </a14:imgLayer>
                </a14:imgProps>
              </a:ext>
              <a:ext uri="{28A0092B-C50C-407E-A947-70E740481C1C}">
                <a14:useLocalDpi xmlns:a14="http://schemas.microsoft.com/office/drawing/2010/main" val="0"/>
              </a:ext>
            </a:extLst>
          </a:blip>
          <a:srcRect l="50376" t="4108" r="25411" b="73147"/>
          <a:stretch/>
        </p:blipFill>
        <p:spPr bwMode="auto">
          <a:xfrm>
            <a:off x="8869789" y="2906147"/>
            <a:ext cx="855556" cy="80373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Decal dán tường chậu cây xương rồng 05 | Lazada.vn">
            <a:extLst>
              <a:ext uri="{FF2B5EF4-FFF2-40B4-BE49-F238E27FC236}">
                <a16:creationId xmlns:a16="http://schemas.microsoft.com/office/drawing/2014/main" xmlns="" id="{6A59EA3D-4813-CF31-C851-8A36B5AEB2B7}"/>
              </a:ext>
            </a:extLst>
          </p:cNvPr>
          <p:cNvPicPr>
            <a:picLocks noChangeAspect="1" noChangeArrowheads="1"/>
          </p:cNvPicPr>
          <p:nvPr/>
        </p:nvPicPr>
        <p:blipFill rotWithShape="1">
          <a:blip r:embed="rId14" cstate="print">
            <a:extLst>
              <a:ext uri="{BEBA8EAE-BF5A-486C-A8C5-ECC9F3942E4B}">
                <a14:imgProps xmlns:a14="http://schemas.microsoft.com/office/drawing/2010/main">
                  <a14:imgLayer r:embed="rId15">
                    <a14:imgEffect>
                      <a14:backgroundRemoval t="16329" b="47975" l="76203" r="97342">
                        <a14:foregroundMark x1="76203" y1="22532" x2="79494" y2="27722"/>
                        <a14:foregroundMark x1="78861" y1="17089" x2="82405" y2="20759"/>
                        <a14:foregroundMark x1="85316" y1="16329" x2="86329" y2="22152"/>
                        <a14:foregroundMark x1="79873" y1="35949" x2="89873" y2="44557"/>
                        <a14:foregroundMark x1="81266" y1="44810" x2="90380" y2="34810"/>
                        <a14:foregroundMark x1="83671" y1="35316" x2="89747" y2="42152"/>
                        <a14:foregroundMark x1="89747" y1="37468" x2="85443" y2="46582"/>
                        <a14:foregroundMark x1="85443" y1="46582" x2="82532" y2="38608"/>
                        <a14:foregroundMark x1="80759" y1="47468" x2="86582" y2="47468"/>
                        <a14:foregroundMark x1="89241" y1="45316" x2="89241" y2="45316"/>
                        <a14:foregroundMark x1="90380" y1="36456" x2="91013" y2="45570"/>
                      </a14:backgroundRemoval>
                    </a14:imgEffect>
                  </a14:imgLayer>
                </a14:imgProps>
              </a:ext>
              <a:ext uri="{28A0092B-C50C-407E-A947-70E740481C1C}">
                <a14:useLocalDpi xmlns:a14="http://schemas.microsoft.com/office/drawing/2010/main" val="0"/>
              </a:ext>
            </a:extLst>
          </a:blip>
          <a:srcRect l="75275" t="14109" b="48241"/>
          <a:stretch/>
        </p:blipFill>
        <p:spPr bwMode="auto">
          <a:xfrm>
            <a:off x="9358270" y="4136898"/>
            <a:ext cx="734148" cy="1117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232619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77778E-6 -3.58025E-6 L 0.25 -3.58025E-6 " pathEditMode="relative" rAng="0" ptsTypes="AA">
                                      <p:cBhvr>
                                        <p:cTn id="6" dur="2000" fill="hold"/>
                                        <p:tgtEl>
                                          <p:spTgt spid="22"/>
                                        </p:tgtEl>
                                        <p:attrNameLst>
                                          <p:attrName>ppt_x</p:attrName>
                                          <p:attrName>ppt_y</p:attrName>
                                        </p:attrNameLst>
                                      </p:cBhvr>
                                      <p:rCtr x="12500" y="0"/>
                                    </p:animMotion>
                                  </p:childTnLst>
                                </p:cTn>
                              </p:par>
                            </p:childTnLst>
                          </p:cTn>
                        </p:par>
                        <p:par>
                          <p:cTn id="7" fill="hold">
                            <p:stCondLst>
                              <p:cond delay="2000"/>
                            </p:stCondLst>
                            <p:childTnLst>
                              <p:par>
                                <p:cTn id="8" presetID="10" presetClass="entr" presetSubtype="0" fill="hold" nodeType="afterEffect">
                                  <p:stCondLst>
                                    <p:cond delay="50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par>
                    <p:cTn id="11" fill="hold">
                      <p:stCondLst>
                        <p:cond delay="indefinite"/>
                      </p:stCondLst>
                      <p:childTnLst>
                        <p:par>
                          <p:cTn id="12" fill="hold">
                            <p:stCondLst>
                              <p:cond delay="0"/>
                            </p:stCondLst>
                            <p:childTnLst>
                              <p:par>
                                <p:cTn id="13" presetID="63" presetClass="path" presetSubtype="0" accel="50000" decel="50000" fill="hold" nodeType="clickEffect">
                                  <p:stCondLst>
                                    <p:cond delay="0"/>
                                  </p:stCondLst>
                                  <p:childTnLst>
                                    <p:animMotion origin="layout" path="M 0.25 -3.58025E-6 L 0.54913 0.00124 " pathEditMode="relative" rAng="0" ptsTypes="AA">
                                      <p:cBhvr>
                                        <p:cTn id="14" dur="2000" fill="hold"/>
                                        <p:tgtEl>
                                          <p:spTgt spid="22"/>
                                        </p:tgtEl>
                                        <p:attrNameLst>
                                          <p:attrName>ppt_x</p:attrName>
                                          <p:attrName>ppt_y</p:attrName>
                                        </p:attrNameLst>
                                      </p:cBhvr>
                                      <p:rCtr x="14948" y="62"/>
                                    </p:animMotion>
                                  </p:childTnLst>
                                </p:cTn>
                              </p:par>
                            </p:childTnLst>
                          </p:cTn>
                        </p:par>
                        <p:par>
                          <p:cTn id="15" fill="hold">
                            <p:stCondLst>
                              <p:cond delay="2000"/>
                            </p:stCondLst>
                            <p:childTnLst>
                              <p:par>
                                <p:cTn id="16" presetID="10" presetClass="entr" presetSubtype="0" fill="hold" nodeType="afterEffect">
                                  <p:stCondLst>
                                    <p:cond delay="50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500"/>
                                        <p:tgtEl>
                                          <p:spTgt spid="26"/>
                                        </p:tgtEl>
                                      </p:cBhvr>
                                    </p:animEffect>
                                  </p:childTnLst>
                                </p:cTn>
                              </p:par>
                            </p:childTnLst>
                          </p:cTn>
                        </p:par>
                      </p:childTnLst>
                    </p:cTn>
                  </p:par>
                  <p:par>
                    <p:cTn id="19" fill="hold">
                      <p:stCondLst>
                        <p:cond delay="indefinite"/>
                      </p:stCondLst>
                      <p:childTnLst>
                        <p:par>
                          <p:cTn id="20" fill="hold">
                            <p:stCondLst>
                              <p:cond delay="0"/>
                            </p:stCondLst>
                            <p:childTnLst>
                              <p:par>
                                <p:cTn id="21" presetID="63" presetClass="path" presetSubtype="0" accel="50000" decel="50000" fill="hold" nodeType="clickEffect">
                                  <p:stCondLst>
                                    <p:cond delay="0"/>
                                  </p:stCondLst>
                                  <p:childTnLst>
                                    <p:animMotion origin="layout" path="M 0.54913 0.00123 L 0.8085 -0.00031 " pathEditMode="relative" rAng="0" ptsTypes="AA">
                                      <p:cBhvr>
                                        <p:cTn id="22" dur="2000" fill="hold"/>
                                        <p:tgtEl>
                                          <p:spTgt spid="22"/>
                                        </p:tgtEl>
                                        <p:attrNameLst>
                                          <p:attrName>ppt_x</p:attrName>
                                          <p:attrName>ppt_y</p:attrName>
                                        </p:attrNameLst>
                                      </p:cBhvr>
                                      <p:rCtr x="13247" y="0"/>
                                    </p:animMotion>
                                  </p:childTnLst>
                                </p:cTn>
                              </p:par>
                            </p:childTnLst>
                          </p:cTn>
                        </p:par>
                        <p:par>
                          <p:cTn id="23" fill="hold">
                            <p:stCondLst>
                              <p:cond delay="2000"/>
                            </p:stCondLst>
                            <p:childTnLst>
                              <p:par>
                                <p:cTn id="24" presetID="10" presetClass="entr" presetSubtype="0" fill="hold" nodeType="afterEffect">
                                  <p:stCondLst>
                                    <p:cond delay="50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pic>
        <p:nvPicPr>
          <p:cNvPr id="19" name="Picture 2" descr="Blank story book on wood table vector. Cartoon Flat Style Illustration  494631 Vector Art at Vecteezy">
            <a:extLst>
              <a:ext uri="{FF2B5EF4-FFF2-40B4-BE49-F238E27FC236}">
                <a16:creationId xmlns:a16="http://schemas.microsoft.com/office/drawing/2014/main" xmlns="" id="{7686B0B7-F1EF-45D7-958D-BBC973F05F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76780631-5332-4558-AA1C-E6FCFADACA3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585840"/>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4BF5B622-FD11-4C7A-BD56-A794697B2E9F}"/>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2595880" y="2394921"/>
            <a:ext cx="3500120" cy="303844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Hình ảnh Treo Bảng Hiệu Gỗ Bảng Gỗ Bảng Hiệu Treo, Treo Bảng Hiệu Gỗ, Mảnh  Gỗ, Bảng Chỉ Dẫn miễn phí tải tập tin PNG PSDComment và Vector">
            <a:extLst>
              <a:ext uri="{FF2B5EF4-FFF2-40B4-BE49-F238E27FC236}">
                <a16:creationId xmlns:a16="http://schemas.microsoft.com/office/drawing/2014/main" xmlns="" id="{18187FFF-7CD7-4A13-8C43-D64014E265DC}"/>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foregroundMark x1="53125" y1="22396" x2="53125" y2="22396"/>
                        <a14:foregroundMark x1="52188" y1="22396" x2="38646" y2="29792"/>
                        <a14:foregroundMark x1="54271" y1="23125" x2="70000" y2="29792"/>
                      </a14:backgroundRemoval>
                    </a14:imgEffect>
                  </a14:imgLayer>
                </a14:imgProps>
              </a:ext>
              <a:ext uri="{28A0092B-C50C-407E-A947-70E740481C1C}">
                <a14:useLocalDpi xmlns:a14="http://schemas.microsoft.com/office/drawing/2010/main" val="0"/>
              </a:ext>
            </a:extLst>
          </a:blip>
          <a:srcRect/>
          <a:stretch>
            <a:fillRect/>
          </a:stretch>
        </p:blipFill>
        <p:spPr bwMode="auto">
          <a:xfrm>
            <a:off x="7279640" y="1491008"/>
            <a:ext cx="3500120" cy="303844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xmlns="" id="{C556DD47-D353-4029-A59B-78F040EFEC59}"/>
              </a:ext>
            </a:extLst>
          </p:cNvPr>
          <p:cNvSpPr txBox="1"/>
          <p:nvPr/>
        </p:nvSpPr>
        <p:spPr>
          <a:xfrm>
            <a:off x="3076123" y="1503737"/>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1: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Tỉa cây</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4" name="TextBox 23">
            <a:extLst>
              <a:ext uri="{FF2B5EF4-FFF2-40B4-BE49-F238E27FC236}">
                <a16:creationId xmlns:a16="http://schemas.microsoft.com/office/drawing/2014/main" xmlns="" id="{8F83120C-7342-40CA-9B61-0DEA11630901}"/>
              </a:ext>
            </a:extLst>
          </p:cNvPr>
          <p:cNvSpPr txBox="1"/>
          <p:nvPr/>
        </p:nvSpPr>
        <p:spPr>
          <a:xfrm>
            <a:off x="3076123" y="3303054"/>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2: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Nhận đơn</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sp>
        <p:nvSpPr>
          <p:cNvPr id="25" name="TextBox 24">
            <a:extLst>
              <a:ext uri="{FF2B5EF4-FFF2-40B4-BE49-F238E27FC236}">
                <a16:creationId xmlns:a16="http://schemas.microsoft.com/office/drawing/2014/main" xmlns="" id="{9E4A13E4-5482-4469-8EA4-6BFD285A8754}"/>
              </a:ext>
            </a:extLst>
          </p:cNvPr>
          <p:cNvSpPr txBox="1"/>
          <p:nvPr/>
        </p:nvSpPr>
        <p:spPr>
          <a:xfrm>
            <a:off x="7800523" y="2443182"/>
            <a:ext cx="2686954" cy="1241237"/>
          </a:xfrm>
          <a:prstGeom prst="rect">
            <a:avLst/>
          </a:prstGeom>
          <a:noFill/>
        </p:spPr>
        <p:txBody>
          <a:bodyPr wrap="none" rtlCol="0">
            <a:spAutoFit/>
          </a:bodyPr>
          <a:lstStyle/>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Nhiệm vụ 3: </a:t>
            </a:r>
          </a:p>
          <a:p>
            <a:pPr algn="ctr" defTabSz="1219170">
              <a:buClr>
                <a:srgbClr val="000000"/>
              </a:buClr>
            </a:pPr>
            <a:r>
              <a:rPr lang="vi-VN" sz="3733" b="1" kern="0" dirty="0">
                <a:solidFill>
                  <a:srgbClr val="FFFFFF"/>
                </a:solidFill>
                <a:latin typeface="Calibri" panose="020F0502020204030204" pitchFamily="34" charset="0"/>
                <a:cs typeface="Calibri" panose="020F0502020204030204" pitchFamily="34" charset="0"/>
                <a:sym typeface="Arial"/>
              </a:rPr>
              <a:t>Ship hàng</a:t>
            </a:r>
            <a:endParaRPr lang="en-US" sz="3733" b="1" kern="0" dirty="0">
              <a:solidFill>
                <a:srgbClr val="FFFFFF"/>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xmlns="" id="{C6FD3556-BC02-4987-A8E7-BF97782EAE65}"/>
              </a:ext>
            </a:extLst>
          </p:cNvPr>
          <p:cNvGrpSpPr/>
          <p:nvPr/>
        </p:nvGrpSpPr>
        <p:grpSpPr>
          <a:xfrm>
            <a:off x="1732280" y="995649"/>
            <a:ext cx="1650152" cy="1948212"/>
            <a:chOff x="1299210" y="746736"/>
            <a:chExt cx="1237614" cy="1461159"/>
          </a:xfrm>
        </p:grpSpPr>
        <p:pic>
          <p:nvPicPr>
            <p:cNvPr id="27" name="Picture 4" descr="Decal Dán Tường Hình Cây Xương Rồng | Shopee Việt Nam">
              <a:extLst>
                <a:ext uri="{FF2B5EF4-FFF2-40B4-BE49-F238E27FC236}">
                  <a16:creationId xmlns:a16="http://schemas.microsoft.com/office/drawing/2014/main" xmlns="" id="{D7A4CDEE-1564-487A-A894-CBD7D3F4ACD3}"/>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75125" b="97125" l="1625" r="15500">
                          <a14:foregroundMark x1="15500" y1="79250" x2="15500" y2="79250"/>
                        </a14:backgroundRemoval>
                      </a14:imgEffect>
                    </a14:imgLayer>
                  </a14:imgProps>
                </a:ext>
                <a:ext uri="{28A0092B-C50C-407E-A947-70E740481C1C}">
                  <a14:useLocalDpi xmlns:a14="http://schemas.microsoft.com/office/drawing/2010/main" val="0"/>
                </a:ext>
              </a:extLst>
            </a:blip>
            <a:srcRect t="72370" r="83185"/>
            <a:stretch/>
          </p:blipFill>
          <p:spPr bwMode="auto">
            <a:xfrm>
              <a:off x="1299210" y="786765"/>
              <a:ext cx="864870" cy="142113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8" descr="Kéo tỉa biểu tượng máy tính Snips Kéo, Sprayer, Hoạt hình, Biểu tượng máy  tính png | PNGEgg">
              <a:extLst>
                <a:ext uri="{FF2B5EF4-FFF2-40B4-BE49-F238E27FC236}">
                  <a16:creationId xmlns:a16="http://schemas.microsoft.com/office/drawing/2014/main" xmlns="" id="{2A967E6A-C2E2-465D-BF4D-927E026BBC1A}"/>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3222" b="96667" l="3000" r="97333">
                          <a14:foregroundMark x1="6000" y1="43333" x2="11333" y2="42000"/>
                          <a14:foregroundMark x1="3111" y1="43556" x2="3111" y2="43556"/>
                          <a14:foregroundMark x1="50667" y1="93778" x2="60333" y2="93111"/>
                          <a14:foregroundMark x1="60333" y1="93111" x2="62444" y2="90222"/>
                          <a14:foregroundMark x1="56667" y1="96667" x2="56667" y2="96667"/>
                          <a14:foregroundMark x1="75111" y1="8444" x2="88444" y2="3333"/>
                          <a14:foregroundMark x1="97333" y1="11111" x2="93333" y2="26222"/>
                        </a14:backgroundRemoval>
                      </a14:imgEffect>
                    </a14:imgLayer>
                  </a14:imgProps>
                </a:ext>
                <a:ext uri="{28A0092B-C50C-407E-A947-70E740481C1C}">
                  <a14:useLocalDpi xmlns:a14="http://schemas.microsoft.com/office/drawing/2010/main" val="0"/>
                </a:ext>
              </a:extLst>
            </a:blip>
            <a:srcRect/>
            <a:stretch>
              <a:fillRect/>
            </a:stretch>
          </p:blipFill>
          <p:spPr bwMode="auto">
            <a:xfrm rot="17310476" flipH="1">
              <a:off x="2001498" y="746736"/>
              <a:ext cx="535326" cy="535326"/>
            </a:xfrm>
            <a:prstGeom prst="rect">
              <a:avLst/>
            </a:prstGeom>
            <a:noFill/>
            <a:extLst>
              <a:ext uri="{909E8E84-426E-40DD-AFC4-6F175D3DCCD1}">
                <a14:hiddenFill xmlns:a14="http://schemas.microsoft.com/office/drawing/2010/main">
                  <a:solidFill>
                    <a:srgbClr val="FFFFFF"/>
                  </a:solidFill>
                </a14:hiddenFill>
              </a:ext>
            </a:extLst>
          </p:spPr>
        </p:pic>
      </p:grpSp>
      <p:pic>
        <p:nvPicPr>
          <p:cNvPr id="29" name="Picture 12">
            <a:extLst>
              <a:ext uri="{FF2B5EF4-FFF2-40B4-BE49-F238E27FC236}">
                <a16:creationId xmlns:a16="http://schemas.microsoft.com/office/drawing/2014/main" xmlns="" id="{6688C63E-999E-4311-8F23-97C1E64D740B}"/>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6200" b="94200" l="9585" r="89617">
                        <a14:foregroundMark x1="45208" y1="6200" x2="45208" y2="6200"/>
                        <a14:foregroundMark x1="32428" y1="82200" x2="55431" y2="81000"/>
                        <a14:foregroundMark x1="55431" y1="81000" x2="56230" y2="81000"/>
                        <a14:foregroundMark x1="32428" y1="91600" x2="32428" y2="91600"/>
                        <a14:foregroundMark x1="40895" y1="94200" x2="40895" y2="94200"/>
                        <a14:foregroundMark x1="57348" y1="92200" x2="57348" y2="92200"/>
                        <a14:foregroundMark x1="70447" y1="83000" x2="70447" y2="83000"/>
                        <a14:foregroundMark x1="58946" y1="94200" x2="63099" y2="85600"/>
                      </a14:backgroundRemoval>
                    </a14:imgEffect>
                  </a14:imgLayer>
                </a14:imgProps>
              </a:ext>
            </a:extLst>
          </a:blip>
          <a:srcRect/>
          <a:stretch/>
        </p:blipFill>
        <p:spPr bwMode="auto">
          <a:xfrm>
            <a:off x="5995436" y="2201032"/>
            <a:ext cx="2013637" cy="160833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xmlns="" id="{B101CB18-C12C-4797-BB77-EE065BE57A3D}"/>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5400" b="46200" l="49201" r="87061">
                        <a14:foregroundMark x1="70927" y1="9400" x2="77636" y2="11800"/>
                        <a14:foregroundMark x1="62300" y1="44200" x2="75240" y2="44200"/>
                        <a14:foregroundMark x1="62300" y1="39400" x2="74760" y2="40200"/>
                        <a14:foregroundMark x1="69808" y1="46200" x2="76038" y2="45400"/>
                        <a14:foregroundMark x1="86262" y1="38400" x2="86262" y2="38400"/>
                        <a14:foregroundMark x1="84345" y1="37600" x2="86422" y2="38000"/>
                        <a14:foregroundMark x1="86422" y1="38200" x2="86422" y2="38200"/>
                        <a14:foregroundMark x1="86422" y1="38200" x2="86422" y2="38200"/>
                        <a14:foregroundMark x1="87220" y1="37000" x2="87220" y2="39600"/>
                        <a14:foregroundMark x1="84345" y1="41800" x2="85463" y2="43600"/>
                        <a14:foregroundMark x1="51278" y1="17800" x2="51445" y2="17914"/>
                        <a14:foregroundMark x1="49361" y1="27400" x2="50639" y2="27400"/>
                        <a14:foregroundMark x1="50639" y1="18400" x2="52716" y2="18400"/>
                        <a14:foregroundMark x1="49042" y1="22400" x2="50799" y2="22800"/>
                        <a14:backgroundMark x1="51973" y1="20756" x2="53195" y2="21400"/>
                      </a14:backgroundRemoval>
                    </a14:imgEffect>
                  </a14:imgLayer>
                </a14:imgProps>
              </a:ext>
              <a:ext uri="{28A0092B-C50C-407E-A947-70E740481C1C}">
                <a14:useLocalDpi xmlns:a14="http://schemas.microsoft.com/office/drawing/2010/main" val="0"/>
              </a:ext>
            </a:extLst>
          </a:blip>
          <a:srcRect l="47125" t="1023" r="11250" b="50000"/>
          <a:stretch/>
        </p:blipFill>
        <p:spPr bwMode="auto">
          <a:xfrm>
            <a:off x="1441875" y="2943860"/>
            <a:ext cx="1720756" cy="1617149"/>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Green Tick Icon Png, Cliparts &amp;amp; Cartoons - Jing.fm">
            <a:extLst>
              <a:ext uri="{FF2B5EF4-FFF2-40B4-BE49-F238E27FC236}">
                <a16:creationId xmlns:a16="http://schemas.microsoft.com/office/drawing/2014/main" xmlns="" id="{7B0E6740-49F5-4D56-A2B5-465BA74A48E5}"/>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075453" y="854936"/>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Green Tick Icon Png, Cliparts &amp;amp; Cartoons - Jing.fm">
            <a:extLst>
              <a:ext uri="{FF2B5EF4-FFF2-40B4-BE49-F238E27FC236}">
                <a16:creationId xmlns:a16="http://schemas.microsoft.com/office/drawing/2014/main" xmlns="" id="{852E9019-F0E7-4AC9-8907-68E494CCA8EE}"/>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5100684" y="2613053"/>
            <a:ext cx="1409960" cy="1272144"/>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Green Tick Icon Png, Cliparts &amp;amp; Cartoons - Jing.fm">
            <a:extLst>
              <a:ext uri="{FF2B5EF4-FFF2-40B4-BE49-F238E27FC236}">
                <a16:creationId xmlns:a16="http://schemas.microsoft.com/office/drawing/2014/main" xmlns="" id="{04E9F3C9-DF89-4536-AED7-2F2D84CD6672}"/>
              </a:ext>
            </a:extLst>
          </p:cNvPr>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10000" b="90000" l="10000" r="90000">
                        <a14:foregroundMark x1="35814" y1="50258" x2="44186" y2="61211"/>
                        <a14:foregroundMark x1="44186" y1="61211" x2="70465" y2="32861"/>
                      </a14:backgroundRemoval>
                    </a14:imgEffect>
                  </a14:imgLayer>
                </a14:imgProps>
              </a:ext>
              <a:ext uri="{28A0092B-C50C-407E-A947-70E740481C1C}">
                <a14:useLocalDpi xmlns:a14="http://schemas.microsoft.com/office/drawing/2010/main" val="0"/>
              </a:ext>
            </a:extLst>
          </a:blip>
          <a:srcRect/>
          <a:stretch>
            <a:fillRect/>
          </a:stretch>
        </p:blipFill>
        <p:spPr bwMode="auto">
          <a:xfrm>
            <a:off x="9754740" y="1629057"/>
            <a:ext cx="1409960" cy="12721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635286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52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anim calcmode="lin" valueType="num">
                                      <p:cBhvr>
                                        <p:cTn id="10" dur="500" fill="hold"/>
                                        <p:tgtEl>
                                          <p:spTgt spid="17"/>
                                        </p:tgtEl>
                                        <p:attrNameLst>
                                          <p:attrName>ppt_x</p:attrName>
                                        </p:attrNameLst>
                                      </p:cBhvr>
                                      <p:tavLst>
                                        <p:tav tm="0">
                                          <p:val>
                                            <p:fltVal val="0.5"/>
                                          </p:val>
                                        </p:tav>
                                        <p:tav tm="100000">
                                          <p:val>
                                            <p:strVal val="#ppt_x"/>
                                          </p:val>
                                        </p:tav>
                                      </p:tavLst>
                                    </p:anim>
                                    <p:anim calcmode="lin" valueType="num">
                                      <p:cBhvr>
                                        <p:cTn id="11" dur="500" fill="hold"/>
                                        <p:tgtEl>
                                          <p:spTgt spid="1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xmlns=""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xmlns="" id="{5882D13D-DC09-4312-BC6A-0046A614887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xmlns="" id="{CED9699E-E33B-47B9-A5C7-56CD944CA7CB}"/>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xmlns="" id="{06FC424B-8EA1-4FFB-8854-75CA349C1E9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AFAFB34D-8BAF-421A-9F29-4830CAA34FA1}"/>
                </a:ext>
              </a:extLst>
            </p:cNvPr>
            <p:cNvPicPr>
              <a:picLocks noChangeAspect="1"/>
            </p:cNvPicPr>
            <p:nvPr/>
          </p:nvPicPr>
          <p:blipFill rotWithShape="1">
            <a:blip r:embed="rId8"/>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xmlns="" id="{9E0A9B78-1DEF-4DF8-8976-B974870FC76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xmlns="" id="{383DD8DA-D011-401D-9A90-106AFE97B8B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xmlns="" id="{DCBDD0DD-0783-4DE7-88E8-C9672993DB0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xmlns="" id="{7E006A40-91BF-4000-AD00-A294767726E1}"/>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2">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xmlns="" id="{FA9692C2-66DF-4C79-AD81-43D006B7162B}"/>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2">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xmlns="" id="{2E721316-16BD-4BED-97E2-B47BBE66C7A9}"/>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xmlns="" id="{7083BDCD-20C7-4002-9491-5EA30F2E2D32}"/>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2">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xmlns="" id="{E1D578EC-2276-45CD-A0D9-F41F67EB50D2}"/>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xmlns="" id="{9806F57B-1331-489B-A469-FFA449D8FB68}"/>
                </a:ext>
              </a:extLst>
            </p:cNvPr>
            <p:cNvPicPr>
              <a:picLocks noChangeAspect="1" noChangeArrowheads="1"/>
            </p:cNvPicPr>
            <p:nvPr/>
          </p:nvPicPr>
          <p:blipFill rotWithShape="1">
            <a:blip r:embed="rId18">
              <a:extLst>
                <a:ext uri="{BEBA8EAE-BF5A-486C-A8C5-ECC9F3942E4B}">
                  <a14:imgProps xmlns:a14="http://schemas.microsoft.com/office/drawing/2010/main">
                    <a14:imgLayer r:embed="rId19">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xmlns="" id="{74ED4219-8745-4EB6-A0CC-87B8743662DF}"/>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xmlns="" id="{C53890F1-742C-4417-986C-DE0D5B154037}"/>
                </a:ext>
              </a:extLst>
            </p:cNvPr>
            <p:cNvPicPr>
              <a:picLocks noChangeAspect="1" noChangeArrowheads="1"/>
            </p:cNvPicPr>
            <p:nvPr/>
          </p:nvPicPr>
          <p:blipFill rotWithShape="1">
            <a:blip r:embed="rId20">
              <a:extLst>
                <a:ext uri="{BEBA8EAE-BF5A-486C-A8C5-ECC9F3942E4B}">
                  <a14:imgProps xmlns:a14="http://schemas.microsoft.com/office/drawing/2010/main">
                    <a14:imgLayer r:embed="rId19">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xmlns="" id="{6AEB5337-2935-4DE8-ADFC-BFDF9EE658E9}"/>
                </a:ext>
              </a:extLst>
            </p:cNvPr>
            <p:cNvPicPr>
              <a:picLocks noChangeAspect="1" noChangeArrowheads="1"/>
            </p:cNvPicPr>
            <p:nvPr/>
          </p:nvPicPr>
          <p:blipFill rotWithShape="1">
            <a:blip r:embed="rId21">
              <a:extLst>
                <a:ext uri="{BEBA8EAE-BF5A-486C-A8C5-ECC9F3942E4B}">
                  <a14:imgProps xmlns:a14="http://schemas.microsoft.com/office/drawing/2010/main">
                    <a14:imgLayer r:embed="rId19">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xmlns="" id="{47BF10EA-029E-4290-9829-22170C7B8028}"/>
                </a:ext>
              </a:extLst>
            </p:cNvPr>
            <p:cNvPicPr>
              <a:picLocks noChangeAspect="1" noChangeArrowheads="1"/>
            </p:cNvPicPr>
            <p:nvPr/>
          </p:nvPicPr>
          <p:blipFill rotWithShape="1">
            <a:blip r:embed="rId22">
              <a:extLst>
                <a:ext uri="{BEBA8EAE-BF5A-486C-A8C5-ECC9F3942E4B}">
                  <a14:imgProps xmlns:a14="http://schemas.microsoft.com/office/drawing/2010/main">
                    <a14:imgLayer r:embed="rId19">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xmlns="" id="{59B93ED4-8FF8-4FB4-AD53-63F356262B7D}"/>
                </a:ext>
              </a:extLst>
            </p:cNvPr>
            <p:cNvPicPr>
              <a:picLocks noChangeAspect="1" noChangeArrowheads="1"/>
            </p:cNvPicPr>
            <p:nvPr/>
          </p:nvPicPr>
          <p:blipFill rotWithShape="1">
            <a:blip r:embed="rId23">
              <a:extLst>
                <a:ext uri="{BEBA8EAE-BF5A-486C-A8C5-ECC9F3942E4B}">
                  <a14:imgProps xmlns:a14="http://schemas.microsoft.com/office/drawing/2010/main">
                    <a14:imgLayer r:embed="rId19">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xmlns="" id="{07196C40-DF8B-45E6-A5E0-435F58551869}"/>
                </a:ext>
              </a:extLst>
            </p:cNvPr>
            <p:cNvPicPr>
              <a:picLocks noChangeAspect="1" noChangeArrowheads="1"/>
            </p:cNvPicPr>
            <p:nvPr/>
          </p:nvPicPr>
          <p:blipFill rotWithShape="1">
            <a:blip r:embed="rId24">
              <a:extLst>
                <a:ext uri="{BEBA8EAE-BF5A-486C-A8C5-ECC9F3942E4B}">
                  <a14:imgProps xmlns:a14="http://schemas.microsoft.com/office/drawing/2010/main">
                    <a14:imgLayer r:embed="rId19">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xmlns="" id="{17D63DC8-00DD-4496-831D-74FC9B429D0E}"/>
                </a:ext>
              </a:extLst>
            </p:cNvPr>
            <p:cNvPicPr>
              <a:picLocks noChangeAspect="1" noChangeArrowheads="1"/>
            </p:cNvPicPr>
            <p:nvPr/>
          </p:nvPicPr>
          <p:blipFill rotWithShape="1">
            <a:blip r:embed="rId25">
              <a:extLst>
                <a:ext uri="{BEBA8EAE-BF5A-486C-A8C5-ECC9F3942E4B}">
                  <a14:imgProps xmlns:a14="http://schemas.microsoft.com/office/drawing/2010/main">
                    <a14:imgLayer r:embed="rId19">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xmlns="" id="{9227BFE5-D030-427C-9220-883A070340A3}"/>
                </a:ext>
              </a:extLst>
            </p:cNvPr>
            <p:cNvPicPr>
              <a:picLocks noChangeAspect="1" noChangeArrowheads="1"/>
            </p:cNvPicPr>
            <p:nvPr/>
          </p:nvPicPr>
          <p:blipFill rotWithShape="1">
            <a:blip r:embed="rId26">
              <a:extLst>
                <a:ext uri="{BEBA8EAE-BF5A-486C-A8C5-ECC9F3942E4B}">
                  <a14:imgProps xmlns:a14="http://schemas.microsoft.com/office/drawing/2010/main">
                    <a14:imgLayer r:embed="rId19">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xmlns="" id="{AD22DCAF-D1E9-4941-AEF1-39895B6751E4}"/>
                </a:ext>
              </a:extLst>
            </p:cNvPr>
            <p:cNvPicPr>
              <a:picLocks noChangeAspect="1" noChangeArrowheads="1"/>
            </p:cNvPicPr>
            <p:nvPr/>
          </p:nvPicPr>
          <p:blipFill rotWithShape="1">
            <a:blip r:embed="rId27">
              <a:extLst>
                <a:ext uri="{BEBA8EAE-BF5A-486C-A8C5-ECC9F3942E4B}">
                  <a14:imgProps xmlns:a14="http://schemas.microsoft.com/office/drawing/2010/main">
                    <a14:imgLayer r:embed="rId19">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xmlns="" id="{0E069A1F-050F-4674-AB4B-6E6C3B601AA2}"/>
                </a:ext>
              </a:extLst>
            </p:cNvPr>
            <p:cNvPicPr>
              <a:picLocks noChangeAspect="1" noChangeArrowheads="1"/>
            </p:cNvPicPr>
            <p:nvPr/>
          </p:nvPicPr>
          <p:blipFill rotWithShape="1">
            <a:blip r:embed="rId28">
              <a:extLst>
                <a:ext uri="{BEBA8EAE-BF5A-486C-A8C5-ECC9F3942E4B}">
                  <a14:imgProps xmlns:a14="http://schemas.microsoft.com/office/drawing/2010/main">
                    <a14:imgLayer r:embed="rId19">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xmlns="" id="{386BEC0F-9387-4A5A-81BA-1C349859D75B}"/>
                </a:ext>
              </a:extLst>
            </p:cNvPr>
            <p:cNvPicPr>
              <a:picLocks noChangeAspect="1" noChangeArrowheads="1"/>
            </p:cNvPicPr>
            <p:nvPr/>
          </p:nvPicPr>
          <p:blipFill rotWithShape="1">
            <a:blip r:embed="rId29">
              <a:extLst>
                <a:ext uri="{BEBA8EAE-BF5A-486C-A8C5-ECC9F3942E4B}">
                  <a14:imgProps xmlns:a14="http://schemas.microsoft.com/office/drawing/2010/main">
                    <a14:imgLayer r:embed="rId19">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xmlns="" id="{C76FA0B3-07AC-44D2-9533-291D9A50A27F}"/>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xmlns="" id="{1D13977B-23DF-404E-81BC-623D36270B5C}"/>
              </a:ext>
            </a:extLst>
          </p:cNvPr>
          <p:cNvSpPr/>
          <p:nvPr/>
        </p:nvSpPr>
        <p:spPr>
          <a:xfrm>
            <a:off x="7340427" y="2198294"/>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đã hoàn thành nhiệm vụ chị giao rồi ạ!</a:t>
            </a:r>
            <a:endParaRPr lang="en-US" sz="2667" kern="0" dirty="0">
              <a:solidFill>
                <a:srgbClr val="002060"/>
              </a:solidFill>
              <a:latin typeface="Arial"/>
              <a:sym typeface="Arial"/>
            </a:endParaRPr>
          </a:p>
        </p:txBody>
      </p:sp>
      <p:pic>
        <p:nvPicPr>
          <p:cNvPr id="37" name="Picture 36">
            <a:extLst>
              <a:ext uri="{FF2B5EF4-FFF2-40B4-BE49-F238E27FC236}">
                <a16:creationId xmlns:a16="http://schemas.microsoft.com/office/drawing/2014/main" xmlns="" id="{0CA2CBFE-1E10-44E2-8779-7E26B31AF9A6}"/>
              </a:ext>
            </a:extLst>
          </p:cNvPr>
          <p:cNvPicPr>
            <a:picLocks noChangeAspect="1"/>
          </p:cNvPicPr>
          <p:nvPr/>
        </p:nvPicPr>
        <p:blipFill>
          <a:blip r:embed="rId30">
            <a:extLst>
              <a:ext uri="{BEBA8EAE-BF5A-486C-A8C5-ECC9F3942E4B}">
                <a14:imgProps xmlns:a14="http://schemas.microsoft.com/office/drawing/2010/main">
                  <a14:imgLayer r:embed="rId31">
                    <a14:imgEffect>
                      <a14:backgroundRemoval t="8800" b="96000" l="9585" r="89617">
                        <a14:foregroundMark x1="29233" y1="34600" x2="29233" y2="34600"/>
                        <a14:foregroundMark x1="37859" y1="18600" x2="37859" y2="18600"/>
                        <a14:foregroundMark x1="59585" y1="18000" x2="58307" y2="17600"/>
                        <a14:foregroundMark x1="45527" y1="8800" x2="53834" y2="8800"/>
                        <a14:foregroundMark x1="40735" y1="18800" x2="56709" y2="17800"/>
                        <a14:foregroundMark x1="38339" y1="50800" x2="51118" y2="54600"/>
                        <a14:foregroundMark x1="53514" y1="50200" x2="56709" y2="47800"/>
                        <a14:foregroundMark x1="42652" y1="75400" x2="53834" y2="80000"/>
                        <a14:foregroundMark x1="53834" y1="80000" x2="59744" y2="87200"/>
                        <a14:foregroundMark x1="59744" y1="87200" x2="59744" y2="87200"/>
                        <a14:foregroundMark x1="44569" y1="85200" x2="53035" y2="81200"/>
                        <a14:foregroundMark x1="53035" y1="81200" x2="58466" y2="91000"/>
                        <a14:foregroundMark x1="41693" y1="84000" x2="45367" y2="93400"/>
                        <a14:foregroundMark x1="45367" y1="93400" x2="47444" y2="96000"/>
                        <a14:foregroundMark x1="34026" y1="64000" x2="41374" y2="73000"/>
                        <a14:foregroundMark x1="41374" y1="73000" x2="42971" y2="74000"/>
                        <a14:foregroundMark x1="76677" y1="74000" x2="78754" y2="77200"/>
                        <a14:foregroundMark x1="81789" y1="55800" x2="81629" y2="55600"/>
                        <a14:foregroundMark x1="81629" y1="55600" x2="81629" y2="55600"/>
                        <a14:backgroundMark x1="67093" y1="11600" x2="76198" y2="21000"/>
                        <a14:backgroundMark x1="75719" y1="46200" x2="85783" y2="42600"/>
                        <a14:backgroundMark x1="70767" y1="68400" x2="83546" y2="66800"/>
                        <a14:backgroundMark x1="16773" y1="61600" x2="34665" y2="82800"/>
                        <a14:backgroundMark x1="18371" y1="41800" x2="20927" y2="63200"/>
                        <a14:backgroundMark x1="25879" y1="21400" x2="30511" y2="13800"/>
                        <a14:backgroundMark x1="51917" y1="89400" x2="52236" y2="94600"/>
                      </a14:backgroundRemoval>
                    </a14:imgEffect>
                  </a14:imgLayer>
                </a14:imgProps>
              </a:ext>
            </a:extLst>
          </a:blip>
          <a:stretch>
            <a:fillRect/>
          </a:stretch>
        </p:blipFill>
        <p:spPr>
          <a:xfrm>
            <a:off x="5816551" y="3177381"/>
            <a:ext cx="4567579" cy="3648227"/>
          </a:xfrm>
          <a:prstGeom prst="rect">
            <a:avLst/>
          </a:prstGeom>
        </p:spPr>
      </p:pic>
      <p:pic>
        <p:nvPicPr>
          <p:cNvPr id="2050" name="Picture 2" descr="Download young girl in different gestures being happy and holding sign  cartoon illustration for free – Artofit">
            <a:extLst>
              <a:ext uri="{FF2B5EF4-FFF2-40B4-BE49-F238E27FC236}">
                <a16:creationId xmlns:a16="http://schemas.microsoft.com/office/drawing/2014/main" xmlns="" id="{2CD1E453-2BFB-4C3E-95D3-D992EF1A9879}"/>
              </a:ext>
            </a:extLst>
          </p:cNvPr>
          <p:cNvPicPr>
            <a:picLocks noChangeAspect="1" noChangeArrowheads="1"/>
          </p:cNvPicPr>
          <p:nvPr/>
        </p:nvPicPr>
        <p:blipFill rotWithShape="1">
          <a:blip r:embed="rId32">
            <a:extLst>
              <a:ext uri="{BEBA8EAE-BF5A-486C-A8C5-ECC9F3942E4B}">
                <a14:imgProps xmlns:a14="http://schemas.microsoft.com/office/drawing/2010/main">
                  <a14:imgLayer r:embed="rId33">
                    <a14:imgEffect>
                      <a14:backgroundRemoval t="8400" b="49400" l="53994" r="84984">
                        <a14:foregroundMark x1="73802" y1="8400" x2="77157" y2="10400"/>
                      </a14:backgroundRemoval>
                    </a14:imgEffect>
                  </a14:imgLayer>
                </a14:imgProps>
              </a:ext>
              <a:ext uri="{28A0092B-C50C-407E-A947-70E740481C1C}">
                <a14:useLocalDpi xmlns:a14="http://schemas.microsoft.com/office/drawing/2010/main" val="0"/>
              </a:ext>
            </a:extLst>
          </a:blip>
          <a:srcRect l="50184" t="3645" r="11017" b="45404"/>
          <a:stretch/>
        </p:blipFill>
        <p:spPr bwMode="auto">
          <a:xfrm>
            <a:off x="8684085" y="3485213"/>
            <a:ext cx="3333883" cy="3496816"/>
          </a:xfrm>
          <a:prstGeom prst="rect">
            <a:avLst/>
          </a:prstGeom>
          <a:noFill/>
          <a:extLst>
            <a:ext uri="{909E8E84-426E-40DD-AFC4-6F175D3DCCD1}">
              <a14:hiddenFill xmlns:a14="http://schemas.microsoft.com/office/drawing/2010/main">
                <a:solidFill>
                  <a:srgbClr val="FFFFFF"/>
                </a:solidFill>
              </a14:hiddenFill>
            </a:ext>
          </a:extLst>
        </p:spPr>
      </p:pic>
      <p:sp>
        <p:nvSpPr>
          <p:cNvPr id="51" name="Speech Bubble: Rectangle with Corners Rounded 50">
            <a:extLst>
              <a:ext uri="{FF2B5EF4-FFF2-40B4-BE49-F238E27FC236}">
                <a16:creationId xmlns:a16="http://schemas.microsoft.com/office/drawing/2014/main" xmlns="" id="{CC4B3C91-F15A-4B2C-A032-FCE1903D8624}"/>
              </a:ext>
            </a:extLst>
          </p:cNvPr>
          <p:cNvSpPr/>
          <p:nvPr/>
        </p:nvSpPr>
        <p:spPr>
          <a:xfrm>
            <a:off x="101159" y="178079"/>
            <a:ext cx="5163011" cy="1294117"/>
          </a:xfrm>
          <a:prstGeom prst="wedgeRoundRectCallout">
            <a:avLst>
              <a:gd name="adj1" fmla="val 45651"/>
              <a:gd name="adj2" fmla="val 62015"/>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Các em làm tốt lắm! </a:t>
            </a:r>
          </a:p>
          <a:p>
            <a:pPr algn="ctr" defTabSz="1219170">
              <a:buClr>
                <a:srgbClr val="000000"/>
              </a:buClr>
            </a:pPr>
            <a:r>
              <a:rPr lang="vi-VN" sz="2667" kern="0" dirty="0">
                <a:solidFill>
                  <a:srgbClr val="002060"/>
                </a:solidFill>
                <a:latin typeface="Arial" panose="020B0604020202020204" pitchFamily="34" charset="0"/>
                <a:sym typeface="Arial"/>
              </a:rPr>
              <a:t>Phần thưởng cho hai nhóc đây.</a:t>
            </a:r>
            <a:endParaRPr lang="en-US" sz="2667" kern="0" dirty="0">
              <a:solidFill>
                <a:srgbClr val="002060"/>
              </a:solidFill>
              <a:latin typeface="Arial"/>
              <a:sym typeface="Arial"/>
            </a:endParaRPr>
          </a:p>
        </p:txBody>
      </p:sp>
      <p:pic>
        <p:nvPicPr>
          <p:cNvPr id="2052" name="Picture 4" descr="Classic pizza in box cartoon Royalty Free Vector Image">
            <a:extLst>
              <a:ext uri="{FF2B5EF4-FFF2-40B4-BE49-F238E27FC236}">
                <a16:creationId xmlns:a16="http://schemas.microsoft.com/office/drawing/2014/main" xmlns="" id="{133DEC0C-C744-4BCF-B8A1-FDFCC81D4516}"/>
              </a:ext>
            </a:extLst>
          </p:cNvPr>
          <p:cNvPicPr>
            <a:picLocks noChangeAspect="1" noChangeArrowheads="1"/>
          </p:cNvPicPr>
          <p:nvPr/>
        </p:nvPicPr>
        <p:blipFill rotWithShape="1">
          <a:blip r:embed="rId34" cstate="print">
            <a:extLst>
              <a:ext uri="{BEBA8EAE-BF5A-486C-A8C5-ECC9F3942E4B}">
                <a14:imgProps xmlns:a14="http://schemas.microsoft.com/office/drawing/2010/main">
                  <a14:imgLayer r:embed="rId35">
                    <a14:imgEffect>
                      <a14:backgroundRemoval t="33078" b="83571" l="14300" r="84500">
                        <a14:foregroundMark x1="16900" y1="33735" x2="60200" y2="41731"/>
                        <a14:foregroundMark x1="60200" y1="41731" x2="68500" y2="41512"/>
                        <a14:foregroundMark x1="52700" y1="33078" x2="76300" y2="34173"/>
                        <a14:foregroundMark x1="76300" y1="34173" x2="83700" y2="38007"/>
                        <a14:foregroundMark x1="77200" y1="37788" x2="30100" y2="39759"/>
                        <a14:foregroundMark x1="24500" y1="33078" x2="55100" y2="34940"/>
                        <a14:foregroundMark x1="16100" y1="81818" x2="71500" y2="75137"/>
                        <a14:foregroundMark x1="49200" y1="83133" x2="74600" y2="83133"/>
                        <a14:foregroundMark x1="74600" y1="83133" x2="83000" y2="82256"/>
                        <a14:foregroundMark x1="83000" y1="82256" x2="83300" y2="82256"/>
                        <a14:foregroundMark x1="84500" y1="83133" x2="82700" y2="73604"/>
                        <a14:foregroundMark x1="81300" y1="76889" x2="35000" y2="80613"/>
                        <a14:foregroundMark x1="32400" y1="82694" x2="44900" y2="83571"/>
                        <a14:foregroundMark x1="14300" y1="34940" x2="15500" y2="33954"/>
                        <a14:foregroundMark x1="19400" y1="77327" x2="51800" y2="69660"/>
                        <a14:foregroundMark x1="51800" y1="69660" x2="52200" y2="69332"/>
                      </a14:backgroundRemoval>
                    </a14:imgEffect>
                  </a14:imgLayer>
                </a14:imgProps>
              </a:ext>
              <a:ext uri="{28A0092B-C50C-407E-A947-70E740481C1C}">
                <a14:useLocalDpi xmlns:a14="http://schemas.microsoft.com/office/drawing/2010/main" val="0"/>
              </a:ext>
            </a:extLst>
          </a:blip>
          <a:srcRect l="11693" t="29589" r="10775" b="12350"/>
          <a:stretch/>
        </p:blipFill>
        <p:spPr bwMode="auto">
          <a:xfrm>
            <a:off x="2835185" y="1734570"/>
            <a:ext cx="2598431" cy="1776423"/>
          </a:xfrm>
          <a:prstGeom prst="rect">
            <a:avLst/>
          </a:prstGeom>
          <a:noFill/>
          <a:extLst>
            <a:ext uri="{909E8E84-426E-40DD-AFC4-6F175D3DCCD1}">
              <a14:hiddenFill xmlns:a14="http://schemas.microsoft.com/office/drawing/2010/main">
                <a:solidFill>
                  <a:srgbClr val="FFFFFF"/>
                </a:solidFill>
              </a14:hiddenFill>
            </a:ext>
          </a:extLst>
        </p:spPr>
      </p:pic>
      <p:sp>
        <p:nvSpPr>
          <p:cNvPr id="52" name="Speech Bubble: Rectangle with Corners Rounded 51">
            <a:extLst>
              <a:ext uri="{FF2B5EF4-FFF2-40B4-BE49-F238E27FC236}">
                <a16:creationId xmlns:a16="http://schemas.microsoft.com/office/drawing/2014/main" xmlns="" id="{06FF55B9-6C00-4738-A0CD-1DE69818D415}"/>
              </a:ext>
            </a:extLst>
          </p:cNvPr>
          <p:cNvSpPr/>
          <p:nvPr/>
        </p:nvSpPr>
        <p:spPr>
          <a:xfrm>
            <a:off x="7344035" y="2204393"/>
            <a:ext cx="4188732" cy="907617"/>
          </a:xfrm>
          <a:prstGeom prst="wedgeRoundRectCallout">
            <a:avLst>
              <a:gd name="adj1" fmla="val 5084"/>
              <a:gd name="adj2" fmla="val 97756"/>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cảm ơn chị ạ!</a:t>
            </a:r>
            <a:endParaRPr lang="en-US" sz="2667" kern="0" dirty="0">
              <a:solidFill>
                <a:srgbClr val="002060"/>
              </a:solidFill>
              <a:latin typeface="Arial"/>
              <a:sym typeface="Arial"/>
            </a:endParaRPr>
          </a:p>
        </p:txBody>
      </p:sp>
      <p:pic>
        <p:nvPicPr>
          <p:cNvPr id="53" name="Picture 2" descr="สุนิษา เสนสิทธิ์ (sunisawiwi) - โปรไฟล์ | Pinterest">
            <a:extLst>
              <a:ext uri="{FF2B5EF4-FFF2-40B4-BE49-F238E27FC236}">
                <a16:creationId xmlns:a16="http://schemas.microsoft.com/office/drawing/2014/main" xmlns="" id="{50D5BAA4-0143-4E00-879E-B275604A562E}"/>
              </a:ext>
            </a:extLst>
          </p:cNvPr>
          <p:cNvPicPr>
            <a:picLocks noChangeAspect="1" noChangeArrowheads="1"/>
          </p:cNvPicPr>
          <p:nvPr/>
        </p:nvPicPr>
        <p:blipFill>
          <a:blip r:embed="rId36">
            <a:extLst>
              <a:ext uri="{BEBA8EAE-BF5A-486C-A8C5-ECC9F3942E4B}">
                <a14:imgProps xmlns:a14="http://schemas.microsoft.com/office/drawing/2010/main">
                  <a14:imgLayer r:embed="rId3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426912" y="3481880"/>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87905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500"/>
                                        <p:tgtEl>
                                          <p:spTgt spid="4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grpId="1" nodeType="clickEffect">
                                  <p:stCondLst>
                                    <p:cond delay="0"/>
                                  </p:stCondLst>
                                  <p:childTnLst>
                                    <p:animEffect transition="out" filter="blinds(horizontal)">
                                      <p:cBhvr>
                                        <p:cTn id="11" dur="500"/>
                                        <p:tgtEl>
                                          <p:spTgt spid="48"/>
                                        </p:tgtEl>
                                      </p:cBhvr>
                                    </p:animEffect>
                                    <p:set>
                                      <p:cBhvr>
                                        <p:cTn id="12" dur="1" fill="hold">
                                          <p:stCondLst>
                                            <p:cond delay="499"/>
                                          </p:stCondLst>
                                        </p:cTn>
                                        <p:tgtEl>
                                          <p:spTgt spid="4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xit" presetSubtype="10" fill="hold" grpId="1" nodeType="clickEffect">
                                  <p:stCondLst>
                                    <p:cond delay="0"/>
                                  </p:stCondLst>
                                  <p:childTnLst>
                                    <p:animEffect transition="out" filter="blinds(horizontal)">
                                      <p:cBhvr>
                                        <p:cTn id="21" dur="500"/>
                                        <p:tgtEl>
                                          <p:spTgt spid="51"/>
                                        </p:tgtEl>
                                      </p:cBhvr>
                                    </p:animEffect>
                                    <p:set>
                                      <p:cBhvr>
                                        <p:cTn id="22" dur="1" fill="hold">
                                          <p:stCondLst>
                                            <p:cond delay="499"/>
                                          </p:stCondLst>
                                        </p:cTn>
                                        <p:tgtEl>
                                          <p:spTgt spid="5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052"/>
                                        </p:tgtEl>
                                        <p:attrNameLst>
                                          <p:attrName>style.visibility</p:attrName>
                                        </p:attrNameLst>
                                      </p:cBhvr>
                                      <p:to>
                                        <p:strVal val="visible"/>
                                      </p:to>
                                    </p:set>
                                    <p:animEffect transition="in" filter="fade">
                                      <p:cBhvr>
                                        <p:cTn id="27" dur="500"/>
                                        <p:tgtEl>
                                          <p:spTgt spid="20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par>
                                <p:cTn id="33" presetID="10" presetClass="entr" presetSubtype="0" fill="hold" nodeType="withEffect">
                                  <p:stCondLst>
                                    <p:cond delay="0"/>
                                  </p:stCondLst>
                                  <p:childTnLst>
                                    <p:set>
                                      <p:cBhvr>
                                        <p:cTn id="34" dur="1" fill="hold">
                                          <p:stCondLst>
                                            <p:cond delay="0"/>
                                          </p:stCondLst>
                                        </p:cTn>
                                        <p:tgtEl>
                                          <p:spTgt spid="53"/>
                                        </p:tgtEl>
                                        <p:attrNameLst>
                                          <p:attrName>style.visibility</p:attrName>
                                        </p:attrNameLst>
                                      </p:cBhvr>
                                      <p:to>
                                        <p:strVal val="visible"/>
                                      </p:to>
                                    </p:set>
                                    <p:animEffect transition="in" filter="fade">
                                      <p:cBhvr>
                                        <p:cTn id="35" dur="500"/>
                                        <p:tgtEl>
                                          <p:spTgt spid="53"/>
                                        </p:tgtEl>
                                      </p:cBhvr>
                                    </p:animEffect>
                                  </p:childTnLst>
                                </p:cTn>
                              </p:par>
                              <p:par>
                                <p:cTn id="36" presetID="6" presetClass="exit" presetSubtype="32" fill="hold" nodeType="withEffect">
                                  <p:stCondLst>
                                    <p:cond delay="0"/>
                                  </p:stCondLst>
                                  <p:childTnLst>
                                    <p:animEffect transition="out" filter="circle(out)">
                                      <p:cBhvr>
                                        <p:cTn id="37" dur="700"/>
                                        <p:tgtEl>
                                          <p:spTgt spid="2050"/>
                                        </p:tgtEl>
                                      </p:cBhvr>
                                    </p:animEffect>
                                    <p:set>
                                      <p:cBhvr>
                                        <p:cTn id="38" dur="1" fill="hold">
                                          <p:stCondLst>
                                            <p:cond delay="6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51" grpId="0" animBg="1"/>
      <p:bldP spid="51" grpId="1" animBg="1"/>
      <p:bldP spid="5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03E08C3-C8EB-EA84-2ADE-B4CCA94737B1}"/>
              </a:ext>
            </a:extLst>
          </p:cNvPr>
          <p:cNvPicPr>
            <a:picLocks noChangeAspect="1"/>
          </p:cNvPicPr>
          <p:nvPr/>
        </p:nvPicPr>
        <p:blipFill>
          <a:blip r:embed="rId2"/>
          <a:stretch>
            <a:fillRect/>
          </a:stretch>
        </p:blipFill>
        <p:spPr>
          <a:xfrm>
            <a:off x="-290285" y="644903"/>
            <a:ext cx="14139032" cy="6457421"/>
          </a:xfrm>
          <a:prstGeom prst="rect">
            <a:avLst/>
          </a:prstGeom>
        </p:spPr>
      </p:pic>
    </p:spTree>
    <p:extLst>
      <p:ext uri="{BB962C8B-B14F-4D97-AF65-F5344CB8AC3E}">
        <p14:creationId xmlns:p14="http://schemas.microsoft.com/office/powerpoint/2010/main" val="172331606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xmlns="" id="{FD80F22E-94F1-8939-5CA4-2B34D41D9B1A}"/>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2686836502"/>
      </p:ext>
    </p:extLst>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xmlns=""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xmlns="" id="{B28856C7-FE03-0EF1-3AD0-DD79C292C237}"/>
              </a:ext>
            </a:extLst>
          </p:cNvPr>
          <p:cNvSpPr txBox="1"/>
          <p:nvPr/>
        </p:nvSpPr>
        <p:spPr>
          <a:xfrm>
            <a:off x="601497" y="1170166"/>
            <a:ext cx="9390227" cy="1806007"/>
          </a:xfrm>
          <a:custGeom>
            <a:avLst/>
            <a:gdLst>
              <a:gd name="connsiteX0" fmla="*/ 0 w 8951918"/>
              <a:gd name="connsiteY0" fmla="*/ 169577 h 1017442"/>
              <a:gd name="connsiteX1" fmla="*/ 169577 w 8951918"/>
              <a:gd name="connsiteY1" fmla="*/ 0 h 1017442"/>
              <a:gd name="connsiteX2" fmla="*/ 8782341 w 8951918"/>
              <a:gd name="connsiteY2" fmla="*/ 0 h 1017442"/>
              <a:gd name="connsiteX3" fmla="*/ 8951918 w 8951918"/>
              <a:gd name="connsiteY3" fmla="*/ 169577 h 1017442"/>
              <a:gd name="connsiteX4" fmla="*/ 8951918 w 8951918"/>
              <a:gd name="connsiteY4" fmla="*/ 847865 h 1017442"/>
              <a:gd name="connsiteX5" fmla="*/ 8782341 w 8951918"/>
              <a:gd name="connsiteY5" fmla="*/ 1017442 h 1017442"/>
              <a:gd name="connsiteX6" fmla="*/ 169577 w 8951918"/>
              <a:gd name="connsiteY6" fmla="*/ 1017442 h 1017442"/>
              <a:gd name="connsiteX7" fmla="*/ 0 w 8951918"/>
              <a:gd name="connsiteY7" fmla="*/ 847865 h 1017442"/>
              <a:gd name="connsiteX8" fmla="*/ 0 w 8951918"/>
              <a:gd name="connsiteY8" fmla="*/ 169577 h 101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017442" fill="none" extrusionOk="0">
                <a:moveTo>
                  <a:pt x="0" y="169577"/>
                </a:moveTo>
                <a:cubicBezTo>
                  <a:pt x="-2013" y="72357"/>
                  <a:pt x="76842" y="5037"/>
                  <a:pt x="169577" y="0"/>
                </a:cubicBezTo>
                <a:cubicBezTo>
                  <a:pt x="3607118" y="-49842"/>
                  <a:pt x="5245646" y="-72701"/>
                  <a:pt x="8782341" y="0"/>
                </a:cubicBezTo>
                <a:cubicBezTo>
                  <a:pt x="8860068" y="-6615"/>
                  <a:pt x="8952045" y="59333"/>
                  <a:pt x="8951918" y="169577"/>
                </a:cubicBezTo>
                <a:cubicBezTo>
                  <a:pt x="8916052" y="475464"/>
                  <a:pt x="8952180" y="701238"/>
                  <a:pt x="8951918" y="847865"/>
                </a:cubicBezTo>
                <a:cubicBezTo>
                  <a:pt x="8945906" y="950963"/>
                  <a:pt x="8866909" y="1007452"/>
                  <a:pt x="8782341" y="1017442"/>
                </a:cubicBezTo>
                <a:cubicBezTo>
                  <a:pt x="6888965" y="1170351"/>
                  <a:pt x="1573593" y="974837"/>
                  <a:pt x="169577" y="1017442"/>
                </a:cubicBezTo>
                <a:cubicBezTo>
                  <a:pt x="75324" y="1012092"/>
                  <a:pt x="-15535" y="939169"/>
                  <a:pt x="0" y="847865"/>
                </a:cubicBezTo>
                <a:cubicBezTo>
                  <a:pt x="10820" y="729495"/>
                  <a:pt x="-21745" y="298894"/>
                  <a:pt x="0" y="169577"/>
                </a:cubicBezTo>
                <a:close/>
              </a:path>
              <a:path w="8951918" h="1017442" stroke="0" extrusionOk="0">
                <a:moveTo>
                  <a:pt x="0" y="169577"/>
                </a:moveTo>
                <a:cubicBezTo>
                  <a:pt x="-10449" y="76352"/>
                  <a:pt x="67117" y="4494"/>
                  <a:pt x="169577" y="0"/>
                </a:cubicBezTo>
                <a:cubicBezTo>
                  <a:pt x="2867443" y="-135572"/>
                  <a:pt x="5422491" y="-112207"/>
                  <a:pt x="8782341" y="0"/>
                </a:cubicBezTo>
                <a:cubicBezTo>
                  <a:pt x="8863722" y="8090"/>
                  <a:pt x="8960451" y="83799"/>
                  <a:pt x="8951918" y="169577"/>
                </a:cubicBezTo>
                <a:cubicBezTo>
                  <a:pt x="8917147" y="477416"/>
                  <a:pt x="9012750" y="660813"/>
                  <a:pt x="8951918" y="847865"/>
                </a:cubicBezTo>
                <a:cubicBezTo>
                  <a:pt x="8934478" y="946223"/>
                  <a:pt x="8877530" y="1018500"/>
                  <a:pt x="8782341" y="1017442"/>
                </a:cubicBezTo>
                <a:cubicBezTo>
                  <a:pt x="5848928" y="1055411"/>
                  <a:pt x="1592776" y="855171"/>
                  <a:pt x="169577" y="1017442"/>
                </a:cubicBezTo>
                <a:cubicBezTo>
                  <a:pt x="76482" y="1012329"/>
                  <a:pt x="-6884" y="943581"/>
                  <a:pt x="0" y="847865"/>
                </a:cubicBezTo>
                <a:cubicBezTo>
                  <a:pt x="7031" y="720740"/>
                  <a:pt x="-26696" y="274095"/>
                  <a:pt x="0" y="16957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46022143">
                  <a:custGeom>
                    <a:avLst/>
                    <a:gdLst>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 name="connsiteX0" fmla="*/ 0 w 9390227"/>
                      <a:gd name="connsiteY0" fmla="*/ 301007 h 1806007"/>
                      <a:gd name="connsiteX1" fmla="*/ 177879 w 9390227"/>
                      <a:gd name="connsiteY1" fmla="*/ 0 h 1806007"/>
                      <a:gd name="connsiteX2" fmla="*/ 9212347 w 9390227"/>
                      <a:gd name="connsiteY2" fmla="*/ 0 h 1806007"/>
                      <a:gd name="connsiteX3" fmla="*/ 9390227 w 9390227"/>
                      <a:gd name="connsiteY3" fmla="*/ 301007 h 1806007"/>
                      <a:gd name="connsiteX4" fmla="*/ 9390227 w 9390227"/>
                      <a:gd name="connsiteY4" fmla="*/ 1504999 h 1806007"/>
                      <a:gd name="connsiteX5" fmla="*/ 9212347 w 9390227"/>
                      <a:gd name="connsiteY5" fmla="*/ 1806007 h 1806007"/>
                      <a:gd name="connsiteX6" fmla="*/ 177879 w 9390227"/>
                      <a:gd name="connsiteY6" fmla="*/ 1806007 h 1806007"/>
                      <a:gd name="connsiteX7" fmla="*/ 0 w 9390227"/>
                      <a:gd name="connsiteY7" fmla="*/ 1504999 h 1806007"/>
                      <a:gd name="connsiteX8" fmla="*/ 0 w 9390227"/>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90227" h="1806007" fill="none" extrusionOk="0">
                        <a:moveTo>
                          <a:pt x="0" y="301007"/>
                        </a:moveTo>
                        <a:cubicBezTo>
                          <a:pt x="-6085" y="121400"/>
                          <a:pt x="82904" y="21538"/>
                          <a:pt x="177879" y="0"/>
                        </a:cubicBezTo>
                        <a:cubicBezTo>
                          <a:pt x="3807868" y="16154"/>
                          <a:pt x="5415927" y="-266820"/>
                          <a:pt x="9212347" y="0"/>
                        </a:cubicBezTo>
                        <a:cubicBezTo>
                          <a:pt x="9286120" y="-14965"/>
                          <a:pt x="9390480" y="89700"/>
                          <a:pt x="9390227" y="301007"/>
                        </a:cubicBezTo>
                        <a:cubicBezTo>
                          <a:pt x="9361203" y="813512"/>
                          <a:pt x="9364976" y="1259385"/>
                          <a:pt x="9390227" y="1504999"/>
                        </a:cubicBezTo>
                        <a:cubicBezTo>
                          <a:pt x="9381397" y="1691965"/>
                          <a:pt x="9290358" y="1776513"/>
                          <a:pt x="9212347" y="1806007"/>
                        </a:cubicBezTo>
                        <a:cubicBezTo>
                          <a:pt x="7212481" y="2100087"/>
                          <a:pt x="1489943" y="1580090"/>
                          <a:pt x="177879" y="1806007"/>
                        </a:cubicBezTo>
                        <a:cubicBezTo>
                          <a:pt x="77505" y="1783024"/>
                          <a:pt x="-19226" y="1666625"/>
                          <a:pt x="0" y="1504999"/>
                        </a:cubicBezTo>
                        <a:cubicBezTo>
                          <a:pt x="49" y="1291052"/>
                          <a:pt x="-19420" y="521015"/>
                          <a:pt x="0" y="301007"/>
                        </a:cubicBezTo>
                        <a:close/>
                      </a:path>
                      <a:path w="9390227" h="1806007" stroke="0" extrusionOk="0">
                        <a:moveTo>
                          <a:pt x="0" y="301007"/>
                        </a:moveTo>
                        <a:cubicBezTo>
                          <a:pt x="-7283" y="118413"/>
                          <a:pt x="55569" y="-1565"/>
                          <a:pt x="177879" y="0"/>
                        </a:cubicBezTo>
                        <a:cubicBezTo>
                          <a:pt x="3067969" y="181441"/>
                          <a:pt x="5524433" y="268180"/>
                          <a:pt x="9212347" y="0"/>
                        </a:cubicBezTo>
                        <a:cubicBezTo>
                          <a:pt x="9292812" y="6027"/>
                          <a:pt x="9421024" y="145437"/>
                          <a:pt x="9390227" y="301007"/>
                        </a:cubicBezTo>
                        <a:cubicBezTo>
                          <a:pt x="9389148" y="881473"/>
                          <a:pt x="9486087" y="1185080"/>
                          <a:pt x="9390227" y="1504999"/>
                        </a:cubicBezTo>
                        <a:cubicBezTo>
                          <a:pt x="9366818" y="1682856"/>
                          <a:pt x="9325661" y="1807754"/>
                          <a:pt x="9212347" y="1806007"/>
                        </a:cubicBezTo>
                        <a:cubicBezTo>
                          <a:pt x="6162906" y="1819705"/>
                          <a:pt x="1739717" y="1655799"/>
                          <a:pt x="177879" y="1806007"/>
                        </a:cubicBezTo>
                        <a:cubicBezTo>
                          <a:pt x="104936" y="1802652"/>
                          <a:pt x="-11367" y="1698821"/>
                          <a:pt x="0" y="1504999"/>
                        </a:cubicBezTo>
                        <a:cubicBezTo>
                          <a:pt x="10612" y="1284168"/>
                          <a:pt x="-27366" y="479823"/>
                          <a:pt x="0" y="301007"/>
                        </a:cubicBezTo>
                        <a:close/>
                      </a:path>
                      <a:path w="9390227" h="1806007" fill="none" stroke="0" extrusionOk="0">
                        <a:moveTo>
                          <a:pt x="0" y="301007"/>
                        </a:moveTo>
                        <a:cubicBezTo>
                          <a:pt x="-3419" y="128491"/>
                          <a:pt x="78593" y="9967"/>
                          <a:pt x="177879" y="0"/>
                        </a:cubicBezTo>
                        <a:cubicBezTo>
                          <a:pt x="3752483" y="-292239"/>
                          <a:pt x="5424237" y="-240252"/>
                          <a:pt x="9212347" y="0"/>
                        </a:cubicBezTo>
                        <a:cubicBezTo>
                          <a:pt x="9288836" y="-8418"/>
                          <a:pt x="9392711" y="107489"/>
                          <a:pt x="9390227" y="301007"/>
                        </a:cubicBezTo>
                        <a:cubicBezTo>
                          <a:pt x="9358911" y="854864"/>
                          <a:pt x="9402312" y="1221640"/>
                          <a:pt x="9390227" y="1504999"/>
                        </a:cubicBezTo>
                        <a:cubicBezTo>
                          <a:pt x="9381525" y="1688649"/>
                          <a:pt x="9304509" y="1790657"/>
                          <a:pt x="9212347" y="1806007"/>
                        </a:cubicBezTo>
                        <a:cubicBezTo>
                          <a:pt x="7247448" y="1925404"/>
                          <a:pt x="1670351" y="1622726"/>
                          <a:pt x="177879" y="1806007"/>
                        </a:cubicBezTo>
                        <a:cubicBezTo>
                          <a:pt x="81858" y="1770521"/>
                          <a:pt x="-45803" y="1675903"/>
                          <a:pt x="0" y="1504999"/>
                        </a:cubicBezTo>
                        <a:cubicBezTo>
                          <a:pt x="21221" y="1332704"/>
                          <a:pt x="-14842" y="543179"/>
                          <a:pt x="0" y="301007"/>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1. </a:t>
            </a:r>
            <a:r>
              <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Tìm số lớn nhất: 54 201; 123 100; 4 900; 100 452</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xmlns="" id="{50117AED-751B-E6C7-2069-083694FF5BE8}"/>
              </a:ext>
            </a:extLst>
          </p:cNvPr>
          <p:cNvGrpSpPr/>
          <p:nvPr/>
        </p:nvGrpSpPr>
        <p:grpSpPr>
          <a:xfrm>
            <a:off x="579563" y="3477771"/>
            <a:ext cx="7428216" cy="1444498"/>
            <a:chOff x="291047" y="3505019"/>
            <a:chExt cx="7428216" cy="1444498"/>
          </a:xfrm>
        </p:grpSpPr>
        <p:sp>
          <p:nvSpPr>
            <p:cNvPr id="14" name="TextBox 13">
              <a:extLst>
                <a:ext uri="{FF2B5EF4-FFF2-40B4-BE49-F238E27FC236}">
                  <a16:creationId xmlns:a16="http://schemas.microsoft.com/office/drawing/2014/main" xmlns="" id="{111D1D7F-0E29-7A99-69D7-51D46A87D410}"/>
                </a:ext>
              </a:extLst>
            </p:cNvPr>
            <p:cNvSpPr txBox="1"/>
            <p:nvPr/>
          </p:nvSpPr>
          <p:spPr>
            <a:xfrm>
              <a:off x="922145" y="4118520"/>
              <a:ext cx="6797118" cy="830997"/>
            </a:xfrm>
            <a:custGeom>
              <a:avLst/>
              <a:gdLst>
                <a:gd name="connsiteX0" fmla="*/ 0 w 6797118"/>
                <a:gd name="connsiteY0" fmla="*/ 289447 h 1736646"/>
                <a:gd name="connsiteX1" fmla="*/ 289447 w 6797118"/>
                <a:gd name="connsiteY1" fmla="*/ 0 h 1736646"/>
                <a:gd name="connsiteX2" fmla="*/ 6507671 w 6797118"/>
                <a:gd name="connsiteY2" fmla="*/ 0 h 1736646"/>
                <a:gd name="connsiteX3" fmla="*/ 6797118 w 6797118"/>
                <a:gd name="connsiteY3" fmla="*/ 289447 h 1736646"/>
                <a:gd name="connsiteX4" fmla="*/ 6797118 w 6797118"/>
                <a:gd name="connsiteY4" fmla="*/ 1447199 h 1736646"/>
                <a:gd name="connsiteX5" fmla="*/ 6507671 w 6797118"/>
                <a:gd name="connsiteY5" fmla="*/ 1736646 h 1736646"/>
                <a:gd name="connsiteX6" fmla="*/ 289447 w 6797118"/>
                <a:gd name="connsiteY6" fmla="*/ 1736646 h 1736646"/>
                <a:gd name="connsiteX7" fmla="*/ 0 w 6797118"/>
                <a:gd name="connsiteY7" fmla="*/ 1447199 h 1736646"/>
                <a:gd name="connsiteX8" fmla="*/ 0 w 6797118"/>
                <a:gd name="connsiteY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1736646" fill="none" extrusionOk="0">
                  <a:moveTo>
                    <a:pt x="0" y="289447"/>
                  </a:moveTo>
                  <a:cubicBezTo>
                    <a:pt x="-837" y="131377"/>
                    <a:pt x="126586" y="-1768"/>
                    <a:pt x="289447" y="0"/>
                  </a:cubicBezTo>
                  <a:cubicBezTo>
                    <a:pt x="2879542" y="-27097"/>
                    <a:pt x="5157269" y="-135667"/>
                    <a:pt x="6507671" y="0"/>
                  </a:cubicBezTo>
                  <a:cubicBezTo>
                    <a:pt x="6655882" y="16802"/>
                    <a:pt x="6813498" y="112010"/>
                    <a:pt x="6797118" y="289447"/>
                  </a:cubicBezTo>
                  <a:cubicBezTo>
                    <a:pt x="6854575" y="737056"/>
                    <a:pt x="6717706" y="1305983"/>
                    <a:pt x="6797118" y="1447199"/>
                  </a:cubicBezTo>
                  <a:cubicBezTo>
                    <a:pt x="6813977" y="1618451"/>
                    <a:pt x="6678272" y="1730002"/>
                    <a:pt x="6507671" y="1736646"/>
                  </a:cubicBezTo>
                  <a:cubicBezTo>
                    <a:pt x="3624580" y="1683078"/>
                    <a:pt x="2917366" y="1694678"/>
                    <a:pt x="289447" y="1736646"/>
                  </a:cubicBezTo>
                  <a:cubicBezTo>
                    <a:pt x="128142" y="1745252"/>
                    <a:pt x="6599" y="1610180"/>
                    <a:pt x="0" y="1447199"/>
                  </a:cubicBezTo>
                  <a:cubicBezTo>
                    <a:pt x="-24684" y="1154760"/>
                    <a:pt x="31832" y="476205"/>
                    <a:pt x="0" y="289447"/>
                  </a:cubicBezTo>
                  <a:close/>
                </a:path>
                <a:path w="6797118" h="1736646" stroke="0" extrusionOk="0">
                  <a:moveTo>
                    <a:pt x="0" y="289447"/>
                  </a:moveTo>
                  <a:cubicBezTo>
                    <a:pt x="-15488" y="112863"/>
                    <a:pt x="133153" y="-717"/>
                    <a:pt x="289447" y="0"/>
                  </a:cubicBezTo>
                  <a:cubicBezTo>
                    <a:pt x="3378728" y="-60813"/>
                    <a:pt x="5123428" y="-92828"/>
                    <a:pt x="6507671" y="0"/>
                  </a:cubicBezTo>
                  <a:cubicBezTo>
                    <a:pt x="6662844" y="13190"/>
                    <a:pt x="6796182" y="134347"/>
                    <a:pt x="6797118" y="289447"/>
                  </a:cubicBezTo>
                  <a:cubicBezTo>
                    <a:pt x="6758941" y="460285"/>
                    <a:pt x="6741146" y="979207"/>
                    <a:pt x="6797118" y="1447199"/>
                  </a:cubicBezTo>
                  <a:cubicBezTo>
                    <a:pt x="6775119" y="1585739"/>
                    <a:pt x="6663298" y="1715392"/>
                    <a:pt x="6507671" y="1736646"/>
                  </a:cubicBezTo>
                  <a:cubicBezTo>
                    <a:pt x="3646752" y="1726268"/>
                    <a:pt x="1437504" y="1757884"/>
                    <a:pt x="289447" y="1736646"/>
                  </a:cubicBezTo>
                  <a:cubicBezTo>
                    <a:pt x="136275" y="1728834"/>
                    <a:pt x="28256" y="1594236"/>
                    <a:pt x="0" y="1447199"/>
                  </a:cubicBezTo>
                  <a:cubicBezTo>
                    <a:pt x="-28134" y="1253265"/>
                    <a:pt x="-557" y="861937"/>
                    <a:pt x="0" y="28944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33244038">
                    <a:custGeom>
                      <a:avLst/>
                      <a:gdLst>
                        <a:gd name="connsiteX0" fmla="*/ 0 w 6797118"/>
                        <a:gd name="connsiteY0" fmla="*/ 138502 h 830997"/>
                        <a:gd name="connsiteX1" fmla="*/ 138502 w 6797118"/>
                        <a:gd name="connsiteY1" fmla="*/ 0 h 830997"/>
                        <a:gd name="connsiteX2" fmla="*/ 6658616 w 6797118"/>
                        <a:gd name="connsiteY2" fmla="*/ 0 h 830997"/>
                        <a:gd name="connsiteX3" fmla="*/ 6797118 w 6797118"/>
                        <a:gd name="connsiteY3" fmla="*/ 138502 h 830997"/>
                        <a:gd name="connsiteX4" fmla="*/ 6797118 w 6797118"/>
                        <a:gd name="connsiteY4" fmla="*/ 692495 h 830997"/>
                        <a:gd name="connsiteX5" fmla="*/ 6658616 w 6797118"/>
                        <a:gd name="connsiteY5" fmla="*/ 830997 h 830997"/>
                        <a:gd name="connsiteX6" fmla="*/ 138502 w 6797118"/>
                        <a:gd name="connsiteY6" fmla="*/ 830997 h 830997"/>
                        <a:gd name="connsiteX7" fmla="*/ 0 w 6797118"/>
                        <a:gd name="connsiteY7" fmla="*/ 692495 h 830997"/>
                        <a:gd name="connsiteX8" fmla="*/ 0 w 6797118"/>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830997" fill="none" extrusionOk="0">
                          <a:moveTo>
                            <a:pt x="0" y="138502"/>
                          </a:moveTo>
                          <a:cubicBezTo>
                            <a:pt x="-2608" y="67580"/>
                            <a:pt x="60181" y="-1076"/>
                            <a:pt x="138502" y="0"/>
                          </a:cubicBezTo>
                          <a:cubicBezTo>
                            <a:pt x="806880" y="-27097"/>
                            <a:pt x="4088390" y="-135667"/>
                            <a:pt x="6658616" y="0"/>
                          </a:cubicBezTo>
                          <a:cubicBezTo>
                            <a:pt x="6727689" y="10706"/>
                            <a:pt x="6802000" y="56769"/>
                            <a:pt x="6797118" y="138502"/>
                          </a:cubicBezTo>
                          <a:cubicBezTo>
                            <a:pt x="6814820" y="374744"/>
                            <a:pt x="6819562" y="581118"/>
                            <a:pt x="6797118" y="692495"/>
                          </a:cubicBezTo>
                          <a:cubicBezTo>
                            <a:pt x="6801029" y="771632"/>
                            <a:pt x="6736112" y="830377"/>
                            <a:pt x="6658616" y="830997"/>
                          </a:cubicBezTo>
                          <a:cubicBezTo>
                            <a:pt x="5910924" y="777429"/>
                            <a:pt x="1911222" y="789029"/>
                            <a:pt x="138502" y="830997"/>
                          </a:cubicBezTo>
                          <a:cubicBezTo>
                            <a:pt x="61371" y="834789"/>
                            <a:pt x="11943" y="774642"/>
                            <a:pt x="0" y="692495"/>
                          </a:cubicBezTo>
                          <a:cubicBezTo>
                            <a:pt x="28842" y="494767"/>
                            <a:pt x="-4478" y="235888"/>
                            <a:pt x="0" y="138502"/>
                          </a:cubicBezTo>
                          <a:close/>
                        </a:path>
                        <a:path w="6797118" h="830997" stroke="0" extrusionOk="0">
                          <a:moveTo>
                            <a:pt x="0" y="138502"/>
                          </a:moveTo>
                          <a:cubicBezTo>
                            <a:pt x="-1309" y="60595"/>
                            <a:pt x="74716" y="-2559"/>
                            <a:pt x="138502" y="0"/>
                          </a:cubicBezTo>
                          <a:cubicBezTo>
                            <a:pt x="1884845" y="-60813"/>
                            <a:pt x="3693696" y="-92828"/>
                            <a:pt x="6658616" y="0"/>
                          </a:cubicBezTo>
                          <a:cubicBezTo>
                            <a:pt x="6730688" y="12449"/>
                            <a:pt x="6795596" y="69740"/>
                            <a:pt x="6797118" y="138502"/>
                          </a:cubicBezTo>
                          <a:cubicBezTo>
                            <a:pt x="6817493" y="402838"/>
                            <a:pt x="6784213" y="605989"/>
                            <a:pt x="6797118" y="692495"/>
                          </a:cubicBezTo>
                          <a:cubicBezTo>
                            <a:pt x="6789092" y="761211"/>
                            <a:pt x="6734766" y="829274"/>
                            <a:pt x="6658616" y="830997"/>
                          </a:cubicBezTo>
                          <a:cubicBezTo>
                            <a:pt x="5525072" y="820619"/>
                            <a:pt x="3373845" y="852235"/>
                            <a:pt x="138502" y="830997"/>
                          </a:cubicBezTo>
                          <a:cubicBezTo>
                            <a:pt x="63771" y="828938"/>
                            <a:pt x="7857" y="765423"/>
                            <a:pt x="0" y="692495"/>
                          </a:cubicBezTo>
                          <a:cubicBezTo>
                            <a:pt x="-44585" y="605001"/>
                            <a:pt x="10279" y="316266"/>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Đáp</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án</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123 100</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xmlns=""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xmlns="" id="{0B03193D-9EEE-CDC4-79E1-6D389CEFF01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xmlns=""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220648494"/>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11"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xmlns=""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xmlns="" id="{B28856C7-FE03-0EF1-3AD0-DD79C292C237}"/>
              </a:ext>
            </a:extLst>
          </p:cNvPr>
          <p:cNvSpPr txBox="1"/>
          <p:nvPr/>
        </p:nvSpPr>
        <p:spPr>
          <a:xfrm>
            <a:off x="601498" y="1170166"/>
            <a:ext cx="8951918" cy="1806007"/>
          </a:xfrm>
          <a:custGeom>
            <a:avLst/>
            <a:gdLst>
              <a:gd name="connsiteX0" fmla="*/ 0 w 8951918"/>
              <a:gd name="connsiteY0" fmla="*/ 169577 h 1017442"/>
              <a:gd name="connsiteX1" fmla="*/ 169577 w 8951918"/>
              <a:gd name="connsiteY1" fmla="*/ 0 h 1017442"/>
              <a:gd name="connsiteX2" fmla="*/ 8782341 w 8951918"/>
              <a:gd name="connsiteY2" fmla="*/ 0 h 1017442"/>
              <a:gd name="connsiteX3" fmla="*/ 8951918 w 8951918"/>
              <a:gd name="connsiteY3" fmla="*/ 169577 h 1017442"/>
              <a:gd name="connsiteX4" fmla="*/ 8951918 w 8951918"/>
              <a:gd name="connsiteY4" fmla="*/ 847865 h 1017442"/>
              <a:gd name="connsiteX5" fmla="*/ 8782341 w 8951918"/>
              <a:gd name="connsiteY5" fmla="*/ 1017442 h 1017442"/>
              <a:gd name="connsiteX6" fmla="*/ 169577 w 8951918"/>
              <a:gd name="connsiteY6" fmla="*/ 1017442 h 1017442"/>
              <a:gd name="connsiteX7" fmla="*/ 0 w 8951918"/>
              <a:gd name="connsiteY7" fmla="*/ 847865 h 1017442"/>
              <a:gd name="connsiteX8" fmla="*/ 0 w 8951918"/>
              <a:gd name="connsiteY8" fmla="*/ 169577 h 101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017442" fill="none" extrusionOk="0">
                <a:moveTo>
                  <a:pt x="0" y="169577"/>
                </a:moveTo>
                <a:cubicBezTo>
                  <a:pt x="-2013" y="72357"/>
                  <a:pt x="76842" y="5037"/>
                  <a:pt x="169577" y="0"/>
                </a:cubicBezTo>
                <a:cubicBezTo>
                  <a:pt x="3607118" y="-49842"/>
                  <a:pt x="5245646" y="-72701"/>
                  <a:pt x="8782341" y="0"/>
                </a:cubicBezTo>
                <a:cubicBezTo>
                  <a:pt x="8860068" y="-6615"/>
                  <a:pt x="8952045" y="59333"/>
                  <a:pt x="8951918" y="169577"/>
                </a:cubicBezTo>
                <a:cubicBezTo>
                  <a:pt x="8916052" y="475464"/>
                  <a:pt x="8952180" y="701238"/>
                  <a:pt x="8951918" y="847865"/>
                </a:cubicBezTo>
                <a:cubicBezTo>
                  <a:pt x="8945906" y="950963"/>
                  <a:pt x="8866909" y="1007452"/>
                  <a:pt x="8782341" y="1017442"/>
                </a:cubicBezTo>
                <a:cubicBezTo>
                  <a:pt x="6888965" y="1170351"/>
                  <a:pt x="1573593" y="974837"/>
                  <a:pt x="169577" y="1017442"/>
                </a:cubicBezTo>
                <a:cubicBezTo>
                  <a:pt x="75324" y="1012092"/>
                  <a:pt x="-15535" y="939169"/>
                  <a:pt x="0" y="847865"/>
                </a:cubicBezTo>
                <a:cubicBezTo>
                  <a:pt x="10820" y="729495"/>
                  <a:pt x="-21745" y="298894"/>
                  <a:pt x="0" y="169577"/>
                </a:cubicBezTo>
                <a:close/>
              </a:path>
              <a:path w="8951918" h="1017442" stroke="0" extrusionOk="0">
                <a:moveTo>
                  <a:pt x="0" y="169577"/>
                </a:moveTo>
                <a:cubicBezTo>
                  <a:pt x="-10449" y="76352"/>
                  <a:pt x="67117" y="4494"/>
                  <a:pt x="169577" y="0"/>
                </a:cubicBezTo>
                <a:cubicBezTo>
                  <a:pt x="2867443" y="-135572"/>
                  <a:pt x="5422491" y="-112207"/>
                  <a:pt x="8782341" y="0"/>
                </a:cubicBezTo>
                <a:cubicBezTo>
                  <a:pt x="8863722" y="8090"/>
                  <a:pt x="8960451" y="83799"/>
                  <a:pt x="8951918" y="169577"/>
                </a:cubicBezTo>
                <a:cubicBezTo>
                  <a:pt x="8917147" y="477416"/>
                  <a:pt x="9012750" y="660813"/>
                  <a:pt x="8951918" y="847865"/>
                </a:cubicBezTo>
                <a:cubicBezTo>
                  <a:pt x="8934478" y="946223"/>
                  <a:pt x="8877530" y="1018500"/>
                  <a:pt x="8782341" y="1017442"/>
                </a:cubicBezTo>
                <a:cubicBezTo>
                  <a:pt x="5848928" y="1055411"/>
                  <a:pt x="1592776" y="855171"/>
                  <a:pt x="169577" y="1017442"/>
                </a:cubicBezTo>
                <a:cubicBezTo>
                  <a:pt x="76482" y="1012329"/>
                  <a:pt x="-6884" y="943581"/>
                  <a:pt x="0" y="847865"/>
                </a:cubicBezTo>
                <a:cubicBezTo>
                  <a:pt x="7031" y="720740"/>
                  <a:pt x="-26696" y="274095"/>
                  <a:pt x="0" y="16957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46022143">
                  <a:custGeom>
                    <a:avLst/>
                    <a:gdLst>
                      <a:gd name="connsiteX0" fmla="*/ 0 w 8951918"/>
                      <a:gd name="connsiteY0" fmla="*/ 301007 h 1806007"/>
                      <a:gd name="connsiteX1" fmla="*/ 301007 w 8951918"/>
                      <a:gd name="connsiteY1" fmla="*/ 0 h 1806007"/>
                      <a:gd name="connsiteX2" fmla="*/ 8650911 w 8951918"/>
                      <a:gd name="connsiteY2" fmla="*/ 0 h 1806007"/>
                      <a:gd name="connsiteX3" fmla="*/ 8951918 w 8951918"/>
                      <a:gd name="connsiteY3" fmla="*/ 301007 h 1806007"/>
                      <a:gd name="connsiteX4" fmla="*/ 8951918 w 8951918"/>
                      <a:gd name="connsiteY4" fmla="*/ 1505000 h 1806007"/>
                      <a:gd name="connsiteX5" fmla="*/ 8650911 w 8951918"/>
                      <a:gd name="connsiteY5" fmla="*/ 1806007 h 1806007"/>
                      <a:gd name="connsiteX6" fmla="*/ 301007 w 8951918"/>
                      <a:gd name="connsiteY6" fmla="*/ 1806007 h 1806007"/>
                      <a:gd name="connsiteX7" fmla="*/ 0 w 8951918"/>
                      <a:gd name="connsiteY7" fmla="*/ 1505000 h 1806007"/>
                      <a:gd name="connsiteX8" fmla="*/ 0 w 8951918"/>
                      <a:gd name="connsiteY8" fmla="*/ 301007 h 1806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806007" fill="none" extrusionOk="0">
                        <a:moveTo>
                          <a:pt x="0" y="301007"/>
                        </a:moveTo>
                        <a:cubicBezTo>
                          <a:pt x="-9462" y="118008"/>
                          <a:pt x="137676" y="15946"/>
                          <a:pt x="301007" y="0"/>
                        </a:cubicBezTo>
                        <a:cubicBezTo>
                          <a:pt x="2125331" y="-49842"/>
                          <a:pt x="5585723" y="-72701"/>
                          <a:pt x="8650911" y="0"/>
                        </a:cubicBezTo>
                        <a:cubicBezTo>
                          <a:pt x="8795498" y="-8994"/>
                          <a:pt x="8952098" y="111286"/>
                          <a:pt x="8951918" y="301007"/>
                        </a:cubicBezTo>
                        <a:cubicBezTo>
                          <a:pt x="8866480" y="481875"/>
                          <a:pt x="8859865" y="1263306"/>
                          <a:pt x="8951918" y="1505000"/>
                        </a:cubicBezTo>
                        <a:cubicBezTo>
                          <a:pt x="8941652" y="1687367"/>
                          <a:pt x="8802922" y="1790360"/>
                          <a:pt x="8650911" y="1806007"/>
                        </a:cubicBezTo>
                        <a:cubicBezTo>
                          <a:pt x="7527995" y="1958916"/>
                          <a:pt x="1852859" y="1763402"/>
                          <a:pt x="301007" y="1806007"/>
                        </a:cubicBezTo>
                        <a:cubicBezTo>
                          <a:pt x="131473" y="1776543"/>
                          <a:pt x="-12608" y="1669334"/>
                          <a:pt x="0" y="1505000"/>
                        </a:cubicBezTo>
                        <a:cubicBezTo>
                          <a:pt x="17053" y="1344149"/>
                          <a:pt x="-38599" y="857686"/>
                          <a:pt x="0" y="301007"/>
                        </a:cubicBezTo>
                        <a:close/>
                      </a:path>
                      <a:path w="8951918" h="1806007" stroke="0" extrusionOk="0">
                        <a:moveTo>
                          <a:pt x="0" y="301007"/>
                        </a:moveTo>
                        <a:cubicBezTo>
                          <a:pt x="-21700" y="135658"/>
                          <a:pt x="115970" y="9593"/>
                          <a:pt x="301007" y="0"/>
                        </a:cubicBezTo>
                        <a:cubicBezTo>
                          <a:pt x="4438040" y="-135572"/>
                          <a:pt x="5322305" y="-112207"/>
                          <a:pt x="8650911" y="0"/>
                        </a:cubicBezTo>
                        <a:cubicBezTo>
                          <a:pt x="8798691" y="12169"/>
                          <a:pt x="8963051" y="145042"/>
                          <a:pt x="8951918" y="301007"/>
                        </a:cubicBezTo>
                        <a:cubicBezTo>
                          <a:pt x="8969254" y="758993"/>
                          <a:pt x="8885206" y="1375023"/>
                          <a:pt x="8951918" y="1505000"/>
                        </a:cubicBezTo>
                        <a:cubicBezTo>
                          <a:pt x="8927388" y="1677857"/>
                          <a:pt x="8820899" y="1808591"/>
                          <a:pt x="8650911" y="1806007"/>
                        </a:cubicBezTo>
                        <a:cubicBezTo>
                          <a:pt x="7278216" y="1843976"/>
                          <a:pt x="2108579" y="1643736"/>
                          <a:pt x="301007" y="1806007"/>
                        </a:cubicBezTo>
                        <a:cubicBezTo>
                          <a:pt x="135612" y="1798274"/>
                          <a:pt x="-8675" y="1673840"/>
                          <a:pt x="0" y="1505000"/>
                        </a:cubicBezTo>
                        <a:cubicBezTo>
                          <a:pt x="42765" y="942978"/>
                          <a:pt x="-88562" y="652229"/>
                          <a:pt x="0" y="301007"/>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2. </a:t>
            </a:r>
            <a:r>
              <a:rPr kumimoji="0" lang="vi-VN" sz="4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Số 46 257 chữ số 4 có giá trị bao nhiêu?</a:t>
            </a:r>
            <a:endParaRPr kumimoji="0" lang="vi-VN" sz="4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xmlns="" id="{50117AED-751B-E6C7-2069-083694FF5BE8}"/>
              </a:ext>
            </a:extLst>
          </p:cNvPr>
          <p:cNvGrpSpPr/>
          <p:nvPr/>
        </p:nvGrpSpPr>
        <p:grpSpPr>
          <a:xfrm>
            <a:off x="579563" y="3477771"/>
            <a:ext cx="7428215" cy="2183161"/>
            <a:chOff x="291047" y="3505019"/>
            <a:chExt cx="7428215" cy="2183161"/>
          </a:xfrm>
        </p:grpSpPr>
        <p:sp>
          <p:nvSpPr>
            <p:cNvPr id="14" name="TextBox 13">
              <a:extLst>
                <a:ext uri="{FF2B5EF4-FFF2-40B4-BE49-F238E27FC236}">
                  <a16:creationId xmlns:a16="http://schemas.microsoft.com/office/drawing/2014/main" xmlns="" id="{111D1D7F-0E29-7A99-69D7-51D46A87D410}"/>
                </a:ext>
              </a:extLst>
            </p:cNvPr>
            <p:cNvSpPr txBox="1"/>
            <p:nvPr/>
          </p:nvSpPr>
          <p:spPr>
            <a:xfrm>
              <a:off x="1044983" y="4118520"/>
              <a:ext cx="6674279" cy="1569660"/>
            </a:xfrm>
            <a:custGeom>
              <a:avLst/>
              <a:gdLst>
                <a:gd name="connsiteX0" fmla="*/ 0 w 6797118"/>
                <a:gd name="connsiteY0" fmla="*/ 289447 h 1736646"/>
                <a:gd name="connsiteX1" fmla="*/ 289447 w 6797118"/>
                <a:gd name="connsiteY1" fmla="*/ 0 h 1736646"/>
                <a:gd name="connsiteX2" fmla="*/ 6507671 w 6797118"/>
                <a:gd name="connsiteY2" fmla="*/ 0 h 1736646"/>
                <a:gd name="connsiteX3" fmla="*/ 6797118 w 6797118"/>
                <a:gd name="connsiteY3" fmla="*/ 289447 h 1736646"/>
                <a:gd name="connsiteX4" fmla="*/ 6797118 w 6797118"/>
                <a:gd name="connsiteY4" fmla="*/ 1447199 h 1736646"/>
                <a:gd name="connsiteX5" fmla="*/ 6507671 w 6797118"/>
                <a:gd name="connsiteY5" fmla="*/ 1736646 h 1736646"/>
                <a:gd name="connsiteX6" fmla="*/ 289447 w 6797118"/>
                <a:gd name="connsiteY6" fmla="*/ 1736646 h 1736646"/>
                <a:gd name="connsiteX7" fmla="*/ 0 w 6797118"/>
                <a:gd name="connsiteY7" fmla="*/ 1447199 h 1736646"/>
                <a:gd name="connsiteX8" fmla="*/ 0 w 6797118"/>
                <a:gd name="connsiteY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1736646" fill="none" extrusionOk="0">
                  <a:moveTo>
                    <a:pt x="0" y="289447"/>
                  </a:moveTo>
                  <a:cubicBezTo>
                    <a:pt x="-837" y="131377"/>
                    <a:pt x="126586" y="-1768"/>
                    <a:pt x="289447" y="0"/>
                  </a:cubicBezTo>
                  <a:cubicBezTo>
                    <a:pt x="2879542" y="-27097"/>
                    <a:pt x="5157269" y="-135667"/>
                    <a:pt x="6507671" y="0"/>
                  </a:cubicBezTo>
                  <a:cubicBezTo>
                    <a:pt x="6655882" y="16802"/>
                    <a:pt x="6813498" y="112010"/>
                    <a:pt x="6797118" y="289447"/>
                  </a:cubicBezTo>
                  <a:cubicBezTo>
                    <a:pt x="6854575" y="737056"/>
                    <a:pt x="6717706" y="1305983"/>
                    <a:pt x="6797118" y="1447199"/>
                  </a:cubicBezTo>
                  <a:cubicBezTo>
                    <a:pt x="6813977" y="1618451"/>
                    <a:pt x="6678272" y="1730002"/>
                    <a:pt x="6507671" y="1736646"/>
                  </a:cubicBezTo>
                  <a:cubicBezTo>
                    <a:pt x="3624580" y="1683078"/>
                    <a:pt x="2917366" y="1694678"/>
                    <a:pt x="289447" y="1736646"/>
                  </a:cubicBezTo>
                  <a:cubicBezTo>
                    <a:pt x="128142" y="1745252"/>
                    <a:pt x="6599" y="1610180"/>
                    <a:pt x="0" y="1447199"/>
                  </a:cubicBezTo>
                  <a:cubicBezTo>
                    <a:pt x="-24684" y="1154760"/>
                    <a:pt x="31832" y="476205"/>
                    <a:pt x="0" y="289447"/>
                  </a:cubicBezTo>
                  <a:close/>
                </a:path>
                <a:path w="6797118" h="1736646" stroke="0" extrusionOk="0">
                  <a:moveTo>
                    <a:pt x="0" y="289447"/>
                  </a:moveTo>
                  <a:cubicBezTo>
                    <a:pt x="-15488" y="112863"/>
                    <a:pt x="133153" y="-717"/>
                    <a:pt x="289447" y="0"/>
                  </a:cubicBezTo>
                  <a:cubicBezTo>
                    <a:pt x="3378728" y="-60813"/>
                    <a:pt x="5123428" y="-92828"/>
                    <a:pt x="6507671" y="0"/>
                  </a:cubicBezTo>
                  <a:cubicBezTo>
                    <a:pt x="6662844" y="13190"/>
                    <a:pt x="6796182" y="134347"/>
                    <a:pt x="6797118" y="289447"/>
                  </a:cubicBezTo>
                  <a:cubicBezTo>
                    <a:pt x="6758941" y="460285"/>
                    <a:pt x="6741146" y="979207"/>
                    <a:pt x="6797118" y="1447199"/>
                  </a:cubicBezTo>
                  <a:cubicBezTo>
                    <a:pt x="6775119" y="1585739"/>
                    <a:pt x="6663298" y="1715392"/>
                    <a:pt x="6507671" y="1736646"/>
                  </a:cubicBezTo>
                  <a:cubicBezTo>
                    <a:pt x="3646752" y="1726268"/>
                    <a:pt x="1437504" y="1757884"/>
                    <a:pt x="289447" y="1736646"/>
                  </a:cubicBezTo>
                  <a:cubicBezTo>
                    <a:pt x="136275" y="1728834"/>
                    <a:pt x="28256" y="1594236"/>
                    <a:pt x="0" y="1447199"/>
                  </a:cubicBezTo>
                  <a:cubicBezTo>
                    <a:pt x="-28134" y="1253265"/>
                    <a:pt x="-557" y="861937"/>
                    <a:pt x="0" y="28944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33244038">
                    <a:custGeom>
                      <a:avLst/>
                      <a:gdLst>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 name="connsiteX0" fmla="*/ 0 w 6674279"/>
                        <a:gd name="connsiteY0" fmla="*/ 261615 h 1569660"/>
                        <a:gd name="connsiteX1" fmla="*/ 284216 w 6674279"/>
                        <a:gd name="connsiteY1" fmla="*/ 0 h 1569660"/>
                        <a:gd name="connsiteX2" fmla="*/ 6390062 w 6674279"/>
                        <a:gd name="connsiteY2" fmla="*/ 0 h 1569660"/>
                        <a:gd name="connsiteX3" fmla="*/ 6674279 w 6674279"/>
                        <a:gd name="connsiteY3" fmla="*/ 261615 h 1569660"/>
                        <a:gd name="connsiteX4" fmla="*/ 6674279 w 6674279"/>
                        <a:gd name="connsiteY4" fmla="*/ 1308044 h 1569660"/>
                        <a:gd name="connsiteX5" fmla="*/ 6390062 w 6674279"/>
                        <a:gd name="connsiteY5" fmla="*/ 1569660 h 1569660"/>
                        <a:gd name="connsiteX6" fmla="*/ 284216 w 6674279"/>
                        <a:gd name="connsiteY6" fmla="*/ 1569660 h 1569660"/>
                        <a:gd name="connsiteX7" fmla="*/ 0 w 6674279"/>
                        <a:gd name="connsiteY7" fmla="*/ 1308044 h 1569660"/>
                        <a:gd name="connsiteX8" fmla="*/ 0 w 6674279"/>
                        <a:gd name="connsiteY8" fmla="*/ 261615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1569660" fill="none" extrusionOk="0">
                          <a:moveTo>
                            <a:pt x="0" y="261615"/>
                          </a:moveTo>
                          <a:cubicBezTo>
                            <a:pt x="-12238" y="143127"/>
                            <a:pt x="98633" y="-16698"/>
                            <a:pt x="284216" y="0"/>
                          </a:cubicBezTo>
                          <a:cubicBezTo>
                            <a:pt x="3042590" y="8050"/>
                            <a:pt x="4929282" y="-239312"/>
                            <a:pt x="6390062" y="0"/>
                          </a:cubicBezTo>
                          <a:cubicBezTo>
                            <a:pt x="6525882" y="29200"/>
                            <a:pt x="6702648" y="88053"/>
                            <a:pt x="6674279" y="261615"/>
                          </a:cubicBezTo>
                          <a:cubicBezTo>
                            <a:pt x="6702548" y="673537"/>
                            <a:pt x="6603785" y="1180656"/>
                            <a:pt x="6674279" y="1308044"/>
                          </a:cubicBezTo>
                          <a:cubicBezTo>
                            <a:pt x="6709549" y="1475480"/>
                            <a:pt x="6581943" y="1548588"/>
                            <a:pt x="6390062" y="1569660"/>
                          </a:cubicBezTo>
                          <a:cubicBezTo>
                            <a:pt x="3601240" y="1517468"/>
                            <a:pt x="2814224" y="1519273"/>
                            <a:pt x="284216" y="1569660"/>
                          </a:cubicBezTo>
                          <a:cubicBezTo>
                            <a:pt x="124086" y="1587776"/>
                            <a:pt x="28074" y="1465578"/>
                            <a:pt x="0" y="1308044"/>
                          </a:cubicBezTo>
                          <a:cubicBezTo>
                            <a:pt x="-34439" y="1060370"/>
                            <a:pt x="56926" y="419032"/>
                            <a:pt x="0" y="261615"/>
                          </a:cubicBezTo>
                          <a:close/>
                        </a:path>
                        <a:path w="6674279" h="1569660" stroke="0" extrusionOk="0">
                          <a:moveTo>
                            <a:pt x="0" y="261615"/>
                          </a:moveTo>
                          <a:cubicBezTo>
                            <a:pt x="-24962" y="87558"/>
                            <a:pt x="126287" y="-1239"/>
                            <a:pt x="284216" y="0"/>
                          </a:cubicBezTo>
                          <a:cubicBezTo>
                            <a:pt x="3314868" y="-139968"/>
                            <a:pt x="4940475" y="30812"/>
                            <a:pt x="6390062" y="0"/>
                          </a:cubicBezTo>
                          <a:cubicBezTo>
                            <a:pt x="6554811" y="17948"/>
                            <a:pt x="6677347" y="120329"/>
                            <a:pt x="6674279" y="261615"/>
                          </a:cubicBezTo>
                          <a:cubicBezTo>
                            <a:pt x="6612973" y="412552"/>
                            <a:pt x="6667971" y="892234"/>
                            <a:pt x="6674279" y="1308044"/>
                          </a:cubicBezTo>
                          <a:cubicBezTo>
                            <a:pt x="6669243" y="1413493"/>
                            <a:pt x="6529424" y="1533481"/>
                            <a:pt x="6390062" y="1569660"/>
                          </a:cubicBezTo>
                          <a:cubicBezTo>
                            <a:pt x="5102062" y="1408365"/>
                            <a:pt x="2724049" y="1566776"/>
                            <a:pt x="284216" y="1569660"/>
                          </a:cubicBezTo>
                          <a:cubicBezTo>
                            <a:pt x="129131" y="1563443"/>
                            <a:pt x="46613" y="1427772"/>
                            <a:pt x="0" y="1308044"/>
                          </a:cubicBezTo>
                          <a:cubicBezTo>
                            <a:pt x="-51310" y="1164880"/>
                            <a:pt x="318" y="773707"/>
                            <a:pt x="0" y="261615"/>
                          </a:cubicBezTo>
                          <a:close/>
                        </a:path>
                        <a:path w="6674279" h="1569660" fill="none" stroke="0" extrusionOk="0">
                          <a:moveTo>
                            <a:pt x="0" y="261615"/>
                          </a:moveTo>
                          <a:cubicBezTo>
                            <a:pt x="-2614" y="116809"/>
                            <a:pt x="136369" y="-4029"/>
                            <a:pt x="284216" y="0"/>
                          </a:cubicBezTo>
                          <a:cubicBezTo>
                            <a:pt x="2584301" y="-39093"/>
                            <a:pt x="5018866" y="-37818"/>
                            <a:pt x="6390062" y="0"/>
                          </a:cubicBezTo>
                          <a:cubicBezTo>
                            <a:pt x="6529693" y="31805"/>
                            <a:pt x="6689812" y="104033"/>
                            <a:pt x="6674279" y="261615"/>
                          </a:cubicBezTo>
                          <a:cubicBezTo>
                            <a:pt x="6753411" y="685275"/>
                            <a:pt x="6604034" y="1156355"/>
                            <a:pt x="6674279" y="1308044"/>
                          </a:cubicBezTo>
                          <a:cubicBezTo>
                            <a:pt x="6683054" y="1455291"/>
                            <a:pt x="6553483" y="1543070"/>
                            <a:pt x="6390062" y="1569660"/>
                          </a:cubicBezTo>
                          <a:cubicBezTo>
                            <a:pt x="3477931" y="1531802"/>
                            <a:pt x="2799829" y="1636687"/>
                            <a:pt x="284216" y="1569660"/>
                          </a:cubicBezTo>
                          <a:cubicBezTo>
                            <a:pt x="129671" y="1572945"/>
                            <a:pt x="16483" y="1450815"/>
                            <a:pt x="0" y="1308044"/>
                          </a:cubicBezTo>
                          <a:cubicBezTo>
                            <a:pt x="-26949" y="1020259"/>
                            <a:pt x="35780" y="444607"/>
                            <a:pt x="0" y="261615"/>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46 257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chữ</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số</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giá</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trị</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40 000</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xmlns=""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xmlns="" id="{0B03193D-9EEE-CDC4-79E1-6D389CEFF01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xmlns=""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1666874895"/>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D2AEF441-F270-B1A9-07F1-5CFB2C13EEFA}"/>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12000"/>
                    </a14:imgEffect>
                    <a14:imgEffect>
                      <a14:brightnessContrast bright="5000"/>
                    </a14:imgEffect>
                  </a14:imgLayer>
                </a14:imgProps>
              </a:ext>
            </a:extLst>
          </a:blip>
          <a:stretch>
            <a:fillRect/>
          </a:stretch>
        </p:blipFill>
        <p:spPr>
          <a:xfrm>
            <a:off x="0" y="0"/>
            <a:ext cx="12192000" cy="6858000"/>
          </a:xfrm>
          <a:prstGeom prst="rect">
            <a:avLst/>
          </a:prstGeom>
        </p:spPr>
      </p:pic>
      <p:sp>
        <p:nvSpPr>
          <p:cNvPr id="11" name="Rectangle: Rounded Corners 10">
            <a:extLst>
              <a:ext uri="{FF2B5EF4-FFF2-40B4-BE49-F238E27FC236}">
                <a16:creationId xmlns:a16="http://schemas.microsoft.com/office/drawing/2014/main" xmlns="" id="{D07C4B95-5B39-F69C-EF68-34DB75A0767A}"/>
              </a:ext>
            </a:extLst>
          </p:cNvPr>
          <p:cNvSpPr/>
          <p:nvPr/>
        </p:nvSpPr>
        <p:spPr>
          <a:xfrm>
            <a:off x="257135" y="320026"/>
            <a:ext cx="11677730" cy="6334540"/>
          </a:xfrm>
          <a:prstGeom prst="roundRect">
            <a:avLst>
              <a:gd name="adj" fmla="val 9972"/>
            </a:avLst>
          </a:prstGeom>
          <a:solidFill>
            <a:schemeClr val="bg1">
              <a:alpha val="7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24" name="TextBox 23">
            <a:extLst>
              <a:ext uri="{FF2B5EF4-FFF2-40B4-BE49-F238E27FC236}">
                <a16:creationId xmlns:a16="http://schemas.microsoft.com/office/drawing/2014/main" xmlns="" id="{B28856C7-FE03-0EF1-3AD0-DD79C292C237}"/>
              </a:ext>
            </a:extLst>
          </p:cNvPr>
          <p:cNvSpPr txBox="1"/>
          <p:nvPr/>
        </p:nvSpPr>
        <p:spPr>
          <a:xfrm>
            <a:off x="601498" y="1170166"/>
            <a:ext cx="8951918" cy="2259080"/>
          </a:xfrm>
          <a:custGeom>
            <a:avLst/>
            <a:gdLst>
              <a:gd name="connsiteX0" fmla="*/ 0 w 8951918"/>
              <a:gd name="connsiteY0" fmla="*/ 169577 h 1017442"/>
              <a:gd name="connsiteX1" fmla="*/ 169577 w 8951918"/>
              <a:gd name="connsiteY1" fmla="*/ 0 h 1017442"/>
              <a:gd name="connsiteX2" fmla="*/ 8782341 w 8951918"/>
              <a:gd name="connsiteY2" fmla="*/ 0 h 1017442"/>
              <a:gd name="connsiteX3" fmla="*/ 8951918 w 8951918"/>
              <a:gd name="connsiteY3" fmla="*/ 169577 h 1017442"/>
              <a:gd name="connsiteX4" fmla="*/ 8951918 w 8951918"/>
              <a:gd name="connsiteY4" fmla="*/ 847865 h 1017442"/>
              <a:gd name="connsiteX5" fmla="*/ 8782341 w 8951918"/>
              <a:gd name="connsiteY5" fmla="*/ 1017442 h 1017442"/>
              <a:gd name="connsiteX6" fmla="*/ 169577 w 8951918"/>
              <a:gd name="connsiteY6" fmla="*/ 1017442 h 1017442"/>
              <a:gd name="connsiteX7" fmla="*/ 0 w 8951918"/>
              <a:gd name="connsiteY7" fmla="*/ 847865 h 1017442"/>
              <a:gd name="connsiteX8" fmla="*/ 0 w 8951918"/>
              <a:gd name="connsiteY8" fmla="*/ 169577 h 10174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1017442" fill="none" extrusionOk="0">
                <a:moveTo>
                  <a:pt x="0" y="169577"/>
                </a:moveTo>
                <a:cubicBezTo>
                  <a:pt x="-2013" y="72357"/>
                  <a:pt x="76842" y="5037"/>
                  <a:pt x="169577" y="0"/>
                </a:cubicBezTo>
                <a:cubicBezTo>
                  <a:pt x="3607118" y="-49842"/>
                  <a:pt x="5245646" y="-72701"/>
                  <a:pt x="8782341" y="0"/>
                </a:cubicBezTo>
                <a:cubicBezTo>
                  <a:pt x="8860068" y="-6615"/>
                  <a:pt x="8952045" y="59333"/>
                  <a:pt x="8951918" y="169577"/>
                </a:cubicBezTo>
                <a:cubicBezTo>
                  <a:pt x="8916052" y="475464"/>
                  <a:pt x="8952180" y="701238"/>
                  <a:pt x="8951918" y="847865"/>
                </a:cubicBezTo>
                <a:cubicBezTo>
                  <a:pt x="8945906" y="950963"/>
                  <a:pt x="8866909" y="1007452"/>
                  <a:pt x="8782341" y="1017442"/>
                </a:cubicBezTo>
                <a:cubicBezTo>
                  <a:pt x="6888965" y="1170351"/>
                  <a:pt x="1573593" y="974837"/>
                  <a:pt x="169577" y="1017442"/>
                </a:cubicBezTo>
                <a:cubicBezTo>
                  <a:pt x="75324" y="1012092"/>
                  <a:pt x="-15535" y="939169"/>
                  <a:pt x="0" y="847865"/>
                </a:cubicBezTo>
                <a:cubicBezTo>
                  <a:pt x="10820" y="729495"/>
                  <a:pt x="-21745" y="298894"/>
                  <a:pt x="0" y="169577"/>
                </a:cubicBezTo>
                <a:close/>
              </a:path>
              <a:path w="8951918" h="1017442" stroke="0" extrusionOk="0">
                <a:moveTo>
                  <a:pt x="0" y="169577"/>
                </a:moveTo>
                <a:cubicBezTo>
                  <a:pt x="-10449" y="76352"/>
                  <a:pt x="67117" y="4494"/>
                  <a:pt x="169577" y="0"/>
                </a:cubicBezTo>
                <a:cubicBezTo>
                  <a:pt x="2867443" y="-135572"/>
                  <a:pt x="5422491" y="-112207"/>
                  <a:pt x="8782341" y="0"/>
                </a:cubicBezTo>
                <a:cubicBezTo>
                  <a:pt x="8863722" y="8090"/>
                  <a:pt x="8960451" y="83799"/>
                  <a:pt x="8951918" y="169577"/>
                </a:cubicBezTo>
                <a:cubicBezTo>
                  <a:pt x="8917147" y="477416"/>
                  <a:pt x="9012750" y="660813"/>
                  <a:pt x="8951918" y="847865"/>
                </a:cubicBezTo>
                <a:cubicBezTo>
                  <a:pt x="8934478" y="946223"/>
                  <a:pt x="8877530" y="1018500"/>
                  <a:pt x="8782341" y="1017442"/>
                </a:cubicBezTo>
                <a:cubicBezTo>
                  <a:pt x="5848928" y="1055411"/>
                  <a:pt x="1592776" y="855171"/>
                  <a:pt x="169577" y="1017442"/>
                </a:cubicBezTo>
                <a:cubicBezTo>
                  <a:pt x="76482" y="1012329"/>
                  <a:pt x="-6884" y="943581"/>
                  <a:pt x="0" y="847865"/>
                </a:cubicBezTo>
                <a:cubicBezTo>
                  <a:pt x="7031" y="720740"/>
                  <a:pt x="-26696" y="274095"/>
                  <a:pt x="0" y="169577"/>
                </a:cubicBezTo>
                <a:close/>
              </a:path>
            </a:pathLst>
          </a:custGeom>
          <a:solidFill>
            <a:srgbClr val="CCFFFF"/>
          </a:solidFill>
          <a:ln w="38100">
            <a:solidFill>
              <a:srgbClr val="002060"/>
            </a:solidFill>
            <a:extLst>
              <a:ext uri="{C807C97D-BFC1-408E-A445-0C87EB9F89A2}">
                <ask:lineSketchStyleProps xmlns:ask="http://schemas.microsoft.com/office/drawing/2018/sketchyshapes" xmlns="" sd="3146022143">
                  <a:custGeom>
                    <a:avLst/>
                    <a:gdLst>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 name="connsiteX0" fmla="*/ 0 w 8951918"/>
                      <a:gd name="connsiteY0" fmla="*/ 376520 h 2259080"/>
                      <a:gd name="connsiteX1" fmla="*/ 169577 w 8951918"/>
                      <a:gd name="connsiteY1" fmla="*/ 0 h 2259080"/>
                      <a:gd name="connsiteX2" fmla="*/ 8782341 w 8951918"/>
                      <a:gd name="connsiteY2" fmla="*/ 0 h 2259080"/>
                      <a:gd name="connsiteX3" fmla="*/ 8951918 w 8951918"/>
                      <a:gd name="connsiteY3" fmla="*/ 376520 h 2259080"/>
                      <a:gd name="connsiteX4" fmla="*/ 8951918 w 8951918"/>
                      <a:gd name="connsiteY4" fmla="*/ 1882559 h 2259080"/>
                      <a:gd name="connsiteX5" fmla="*/ 8782341 w 8951918"/>
                      <a:gd name="connsiteY5" fmla="*/ 2259080 h 2259080"/>
                      <a:gd name="connsiteX6" fmla="*/ 169577 w 8951918"/>
                      <a:gd name="connsiteY6" fmla="*/ 2259080 h 2259080"/>
                      <a:gd name="connsiteX7" fmla="*/ 0 w 8951918"/>
                      <a:gd name="connsiteY7" fmla="*/ 1882559 h 2259080"/>
                      <a:gd name="connsiteX8" fmla="*/ 0 w 8951918"/>
                      <a:gd name="connsiteY8" fmla="*/ 376520 h 2259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51918" h="2259080" fill="none" extrusionOk="0">
                        <a:moveTo>
                          <a:pt x="0" y="376520"/>
                        </a:moveTo>
                        <a:cubicBezTo>
                          <a:pt x="-6696" y="152364"/>
                          <a:pt x="78593" y="20771"/>
                          <a:pt x="169577" y="0"/>
                        </a:cubicBezTo>
                        <a:cubicBezTo>
                          <a:pt x="3616038" y="-72002"/>
                          <a:pt x="5113366" y="-371968"/>
                          <a:pt x="8782341" y="0"/>
                        </a:cubicBezTo>
                        <a:cubicBezTo>
                          <a:pt x="8829623" y="-27333"/>
                          <a:pt x="8952145" y="118663"/>
                          <a:pt x="8951918" y="376520"/>
                        </a:cubicBezTo>
                        <a:cubicBezTo>
                          <a:pt x="8918056" y="1048600"/>
                          <a:pt x="8939846" y="1564077"/>
                          <a:pt x="8951918" y="1882559"/>
                        </a:cubicBezTo>
                        <a:cubicBezTo>
                          <a:pt x="8943029" y="2115992"/>
                          <a:pt x="8864236" y="2233959"/>
                          <a:pt x="8782341" y="2259080"/>
                        </a:cubicBezTo>
                        <a:cubicBezTo>
                          <a:pt x="6795142" y="2752817"/>
                          <a:pt x="1369022" y="1973158"/>
                          <a:pt x="169577" y="2259080"/>
                        </a:cubicBezTo>
                        <a:cubicBezTo>
                          <a:pt x="72807" y="2224672"/>
                          <a:pt x="-23634" y="2084060"/>
                          <a:pt x="0" y="1882559"/>
                        </a:cubicBezTo>
                        <a:cubicBezTo>
                          <a:pt x="-41407" y="1602013"/>
                          <a:pt x="-4742" y="615831"/>
                          <a:pt x="0" y="376520"/>
                        </a:cubicBezTo>
                        <a:close/>
                      </a:path>
                      <a:path w="8951918" h="2259080" stroke="0" extrusionOk="0">
                        <a:moveTo>
                          <a:pt x="0" y="376520"/>
                        </a:moveTo>
                        <a:cubicBezTo>
                          <a:pt x="-7621" y="156368"/>
                          <a:pt x="58009" y="4119"/>
                          <a:pt x="169577" y="0"/>
                        </a:cubicBezTo>
                        <a:cubicBezTo>
                          <a:pt x="2904654" y="-39807"/>
                          <a:pt x="5280984" y="155208"/>
                          <a:pt x="8782341" y="0"/>
                        </a:cubicBezTo>
                        <a:cubicBezTo>
                          <a:pt x="8855315" y="3664"/>
                          <a:pt x="8997992" y="180376"/>
                          <a:pt x="8951918" y="376520"/>
                        </a:cubicBezTo>
                        <a:cubicBezTo>
                          <a:pt x="8940461" y="1082451"/>
                          <a:pt x="9032855" y="1474831"/>
                          <a:pt x="8951918" y="1882559"/>
                        </a:cubicBezTo>
                        <a:cubicBezTo>
                          <a:pt x="8930871" y="2103252"/>
                          <a:pt x="8882531" y="2261381"/>
                          <a:pt x="8782341" y="2259080"/>
                        </a:cubicBezTo>
                        <a:cubicBezTo>
                          <a:pt x="5866517" y="2309163"/>
                          <a:pt x="1601868" y="1916956"/>
                          <a:pt x="169577" y="2259080"/>
                        </a:cubicBezTo>
                        <a:cubicBezTo>
                          <a:pt x="90865" y="2251057"/>
                          <a:pt x="-9554" y="2110489"/>
                          <a:pt x="0" y="1882559"/>
                        </a:cubicBezTo>
                        <a:cubicBezTo>
                          <a:pt x="22610" y="1623500"/>
                          <a:pt x="-25908" y="600301"/>
                          <a:pt x="0" y="376520"/>
                        </a:cubicBezTo>
                        <a:close/>
                      </a:path>
                      <a:path w="8951918" h="2259080" fill="none" stroke="0" extrusionOk="0">
                        <a:moveTo>
                          <a:pt x="0" y="376520"/>
                        </a:moveTo>
                        <a:cubicBezTo>
                          <a:pt x="-11974" y="161068"/>
                          <a:pt x="66058" y="16687"/>
                          <a:pt x="169577" y="0"/>
                        </a:cubicBezTo>
                        <a:cubicBezTo>
                          <a:pt x="3598536" y="-166633"/>
                          <a:pt x="5129633" y="-326295"/>
                          <a:pt x="8782341" y="0"/>
                        </a:cubicBezTo>
                        <a:cubicBezTo>
                          <a:pt x="8835850" y="1275"/>
                          <a:pt x="8958880" y="138049"/>
                          <a:pt x="8951918" y="376520"/>
                        </a:cubicBezTo>
                        <a:cubicBezTo>
                          <a:pt x="8934138" y="1086938"/>
                          <a:pt x="8972552" y="1517169"/>
                          <a:pt x="8951918" y="1882559"/>
                        </a:cubicBezTo>
                        <a:cubicBezTo>
                          <a:pt x="8935238" y="2114350"/>
                          <a:pt x="8873980" y="2241776"/>
                          <a:pt x="8782341" y="2259080"/>
                        </a:cubicBezTo>
                        <a:cubicBezTo>
                          <a:pt x="6918939" y="2383474"/>
                          <a:pt x="1586432" y="2094358"/>
                          <a:pt x="169577" y="2259080"/>
                        </a:cubicBezTo>
                        <a:cubicBezTo>
                          <a:pt x="79283" y="2211046"/>
                          <a:pt x="-37724" y="2091930"/>
                          <a:pt x="0" y="1882559"/>
                        </a:cubicBezTo>
                        <a:cubicBezTo>
                          <a:pt x="21512" y="1660696"/>
                          <a:pt x="-17907" y="669733"/>
                          <a:pt x="0" y="376520"/>
                        </a:cubicBezTo>
                        <a:close/>
                      </a:path>
                    </a:pathLst>
                  </a:custGeom>
                  <ask:type>
                    <ask:lineSketchCurved/>
                  </ask:type>
                </ask:lineSketchStyleProps>
              </a:ext>
            </a:extLst>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3.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Điền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vào</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chỗ</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trống</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để</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được</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bốn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số</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lẻ</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liên</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srgbClr val="002060"/>
                </a:solidFill>
                <a:effectLst/>
                <a:uLnTx/>
                <a:uFillTx/>
                <a:latin typeface="Calibri" panose="020F0502020204030204" pitchFamily="34" charset="0"/>
                <a:ea typeface="+mn-ea"/>
                <a:cs typeface="Calibri" panose="020F0502020204030204" pitchFamily="34" charset="0"/>
              </a:rPr>
              <a:t>tiếp</a:t>
            </a:r>
            <a:r>
              <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4000" b="1" dirty="0">
                <a:solidFill>
                  <a:srgbClr val="002060"/>
                </a:solidFill>
                <a:latin typeface="Calibri" panose="020F0502020204030204" pitchFamily="34" charset="0"/>
                <a:cs typeface="Calibri" panose="020F0502020204030204" pitchFamily="34" charset="0"/>
              </a:rPr>
              <a:t>34 251,.., 34 255,…</a:t>
            </a:r>
            <a:endPar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3" name="Picture 12">
            <a:extLst>
              <a:ext uri="{FF2B5EF4-FFF2-40B4-BE49-F238E27FC236}">
                <a16:creationId xmlns:a16="http://schemas.microsoft.com/office/drawing/2014/main" xmlns="" id="{75735066-37CE-0C0E-9543-5E7FBB13DC7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2188" y="2367558"/>
            <a:ext cx="3981953" cy="4219823"/>
          </a:xfrm>
          <a:prstGeom prst="rect">
            <a:avLst/>
          </a:prstGeom>
        </p:spPr>
      </p:pic>
      <p:grpSp>
        <p:nvGrpSpPr>
          <p:cNvPr id="10" name="Group 9">
            <a:extLst>
              <a:ext uri="{FF2B5EF4-FFF2-40B4-BE49-F238E27FC236}">
                <a16:creationId xmlns:a16="http://schemas.microsoft.com/office/drawing/2014/main" xmlns="" id="{50117AED-751B-E6C7-2069-083694FF5BE8}"/>
              </a:ext>
            </a:extLst>
          </p:cNvPr>
          <p:cNvGrpSpPr/>
          <p:nvPr/>
        </p:nvGrpSpPr>
        <p:grpSpPr>
          <a:xfrm>
            <a:off x="541463" y="3839721"/>
            <a:ext cx="7428215" cy="1444498"/>
            <a:chOff x="291047" y="3505019"/>
            <a:chExt cx="7428215" cy="1444498"/>
          </a:xfrm>
        </p:grpSpPr>
        <p:sp>
          <p:nvSpPr>
            <p:cNvPr id="14" name="TextBox 13">
              <a:extLst>
                <a:ext uri="{FF2B5EF4-FFF2-40B4-BE49-F238E27FC236}">
                  <a16:creationId xmlns:a16="http://schemas.microsoft.com/office/drawing/2014/main" xmlns="" id="{111D1D7F-0E29-7A99-69D7-51D46A87D410}"/>
                </a:ext>
              </a:extLst>
            </p:cNvPr>
            <p:cNvSpPr txBox="1"/>
            <p:nvPr/>
          </p:nvSpPr>
          <p:spPr>
            <a:xfrm>
              <a:off x="1044983" y="4118520"/>
              <a:ext cx="6674279" cy="830997"/>
            </a:xfrm>
            <a:custGeom>
              <a:avLst/>
              <a:gdLst>
                <a:gd name="connsiteX0" fmla="*/ 0 w 6797118"/>
                <a:gd name="connsiteY0" fmla="*/ 289447 h 1736646"/>
                <a:gd name="connsiteX1" fmla="*/ 289447 w 6797118"/>
                <a:gd name="connsiteY1" fmla="*/ 0 h 1736646"/>
                <a:gd name="connsiteX2" fmla="*/ 6507671 w 6797118"/>
                <a:gd name="connsiteY2" fmla="*/ 0 h 1736646"/>
                <a:gd name="connsiteX3" fmla="*/ 6797118 w 6797118"/>
                <a:gd name="connsiteY3" fmla="*/ 289447 h 1736646"/>
                <a:gd name="connsiteX4" fmla="*/ 6797118 w 6797118"/>
                <a:gd name="connsiteY4" fmla="*/ 1447199 h 1736646"/>
                <a:gd name="connsiteX5" fmla="*/ 6507671 w 6797118"/>
                <a:gd name="connsiteY5" fmla="*/ 1736646 h 1736646"/>
                <a:gd name="connsiteX6" fmla="*/ 289447 w 6797118"/>
                <a:gd name="connsiteY6" fmla="*/ 1736646 h 1736646"/>
                <a:gd name="connsiteX7" fmla="*/ 0 w 6797118"/>
                <a:gd name="connsiteY7" fmla="*/ 1447199 h 1736646"/>
                <a:gd name="connsiteX8" fmla="*/ 0 w 6797118"/>
                <a:gd name="connsiteY8" fmla="*/ 289447 h 17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97118" h="1736646" fill="none" extrusionOk="0">
                  <a:moveTo>
                    <a:pt x="0" y="289447"/>
                  </a:moveTo>
                  <a:cubicBezTo>
                    <a:pt x="-837" y="131377"/>
                    <a:pt x="126586" y="-1768"/>
                    <a:pt x="289447" y="0"/>
                  </a:cubicBezTo>
                  <a:cubicBezTo>
                    <a:pt x="2879542" y="-27097"/>
                    <a:pt x="5157269" y="-135667"/>
                    <a:pt x="6507671" y="0"/>
                  </a:cubicBezTo>
                  <a:cubicBezTo>
                    <a:pt x="6655882" y="16802"/>
                    <a:pt x="6813498" y="112010"/>
                    <a:pt x="6797118" y="289447"/>
                  </a:cubicBezTo>
                  <a:cubicBezTo>
                    <a:pt x="6854575" y="737056"/>
                    <a:pt x="6717706" y="1305983"/>
                    <a:pt x="6797118" y="1447199"/>
                  </a:cubicBezTo>
                  <a:cubicBezTo>
                    <a:pt x="6813977" y="1618451"/>
                    <a:pt x="6678272" y="1730002"/>
                    <a:pt x="6507671" y="1736646"/>
                  </a:cubicBezTo>
                  <a:cubicBezTo>
                    <a:pt x="3624580" y="1683078"/>
                    <a:pt x="2917366" y="1694678"/>
                    <a:pt x="289447" y="1736646"/>
                  </a:cubicBezTo>
                  <a:cubicBezTo>
                    <a:pt x="128142" y="1745252"/>
                    <a:pt x="6599" y="1610180"/>
                    <a:pt x="0" y="1447199"/>
                  </a:cubicBezTo>
                  <a:cubicBezTo>
                    <a:pt x="-24684" y="1154760"/>
                    <a:pt x="31832" y="476205"/>
                    <a:pt x="0" y="289447"/>
                  </a:cubicBezTo>
                  <a:close/>
                </a:path>
                <a:path w="6797118" h="1736646" stroke="0" extrusionOk="0">
                  <a:moveTo>
                    <a:pt x="0" y="289447"/>
                  </a:moveTo>
                  <a:cubicBezTo>
                    <a:pt x="-15488" y="112863"/>
                    <a:pt x="133153" y="-717"/>
                    <a:pt x="289447" y="0"/>
                  </a:cubicBezTo>
                  <a:cubicBezTo>
                    <a:pt x="3378728" y="-60813"/>
                    <a:pt x="5123428" y="-92828"/>
                    <a:pt x="6507671" y="0"/>
                  </a:cubicBezTo>
                  <a:cubicBezTo>
                    <a:pt x="6662844" y="13190"/>
                    <a:pt x="6796182" y="134347"/>
                    <a:pt x="6797118" y="289447"/>
                  </a:cubicBezTo>
                  <a:cubicBezTo>
                    <a:pt x="6758941" y="460285"/>
                    <a:pt x="6741146" y="979207"/>
                    <a:pt x="6797118" y="1447199"/>
                  </a:cubicBezTo>
                  <a:cubicBezTo>
                    <a:pt x="6775119" y="1585739"/>
                    <a:pt x="6663298" y="1715392"/>
                    <a:pt x="6507671" y="1736646"/>
                  </a:cubicBezTo>
                  <a:cubicBezTo>
                    <a:pt x="3646752" y="1726268"/>
                    <a:pt x="1437504" y="1757884"/>
                    <a:pt x="289447" y="1736646"/>
                  </a:cubicBezTo>
                  <a:cubicBezTo>
                    <a:pt x="136275" y="1728834"/>
                    <a:pt x="28256" y="1594236"/>
                    <a:pt x="0" y="1447199"/>
                  </a:cubicBezTo>
                  <a:cubicBezTo>
                    <a:pt x="-28134" y="1253265"/>
                    <a:pt x="-557" y="861937"/>
                    <a:pt x="0" y="289447"/>
                  </a:cubicBezTo>
                  <a:close/>
                </a:path>
              </a:pathLst>
            </a:custGeom>
            <a:solidFill>
              <a:srgbClr val="FFFFCC"/>
            </a:solidFill>
            <a:ln w="38100">
              <a:solidFill>
                <a:srgbClr val="002060"/>
              </a:solidFill>
              <a:extLst>
                <a:ext uri="{C807C97D-BFC1-408E-A445-0C87EB9F89A2}">
                  <ask:lineSketchStyleProps xmlns:ask="http://schemas.microsoft.com/office/drawing/2018/sketchyshapes" xmlns="" sd="1833244038">
                    <a:custGeom>
                      <a:avLst/>
                      <a:gdLst>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 name="connsiteX0" fmla="*/ 0 w 6674279"/>
                        <a:gd name="connsiteY0" fmla="*/ 138502 h 830997"/>
                        <a:gd name="connsiteX1" fmla="*/ 284216 w 6674279"/>
                        <a:gd name="connsiteY1" fmla="*/ 0 h 830997"/>
                        <a:gd name="connsiteX2" fmla="*/ 6390062 w 6674279"/>
                        <a:gd name="connsiteY2" fmla="*/ 0 h 830997"/>
                        <a:gd name="connsiteX3" fmla="*/ 6674279 w 6674279"/>
                        <a:gd name="connsiteY3" fmla="*/ 138502 h 830997"/>
                        <a:gd name="connsiteX4" fmla="*/ 6674279 w 6674279"/>
                        <a:gd name="connsiteY4" fmla="*/ 692494 h 830997"/>
                        <a:gd name="connsiteX5" fmla="*/ 6390062 w 6674279"/>
                        <a:gd name="connsiteY5" fmla="*/ 830997 h 830997"/>
                        <a:gd name="connsiteX6" fmla="*/ 284216 w 6674279"/>
                        <a:gd name="connsiteY6" fmla="*/ 830997 h 830997"/>
                        <a:gd name="connsiteX7" fmla="*/ 0 w 6674279"/>
                        <a:gd name="connsiteY7" fmla="*/ 692494 h 830997"/>
                        <a:gd name="connsiteX8" fmla="*/ 0 w 6674279"/>
                        <a:gd name="connsiteY8" fmla="*/ 138502 h 830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74279" h="830997" fill="none" extrusionOk="0">
                          <a:moveTo>
                            <a:pt x="0" y="138502"/>
                          </a:moveTo>
                          <a:cubicBezTo>
                            <a:pt x="-10129" y="82742"/>
                            <a:pt x="103474" y="-13099"/>
                            <a:pt x="284216" y="0"/>
                          </a:cubicBezTo>
                          <a:cubicBezTo>
                            <a:pt x="2933317" y="3042"/>
                            <a:pt x="4974619" y="-142357"/>
                            <a:pt x="6390062" y="0"/>
                          </a:cubicBezTo>
                          <a:cubicBezTo>
                            <a:pt x="6530826" y="14919"/>
                            <a:pt x="6696768" y="46721"/>
                            <a:pt x="6674279" y="138502"/>
                          </a:cubicBezTo>
                          <a:cubicBezTo>
                            <a:pt x="6717652" y="356094"/>
                            <a:pt x="6611936" y="625440"/>
                            <a:pt x="6674279" y="692494"/>
                          </a:cubicBezTo>
                          <a:cubicBezTo>
                            <a:pt x="6701932" y="781942"/>
                            <a:pt x="6575106" y="816979"/>
                            <a:pt x="6390062" y="830997"/>
                          </a:cubicBezTo>
                          <a:cubicBezTo>
                            <a:pt x="3547966" y="777429"/>
                            <a:pt x="1941838" y="789029"/>
                            <a:pt x="284216" y="830997"/>
                          </a:cubicBezTo>
                          <a:cubicBezTo>
                            <a:pt x="125587" y="836533"/>
                            <a:pt x="18061" y="775965"/>
                            <a:pt x="0" y="692494"/>
                          </a:cubicBezTo>
                          <a:cubicBezTo>
                            <a:pt x="-32091" y="565375"/>
                            <a:pt x="35693" y="225899"/>
                            <a:pt x="0" y="138502"/>
                          </a:cubicBezTo>
                          <a:close/>
                        </a:path>
                        <a:path w="6674279" h="830997" stroke="0" extrusionOk="0">
                          <a:moveTo>
                            <a:pt x="0" y="138502"/>
                          </a:moveTo>
                          <a:cubicBezTo>
                            <a:pt x="-26728" y="36936"/>
                            <a:pt x="110632" y="-3005"/>
                            <a:pt x="284216" y="0"/>
                          </a:cubicBezTo>
                          <a:cubicBezTo>
                            <a:pt x="2624420" y="-49888"/>
                            <a:pt x="5530024" y="33723"/>
                            <a:pt x="6390062" y="0"/>
                          </a:cubicBezTo>
                          <a:cubicBezTo>
                            <a:pt x="6544885" y="7506"/>
                            <a:pt x="6682193" y="61851"/>
                            <a:pt x="6674279" y="138502"/>
                          </a:cubicBezTo>
                          <a:cubicBezTo>
                            <a:pt x="6620188" y="217828"/>
                            <a:pt x="6627340" y="469741"/>
                            <a:pt x="6674279" y="692494"/>
                          </a:cubicBezTo>
                          <a:cubicBezTo>
                            <a:pt x="6659537" y="750599"/>
                            <a:pt x="6528719" y="802969"/>
                            <a:pt x="6390062" y="830997"/>
                          </a:cubicBezTo>
                          <a:cubicBezTo>
                            <a:pt x="5102062" y="669702"/>
                            <a:pt x="2724049" y="828113"/>
                            <a:pt x="284216" y="830997"/>
                          </a:cubicBezTo>
                          <a:cubicBezTo>
                            <a:pt x="120655" y="829630"/>
                            <a:pt x="28639" y="762228"/>
                            <a:pt x="0" y="692494"/>
                          </a:cubicBezTo>
                          <a:cubicBezTo>
                            <a:pt x="-41426" y="618411"/>
                            <a:pt x="1996" y="396720"/>
                            <a:pt x="0" y="138502"/>
                          </a:cubicBezTo>
                          <a:close/>
                        </a:path>
                        <a:path w="6674279" h="830997" fill="none" stroke="0" extrusionOk="0">
                          <a:moveTo>
                            <a:pt x="0" y="138502"/>
                          </a:moveTo>
                          <a:cubicBezTo>
                            <a:pt x="-15581" y="46925"/>
                            <a:pt x="149913" y="-6005"/>
                            <a:pt x="284216" y="0"/>
                          </a:cubicBezTo>
                          <a:cubicBezTo>
                            <a:pt x="2736197" y="-18449"/>
                            <a:pt x="4952831" y="143786"/>
                            <a:pt x="6390062" y="0"/>
                          </a:cubicBezTo>
                          <a:cubicBezTo>
                            <a:pt x="6531226" y="20341"/>
                            <a:pt x="6688641" y="62341"/>
                            <a:pt x="6674279" y="138502"/>
                          </a:cubicBezTo>
                          <a:cubicBezTo>
                            <a:pt x="6733485" y="355029"/>
                            <a:pt x="6601287" y="609412"/>
                            <a:pt x="6674279" y="692494"/>
                          </a:cubicBezTo>
                          <a:cubicBezTo>
                            <a:pt x="6677065" y="761098"/>
                            <a:pt x="6552890" y="804254"/>
                            <a:pt x="6390062" y="830997"/>
                          </a:cubicBezTo>
                          <a:cubicBezTo>
                            <a:pt x="4753816" y="820619"/>
                            <a:pt x="3189052" y="852235"/>
                            <a:pt x="284216" y="830997"/>
                          </a:cubicBezTo>
                          <a:cubicBezTo>
                            <a:pt x="128616" y="831855"/>
                            <a:pt x="16523" y="765925"/>
                            <a:pt x="0" y="692494"/>
                          </a:cubicBezTo>
                          <a:cubicBezTo>
                            <a:pt x="-24902" y="546810"/>
                            <a:pt x="34228" y="237193"/>
                            <a:pt x="0" y="138502"/>
                          </a:cubicBezTo>
                          <a:close/>
                        </a:path>
                      </a:pathLst>
                    </a:custGeom>
                    <ask:type>
                      <ask:lineSketchCurved/>
                    </ask:type>
                  </ask:lineSketchStyleProps>
                </a:ext>
              </a:extLst>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34 253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34 257</a:t>
              </a:r>
              <a:endParaRPr kumimoji="0" lang="vi-VN"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5" name="Picture 14">
              <a:extLst>
                <a:ext uri="{FF2B5EF4-FFF2-40B4-BE49-F238E27FC236}">
                  <a16:creationId xmlns:a16="http://schemas.microsoft.com/office/drawing/2014/main" xmlns="" id="{97FB12E3-3493-EE67-71E8-3813A19D886A}"/>
                </a:ext>
              </a:extLst>
            </p:cNvPr>
            <p:cNvPicPr>
              <a:picLocks noChangeAspect="1"/>
            </p:cNvPicPr>
            <p:nvPr/>
          </p:nvPicPr>
          <p:blipFill>
            <a:blip r:embed="rId7"/>
            <a:stretch>
              <a:fillRect/>
            </a:stretch>
          </p:blipFill>
          <p:spPr>
            <a:xfrm>
              <a:off x="291047" y="3505019"/>
              <a:ext cx="1102177" cy="1102177"/>
            </a:xfrm>
            <a:prstGeom prst="rect">
              <a:avLst/>
            </a:prstGeom>
          </p:spPr>
        </p:pic>
      </p:grpSp>
      <p:pic>
        <p:nvPicPr>
          <p:cNvPr id="16" name="Graphic 15">
            <a:extLst>
              <a:ext uri="{FF2B5EF4-FFF2-40B4-BE49-F238E27FC236}">
                <a16:creationId xmlns:a16="http://schemas.microsoft.com/office/drawing/2014/main" xmlns="" id="{0B03193D-9EEE-CDC4-79E1-6D389CEFF014}"/>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8642514" y="3690585"/>
            <a:ext cx="2908692" cy="2609854"/>
          </a:xfrm>
          <a:prstGeom prst="rect">
            <a:avLst/>
          </a:prstGeom>
        </p:spPr>
      </p:pic>
      <p:pic>
        <p:nvPicPr>
          <p:cNvPr id="2" name="Picture 1">
            <a:extLst>
              <a:ext uri="{FF2B5EF4-FFF2-40B4-BE49-F238E27FC236}">
                <a16:creationId xmlns:a16="http://schemas.microsoft.com/office/drawing/2014/main" xmlns="" id="{B916A53B-40CB-03D4-B883-FC38BE986373}"/>
              </a:ext>
            </a:extLst>
          </p:cNvPr>
          <p:cNvPicPr>
            <a:picLocks noChangeAspect="1"/>
          </p:cNvPicPr>
          <p:nvPr/>
        </p:nvPicPr>
        <p:blipFill>
          <a:blip r:embed="rId10"/>
          <a:stretch>
            <a:fillRect/>
          </a:stretch>
        </p:blipFill>
        <p:spPr>
          <a:xfrm>
            <a:off x="3890898" y="175953"/>
            <a:ext cx="5877053" cy="1591194"/>
          </a:xfrm>
          <a:prstGeom prst="rect">
            <a:avLst/>
          </a:prstGeom>
        </p:spPr>
      </p:pic>
    </p:spTree>
    <p:extLst>
      <p:ext uri="{BB962C8B-B14F-4D97-AF65-F5344CB8AC3E}">
        <p14:creationId xmlns:p14="http://schemas.microsoft.com/office/powerpoint/2010/main" val="36152652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63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3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3000">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1" presetClass="exit" presetSubtype="0" fill="hold" nodeType="afterEffect">
                                      <p:stCondLst>
                                        <p:cond delay="500"/>
                                      </p:stCondLst>
                                      <p:childTnLst>
                                        <p:set>
                                          <p:cBhvr>
                                            <p:cTn id="11" dur="1" fill="hold">
                                              <p:stCondLst>
                                                <p:cond delay="0"/>
                                              </p:stCondLst>
                                            </p:cTn>
                                            <p:tgtEl>
                                              <p:spTgt spid="13"/>
                                            </p:tgtEl>
                                            <p:attrNameLst>
                                              <p:attrName>style.visibility</p:attrName>
                                            </p:attrNameLst>
                                          </p:cBhvr>
                                          <p:to>
                                            <p:strVal val="hidden"/>
                                          </p:to>
                                        </p:set>
                                      </p:childTnLst>
                                    </p:cTn>
                                  </p:par>
                                  <p:par>
                                    <p:cTn id="12" presetID="16" presetClass="entr" presetSubtype="21" fill="hold" nodeType="withEffect">
                                      <p:stCondLst>
                                        <p:cond delay="500"/>
                                      </p:stCondLst>
                                      <p:childTnLst>
                                        <p:set>
                                          <p:cBhvr>
                                            <p:cTn id="13" dur="1" fill="hold">
                                              <p:stCondLst>
                                                <p:cond delay="0"/>
                                              </p:stCondLst>
                                            </p:cTn>
                                            <p:tgtEl>
                                              <p:spTgt spid="16"/>
                                            </p:tgtEl>
                                            <p:attrNameLst>
                                              <p:attrName>style.visibility</p:attrName>
                                            </p:attrNameLst>
                                          </p:cBhvr>
                                          <p:to>
                                            <p:strVal val="visible"/>
                                          </p:to>
                                        </p:set>
                                        <p:animEffect transition="in" filter="barn(inVertical)">
                                          <p:cBhvr>
                                            <p:cTn id="14" dur="500"/>
                                            <p:tgtEl>
                                              <p:spTgt spid="16"/>
                                            </p:tgtEl>
                                          </p:cBhvr>
                                        </p:animEffect>
                                      </p:childTnLst>
                                    </p:cTn>
                                  </p:par>
                                  <p:par>
                                    <p:cTn id="15" presetID="32" presetClass="emph" presetSubtype="0" fill="hold" nodeType="withEffect">
                                      <p:stCondLst>
                                        <p:cond delay="500"/>
                                      </p:stCondLst>
                                      <p:childTnLst>
                                        <p:animRot by="120000">
                                          <p:cBhvr>
                                            <p:cTn id="16" dur="100" fill="hold">
                                              <p:stCondLst>
                                                <p:cond delay="0"/>
                                              </p:stCondLst>
                                            </p:cTn>
                                            <p:tgtEl>
                                              <p:spTgt spid="16"/>
                                            </p:tgtEl>
                                            <p:attrNameLst>
                                              <p:attrName>r</p:attrName>
                                            </p:attrNameLst>
                                          </p:cBhvr>
                                        </p:animRot>
                                        <p:animRot by="-240000">
                                          <p:cBhvr>
                                            <p:cTn id="17" dur="200" fill="hold">
                                              <p:stCondLst>
                                                <p:cond delay="200"/>
                                              </p:stCondLst>
                                            </p:cTn>
                                            <p:tgtEl>
                                              <p:spTgt spid="16"/>
                                            </p:tgtEl>
                                            <p:attrNameLst>
                                              <p:attrName>r</p:attrName>
                                            </p:attrNameLst>
                                          </p:cBhvr>
                                        </p:animRot>
                                        <p:animRot by="240000">
                                          <p:cBhvr>
                                            <p:cTn id="18" dur="200" fill="hold">
                                              <p:stCondLst>
                                                <p:cond delay="400"/>
                                              </p:stCondLst>
                                            </p:cTn>
                                            <p:tgtEl>
                                              <p:spTgt spid="16"/>
                                            </p:tgtEl>
                                            <p:attrNameLst>
                                              <p:attrName>r</p:attrName>
                                            </p:attrNameLst>
                                          </p:cBhvr>
                                        </p:animRot>
                                        <p:animRot by="-240000">
                                          <p:cBhvr>
                                            <p:cTn id="19" dur="200" fill="hold">
                                              <p:stCondLst>
                                                <p:cond delay="600"/>
                                              </p:stCondLst>
                                            </p:cTn>
                                            <p:tgtEl>
                                              <p:spTgt spid="16"/>
                                            </p:tgtEl>
                                            <p:attrNameLst>
                                              <p:attrName>r</p:attrName>
                                            </p:attrNameLst>
                                          </p:cBhvr>
                                        </p:animRot>
                                        <p:animRot by="120000">
                                          <p:cBhvr>
                                            <p:cTn id="20" dur="200" fill="hold">
                                              <p:stCondLst>
                                                <p:cond delay="800"/>
                                              </p:stCondLst>
                                            </p:cTn>
                                            <p:tgtEl>
                                              <p:spTgt spid="16"/>
                                            </p:tgtEl>
                                            <p:attrNameLst>
                                              <p:attrName>r</p:attrName>
                                            </p:attrNameLst>
                                          </p:cBhvr>
                                        </p:animRot>
                                      </p:childTnLst>
                                      <p:subTnLst>
                                        <p:audio>
                                          <p:cMediaNode>
                                            <p:cTn display="0" masterRel="sameClick">
                                              <p:stCondLst>
                                                <p:cond evt="begin" delay="0">
                                                  <p:tn val="15"/>
                                                </p:cond>
                                              </p:stCondLst>
                                              <p:endCondLst>
                                                <p:cond evt="onStopAudio" delay="0">
                                                  <p:tgtEl>
                                                    <p:sldTgt/>
                                                  </p:tgtEl>
                                                </p:cond>
                                              </p:endCondLst>
                                            </p:cTn>
                                            <p:tgtEl>
                                              <p:sndTgt r:embed="rId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12" name="whoosh.wav"/>
                                            </p:tgtEl>
                                          </p:cMediaNode>
                                        </p:audio>
                                      </p:subTnLst>
                                    </p:cTn>
                                  </p:par>
                                </p:childTnLst>
                              </p:cTn>
                            </p:par>
                            <p:par>
                              <p:cTn id="16" fill="hold">
                                <p:stCondLst>
                                  <p:cond delay="500"/>
                                </p:stCondLst>
                                <p:childTnLst>
                                  <p:par>
                                    <p:cTn id="17" presetID="1" presetClass="exit"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hidden"/>
                                          </p:to>
                                        </p:set>
                                      </p:childTnLst>
                                    </p:cTn>
                                  </p:par>
                                  <p:par>
                                    <p:cTn id="19" presetID="16" presetClass="entr" presetSubtype="21" fill="hold" nodeType="withEffect">
                                      <p:stCondLst>
                                        <p:cond delay="500"/>
                                      </p:stCondLst>
                                      <p:childTnLst>
                                        <p:set>
                                          <p:cBhvr>
                                            <p:cTn id="20" dur="1" fill="hold">
                                              <p:stCondLst>
                                                <p:cond delay="0"/>
                                              </p:stCondLst>
                                            </p:cTn>
                                            <p:tgtEl>
                                              <p:spTgt spid="16"/>
                                            </p:tgtEl>
                                            <p:attrNameLst>
                                              <p:attrName>style.visibility</p:attrName>
                                            </p:attrNameLst>
                                          </p:cBhvr>
                                          <p:to>
                                            <p:strVal val="visible"/>
                                          </p:to>
                                        </p:set>
                                        <p:animEffect transition="in" filter="barn(inVertical)">
                                          <p:cBhvr>
                                            <p:cTn id="21" dur="500"/>
                                            <p:tgtEl>
                                              <p:spTgt spid="16"/>
                                            </p:tgtEl>
                                          </p:cBhvr>
                                        </p:animEffect>
                                      </p:childTnLst>
                                    </p:cTn>
                                  </p:par>
                                  <p:par>
                                    <p:cTn id="22" presetID="32" presetClass="emph" presetSubtype="0" fill="hold" nodeType="withEffect">
                                      <p:stCondLst>
                                        <p:cond delay="500"/>
                                      </p:stCondLst>
                                      <p:childTnLst>
                                        <p:animRot by="120000">
                                          <p:cBhvr>
                                            <p:cTn id="23" dur="100" fill="hold">
                                              <p:stCondLst>
                                                <p:cond delay="0"/>
                                              </p:stCondLst>
                                            </p:cTn>
                                            <p:tgtEl>
                                              <p:spTgt spid="16"/>
                                            </p:tgtEl>
                                            <p:attrNameLst>
                                              <p:attrName>r</p:attrName>
                                            </p:attrNameLst>
                                          </p:cBhvr>
                                        </p:animRot>
                                        <p:animRot by="-240000">
                                          <p:cBhvr>
                                            <p:cTn id="24" dur="200" fill="hold">
                                              <p:stCondLst>
                                                <p:cond delay="200"/>
                                              </p:stCondLst>
                                            </p:cTn>
                                            <p:tgtEl>
                                              <p:spTgt spid="16"/>
                                            </p:tgtEl>
                                            <p:attrNameLst>
                                              <p:attrName>r</p:attrName>
                                            </p:attrNameLst>
                                          </p:cBhvr>
                                        </p:animRot>
                                        <p:animRot by="240000">
                                          <p:cBhvr>
                                            <p:cTn id="25" dur="200" fill="hold">
                                              <p:stCondLst>
                                                <p:cond delay="400"/>
                                              </p:stCondLst>
                                            </p:cTn>
                                            <p:tgtEl>
                                              <p:spTgt spid="16"/>
                                            </p:tgtEl>
                                            <p:attrNameLst>
                                              <p:attrName>r</p:attrName>
                                            </p:attrNameLst>
                                          </p:cBhvr>
                                        </p:animRot>
                                        <p:animRot by="-240000">
                                          <p:cBhvr>
                                            <p:cTn id="26" dur="200" fill="hold">
                                              <p:stCondLst>
                                                <p:cond delay="600"/>
                                              </p:stCondLst>
                                            </p:cTn>
                                            <p:tgtEl>
                                              <p:spTgt spid="16"/>
                                            </p:tgtEl>
                                            <p:attrNameLst>
                                              <p:attrName>r</p:attrName>
                                            </p:attrNameLst>
                                          </p:cBhvr>
                                        </p:animRot>
                                        <p:animRot by="120000">
                                          <p:cBhvr>
                                            <p:cTn id="27" dur="200" fill="hold">
                                              <p:stCondLst>
                                                <p:cond delay="800"/>
                                              </p:stCondLst>
                                            </p:cTn>
                                            <p:tgtEl>
                                              <p:spTgt spid="16"/>
                                            </p:tgtEl>
                                            <p:attrNameLst>
                                              <p:attrName>r</p:attrName>
                                            </p:attrNameLst>
                                          </p:cBhvr>
                                        </p:animRot>
                                      </p:childTnLst>
                                      <p:subTnLst>
                                        <p:audio>
                                          <p:cMediaNode>
                                            <p:cTn display="0" masterRel="sameClick">
                                              <p:stCondLst>
                                                <p:cond evt="begin" delay="0">
                                                  <p:tn val="22"/>
                                                </p:cond>
                                              </p:stCondLst>
                                              <p:endCondLst>
                                                <p:cond evt="onStopAudio" delay="0">
                                                  <p:tgtEl>
                                                    <p:sldTgt/>
                                                  </p:tgtEl>
                                                </p:cond>
                                              </p:endCondLst>
                                            </p:cTn>
                                            <p:tgtEl>
                                              <p:sndTgt r:embed="rId13" name="Nhac-Chuong-Tin-Nhan-Ting-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pic>
        <p:nvPicPr>
          <p:cNvPr id="2" name="Picture 1">
            <a:extLst>
              <a:ext uri="{FF2B5EF4-FFF2-40B4-BE49-F238E27FC236}">
                <a16:creationId xmlns:a16="http://schemas.microsoft.com/office/drawing/2014/main" xmlns="" id="{06DDA374-17D4-0FEB-32BE-A1DB0F70487C}"/>
              </a:ext>
            </a:extLst>
          </p:cNvPr>
          <p:cNvPicPr>
            <a:picLocks noChangeAspect="1"/>
          </p:cNvPicPr>
          <p:nvPr/>
        </p:nvPicPr>
        <p:blipFill>
          <a:blip r:embed="rId3"/>
          <a:stretch>
            <a:fillRect/>
          </a:stretch>
        </p:blipFill>
        <p:spPr>
          <a:xfrm>
            <a:off x="0" y="5113"/>
            <a:ext cx="12192000" cy="6847775"/>
          </a:xfrm>
          <a:prstGeom prst="rect">
            <a:avLst/>
          </a:prstGeom>
        </p:spPr>
      </p:pic>
    </p:spTree>
    <p:extLst>
      <p:ext uri="{BB962C8B-B14F-4D97-AF65-F5344CB8AC3E}">
        <p14:creationId xmlns:p14="http://schemas.microsoft.com/office/powerpoint/2010/main" val="1242965756"/>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60" name="Picture 12" descr="From the thousands of photographs on-line with regards to Lounge Room  Vector, we choices the very be… | Living room vector, Living room clipart,  Vector illustration">
            <a:extLst>
              <a:ext uri="{FF2B5EF4-FFF2-40B4-BE49-F238E27FC236}">
                <a16:creationId xmlns:a16="http://schemas.microsoft.com/office/drawing/2014/main" xmlns="" id="{328E959A-FC04-44C8-ABA4-EF07D48EDF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7" name="Speech Bubble: Rectangle with Corners Rounded 6">
            <a:extLst>
              <a:ext uri="{FF2B5EF4-FFF2-40B4-BE49-F238E27FC236}">
                <a16:creationId xmlns:a16="http://schemas.microsoft.com/office/drawing/2014/main" xmlns="" id="{532E2820-D1F1-411C-8EBC-7691D5F8388B}"/>
              </a:ext>
            </a:extLst>
          </p:cNvPr>
          <p:cNvSpPr/>
          <p:nvPr/>
        </p:nvSpPr>
        <p:spPr>
          <a:xfrm>
            <a:off x="411125" y="257543"/>
            <a:ext cx="4706680" cy="1148316"/>
          </a:xfrm>
          <a:prstGeom prst="wedgeRoundRectCallout">
            <a:avLst>
              <a:gd name="adj1" fmla="val -45833"/>
              <a:gd name="adj2" fmla="val 64969"/>
              <a:gd name="adj3" fmla="val 16667"/>
            </a:avLst>
          </a:prstGeom>
          <a:solidFill>
            <a:srgbClr val="FFCCCC"/>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Chị Su</a:t>
            </a:r>
          </a:p>
          <a:p>
            <a:pPr algn="just" defTabSz="1219170">
              <a:buClr>
                <a:srgbClr val="000000"/>
              </a:buClr>
            </a:pPr>
            <a:r>
              <a:rPr lang="vi-VN" sz="1867" kern="0" dirty="0">
                <a:solidFill>
                  <a:srgbClr val="002060"/>
                </a:solidFill>
                <a:latin typeface="Arial" panose="020B0604020202020204" pitchFamily="34" charset="0"/>
                <a:sym typeface="Arial"/>
              </a:rPr>
              <a:t>Hai đứa ra trông cửa hàng giúp chị với. Chị có việc gấp phải đi.</a:t>
            </a:r>
            <a:endParaRPr lang="en-US" sz="1867" kern="0" dirty="0">
              <a:solidFill>
                <a:srgbClr val="002060"/>
              </a:solidFill>
              <a:latin typeface="Arial"/>
              <a:sym typeface="Arial"/>
            </a:endParaRPr>
          </a:p>
        </p:txBody>
      </p:sp>
      <p:sp>
        <p:nvSpPr>
          <p:cNvPr id="19" name="Speech Bubble: Rectangle with Corners Rounded 18">
            <a:extLst>
              <a:ext uri="{FF2B5EF4-FFF2-40B4-BE49-F238E27FC236}">
                <a16:creationId xmlns:a16="http://schemas.microsoft.com/office/drawing/2014/main" xmlns="" id="{516613ED-F4BD-490D-AE2D-FB59BAAB0819}"/>
              </a:ext>
            </a:extLst>
          </p:cNvPr>
          <p:cNvSpPr/>
          <p:nvPr/>
        </p:nvSpPr>
        <p:spPr>
          <a:xfrm>
            <a:off x="411125" y="1663403"/>
            <a:ext cx="4706680" cy="647408"/>
          </a:xfrm>
          <a:prstGeom prst="wedgeRoundRectCallout">
            <a:avLst>
              <a:gd name="adj1" fmla="val 49046"/>
              <a:gd name="adj2" fmla="val 67438"/>
              <a:gd name="adj3" fmla="val 16667"/>
            </a:avLst>
          </a:prstGeom>
          <a:solidFill>
            <a:srgbClr val="CCECFF"/>
          </a:solidFill>
          <a:ln>
            <a:solidFill>
              <a:srgbClr val="CCEC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buClr>
                <a:srgbClr val="000000"/>
              </a:buClr>
            </a:pPr>
            <a:r>
              <a:rPr lang="vi-VN" sz="1867" b="1" kern="0" dirty="0">
                <a:solidFill>
                  <a:srgbClr val="002060"/>
                </a:solidFill>
                <a:latin typeface="Arial" panose="020B0604020202020204" pitchFamily="34" charset="0"/>
                <a:sym typeface="Arial"/>
              </a:rPr>
              <a:t>Tôi</a:t>
            </a:r>
          </a:p>
          <a:p>
            <a:pPr algn="just" defTabSz="1219170">
              <a:buClr>
                <a:srgbClr val="000000"/>
              </a:buClr>
            </a:pPr>
            <a:r>
              <a:rPr lang="vi-VN" sz="1867" kern="0" dirty="0">
                <a:solidFill>
                  <a:srgbClr val="002060"/>
                </a:solidFill>
                <a:latin typeface="Arial" panose="020B0604020202020204" pitchFamily="34" charset="0"/>
                <a:sym typeface="Arial"/>
              </a:rPr>
              <a:t>Vâng ạ!</a:t>
            </a:r>
            <a:endParaRPr lang="en-US" sz="1867" kern="0" dirty="0">
              <a:solidFill>
                <a:srgbClr val="002060"/>
              </a:solidFill>
              <a:latin typeface="Arial"/>
              <a:sym typeface="Arial"/>
            </a:endParaRPr>
          </a:p>
        </p:txBody>
      </p:sp>
      <p:sp>
        <p:nvSpPr>
          <p:cNvPr id="8" name="Speech Bubble: Rectangle with Corners Rounded 7">
            <a:extLst>
              <a:ext uri="{FF2B5EF4-FFF2-40B4-BE49-F238E27FC236}">
                <a16:creationId xmlns:a16="http://schemas.microsoft.com/office/drawing/2014/main" xmlns="" id="{1F75AF25-2FF2-4767-A831-6C7853C929CB}"/>
              </a:ext>
            </a:extLst>
          </p:cNvPr>
          <p:cNvSpPr/>
          <p:nvPr/>
        </p:nvSpPr>
        <p:spPr>
          <a:xfrm>
            <a:off x="94114" y="1155633"/>
            <a:ext cx="5949109" cy="1148316"/>
          </a:xfrm>
          <a:prstGeom prst="wedgeRoundRectCallout">
            <a:avLst>
              <a:gd name="adj1" fmla="val -92"/>
              <a:gd name="adj2" fmla="val 84246"/>
              <a:gd name="adj3" fmla="val 16667"/>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Mimi thay đồ đi. Chị em mình ra trông hàng cho chị Su đi có việc nhé!</a:t>
            </a:r>
            <a:endParaRPr lang="en-US" sz="2667" kern="0" dirty="0">
              <a:solidFill>
                <a:srgbClr val="002060"/>
              </a:solidFill>
              <a:latin typeface="Arial"/>
              <a:sym typeface="Arial"/>
            </a:endParaRPr>
          </a:p>
        </p:txBody>
      </p:sp>
      <p:sp>
        <p:nvSpPr>
          <p:cNvPr id="21" name="Speech Bubble: Rectangle with Corners Rounded 20">
            <a:extLst>
              <a:ext uri="{FF2B5EF4-FFF2-40B4-BE49-F238E27FC236}">
                <a16:creationId xmlns:a16="http://schemas.microsoft.com/office/drawing/2014/main" xmlns="" id="{FDA7CF99-C063-411C-A3E1-78F017EAFB72}"/>
              </a:ext>
            </a:extLst>
          </p:cNvPr>
          <p:cNvSpPr/>
          <p:nvPr/>
        </p:nvSpPr>
        <p:spPr>
          <a:xfrm>
            <a:off x="6797700" y="2459373"/>
            <a:ext cx="5262193" cy="968657"/>
          </a:xfrm>
          <a:prstGeom prst="wedgeRoundRectCallout">
            <a:avLst>
              <a:gd name="adj1" fmla="val -14971"/>
              <a:gd name="adj2" fmla="val 79181"/>
              <a:gd name="adj3" fmla="val 16667"/>
            </a:avLst>
          </a:prstGeom>
          <a:solidFill>
            <a:srgbClr val="FFCC99"/>
          </a:solidFill>
          <a:ln>
            <a:solidFill>
              <a:srgbClr val="FFCC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 để em đi luôn. </a:t>
            </a:r>
          </a:p>
          <a:p>
            <a:pPr algn="ctr" defTabSz="1219170">
              <a:buClr>
                <a:srgbClr val="000000"/>
              </a:buClr>
            </a:pPr>
            <a:r>
              <a:rPr lang="vi-VN" sz="2667" kern="0" dirty="0">
                <a:solidFill>
                  <a:srgbClr val="002060"/>
                </a:solidFill>
                <a:latin typeface="Arial" panose="020B0604020202020204" pitchFamily="34" charset="0"/>
                <a:sym typeface="Arial"/>
              </a:rPr>
              <a:t>Em rất thích ra cửa hàng chị Su.</a:t>
            </a:r>
            <a:endParaRPr lang="en-US" sz="2667" kern="0" dirty="0">
              <a:solidFill>
                <a:srgbClr val="002060"/>
              </a:solidFill>
              <a:latin typeface="Arial"/>
              <a:sym typeface="Arial"/>
            </a:endParaRPr>
          </a:p>
        </p:txBody>
      </p:sp>
      <p:pic>
        <p:nvPicPr>
          <p:cNvPr id="9" name="Picture 10" descr="Premium Vector | Cute girl online shopping on mobile phone cartoon art  illustration">
            <a:extLst>
              <a:ext uri="{FF2B5EF4-FFF2-40B4-BE49-F238E27FC236}">
                <a16:creationId xmlns:a16="http://schemas.microsoft.com/office/drawing/2014/main" xmlns="" id="{3E294A15-9322-428A-9D53-F5468A82EA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2763205" y="1562804"/>
            <a:ext cx="5262193" cy="4203029"/>
          </a:xfrm>
          <a:prstGeom prst="rect">
            <a:avLst/>
          </a:prstGeom>
          <a:noFill/>
          <a:extLst>
            <a:ext uri="{909E8E84-426E-40DD-AFC4-6F175D3DCCD1}">
              <a14:hiddenFill xmlns:a14="http://schemas.microsoft.com/office/drawing/2010/main">
                <a:solidFill>
                  <a:srgbClr val="FFFFFF"/>
                </a:solidFill>
              </a14:hiddenFill>
            </a:ext>
          </a:extLst>
        </p:spPr>
      </p:pic>
      <p:pic>
        <p:nvPicPr>
          <p:cNvPr id="30722" name="Picture 2" descr="สุนิษา เสนสิทธิ์ (sunisawiwi) - โปรไฟล์ | Pinterest">
            <a:extLst>
              <a:ext uri="{FF2B5EF4-FFF2-40B4-BE49-F238E27FC236}">
                <a16:creationId xmlns:a16="http://schemas.microsoft.com/office/drawing/2014/main" xmlns="" id="{AF48FF16-00AA-4BAC-B4DC-2C7D5E7799F3}"/>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57508" y1="70400" x2="63259" y2="74800"/>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770884" y="3631617"/>
            <a:ext cx="4489232" cy="358564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xit" presetSubtype="10" fill="hold" grpId="1" nodeType="clickEffect">
                                  <p:stCondLst>
                                    <p:cond delay="0"/>
                                  </p:stCondLst>
                                  <p:childTnLst>
                                    <p:animEffect transition="out" filter="blinds(horizont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par>
                                <p:cTn id="18" presetID="3" presetClass="exit" presetSubtype="10" fill="hold" grpId="1" nodeType="withEffect">
                                  <p:stCondLst>
                                    <p:cond delay="0"/>
                                  </p:stCondLst>
                                  <p:childTnLst>
                                    <p:animEffect transition="out" filter="blinds(horizontal)">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63" presetClass="path" presetSubtype="0" accel="50000" decel="50000" fill="hold" nodeType="clickEffect">
                                  <p:stCondLst>
                                    <p:cond delay="0"/>
                                  </p:stCondLst>
                                  <p:childTnLst>
                                    <p:animMotion origin="layout" path="M 8.33333E-7 6.17284E-7 L -0.4316 6.17284E-7 " pathEditMode="relative" rAng="0" ptsTypes="AA">
                                      <p:cBhvr>
                                        <p:cTn id="29" dur="2000" fill="hold"/>
                                        <p:tgtEl>
                                          <p:spTgt spid="30722"/>
                                        </p:tgtEl>
                                        <p:attrNameLst>
                                          <p:attrName>ppt_x</p:attrName>
                                          <p:attrName>ppt_y</p:attrName>
                                        </p:attrNameLst>
                                      </p:cBhvr>
                                      <p:rCtr x="-21580" y="0"/>
                                    </p:animMotion>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fade">
                                      <p:cBhvr>
                                        <p:cTn id="3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9" grpId="0" animBg="1"/>
      <p:bldP spid="19" grpId="1" animBg="1"/>
      <p:bldP spid="8" grpId="0" animBg="1"/>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4"/>
        <p:cNvGrpSpPr/>
        <p:nvPr/>
      </p:nvGrpSpPr>
      <p:grpSpPr>
        <a:xfrm>
          <a:off x="0" y="0"/>
          <a:ext cx="0" cy="0"/>
          <a:chOff x="0" y="0"/>
          <a:chExt cx="0" cy="0"/>
        </a:xfrm>
      </p:grpSpPr>
      <p:grpSp>
        <p:nvGrpSpPr>
          <p:cNvPr id="6" name="Group 5">
            <a:extLst>
              <a:ext uri="{FF2B5EF4-FFF2-40B4-BE49-F238E27FC236}">
                <a16:creationId xmlns:a16="http://schemas.microsoft.com/office/drawing/2014/main" xmlns="" id="{5FE572AA-60CD-4ED3-BC0D-62AF60AA5235}"/>
              </a:ext>
            </a:extLst>
          </p:cNvPr>
          <p:cNvGrpSpPr/>
          <p:nvPr/>
        </p:nvGrpSpPr>
        <p:grpSpPr>
          <a:xfrm>
            <a:off x="-265626" y="-283535"/>
            <a:ext cx="12716335" cy="7141536"/>
            <a:chOff x="-199220" y="-212651"/>
            <a:chExt cx="9537251" cy="5356152"/>
          </a:xfrm>
        </p:grpSpPr>
        <p:pic>
          <p:nvPicPr>
            <p:cNvPr id="35" name="Picture 4" descr="Flor Agricultor Jardineiro Monda A Flores, Clipart De Jardinagem,  Garotinha, Desenhos Animados Do Jardineiro Imagem PNG e Vetor Para Download  Gratuito">
              <a:extLst>
                <a:ext uri="{FF2B5EF4-FFF2-40B4-BE49-F238E27FC236}">
                  <a16:creationId xmlns:a16="http://schemas.microsoft.com/office/drawing/2014/main" xmlns="" id="{5882D13D-DC09-4312-BC6A-0046A6148878}"/>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240" b="95788" l="10000" r="90000">
                          <a14:foregroundMark x1="40000" y1="8112" x2="53438" y2="7020"/>
                          <a14:foregroundMark x1="53438" y1="7020" x2="58906" y2="8112"/>
                          <a14:foregroundMark x1="45625" y1="90328" x2="46719" y2="95320"/>
                          <a14:foregroundMark x1="55000" y1="90484" x2="55156" y2="95788"/>
                          <a14:foregroundMark x1="47969" y1="6240" x2="53750" y2="6552"/>
                          <a14:backgroundMark x1="38594" y1="64899" x2="39688" y2="64899"/>
                          <a14:backgroundMark x1="38281" y1="64275" x2="38281" y2="64275"/>
                          <a14:backgroundMark x1="39688" y1="67239" x2="40313" y2="63495"/>
                          <a14:backgroundMark x1="40000" y1="67239" x2="40000" y2="67863"/>
                        </a14:backgroundRemoval>
                      </a14:imgEffect>
                    </a14:imgLayer>
                  </a14:imgProps>
                </a:ext>
                <a:ext uri="{28A0092B-C50C-407E-A947-70E740481C1C}">
                  <a14:useLocalDpi xmlns:a14="http://schemas.microsoft.com/office/drawing/2010/main" val="0"/>
                </a:ext>
              </a:extLst>
            </a:blip>
            <a:srcRect/>
            <a:stretch>
              <a:fillRect/>
            </a:stretch>
          </p:blipFill>
          <p:spPr bwMode="auto">
            <a:xfrm>
              <a:off x="3162996" y="388381"/>
              <a:ext cx="2942062" cy="294660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xmlns="" id="{CED9699E-E33B-47B9-A5C7-56CD944CA7CB}"/>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5391004" y="-212651"/>
              <a:ext cx="1858361" cy="155686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Mặt đất Màu Xám đen Ván Gỗ đặc Vân Gỗ Vẽ Tay Vân Gỗ, Phí, Kết Cấu,  Bóng Gỗ miễn phí tải tập tin PNG PSDComment và Vector">
              <a:extLst>
                <a:ext uri="{FF2B5EF4-FFF2-40B4-BE49-F238E27FC236}">
                  <a16:creationId xmlns:a16="http://schemas.microsoft.com/office/drawing/2014/main" xmlns="" id="{06FC424B-8EA1-4FFB-8854-75CA349C1E91}"/>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52713"/>
            <a:stretch/>
          </p:blipFill>
          <p:spPr bwMode="auto">
            <a:xfrm>
              <a:off x="-1" y="4051005"/>
              <a:ext cx="9144001" cy="109249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xmlns="" id="{AFAFB34D-8BAF-421A-9F29-4830CAA34FA1}"/>
                </a:ext>
              </a:extLst>
            </p:cNvPr>
            <p:cNvPicPr>
              <a:picLocks noChangeAspect="1"/>
            </p:cNvPicPr>
            <p:nvPr/>
          </p:nvPicPr>
          <p:blipFill rotWithShape="1">
            <a:blip r:embed="rId9"/>
            <a:srcRect l="16242" t="57679" r="48162" b="17089"/>
            <a:stretch/>
          </p:blipFill>
          <p:spPr>
            <a:xfrm>
              <a:off x="2062716" y="2571750"/>
              <a:ext cx="4859080" cy="1936505"/>
            </a:xfrm>
            <a:prstGeom prst="rect">
              <a:avLst/>
            </a:prstGeom>
          </p:spPr>
        </p:pic>
        <p:pic>
          <p:nvPicPr>
            <p:cNvPr id="1038"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xmlns="" id="{9E0A9B78-1DEF-4DF8-8976-B974870FC76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a:off x="-199220"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Hình ảnh Kệ Thuận Tiện Minh Họa Hoạt Hình Minh Họa Bằng Gỗ Gỗ Minh Họa,  Họa, Kệ, Minh Họa Hoạt Hình miễn phí tải tập tin PNG PSDComment và Vector">
              <a:extLst>
                <a:ext uri="{FF2B5EF4-FFF2-40B4-BE49-F238E27FC236}">
                  <a16:creationId xmlns:a16="http://schemas.microsoft.com/office/drawing/2014/main" xmlns="" id="{383DD8DA-D011-401D-9A90-106AFE97B8B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2344">
                          <a14:foregroundMark x1="90313" y1="75699" x2="92344" y2="8139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076095" y="1808510"/>
              <a:ext cx="2261936" cy="32864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Decal Dán Tường Hình Cây Xương Rồng | Shopee Việt Nam">
              <a:extLst>
                <a:ext uri="{FF2B5EF4-FFF2-40B4-BE49-F238E27FC236}">
                  <a16:creationId xmlns:a16="http://schemas.microsoft.com/office/drawing/2014/main" xmlns="" id="{DCBDD0DD-0783-4DE7-88E8-C9672993DB0A}"/>
                </a:ext>
              </a:extLst>
            </p:cNvPr>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3250" b="30750" l="2875" r="30500">
                          <a14:foregroundMark x1="2875" y1="7500" x2="6000" y2="20625"/>
                          <a14:foregroundMark x1="3625" y1="21625" x2="6750" y2="27375"/>
                          <a14:foregroundMark x1="3000" y1="30750" x2="3000" y2="30750"/>
                          <a14:foregroundMark x1="29500" y1="9250" x2="29500" y2="9250"/>
                          <a14:foregroundMark x1="30500" y1="10000" x2="30500" y2="10000"/>
                          <a14:foregroundMark x1="20000" y1="30125" x2="24375" y2="30125"/>
                        </a14:backgroundRemoval>
                      </a14:imgEffect>
                    </a14:imgLayer>
                  </a14:imgProps>
                </a:ext>
                <a:ext uri="{28A0092B-C50C-407E-A947-70E740481C1C}">
                  <a14:useLocalDpi xmlns:a14="http://schemas.microsoft.com/office/drawing/2010/main" val="0"/>
                </a:ext>
              </a:extLst>
            </a:blip>
            <a:srcRect r="67768" b="66786"/>
            <a:stretch/>
          </p:blipFill>
          <p:spPr bwMode="auto">
            <a:xfrm>
              <a:off x="426595" y="2112251"/>
              <a:ext cx="891841" cy="91899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Decal Dán Tường Hình Cây Xương Rồng | Shopee Việt Nam">
              <a:extLst>
                <a:ext uri="{FF2B5EF4-FFF2-40B4-BE49-F238E27FC236}">
                  <a16:creationId xmlns:a16="http://schemas.microsoft.com/office/drawing/2014/main" xmlns="" id="{7E006A40-91BF-4000-AD00-A294767726E1}"/>
                </a:ext>
              </a:extLst>
            </p:cNvPr>
            <p:cNvPicPr>
              <a:picLocks noChangeAspect="1" noChangeArrowheads="1"/>
            </p:cNvPicPr>
            <p:nvPr/>
          </p:nvPicPr>
          <p:blipFill rotWithShape="1">
            <a:blip r:embed="rId14">
              <a:extLst>
                <a:ext uri="{BEBA8EAE-BF5A-486C-A8C5-ECC9F3942E4B}">
                  <a14:imgProps xmlns:a14="http://schemas.microsoft.com/office/drawing/2010/main">
                    <a14:imgLayer r:embed="rId13">
                      <a14:imgEffect>
                        <a14:backgroundRemoval t="7500" b="30375" l="33500" r="63375">
                          <a14:foregroundMark x1="37432" y1="15268" x2="38000" y2="20000"/>
                          <a14:foregroundMark x1="37112" y1="12598" x2="37395" y2="14957"/>
                          <a14:foregroundMark x1="36500" y1="7500" x2="36816" y2="10133"/>
                          <a14:foregroundMark x1="33500" y1="18750" x2="39750" y2="26125"/>
                          <a14:foregroundMark x1="39750" y1="26125" x2="43750" y2="22875"/>
                          <a14:foregroundMark x1="53875" y1="11250" x2="58000" y2="26625"/>
                          <a14:foregroundMark x1="37000" y1="30125" x2="43125" y2="30250"/>
                          <a14:foregroundMark x1="63375" y1="24750" x2="63375" y2="24750"/>
                          <a14:backgroundMark x1="37375" y1="11250" x2="37375" y2="11250"/>
                          <a14:backgroundMark x1="36500" y1="10250" x2="37375" y2="12500"/>
                          <a14:backgroundMark x1="36750" y1="13125" x2="36750" y2="10625"/>
                          <a14:backgroundMark x1="37125" y1="12875" x2="37125" y2="11500"/>
                        </a14:backgroundRemoval>
                      </a14:imgEffect>
                    </a14:imgLayer>
                  </a14:imgProps>
                </a:ext>
                <a:ext uri="{28A0092B-C50C-407E-A947-70E740481C1C}">
                  <a14:useLocalDpi xmlns:a14="http://schemas.microsoft.com/office/drawing/2010/main" val="0"/>
                </a:ext>
              </a:extLst>
            </a:blip>
            <a:srcRect l="32232" t="4894" r="33963" b="66786"/>
            <a:stretch/>
          </p:blipFill>
          <p:spPr bwMode="auto">
            <a:xfrm>
              <a:off x="461047" y="2872413"/>
              <a:ext cx="1104317" cy="92515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0" descr="Decal Dán Tường Hình Cây Xương Rồng | Shopee Việt Nam">
              <a:extLst>
                <a:ext uri="{FF2B5EF4-FFF2-40B4-BE49-F238E27FC236}">
                  <a16:creationId xmlns:a16="http://schemas.microsoft.com/office/drawing/2014/main" xmlns="" id="{FA9692C2-66DF-4C79-AD81-43D006B7162B}"/>
                </a:ext>
              </a:extLst>
            </p:cNvPr>
            <p:cNvPicPr>
              <a:picLocks noChangeAspect="1" noChangeArrowheads="1"/>
            </p:cNvPicPr>
            <p:nvPr/>
          </p:nvPicPr>
          <p:blipFill rotWithShape="1">
            <a:blip r:embed="rId15">
              <a:extLst>
                <a:ext uri="{BEBA8EAE-BF5A-486C-A8C5-ECC9F3942E4B}">
                  <a14:imgProps xmlns:a14="http://schemas.microsoft.com/office/drawing/2010/main">
                    <a14:imgLayer r:embed="rId13">
                      <a14:imgEffect>
                        <a14:backgroundRemoval t="36250" b="58375" l="1375" r="29875">
                          <a14:foregroundMark x1="2250" y1="40625" x2="3875" y2="49500"/>
                          <a14:foregroundMark x1="1375" y1="56375" x2="11000" y2="57375"/>
                          <a14:foregroundMark x1="11000" y1="57375" x2="12750" y2="57000"/>
                          <a14:foregroundMark x1="4875" y1="53250" x2="10500" y2="53250"/>
                          <a14:foregroundMark x1="12500" y1="36250" x2="13625" y2="36250"/>
                          <a14:foregroundMark x1="22750" y1="41250" x2="25125" y2="57000"/>
                          <a14:foregroundMark x1="24375" y1="40000" x2="29375" y2="47875"/>
                          <a14:foregroundMark x1="29375" y1="47875" x2="29750" y2="49125"/>
                          <a14:foregroundMark x1="20250" y1="56500" x2="29875" y2="51125"/>
                          <a14:foregroundMark x1="20000" y1="57750" x2="27000" y2="58375"/>
                          <a14:foregroundMark x1="4250" y1="58000" x2="11125" y2="57625"/>
                        </a14:backgroundRemoval>
                      </a14:imgEffect>
                    </a14:imgLayer>
                  </a14:imgProps>
                </a:ext>
                <a:ext uri="{28A0092B-C50C-407E-A947-70E740481C1C}">
                  <a14:useLocalDpi xmlns:a14="http://schemas.microsoft.com/office/drawing/2010/main" val="0"/>
                </a:ext>
              </a:extLst>
            </a:blip>
            <a:srcRect l="-1" t="33807" r="68657" b="39939"/>
            <a:stretch/>
          </p:blipFill>
          <p:spPr bwMode="auto">
            <a:xfrm>
              <a:off x="7821883" y="2170282"/>
              <a:ext cx="958635" cy="80293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Decal Dán Tường Hình Cây Xương Rồng | Shopee Việt Nam">
              <a:extLst>
                <a:ext uri="{FF2B5EF4-FFF2-40B4-BE49-F238E27FC236}">
                  <a16:creationId xmlns:a16="http://schemas.microsoft.com/office/drawing/2014/main" xmlns="" id="{2E721316-16BD-4BED-97E2-B47BBE66C7A9}"/>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83494" t="60618"/>
            <a:stretch/>
          </p:blipFill>
          <p:spPr bwMode="auto">
            <a:xfrm>
              <a:off x="8083050" y="2546126"/>
              <a:ext cx="541103" cy="129104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0" descr="Decal Dán Tường Hình Cây Xương Rồng | Shopee Việt Nam">
              <a:extLst>
                <a:ext uri="{FF2B5EF4-FFF2-40B4-BE49-F238E27FC236}">
                  <a16:creationId xmlns:a16="http://schemas.microsoft.com/office/drawing/2014/main" xmlns="" id="{7083BDCD-20C7-4002-9491-5EA30F2E2D32}"/>
                </a:ext>
              </a:extLst>
            </p:cNvPr>
            <p:cNvPicPr>
              <a:picLocks noChangeAspect="1" noChangeArrowheads="1"/>
            </p:cNvPicPr>
            <p:nvPr/>
          </p:nvPicPr>
          <p:blipFill rotWithShape="1">
            <a:blip r:embed="rId16">
              <a:extLst>
                <a:ext uri="{BEBA8EAE-BF5A-486C-A8C5-ECC9F3942E4B}">
                  <a14:imgProps xmlns:a14="http://schemas.microsoft.com/office/drawing/2010/main">
                    <a14:imgLayer r:embed="rId13">
                      <a14:imgEffect>
                        <a14:backgroundRemoval t="64500" b="96750" l="66250" r="99250">
                          <a14:foregroundMark x1="66375" y1="70125" x2="67625" y2="73625"/>
                          <a14:foregroundMark x1="70750" y1="66875" x2="71750" y2="66875"/>
                          <a14:foregroundMark x1="79000" y1="69125" x2="80250" y2="68875"/>
                          <a14:foregroundMark x1="78375" y1="76125" x2="79000" y2="76125"/>
                          <a14:foregroundMark x1="85500" y1="76375" x2="90625" y2="91875"/>
                          <a14:foregroundMark x1="85500" y1="87125" x2="91625" y2="94375"/>
                          <a14:foregroundMark x1="91625" y1="94375" x2="95125" y2="86500"/>
                          <a14:foregroundMark x1="84875" y1="87750" x2="90375" y2="95500"/>
                          <a14:foregroundMark x1="90375" y1="95500" x2="94375" y2="95500"/>
                          <a14:foregroundMark x1="96750" y1="88375" x2="96375" y2="86250"/>
                          <a14:foregroundMark x1="98000" y1="81125" x2="99250" y2="80500"/>
                          <a14:foregroundMark x1="96250" y1="90000" x2="96250" y2="91269"/>
                          <a14:foregroundMark x1="87250" y1="92250" x2="94750" y2="96242"/>
                          <a14:foregroundMark x1="93750" y1="96625" x2="87250" y2="91875"/>
                          <a14:foregroundMark x1="87250" y1="92625" x2="92250" y2="96000"/>
                          <a14:foregroundMark x1="89000" y1="96000" x2="89000" y2="93250"/>
                          <a14:foregroundMark x1="87750" y1="96000" x2="87500" y2="91625"/>
                          <a14:foregroundMark x1="87125" y1="95500" x2="86500" y2="92000"/>
                          <a14:foregroundMark x1="66375" y1="69250" x2="67250" y2="70375"/>
                          <a14:foregroundMark x1="66250" y1="71375" x2="66625" y2="75125"/>
                          <a14:foregroundMark x1="79250" y1="75750" x2="79625" y2="76125"/>
                          <a14:foregroundMark x1="95125" y1="96000" x2="95625" y2="90625"/>
                          <a14:foregroundMark x1="95750" y1="93875" x2="95750" y2="92000"/>
                          <a14:foregroundMark x1="96000" y1="94125" x2="96000" y2="91375"/>
                          <a14:foregroundMark x1="70125" y1="96750" x2="75750" y2="96750"/>
                          <a14:foregroundMark x1="88750" y1="86500" x2="91625" y2="87125"/>
                          <a14:foregroundMark x1="86250" y1="86625" x2="89625" y2="85875"/>
                          <a14:backgroundMark x1="96625" y1="91250" x2="97000" y2="98625"/>
                        </a14:backgroundRemoval>
                      </a14:imgEffect>
                    </a14:imgLayer>
                  </a14:imgProps>
                </a:ext>
                <a:ext uri="{28A0092B-C50C-407E-A947-70E740481C1C}">
                  <a14:useLocalDpi xmlns:a14="http://schemas.microsoft.com/office/drawing/2010/main" val="0"/>
                </a:ext>
              </a:extLst>
            </a:blip>
            <a:srcRect l="63528" t="60618" r="16903"/>
            <a:stretch/>
          </p:blipFill>
          <p:spPr bwMode="auto">
            <a:xfrm>
              <a:off x="7538144" y="2458081"/>
              <a:ext cx="661159" cy="133057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mpty Wooden Brown Shelves Vector Cartoon Stock Vector (Royalty Free)  608937794">
              <a:extLst>
                <a:ext uri="{FF2B5EF4-FFF2-40B4-BE49-F238E27FC236}">
                  <a16:creationId xmlns:a16="http://schemas.microsoft.com/office/drawing/2014/main" xmlns="" id="{E1D578EC-2276-45CD-A0D9-F41F67EB50D2}"/>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59662" y="-189215"/>
              <a:ext cx="2451999" cy="294660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10 Plants ý tưởng | nhật ký nghệ thuật, nghệ thuật chữ viết, nghệ thuật  viết chữ">
              <a:extLst>
                <a:ext uri="{FF2B5EF4-FFF2-40B4-BE49-F238E27FC236}">
                  <a16:creationId xmlns:a16="http://schemas.microsoft.com/office/drawing/2014/main" xmlns="" id="{9806F57B-1331-489B-A469-FFA449D8FB68}"/>
                </a:ext>
              </a:extLst>
            </p:cNvPr>
            <p:cNvPicPr>
              <a:picLocks noChangeAspect="1" noChangeArrowheads="1"/>
            </p:cNvPicPr>
            <p:nvPr/>
          </p:nvPicPr>
          <p:blipFill rotWithShape="1">
            <a:blip r:embed="rId19">
              <a:extLst>
                <a:ext uri="{BEBA8EAE-BF5A-486C-A8C5-ECC9F3942E4B}">
                  <a14:imgProps xmlns:a14="http://schemas.microsoft.com/office/drawing/2010/main">
                    <a14:imgLayer r:embed="rId20">
                      <a14:imgEffect>
                        <a14:backgroundRemoval t="71053" b="96682" l="55439" r="70000">
                          <a14:foregroundMark x1="60702" y1="71968" x2="66140" y2="87414"/>
                          <a14:foregroundMark x1="65034" y1="78902" x2="68421" y2="91648"/>
                          <a14:foregroundMark x1="63860" y1="74485" x2="64398" y2="76509"/>
                          <a14:foregroundMark x1="57411" y1="80920" x2="56316" y2="90732"/>
                          <a14:foregroundMark x1="58246" y1="73455" x2="58119" y2="74595"/>
                          <a14:foregroundMark x1="67014" y1="78719" x2="68947" y2="86842"/>
                          <a14:foregroundMark x1="65789" y1="73570" x2="66443" y2="76320"/>
                          <a14:foregroundMark x1="60351" y1="71281" x2="64561" y2="71739"/>
                          <a14:foregroundMark x1="59123" y1="75057" x2="59123" y2="80664"/>
                          <a14:foregroundMark x1="55439" y1="83753" x2="56667" y2="89703"/>
                          <a14:foregroundMark x1="55965" y1="89703" x2="55614" y2="92449"/>
                          <a14:foregroundMark x1="58246" y1="93707" x2="66842" y2="93707"/>
                          <a14:foregroundMark x1="69298" y1="84783" x2="65789" y2="76545"/>
                          <a14:foregroundMark x1="67719" y1="94050" x2="69298" y2="87643"/>
                          <a14:foregroundMark x1="66140" y1="75858" x2="70000" y2="85584"/>
                          <a14:backgroundMark x1="57518" y1="75057" x2="57544" y2="74828"/>
                          <a14:backgroundMark x1="58246" y1="74600" x2="58211" y2="75057"/>
                        </a14:backgroundRemoval>
                      </a14:imgEffect>
                      <a14:imgEffect>
                        <a14:sharpenSoften amount="50000"/>
                      </a14:imgEffect>
                    </a14:imgLayer>
                  </a14:imgProps>
                </a:ext>
                <a:ext uri="{28A0092B-C50C-407E-A947-70E740481C1C}">
                  <a14:useLocalDpi xmlns:a14="http://schemas.microsoft.com/office/drawing/2010/main" val="0"/>
                </a:ext>
              </a:extLst>
            </a:blip>
            <a:srcRect l="54087" t="68439" r="29430" b="6847"/>
            <a:stretch/>
          </p:blipFill>
          <p:spPr bwMode="auto">
            <a:xfrm>
              <a:off x="6172622" y="1300927"/>
              <a:ext cx="552893" cy="127115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2" descr="10 Plants ý tưởng | nhật ký nghệ thuật, nghệ thuật chữ viết, nghệ thuật  viết chữ">
              <a:extLst>
                <a:ext uri="{FF2B5EF4-FFF2-40B4-BE49-F238E27FC236}">
                  <a16:creationId xmlns:a16="http://schemas.microsoft.com/office/drawing/2014/main" xmlns="" id="{254DED08-4F9C-43D2-A709-C8DD43182B91}"/>
                </a:ext>
              </a:extLst>
            </p:cNvPr>
            <p:cNvPicPr>
              <a:picLocks noChangeAspect="1" noChangeArrowheads="1"/>
            </p:cNvPicPr>
            <p:nvPr/>
          </p:nvPicPr>
          <p:blipFill rotWithShape="1">
            <a:blip r:embed="rId21">
              <a:extLst>
                <a:ext uri="{BEBA8EAE-BF5A-486C-A8C5-ECC9F3942E4B}">
                  <a14:imgProps xmlns:a14="http://schemas.microsoft.com/office/drawing/2010/main">
                    <a14:imgLayer r:embed="rId20">
                      <a14:imgEffect>
                        <a14:backgroundRemoval t="29062" b="41648" l="28246" r="54912">
                          <a14:foregroundMark x1="31228" y1="34783" x2="45263" y2="31922"/>
                          <a14:foregroundMark x1="45263" y1="31922" x2="53509" y2="32265"/>
                          <a14:foregroundMark x1="41754" y1="31236" x2="33158" y2="38787"/>
                          <a14:foregroundMark x1="33158" y1="38787" x2="33158" y2="39703"/>
                          <a14:foregroundMark x1="30702" y1="38902" x2="38947" y2="31808"/>
                          <a14:foregroundMark x1="34035" y1="31693" x2="49123" y2="34325"/>
                          <a14:foregroundMark x1="49123" y1="34325" x2="51228" y2="33867"/>
                          <a14:foregroundMark x1="29649" y1="35355" x2="35439" y2="39474"/>
                          <a14:foregroundMark x1="33158" y1="41533" x2="43684" y2="41533"/>
                          <a14:foregroundMark x1="34035" y1="30778" x2="48772" y2="30664"/>
                          <a14:foregroundMark x1="48772" y1="30664" x2="50000" y2="30664"/>
                          <a14:foregroundMark x1="30702" y1="33295" x2="32807" y2="31465"/>
                          <a14:foregroundMark x1="28421" y1="35126" x2="32807" y2="31236"/>
                          <a14:foregroundMark x1="29298" y1="35584" x2="33860" y2="38215"/>
                          <a14:foregroundMark x1="29123" y1="33867" x2="42632" y2="30092"/>
                          <a14:foregroundMark x1="42632" y1="30092" x2="51228" y2="31693"/>
                          <a14:foregroundMark x1="49649" y1="30435" x2="50000" y2="30206"/>
                          <a14:foregroundMark x1="50000" y1="30206" x2="50000" y2="30206"/>
                          <a14:foregroundMark x1="40526" y1="30206" x2="33509" y2="31693"/>
                          <a14:foregroundMark x1="33860" y1="30664" x2="40175" y2="30435"/>
                          <a14:foregroundMark x1="34035" y1="30664" x2="41754" y2="30664"/>
                          <a14:foregroundMark x1="34737" y1="30206" x2="42105" y2="30206"/>
                          <a14:foregroundMark x1="45789" y1="39817" x2="47719" y2="35698"/>
                          <a14:foregroundMark x1="48246" y1="37529" x2="49033" y2="37109"/>
                          <a14:foregroundMark x1="50877" y1="29748" x2="53333" y2="31350"/>
                          <a14:foregroundMark x1="52807" y1="30320" x2="54912" y2="32609"/>
                          <a14:foregroundMark x1="48246" y1="36499" x2="48070" y2="37757"/>
                          <a14:foregroundMark x1="29298" y1="35240" x2="34737" y2="30549"/>
                          <a14:foregroundMark x1="28947" y1="33638" x2="34737" y2="30892"/>
                          <a14:backgroundMark x1="49605" y1="36580" x2="54035" y2="34439"/>
                        </a14:backgroundRemoval>
                      </a14:imgEffect>
                      <a14:imgEffect>
                        <a14:sharpenSoften amount="50000"/>
                      </a14:imgEffect>
                    </a14:imgLayer>
                  </a14:imgProps>
                </a:ext>
                <a:ext uri="{28A0092B-C50C-407E-A947-70E740481C1C}">
                  <a14:useLocalDpi xmlns:a14="http://schemas.microsoft.com/office/drawing/2010/main" val="0"/>
                </a:ext>
              </a:extLst>
            </a:blip>
            <a:srcRect l="28411" t="27509" r="43050" b="56780"/>
            <a:stretch/>
          </p:blipFill>
          <p:spPr bwMode="auto">
            <a:xfrm>
              <a:off x="2283357" y="1796522"/>
              <a:ext cx="957303" cy="808074"/>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6" descr="Empty Wooden Brown Shelves Vector Cartoon Stock Vector (Royalty Free)  608937794">
              <a:extLst>
                <a:ext uri="{FF2B5EF4-FFF2-40B4-BE49-F238E27FC236}">
                  <a16:creationId xmlns:a16="http://schemas.microsoft.com/office/drawing/2014/main" xmlns="" id="{74ED4219-8745-4EB6-A0CC-87B8743662DF}"/>
                </a:ext>
              </a:extLst>
            </p:cNvPr>
            <p:cNvPicPr>
              <a:picLocks noChangeAspect="1" noChangeArrowheads="1"/>
            </p:cNvPicPr>
            <p:nvPr/>
          </p:nvPicPr>
          <p:blipFill>
            <a:blip r:embed="rId17">
              <a:extLst>
                <a:ext uri="{BEBA8EAE-BF5A-486C-A8C5-ECC9F3942E4B}">
                  <a14:imgProps xmlns:a14="http://schemas.microsoft.com/office/drawing/2010/main">
                    <a14:imgLayer r:embed="rId18">
                      <a14:imgEffect>
                        <a14:backgroundRemoval t="10000" b="90000" l="8155" r="91416">
                          <a14:foregroundMark x1="11159" y1="18929" x2="54578" y2="22397"/>
                          <a14:foregroundMark x1="80246" y1="22487" x2="87554" y2="22143"/>
                          <a14:foregroundMark x1="87554" y1="22143" x2="90558" y2="20357"/>
                          <a14:foregroundMark x1="8584" y1="47857" x2="8584" y2="47857"/>
                          <a14:foregroundMark x1="91416" y1="47857" x2="91416" y2="47857"/>
                          <a14:foregroundMark x1="8155" y1="72857" x2="87554" y2="73571"/>
                          <a14:foregroundMark x1="91416" y1="73571" x2="91416" y2="73571"/>
                          <a14:backgroundMark x1="60515" y1="24643" x2="71674" y2="24643"/>
                          <a14:backgroundMark x1="53648" y1="23571" x2="78541" y2="24643"/>
                        </a14:backgroundRemoval>
                      </a14:imgEffect>
                    </a14:imgLayer>
                  </a14:imgProps>
                </a:ext>
                <a:ext uri="{28A0092B-C50C-407E-A947-70E740481C1C}">
                  <a14:useLocalDpi xmlns:a14="http://schemas.microsoft.com/office/drawing/2010/main" val="0"/>
                </a:ext>
              </a:extLst>
            </a:blip>
            <a:srcRect/>
            <a:stretch>
              <a:fillRect/>
            </a:stretch>
          </p:blipFill>
          <p:spPr bwMode="auto">
            <a:xfrm>
              <a:off x="6676753" y="-189215"/>
              <a:ext cx="2506979" cy="301267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2" descr="10 Plants ý tưởng | nhật ký nghệ thuật, nghệ thuật chữ viết, nghệ thuật  viết chữ">
              <a:extLst>
                <a:ext uri="{FF2B5EF4-FFF2-40B4-BE49-F238E27FC236}">
                  <a16:creationId xmlns:a16="http://schemas.microsoft.com/office/drawing/2014/main" xmlns="" id="{C53890F1-742C-4417-986C-DE0D5B154037}"/>
                </a:ext>
              </a:extLst>
            </p:cNvPr>
            <p:cNvPicPr>
              <a:picLocks noChangeAspect="1" noChangeArrowheads="1"/>
            </p:cNvPicPr>
            <p:nvPr/>
          </p:nvPicPr>
          <p:blipFill rotWithShape="1">
            <a:blip r:embed="rId22">
              <a:extLst>
                <a:ext uri="{BEBA8EAE-BF5A-486C-A8C5-ECC9F3942E4B}">
                  <a14:imgProps xmlns:a14="http://schemas.microsoft.com/office/drawing/2010/main">
                    <a14:imgLayer r:embed="rId20">
                      <a14:imgEffect>
                        <a14:backgroundRemoval t="8696" b="30549" l="7895" r="27895">
                          <a14:foregroundMark x1="14035" y1="9268" x2="14035" y2="9268"/>
                          <a14:foregroundMark x1="17193" y1="8924" x2="17193" y2="8924"/>
                          <a14:foregroundMark x1="10702" y1="29863" x2="22456" y2="29634"/>
                          <a14:foregroundMark x1="14561" y1="30549" x2="20175" y2="30549"/>
                        </a14:backgroundRemoval>
                      </a14:imgEffect>
                    </a14:imgLayer>
                  </a14:imgProps>
                </a:ext>
                <a:ext uri="{28A0092B-C50C-407E-A947-70E740481C1C}">
                  <a14:useLocalDpi xmlns:a14="http://schemas.microsoft.com/office/drawing/2010/main" val="0"/>
                </a:ext>
              </a:extLst>
            </a:blip>
            <a:srcRect l="5419" t="6895" r="69590" b="67805"/>
            <a:stretch/>
          </p:blipFill>
          <p:spPr bwMode="auto">
            <a:xfrm>
              <a:off x="390108" y="491759"/>
              <a:ext cx="446992" cy="69385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12" descr="10 Plants ý tưởng | nhật ký nghệ thuật, nghệ thuật chữ viết, nghệ thuật  viết chữ">
              <a:extLst>
                <a:ext uri="{FF2B5EF4-FFF2-40B4-BE49-F238E27FC236}">
                  <a16:creationId xmlns:a16="http://schemas.microsoft.com/office/drawing/2014/main" xmlns="" id="{6AEB5337-2935-4DE8-ADFC-BFDF9EE658E9}"/>
                </a:ext>
              </a:extLst>
            </p:cNvPr>
            <p:cNvPicPr>
              <a:picLocks noChangeAspect="1" noChangeArrowheads="1"/>
            </p:cNvPicPr>
            <p:nvPr/>
          </p:nvPicPr>
          <p:blipFill rotWithShape="1">
            <a:blip r:embed="rId23">
              <a:extLst>
                <a:ext uri="{BEBA8EAE-BF5A-486C-A8C5-ECC9F3942E4B}">
                  <a14:imgProps xmlns:a14="http://schemas.microsoft.com/office/drawing/2010/main">
                    <a14:imgLayer r:embed="rId20">
                      <a14:imgEffect>
                        <a14:backgroundRemoval t="4577" b="26430" l="31053" r="53860">
                          <a14:foregroundMark x1="36667" y1="26430" x2="45263" y2="25172"/>
                        </a14:backgroundRemoval>
                      </a14:imgEffect>
                    </a14:imgLayer>
                  </a14:imgProps>
                </a:ext>
                <a:ext uri="{28A0092B-C50C-407E-A947-70E740481C1C}">
                  <a14:useLocalDpi xmlns:a14="http://schemas.microsoft.com/office/drawing/2010/main" val="0"/>
                </a:ext>
              </a:extLst>
            </a:blip>
            <a:srcRect l="28388" t="2097" r="43214" b="72255"/>
            <a:stretch/>
          </p:blipFill>
          <p:spPr bwMode="auto">
            <a:xfrm>
              <a:off x="909661" y="281032"/>
              <a:ext cx="656882" cy="909725"/>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10 Plants ý tưởng | nhật ký nghệ thuật, nghệ thuật chữ viết, nghệ thuật  viết chữ">
              <a:extLst>
                <a:ext uri="{FF2B5EF4-FFF2-40B4-BE49-F238E27FC236}">
                  <a16:creationId xmlns:a16="http://schemas.microsoft.com/office/drawing/2014/main" xmlns="" id="{47BF10EA-029E-4290-9829-22170C7B8028}"/>
                </a:ext>
              </a:extLst>
            </p:cNvPr>
            <p:cNvPicPr>
              <a:picLocks noChangeAspect="1" noChangeArrowheads="1"/>
            </p:cNvPicPr>
            <p:nvPr/>
          </p:nvPicPr>
          <p:blipFill rotWithShape="1">
            <a:blip r:embed="rId24">
              <a:extLst>
                <a:ext uri="{BEBA8EAE-BF5A-486C-A8C5-ECC9F3942E4B}">
                  <a14:imgProps xmlns:a14="http://schemas.microsoft.com/office/drawing/2010/main">
                    <a14:imgLayer r:embed="rId20">
                      <a14:imgEffect>
                        <a14:backgroundRemoval t="45538" b="69908" l="29474" r="51930">
                          <a14:foregroundMark x1="30351" y1="51259" x2="30351" y2="51259"/>
                          <a14:foregroundMark x1="31053" y1="55606" x2="31053" y2="55606"/>
                          <a14:foregroundMark x1="29649" y1="55606" x2="29649" y2="55606"/>
                          <a14:foregroundMark x1="39474" y1="68879" x2="39474" y2="68879"/>
                          <a14:foregroundMark x1="35614" y1="69451" x2="42807" y2="69908"/>
                          <a14:foregroundMark x1="35965" y1="45538" x2="35965" y2="45538"/>
                        </a14:backgroundRemoval>
                      </a14:imgEffect>
                    </a14:imgLayer>
                  </a14:imgProps>
                </a:ext>
                <a:ext uri="{28A0092B-C50C-407E-A947-70E740481C1C}">
                  <a14:useLocalDpi xmlns:a14="http://schemas.microsoft.com/office/drawing/2010/main" val="0"/>
                </a:ext>
              </a:extLst>
            </a:blip>
            <a:srcRect l="27489" t="42712" r="45188" b="27889"/>
            <a:stretch/>
          </p:blipFill>
          <p:spPr bwMode="auto">
            <a:xfrm>
              <a:off x="8049933" y="8233"/>
              <a:ext cx="731151" cy="1206318"/>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2" descr="10 Plants ý tưởng | nhật ký nghệ thuật, nghệ thuật chữ viết, nghệ thuật  viết chữ">
              <a:extLst>
                <a:ext uri="{FF2B5EF4-FFF2-40B4-BE49-F238E27FC236}">
                  <a16:creationId xmlns:a16="http://schemas.microsoft.com/office/drawing/2014/main" xmlns="" id="{59B93ED4-8FF8-4FB4-AD53-63F356262B7D}"/>
                </a:ext>
              </a:extLst>
            </p:cNvPr>
            <p:cNvPicPr>
              <a:picLocks noChangeAspect="1" noChangeArrowheads="1"/>
            </p:cNvPicPr>
            <p:nvPr/>
          </p:nvPicPr>
          <p:blipFill rotWithShape="1">
            <a:blip r:embed="rId25">
              <a:extLst>
                <a:ext uri="{BEBA8EAE-BF5A-486C-A8C5-ECC9F3942E4B}">
                  <a14:imgProps xmlns:a14="http://schemas.microsoft.com/office/drawing/2010/main">
                    <a14:imgLayer r:embed="rId20">
                      <a14:imgEffect>
                        <a14:backgroundRemoval t="8467" b="35240" l="74211" r="97018">
                          <a14:foregroundMark x1="77018" y1="8467" x2="79649" y2="10641"/>
                          <a14:foregroundMark x1="78947" y1="35240" x2="78947" y2="35240"/>
                        </a14:backgroundRemoval>
                      </a14:imgEffect>
                    </a14:imgLayer>
                  </a14:imgProps>
                </a:ext>
                <a:ext uri="{28A0092B-C50C-407E-A947-70E740481C1C}">
                  <a14:useLocalDpi xmlns:a14="http://schemas.microsoft.com/office/drawing/2010/main" val="0"/>
                </a:ext>
              </a:extLst>
            </a:blip>
            <a:srcRect l="71461" t="6504" b="61442"/>
            <a:stretch/>
          </p:blipFill>
          <p:spPr bwMode="auto">
            <a:xfrm>
              <a:off x="1707439" y="173700"/>
              <a:ext cx="613591" cy="105675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10 Plants ý tưởng | nhật ký nghệ thuật, nghệ thuật chữ viết, nghệ thuật  viết chữ">
              <a:extLst>
                <a:ext uri="{FF2B5EF4-FFF2-40B4-BE49-F238E27FC236}">
                  <a16:creationId xmlns:a16="http://schemas.microsoft.com/office/drawing/2014/main" xmlns="" id="{07196C40-DF8B-45E6-A5E0-435F58551869}"/>
                </a:ext>
              </a:extLst>
            </p:cNvPr>
            <p:cNvPicPr>
              <a:picLocks noChangeAspect="1" noChangeArrowheads="1"/>
            </p:cNvPicPr>
            <p:nvPr/>
          </p:nvPicPr>
          <p:blipFill rotWithShape="1">
            <a:blip r:embed="rId26">
              <a:extLst>
                <a:ext uri="{BEBA8EAE-BF5A-486C-A8C5-ECC9F3942E4B}">
                  <a14:imgProps xmlns:a14="http://schemas.microsoft.com/office/drawing/2010/main">
                    <a14:imgLayer r:embed="rId20">
                      <a14:imgEffect>
                        <a14:backgroundRemoval t="76545" b="97140" l="2632" r="26140">
                          <a14:foregroundMark x1="17895" y1="76545" x2="17895" y2="76545"/>
                          <a14:foregroundMark x1="26140" y1="81693" x2="26140" y2="81693"/>
                          <a14:foregroundMark x1="26140" y1="89016" x2="26140" y2="89016"/>
                        </a14:backgroundRemoval>
                      </a14:imgEffect>
                    </a14:imgLayer>
                  </a14:imgProps>
                </a:ext>
                <a:ext uri="{28A0092B-C50C-407E-A947-70E740481C1C}">
                  <a14:useLocalDpi xmlns:a14="http://schemas.microsoft.com/office/drawing/2010/main" val="0"/>
                </a:ext>
              </a:extLst>
            </a:blip>
            <a:srcRect t="74423" r="71561"/>
            <a:stretch/>
          </p:blipFill>
          <p:spPr bwMode="auto">
            <a:xfrm>
              <a:off x="499282" y="1179026"/>
              <a:ext cx="656882" cy="90585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10 Plants ý tưởng | nhật ký nghệ thuật, nghệ thuật chữ viết, nghệ thuật  viết chữ">
              <a:extLst>
                <a:ext uri="{FF2B5EF4-FFF2-40B4-BE49-F238E27FC236}">
                  <a16:creationId xmlns:a16="http://schemas.microsoft.com/office/drawing/2014/main" xmlns="" id="{17D63DC8-00DD-4496-831D-74FC9B429D0E}"/>
                </a:ext>
              </a:extLst>
            </p:cNvPr>
            <p:cNvPicPr>
              <a:picLocks noChangeAspect="1" noChangeArrowheads="1"/>
            </p:cNvPicPr>
            <p:nvPr/>
          </p:nvPicPr>
          <p:blipFill rotWithShape="1">
            <a:blip r:embed="rId27">
              <a:extLst>
                <a:ext uri="{BEBA8EAE-BF5A-486C-A8C5-ECC9F3942E4B}">
                  <a14:imgProps xmlns:a14="http://schemas.microsoft.com/office/drawing/2010/main">
                    <a14:imgLayer r:embed="rId20">
                      <a14:imgEffect>
                        <a14:backgroundRemoval t="72998" b="91304" l="31053" r="50351">
                          <a14:foregroundMark x1="50175" y1="78719" x2="50175" y2="78719"/>
                          <a14:foregroundMark x1="37018" y1="90961" x2="46140" y2="89703"/>
                          <a14:foregroundMark x1="40351" y1="91304" x2="43860" y2="91304"/>
                        </a14:backgroundRemoval>
                      </a14:imgEffect>
                    </a14:imgLayer>
                  </a14:imgProps>
                </a:ext>
                <a:ext uri="{28A0092B-C50C-407E-A947-70E740481C1C}">
                  <a14:useLocalDpi xmlns:a14="http://schemas.microsoft.com/office/drawing/2010/main" val="0"/>
                </a:ext>
              </a:extLst>
            </a:blip>
            <a:srcRect l="28768" t="71070" r="46928" b="7690"/>
            <a:stretch/>
          </p:blipFill>
          <p:spPr bwMode="auto">
            <a:xfrm>
              <a:off x="1381980" y="1105877"/>
              <a:ext cx="601886" cy="806574"/>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10 Plants ý tưởng | nhật ký nghệ thuật, nghệ thuật chữ viết, nghệ thuật  viết chữ">
              <a:extLst>
                <a:ext uri="{FF2B5EF4-FFF2-40B4-BE49-F238E27FC236}">
                  <a16:creationId xmlns:a16="http://schemas.microsoft.com/office/drawing/2014/main" xmlns="" id="{9227BFE5-D030-427C-9220-883A070340A3}"/>
                </a:ext>
              </a:extLst>
            </p:cNvPr>
            <p:cNvPicPr>
              <a:picLocks noChangeAspect="1" noChangeArrowheads="1"/>
            </p:cNvPicPr>
            <p:nvPr/>
          </p:nvPicPr>
          <p:blipFill rotWithShape="1">
            <a:blip r:embed="rId28">
              <a:extLst>
                <a:ext uri="{BEBA8EAE-BF5A-486C-A8C5-ECC9F3942E4B}">
                  <a14:imgProps xmlns:a14="http://schemas.microsoft.com/office/drawing/2010/main">
                    <a14:imgLayer r:embed="rId20">
                      <a14:imgEffect>
                        <a14:backgroundRemoval t="32037" b="50229" l="52632" r="72281">
                          <a14:foregroundMark x1="61930" y1="50229" x2="61930" y2="50229"/>
                          <a14:foregroundMark x1="67895" y1="32838" x2="67895" y2="32838"/>
                          <a14:foregroundMark x1="67895" y1="32037" x2="67895" y2="32037"/>
                        </a14:backgroundRemoval>
                      </a14:imgEffect>
                    </a14:imgLayer>
                  </a14:imgProps>
                </a:ext>
                <a:ext uri="{28A0092B-C50C-407E-A947-70E740481C1C}">
                  <a14:useLocalDpi xmlns:a14="http://schemas.microsoft.com/office/drawing/2010/main" val="0"/>
                </a:ext>
              </a:extLst>
            </a:blip>
            <a:srcRect l="50269" t="30417" r="25251" b="47649"/>
            <a:stretch/>
          </p:blipFill>
          <p:spPr bwMode="auto">
            <a:xfrm>
              <a:off x="6867385" y="1167202"/>
              <a:ext cx="626992" cy="86143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12" descr="10 Plants ý tưởng | nhật ký nghệ thuật, nghệ thuật chữ viết, nghệ thuật  viết chữ">
              <a:extLst>
                <a:ext uri="{FF2B5EF4-FFF2-40B4-BE49-F238E27FC236}">
                  <a16:creationId xmlns:a16="http://schemas.microsoft.com/office/drawing/2014/main" xmlns="" id="{AD22DCAF-D1E9-4941-AEF1-39895B6751E4}"/>
                </a:ext>
              </a:extLst>
            </p:cNvPr>
            <p:cNvPicPr>
              <a:picLocks noChangeAspect="1" noChangeArrowheads="1"/>
            </p:cNvPicPr>
            <p:nvPr/>
          </p:nvPicPr>
          <p:blipFill rotWithShape="1">
            <a:blip r:embed="rId29">
              <a:extLst>
                <a:ext uri="{BEBA8EAE-BF5A-486C-A8C5-ECC9F3942E4B}">
                  <a14:imgProps xmlns:a14="http://schemas.microsoft.com/office/drawing/2010/main">
                    <a14:imgLayer r:embed="rId20">
                      <a14:imgEffect>
                        <a14:backgroundRemoval t="54920" b="72883" l="6316" r="25965">
                          <a14:foregroundMark x1="14035" y1="54920" x2="14035" y2="54920"/>
                          <a14:foregroundMark x1="12281" y1="72311" x2="21579" y2="72311"/>
                          <a14:foregroundMark x1="12632" y1="72883" x2="17895" y2="72883"/>
                        </a14:backgroundRemoval>
                      </a14:imgEffect>
                    </a14:imgLayer>
                  </a14:imgProps>
                </a:ext>
                <a:ext uri="{28A0092B-C50C-407E-A947-70E740481C1C}">
                  <a14:useLocalDpi xmlns:a14="http://schemas.microsoft.com/office/drawing/2010/main" val="0"/>
                </a:ext>
              </a:extLst>
            </a:blip>
            <a:srcRect l="3967" t="53214" r="71462" b="25777"/>
            <a:stretch/>
          </p:blipFill>
          <p:spPr bwMode="auto">
            <a:xfrm>
              <a:off x="7569366" y="1092494"/>
              <a:ext cx="695762" cy="912195"/>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12" descr="10 Plants ý tưởng | nhật ký nghệ thuật, nghệ thuật chữ viết, nghệ thuật  viết chữ">
              <a:extLst>
                <a:ext uri="{FF2B5EF4-FFF2-40B4-BE49-F238E27FC236}">
                  <a16:creationId xmlns:a16="http://schemas.microsoft.com/office/drawing/2014/main" xmlns="" id="{0E069A1F-050F-4674-AB4B-6E6C3B601AA2}"/>
                </a:ext>
              </a:extLst>
            </p:cNvPr>
            <p:cNvPicPr>
              <a:picLocks noChangeAspect="1" noChangeArrowheads="1"/>
            </p:cNvPicPr>
            <p:nvPr/>
          </p:nvPicPr>
          <p:blipFill rotWithShape="1">
            <a:blip r:embed="rId30">
              <a:extLst>
                <a:ext uri="{BEBA8EAE-BF5A-486C-A8C5-ECC9F3942E4B}">
                  <a14:imgProps xmlns:a14="http://schemas.microsoft.com/office/drawing/2010/main">
                    <a14:imgLayer r:embed="rId20">
                      <a14:imgEffect>
                        <a14:backgroundRemoval t="79748" b="97712" l="74737" r="97193">
                          <a14:foregroundMark x1="77018" y1="80435" x2="77018" y2="80435"/>
                          <a14:foregroundMark x1="90175" y1="79748" x2="90175" y2="79748"/>
                        </a14:backgroundRemoval>
                      </a14:imgEffect>
                    </a14:imgLayer>
                  </a14:imgProps>
                </a:ext>
                <a:ext uri="{28A0092B-C50C-407E-A947-70E740481C1C}">
                  <a14:useLocalDpi xmlns:a14="http://schemas.microsoft.com/office/drawing/2010/main" val="0"/>
                </a:ext>
              </a:extLst>
            </a:blip>
            <a:srcRect l="72121" t="78760"/>
            <a:stretch/>
          </p:blipFill>
          <p:spPr bwMode="auto">
            <a:xfrm>
              <a:off x="8332889" y="1186525"/>
              <a:ext cx="806878" cy="1005244"/>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10 Plants ý tưởng | nhật ký nghệ thuật, nghệ thuật chữ viết, nghệ thuật  viết chữ">
              <a:extLst>
                <a:ext uri="{FF2B5EF4-FFF2-40B4-BE49-F238E27FC236}">
                  <a16:creationId xmlns:a16="http://schemas.microsoft.com/office/drawing/2014/main" xmlns="" id="{386BEC0F-9387-4A5A-81BA-1C349859D75B}"/>
                </a:ext>
              </a:extLst>
            </p:cNvPr>
            <p:cNvPicPr>
              <a:picLocks noChangeAspect="1" noChangeArrowheads="1"/>
            </p:cNvPicPr>
            <p:nvPr/>
          </p:nvPicPr>
          <p:blipFill rotWithShape="1">
            <a:blip r:embed="rId31">
              <a:extLst>
                <a:ext uri="{BEBA8EAE-BF5A-486C-A8C5-ECC9F3942E4B}">
                  <a14:imgProps xmlns:a14="http://schemas.microsoft.com/office/drawing/2010/main">
                    <a14:imgLayer r:embed="rId20">
                      <a14:imgEffect>
                        <a14:backgroundRemoval t="34554" b="51144" l="7544" r="25088">
                          <a14:foregroundMark x1="18246" y1="34554" x2="18246" y2="34554"/>
                          <a14:foregroundMark x1="11053" y1="50915" x2="22807" y2="50458"/>
                          <a14:foregroundMark x1="16667" y1="51144" x2="18246" y2="51144"/>
                        </a14:backgroundRemoval>
                      </a14:imgEffect>
                    </a14:imgLayer>
                  </a14:imgProps>
                </a:ext>
                <a:ext uri="{28A0092B-C50C-407E-A947-70E740481C1C}">
                  <a14:useLocalDpi xmlns:a14="http://schemas.microsoft.com/office/drawing/2010/main" val="0"/>
                </a:ext>
              </a:extLst>
            </a:blip>
            <a:srcRect l="5421" t="33163" r="72627" b="47957"/>
            <a:stretch/>
          </p:blipFill>
          <p:spPr bwMode="auto">
            <a:xfrm>
              <a:off x="7216434" y="380762"/>
              <a:ext cx="618372" cy="815443"/>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afe or restaurant terrace with wooden bar counter, seats, flowers and  plants. Vector cartoon set of furniture for outdoor cafeteria, chair,  bench, table, tea pot and cup isolated on white background Stock">
              <a:extLst>
                <a:ext uri="{FF2B5EF4-FFF2-40B4-BE49-F238E27FC236}">
                  <a16:creationId xmlns:a16="http://schemas.microsoft.com/office/drawing/2014/main" xmlns="" id="{C76FA0B3-07AC-44D2-9533-291D9A50A27F}"/>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25296" b="47952" l="67467" r="96385">
                          <a14:foregroundMark x1="76000" y1="27626" x2="76000" y2="27626"/>
                          <a14:foregroundMark x1="76000" y1="27626" x2="76000" y2="27626"/>
                          <a14:foregroundMark x1="76000" y1="27626" x2="76000" y2="27626"/>
                          <a14:foregroundMark x1="77077" y1="25971" x2="78846" y2="25971"/>
                          <a14:foregroundMark x1="78846" y1="26978" x2="78846" y2="26978"/>
                          <a14:foregroundMark x1="75769" y1="27626" x2="75769" y2="27194"/>
                        </a14:backgroundRemoval>
                      </a14:imgEffect>
                    </a14:imgLayer>
                  </a14:imgProps>
                </a:ext>
                <a:ext uri="{28A0092B-C50C-407E-A947-70E740481C1C}">
                  <a14:useLocalDpi xmlns:a14="http://schemas.microsoft.com/office/drawing/2010/main" val="0"/>
                </a:ext>
              </a:extLst>
            </a:blip>
            <a:srcRect l="63852" t="22464" b="49216"/>
            <a:stretch/>
          </p:blipFill>
          <p:spPr bwMode="auto">
            <a:xfrm>
              <a:off x="2563669" y="-189215"/>
              <a:ext cx="1858361" cy="1556860"/>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WORKPARTY">
            <a:extLst>
              <a:ext uri="{FF2B5EF4-FFF2-40B4-BE49-F238E27FC236}">
                <a16:creationId xmlns:a16="http://schemas.microsoft.com/office/drawing/2014/main" xmlns="" id="{779D22E7-20B8-4C81-87FF-8E20B2C85EAD}"/>
              </a:ext>
            </a:extLst>
          </p:cNvPr>
          <p:cNvPicPr>
            <a:picLocks noChangeAspect="1" noChangeArrowheads="1" noCrop="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4183302" y="2173329"/>
            <a:ext cx="1384079" cy="1384079"/>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xmlns="" id="{6E415266-B8AF-4D4B-B14A-1CD246A575D4}"/>
              </a:ext>
            </a:extLst>
          </p:cNvPr>
          <p:cNvGrpSpPr/>
          <p:nvPr/>
        </p:nvGrpSpPr>
        <p:grpSpPr>
          <a:xfrm>
            <a:off x="11707359" y="3077437"/>
            <a:ext cx="3483928" cy="3896388"/>
            <a:chOff x="2954620" y="1796136"/>
            <a:chExt cx="3465141" cy="3536579"/>
          </a:xfrm>
        </p:grpSpPr>
        <p:pic>
          <p:nvPicPr>
            <p:cNvPr id="1028" name="Picture 4" descr="Premium Vector | Cute chef girl smiling holding cookies logo hand drawn  cartoon art illustration">
              <a:extLst>
                <a:ext uri="{FF2B5EF4-FFF2-40B4-BE49-F238E27FC236}">
                  <a16:creationId xmlns:a16="http://schemas.microsoft.com/office/drawing/2014/main" xmlns="" id="{8FA6AC9C-FB28-4592-9BF5-1C6331CE98EB}"/>
                </a:ext>
              </a:extLst>
            </p:cNvPr>
            <p:cNvPicPr>
              <a:picLocks noChangeAspect="1" noChangeArrowheads="1"/>
            </p:cNvPicPr>
            <p:nvPr/>
          </p:nvPicPr>
          <p:blipFill rotWithShape="1">
            <a:blip r:embed="rId33">
              <a:extLst>
                <a:ext uri="{BEBA8EAE-BF5A-486C-A8C5-ECC9F3942E4B}">
                  <a14:imgProps xmlns:a14="http://schemas.microsoft.com/office/drawing/2010/main">
                    <a14:imgLayer r:embed="rId34">
                      <a14:imgEffect>
                        <a14:backgroundRemoval t="24600" b="53600" l="30831" r="84185">
                          <a14:foregroundMark x1="33387" y1="42200" x2="36741" y2="43200"/>
                          <a14:foregroundMark x1="37605" y1="40432" x2="40575" y2="43600"/>
                          <a14:foregroundMark x1="31949" y1="34400" x2="37427" y2="40243"/>
                          <a14:foregroundMark x1="38209" y1="39629" x2="39457" y2="41000"/>
                          <a14:foregroundMark x1="31629" y1="32400" x2="35279" y2="36409"/>
                          <a14:foregroundMark x1="39137" y1="44200" x2="45208" y2="44200"/>
                          <a14:foregroundMark x1="36749" y1="44505" x2="37220" y2="44400"/>
                          <a14:foregroundMark x1="32748" y1="45400" x2="36744" y2="44506"/>
                          <a14:foregroundMark x1="31150" y1="45200" x2="35807" y2="47850"/>
                          <a14:foregroundMark x1="36022" y1="28439" x2="37261" y2="31942"/>
                          <a14:foregroundMark x1="42332" y1="53800" x2="45208" y2="50200"/>
                          <a14:foregroundMark x1="76358" y1="39000" x2="81310" y2="34800"/>
                          <a14:foregroundMark x1="82109" y1="36000" x2="84185" y2="39800"/>
                          <a14:foregroundMark x1="80192" y1="31200" x2="78914" y2="32000"/>
                          <a14:backgroundMark x1="34345" y1="28200" x2="38019" y2="24400"/>
                          <a14:backgroundMark x1="33706" y1="24800" x2="36741" y2="25200"/>
                          <a14:backgroundMark x1="36422" y1="32600" x2="39776" y2="38400"/>
                          <a14:backgroundMark x1="35304" y1="49000" x2="38978" y2="47800"/>
                          <a14:backgroundMark x1="35304" y1="49200" x2="35783" y2="47800"/>
                          <a14:backgroundMark x1="68850" y1="24400" x2="89457" y2="30000"/>
                          <a14:backgroundMark x1="71086" y1="27000" x2="84185" y2="28200"/>
                          <a14:backgroundMark x1="75399" y1="34800" x2="75399" y2="29200"/>
                          <a14:backgroundMark x1="79646" y1="30444" x2="84665" y2="28200"/>
                          <a14:backgroundMark x1="75719" y1="32200" x2="78244" y2="31071"/>
                          <a14:backgroundMark x1="80018" y1="30959" x2="85304" y2="27800"/>
                          <a14:backgroundMark x1="78275" y1="32000" x2="78722" y2="31733"/>
                          <a14:backgroundMark x1="74121" y1="53000" x2="79393" y2="50800"/>
                          <a14:backgroundMark x1="74441" y1="51600" x2="77316" y2="51400"/>
                        </a14:backgroundRemoval>
                      </a14:imgEffect>
                    </a14:imgLayer>
                  </a14:imgProps>
                </a:ext>
                <a:ext uri="{28A0092B-C50C-407E-A947-70E740481C1C}">
                  <a14:useLocalDpi xmlns:a14="http://schemas.microsoft.com/office/drawing/2010/main" val="0"/>
                </a:ext>
              </a:extLst>
            </a:blip>
            <a:srcRect l="30869" t="21837" r="11017" b="43687"/>
            <a:stretch/>
          </p:blipFill>
          <p:spPr bwMode="auto">
            <a:xfrm rot="287853">
              <a:off x="2954620" y="1796136"/>
              <a:ext cx="3465141" cy="16419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remium Vector | Happy cute girl chef raising hand to greeting banner logo  cartoon art illustration">
              <a:extLst>
                <a:ext uri="{FF2B5EF4-FFF2-40B4-BE49-F238E27FC236}">
                  <a16:creationId xmlns:a16="http://schemas.microsoft.com/office/drawing/2014/main" xmlns="" id="{D6CBDAB8-3358-4931-857B-352CB1600C88}"/>
                </a:ext>
              </a:extLst>
            </p:cNvPr>
            <p:cNvPicPr>
              <a:picLocks noChangeAspect="1" noChangeArrowheads="1"/>
            </p:cNvPicPr>
            <p:nvPr/>
          </p:nvPicPr>
          <p:blipFill rotWithShape="1">
            <a:blip r:embed="rId35">
              <a:extLst>
                <a:ext uri="{BEBA8EAE-BF5A-486C-A8C5-ECC9F3942E4B}">
                  <a14:imgProps xmlns:a14="http://schemas.microsoft.com/office/drawing/2010/main">
                    <a14:imgLayer r:embed="rId36">
                      <a14:imgEffect>
                        <a14:backgroundRemoval t="49200" b="93200" l="28435" r="69010">
                          <a14:foregroundMark x1="32428" y1="56400" x2="60543" y2="64000"/>
                          <a14:foregroundMark x1="59585" y1="52400" x2="67891" y2="50600"/>
                          <a14:foregroundMark x1="67891" y1="50600" x2="69010" y2="60600"/>
                          <a14:foregroundMark x1="69010" y1="60600" x2="67252" y2="68000"/>
                          <a14:foregroundMark x1="69169" y1="53600" x2="62460" y2="50800"/>
                          <a14:foregroundMark x1="61661" y1="54800" x2="68211" y2="60600"/>
                          <a14:foregroundMark x1="47284" y1="49200" x2="50958" y2="49400"/>
                          <a14:foregroundMark x1="33546" y1="76000" x2="47923" y2="71600"/>
                          <a14:foregroundMark x1="53034" y1="89804" x2="54153" y2="85600"/>
                          <a14:foregroundMark x1="47923" y1="74400" x2="53994" y2="83200"/>
                          <a14:foregroundMark x1="55272" y1="71800" x2="64696" y2="65200"/>
                          <a14:backgroundMark x1="50639" y1="89200" x2="49042" y2="99000"/>
                          <a14:backgroundMark x1="57508" y1="88400" x2="58307" y2="98000"/>
                          <a14:backgroundMark x1="61502" y1="91200" x2="63738" y2="87400"/>
                          <a14:backgroundMark x1="61182" y1="80000" x2="60543" y2="90400"/>
                        </a14:backgroundRemoval>
                      </a14:imgEffect>
                    </a14:imgLayer>
                  </a14:imgProps>
                </a:ext>
                <a:ext uri="{28A0092B-C50C-407E-A947-70E740481C1C}">
                  <a14:useLocalDpi xmlns:a14="http://schemas.microsoft.com/office/drawing/2010/main" val="0"/>
                </a:ext>
              </a:extLst>
            </a:blip>
            <a:srcRect l="23868" t="48256" r="27561" b="1718"/>
            <a:stretch/>
          </p:blipFill>
          <p:spPr bwMode="auto">
            <a:xfrm>
              <a:off x="3051342" y="2950231"/>
              <a:ext cx="2896128" cy="2382484"/>
            </a:xfrm>
            <a:prstGeom prst="rect">
              <a:avLst/>
            </a:prstGeom>
            <a:noFill/>
            <a:extLst>
              <a:ext uri="{909E8E84-426E-40DD-AFC4-6F175D3DCCD1}">
                <a14:hiddenFill xmlns:a14="http://schemas.microsoft.com/office/drawing/2010/main">
                  <a:solidFill>
                    <a:srgbClr val="FFFFFF"/>
                  </a:solidFill>
                </a14:hiddenFill>
              </a:ext>
            </a:extLst>
          </p:spPr>
        </p:pic>
      </p:grpSp>
      <p:sp>
        <p:nvSpPr>
          <p:cNvPr id="48" name="Speech Bubble: Rectangle with Corners Rounded 47">
            <a:extLst>
              <a:ext uri="{FF2B5EF4-FFF2-40B4-BE49-F238E27FC236}">
                <a16:creationId xmlns:a16="http://schemas.microsoft.com/office/drawing/2014/main" xmlns="" id="{1D13977B-23DF-404E-81BC-623D36270B5C}"/>
              </a:ext>
            </a:extLst>
          </p:cNvPr>
          <p:cNvSpPr/>
          <p:nvPr/>
        </p:nvSpPr>
        <p:spPr>
          <a:xfrm>
            <a:off x="-1" y="92582"/>
            <a:ext cx="5394301" cy="2494004"/>
          </a:xfrm>
          <a:prstGeom prst="wedgeRoundRectCallout">
            <a:avLst>
              <a:gd name="adj1" fmla="val 50927"/>
              <a:gd name="adj2" fmla="val 55778"/>
              <a:gd name="adj3" fmla="val 16667"/>
            </a:avLst>
          </a:prstGeom>
          <a:solidFill>
            <a:srgbClr val="CC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1219170">
              <a:buClr>
                <a:srgbClr val="000000"/>
              </a:buClr>
            </a:pPr>
            <a:r>
              <a:rPr lang="vi-VN" sz="2667" kern="0" dirty="0">
                <a:solidFill>
                  <a:srgbClr val="002060"/>
                </a:solidFill>
                <a:latin typeface="Arial" panose="020B0604020202020204" pitchFamily="34" charset="0"/>
                <a:sym typeface="Arial"/>
              </a:rPr>
              <a:t>Hai em đến rồi đấy à? Hôm nay thử làm việc một ngày tại cửa hàng của chị nhé! Chị đã ghi lại công việc cần làm trong quyển sổ này rồi. Các em hoàn thành tốt sẽ nhận được quà nhé!</a:t>
            </a:r>
            <a:endParaRPr lang="en-US" sz="2667" kern="0" dirty="0">
              <a:solidFill>
                <a:srgbClr val="002060"/>
              </a:solidFill>
              <a:latin typeface="Arial"/>
              <a:sym typeface="Arial"/>
            </a:endParaRPr>
          </a:p>
        </p:txBody>
      </p:sp>
      <p:sp>
        <p:nvSpPr>
          <p:cNvPr id="49" name="Speech Bubble: Rectangle with Corners Rounded 48">
            <a:extLst>
              <a:ext uri="{FF2B5EF4-FFF2-40B4-BE49-F238E27FC236}">
                <a16:creationId xmlns:a16="http://schemas.microsoft.com/office/drawing/2014/main" xmlns="" id="{142CE2E2-39C4-499D-A4EB-D61AC528FC90}"/>
              </a:ext>
            </a:extLst>
          </p:cNvPr>
          <p:cNvSpPr/>
          <p:nvPr/>
        </p:nvSpPr>
        <p:spPr>
          <a:xfrm>
            <a:off x="7862949" y="1395342"/>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Chúng em chào chị ạ! Bọn em đến rồi đây.</a:t>
            </a:r>
            <a:endParaRPr lang="en-US" sz="2667" kern="0" dirty="0">
              <a:solidFill>
                <a:srgbClr val="002060"/>
              </a:solidFill>
              <a:latin typeface="Arial"/>
              <a:sym typeface="Arial"/>
            </a:endParaRPr>
          </a:p>
        </p:txBody>
      </p:sp>
      <p:sp>
        <p:nvSpPr>
          <p:cNvPr id="50" name="Speech Bubble: Rectangle with Corners Rounded 49">
            <a:extLst>
              <a:ext uri="{FF2B5EF4-FFF2-40B4-BE49-F238E27FC236}">
                <a16:creationId xmlns:a16="http://schemas.microsoft.com/office/drawing/2014/main" xmlns="" id="{406CA899-36AB-4912-AE59-12B68E903D68}"/>
              </a:ext>
            </a:extLst>
          </p:cNvPr>
          <p:cNvSpPr/>
          <p:nvPr/>
        </p:nvSpPr>
        <p:spPr>
          <a:xfrm>
            <a:off x="7855185" y="1400479"/>
            <a:ext cx="3786439" cy="855791"/>
          </a:xfrm>
          <a:prstGeom prst="wedgeRoundRectCallout">
            <a:avLst>
              <a:gd name="adj1" fmla="val 5996"/>
              <a:gd name="adj2" fmla="val 82490"/>
              <a:gd name="adj3" fmla="val 16667"/>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vi-VN" sz="2667" kern="0" dirty="0">
                <a:solidFill>
                  <a:srgbClr val="002060"/>
                </a:solidFill>
                <a:latin typeface="Arial" panose="020B0604020202020204" pitchFamily="34" charset="0"/>
                <a:sym typeface="Arial"/>
              </a:rPr>
              <a:t>Vâng ạ!</a:t>
            </a:r>
            <a:endParaRPr lang="en-US" sz="2667" kern="0" dirty="0">
              <a:solidFill>
                <a:srgbClr val="002060"/>
              </a:solidFill>
              <a:latin typeface="Arial"/>
              <a:sym typeface="Arial"/>
            </a:endParaRPr>
          </a:p>
        </p:txBody>
      </p:sp>
      <p:pic>
        <p:nvPicPr>
          <p:cNvPr id="33794" name="Picture 2" descr="Premium Vector | Happy girl merchant cute with mobile box delivery online  shopping icon logo hand drawn illustration | How to draw hands, Cute girl  shopping cartoon, Hand logo">
            <a:extLst>
              <a:ext uri="{FF2B5EF4-FFF2-40B4-BE49-F238E27FC236}">
                <a16:creationId xmlns:a16="http://schemas.microsoft.com/office/drawing/2014/main" xmlns="" id="{EDC43367-506A-4474-BCC8-EFA4FA904BFA}"/>
              </a:ext>
            </a:extLst>
          </p:cNvPr>
          <p:cNvPicPr>
            <a:picLocks noChangeAspect="1" noChangeArrowheads="1"/>
          </p:cNvPicPr>
          <p:nvPr/>
        </p:nvPicPr>
        <p:blipFill rotWithShape="1">
          <a:blip r:embed="rId37">
            <a:extLst>
              <a:ext uri="{BEBA8EAE-BF5A-486C-A8C5-ECC9F3942E4B}">
                <a14:imgProps xmlns:a14="http://schemas.microsoft.com/office/drawing/2010/main">
                  <a14:imgLayer r:embed="rId38">
                    <a14:imgEffect>
                      <a14:backgroundRemoval t="51400" b="94600" l="53834" r="84185">
                        <a14:foregroundMark x1="70288" y1="51400" x2="76198" y2="57200"/>
                      </a14:backgroundRemoval>
                    </a14:imgEffect>
                  </a14:imgLayer>
                </a14:imgProps>
              </a:ext>
              <a:ext uri="{28A0092B-C50C-407E-A947-70E740481C1C}">
                <a14:useLocalDpi xmlns:a14="http://schemas.microsoft.com/office/drawing/2010/main" val="0"/>
              </a:ext>
            </a:extLst>
          </a:blip>
          <a:srcRect l="50108" t="46855" r="11957"/>
          <a:stretch/>
        </p:blipFill>
        <p:spPr bwMode="auto">
          <a:xfrm>
            <a:off x="14077169" y="3472795"/>
            <a:ext cx="3374183" cy="37755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path" presetSubtype="0" accel="50000" decel="50000" fill="hold" nodeType="clickEffect">
                                  <p:stCondLst>
                                    <p:cond delay="0"/>
                                  </p:stCondLst>
                                  <p:childTnLst>
                                    <p:animMotion origin="layout" path="M 5E-6 3.95062E-6 L -0.46459 -0.00124 " pathEditMode="relative" rAng="0" ptsTypes="AA">
                                      <p:cBhvr>
                                        <p:cTn id="6" dur="2000" fill="hold"/>
                                        <p:tgtEl>
                                          <p:spTgt spid="5"/>
                                        </p:tgtEl>
                                        <p:attrNameLst>
                                          <p:attrName>ppt_x</p:attrName>
                                          <p:attrName>ppt_y</p:attrName>
                                        </p:attrNameLst>
                                      </p:cBhvr>
                                      <p:rCtr x="-23229" y="-62"/>
                                    </p:animMotion>
                                  </p:childTnLst>
                                </p:cTn>
                              </p:par>
                              <p:par>
                                <p:cTn id="7" presetID="35" presetClass="path" presetSubtype="0" accel="50000" decel="50000" fill="hold" nodeType="withEffect">
                                  <p:stCondLst>
                                    <p:cond delay="0"/>
                                  </p:stCondLst>
                                  <p:childTnLst>
                                    <p:animMotion origin="layout" path="M 4.44444E-6 -1.48148E-6 L -0.45469 -0.00339 " pathEditMode="relative" rAng="0" ptsTypes="AA">
                                      <p:cBhvr>
                                        <p:cTn id="8" dur="2000" fill="hold"/>
                                        <p:tgtEl>
                                          <p:spTgt spid="33794"/>
                                        </p:tgtEl>
                                        <p:attrNameLst>
                                          <p:attrName>ppt_x</p:attrName>
                                          <p:attrName>ppt_y</p:attrName>
                                        </p:attrNameLst>
                                      </p:cBhvr>
                                      <p:rCtr x="-22743" y="-185"/>
                                    </p:animMotion>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500"/>
                                        <p:tgtEl>
                                          <p:spTgt spid="4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8"/>
                                        </p:tgtEl>
                                        <p:attrNameLst>
                                          <p:attrName>style.visibility</p:attrName>
                                        </p:attrNameLst>
                                      </p:cBhvr>
                                      <p:to>
                                        <p:strVal val="visible"/>
                                      </p:to>
                                    </p:set>
                                    <p:animEffect transition="in" filter="fade">
                                      <p:cBhvr>
                                        <p:cTn id="18" dur="500"/>
                                        <p:tgtEl>
                                          <p:spTgt spid="48"/>
                                        </p:tgtEl>
                                      </p:cBhvr>
                                    </p:animEffect>
                                  </p:childTnLst>
                                </p:cTn>
                              </p:par>
                              <p:par>
                                <p:cTn id="19" presetID="3" presetClass="exit" presetSubtype="10" fill="hold" grpId="1" nodeType="withEffect">
                                  <p:stCondLst>
                                    <p:cond delay="0"/>
                                  </p:stCondLst>
                                  <p:childTnLst>
                                    <p:animEffect transition="out" filter="blinds(horizontal)">
                                      <p:cBhvr>
                                        <p:cTn id="20" dur="500"/>
                                        <p:tgtEl>
                                          <p:spTgt spid="49"/>
                                        </p:tgtEl>
                                      </p:cBhvr>
                                    </p:animEffect>
                                    <p:set>
                                      <p:cBhvr>
                                        <p:cTn id="21" dur="1" fill="hold">
                                          <p:stCondLst>
                                            <p:cond delay="499"/>
                                          </p:stCondLst>
                                        </p:cTn>
                                        <p:tgtEl>
                                          <p:spTgt spid="49"/>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3" presetClass="exit" presetSubtype="10" fill="hold" grpId="1" nodeType="clickEffect">
                                  <p:stCondLst>
                                    <p:cond delay="0"/>
                                  </p:stCondLst>
                                  <p:childTnLst>
                                    <p:animEffect transition="out" filter="blinds(horizontal)">
                                      <p:cBhvr>
                                        <p:cTn id="25" dur="500"/>
                                        <p:tgtEl>
                                          <p:spTgt spid="48"/>
                                        </p:tgtEl>
                                      </p:cBhvr>
                                    </p:animEffect>
                                    <p:set>
                                      <p:cBhvr>
                                        <p:cTn id="26" dur="1" fill="hold">
                                          <p:stCondLst>
                                            <p:cond delay="499"/>
                                          </p:stCondLst>
                                        </p:cTn>
                                        <p:tgtEl>
                                          <p:spTgt spid="48"/>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50"/>
                                        </p:tgtEl>
                                        <p:attrNameLst>
                                          <p:attrName>style.visibility</p:attrName>
                                        </p:attrNameLst>
                                      </p:cBhvr>
                                      <p:to>
                                        <p:strVal val="visible"/>
                                      </p:to>
                                    </p:set>
                                    <p:animEffect transition="in" filter="fade">
                                      <p:cBhvr>
                                        <p:cTn id="29" dur="500"/>
                                        <p:tgtEl>
                                          <p:spTgt spid="50"/>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xit" presetSubtype="10" fill="hold" grpId="1" nodeType="clickEffect">
                                  <p:stCondLst>
                                    <p:cond delay="0"/>
                                  </p:stCondLst>
                                  <p:childTnLst>
                                    <p:animEffect transition="out" filter="blinds(horizontal)">
                                      <p:cBhvr>
                                        <p:cTn id="33" dur="500"/>
                                        <p:tgtEl>
                                          <p:spTgt spid="50"/>
                                        </p:tgtEl>
                                      </p:cBhvr>
                                    </p:animEffect>
                                    <p:set>
                                      <p:cBhvr>
                                        <p:cTn id="34" dur="1" fill="hold">
                                          <p:stCondLst>
                                            <p:cond delay="49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8" grpId="1" animBg="1"/>
      <p:bldP spid="49" grpId="0" animBg="1"/>
      <p:bldP spid="49" grpId="1" animBg="1"/>
      <p:bldP spid="50" grpId="0" animBg="1"/>
      <p:bldP spid="50" grpId="1" animBg="1"/>
    </p:bldLst>
  </p:timing>
</p:sld>
</file>

<file path=ppt/theme/theme1.xml><?xml version="1.0" encoding="utf-8"?>
<a:theme xmlns:a="http://schemas.openxmlformats.org/drawingml/2006/main" name="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he Fruit Box Thesis by Slidesgo">
  <a:themeElements>
    <a:clrScheme name="Simple Light">
      <a:dk1>
        <a:srgbClr val="2BC7B3"/>
      </a:dk1>
      <a:lt1>
        <a:srgbClr val="2E8B76"/>
      </a:lt1>
      <a:dk2>
        <a:srgbClr val="475353"/>
      </a:dk2>
      <a:lt2>
        <a:srgbClr val="FFFFFF"/>
      </a:lt2>
      <a:accent1>
        <a:srgbClr val="2BC7B3"/>
      </a:accent1>
      <a:accent2>
        <a:srgbClr val="2E8B76"/>
      </a:accent2>
      <a:accent3>
        <a:srgbClr val="FFFFFF"/>
      </a:accent3>
      <a:accent4>
        <a:srgbClr val="475353"/>
      </a:accent4>
      <a:accent5>
        <a:srgbClr val="2BC7B3"/>
      </a:accent5>
      <a:accent6>
        <a:srgbClr val="2E8B76"/>
      </a:accent6>
      <a:hlink>
        <a:srgbClr val="47535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269</TotalTime>
  <Words>995</Words>
  <Application>Microsoft Office PowerPoint</Application>
  <PresentationFormat>Custom</PresentationFormat>
  <Paragraphs>112</Paragraphs>
  <Slides>24</Slides>
  <Notes>22</Notes>
  <HiddenSlides>0</HiddenSlides>
  <MMClips>0</MMClips>
  <ScaleCrop>false</ScaleCrop>
  <HeadingPairs>
    <vt:vector size="4" baseType="variant">
      <vt:variant>
        <vt:lpstr>Theme</vt:lpstr>
      </vt:variant>
      <vt:variant>
        <vt:i4>3</vt:i4>
      </vt:variant>
      <vt:variant>
        <vt:lpstr>Slide Titles</vt:lpstr>
      </vt:variant>
      <vt:variant>
        <vt:i4>24</vt:i4>
      </vt:variant>
    </vt:vector>
  </HeadingPairs>
  <TitlesOfParts>
    <vt:vector size="27" baseType="lpstr">
      <vt:lpstr>The Fruit Box Thesis by Slidesgo</vt:lpstr>
      <vt:lpstr>1_The Fruit Box Thesis by Slidesgo</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AutoBVT</cp:lastModifiedBy>
  <cp:revision>32</cp:revision>
  <dcterms:created xsi:type="dcterms:W3CDTF">2024-02-12T04:20:16Z</dcterms:created>
  <dcterms:modified xsi:type="dcterms:W3CDTF">2025-05-03T15:57:09Z</dcterms:modified>
</cp:coreProperties>
</file>