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9"/>
  </p:notesMasterIdLst>
  <p:sldIdLst>
    <p:sldId id="290" r:id="rId3"/>
    <p:sldId id="264" r:id="rId4"/>
    <p:sldId id="257" r:id="rId5"/>
    <p:sldId id="260" r:id="rId6"/>
    <p:sldId id="285" r:id="rId7"/>
    <p:sldId id="258" r:id="rId8"/>
    <p:sldId id="262" r:id="rId9"/>
    <p:sldId id="261" r:id="rId10"/>
    <p:sldId id="272" r:id="rId11"/>
    <p:sldId id="273" r:id="rId12"/>
    <p:sldId id="274" r:id="rId13"/>
    <p:sldId id="277" r:id="rId14"/>
    <p:sldId id="286" r:id="rId15"/>
    <p:sldId id="287" r:id="rId16"/>
    <p:sldId id="28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204D-9176-4864-AB12-B4F839183F2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B994E-7620-4B12-96E7-CE97C8534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10192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8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8492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558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4702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477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58695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54196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505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514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85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8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8752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10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8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17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5200" y="207963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8" descr="Hoa tim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0400" y="4673600"/>
            <a:ext cx="78232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6134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0000" y="56388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WordArt 3"/>
          <p:cNvSpPr>
            <a:spLocks noTextEdit="1"/>
          </p:cNvSpPr>
          <p:nvPr/>
        </p:nvSpPr>
        <p:spPr>
          <a:xfrm>
            <a:off x="2133600" y="4193178"/>
            <a:ext cx="7406216" cy="757646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48413"/>
              </a:avLst>
            </a:prstTxWarp>
            <a:normAutofit/>
          </a:bodyPr>
          <a:lstStyle/>
          <a:p>
            <a:pPr algn="l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3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rdArt 3"/>
          <p:cNvSpPr>
            <a:spLocks noTextEdit="1"/>
          </p:cNvSpPr>
          <p:nvPr/>
        </p:nvSpPr>
        <p:spPr>
          <a:xfrm>
            <a:off x="965200" y="1655763"/>
            <a:ext cx="10242731" cy="1849438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837"/>
              </a:avLst>
            </a:prstTxWarp>
            <a:normAutofit/>
          </a:bodyPr>
          <a:lstStyle/>
          <a:p>
            <a:pPr algn="ctr"/>
            <a:r>
              <a:rPr lang="en-US" sz="37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37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67: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7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số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</a:t>
            </a:r>
            <a:endParaRPr lang="en-US" sz="37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743200" y="381001"/>
            <a:ext cx="6605984" cy="1028700"/>
          </a:xfrm>
          <a:prstGeom prst="rect">
            <a:avLst/>
          </a:prstGeom>
        </p:spPr>
        <p:txBody>
          <a:bodyPr wrap="none" lIns="121917" tIns="60958" rIns="121917" bIns="60958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400" kern="10" dirty="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7200" y="381000"/>
            <a:ext cx="8128000" cy="73866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LẬP</a:t>
            </a:r>
          </a:p>
        </p:txBody>
      </p:sp>
    </p:spTree>
    <p:extLst>
      <p:ext uri="{BB962C8B-B14F-4D97-AF65-F5344CB8AC3E}">
        <p14:creationId xmlns:p14="http://schemas.microsoft.com/office/powerpoint/2010/main" val="2407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589935" y="275431"/>
            <a:ext cx="5525115" cy="646331"/>
            <a:chOff x="589935" y="275431"/>
            <a:chExt cx="5525115" cy="6463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742230" y="275431"/>
              <a:ext cx="36773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5F67B83D-13D6-4B18-8ECA-6238D4807847}"/>
              </a:ext>
            </a:extLst>
          </p:cNvPr>
          <p:cNvSpPr/>
          <p:nvPr/>
        </p:nvSpPr>
        <p:spPr>
          <a:xfrm>
            <a:off x="409576" y="1717887"/>
            <a:ext cx="5029200" cy="173968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643 709 + 405 642</a:t>
            </a:r>
          </a:p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 – 821 730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7635D9F-DF1E-60A7-8AE8-2BD747DCA62F}"/>
              </a:ext>
            </a:extLst>
          </p:cNvPr>
          <p:cNvSpPr/>
          <p:nvPr/>
        </p:nvSpPr>
        <p:spPr>
          <a:xfrm>
            <a:off x="6829425" y="1651213"/>
            <a:ext cx="4953000" cy="171111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3 214 × 56</a:t>
            </a:r>
          </a:p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 : 34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97270FD-94BE-1DF6-771F-258038CC9C79}"/>
              </a:ext>
            </a:extLst>
          </p:cNvPr>
          <p:cNvSpPr/>
          <p:nvPr/>
        </p:nvSpPr>
        <p:spPr>
          <a:xfrm>
            <a:off x="180975" y="352425"/>
            <a:ext cx="11515725" cy="6248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0A5255-9BC9-D7AE-9BC1-05A9DDF96C2D}"/>
              </a:ext>
            </a:extLst>
          </p:cNvPr>
          <p:cNvSpPr txBox="1"/>
          <p:nvPr/>
        </p:nvSpPr>
        <p:spPr>
          <a:xfrm>
            <a:off x="1924050" y="790575"/>
            <a:ext cx="2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643 709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405 642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53C4B0-849E-0E08-965C-CFC34B3FA194}"/>
              </a:ext>
            </a:extLst>
          </p:cNvPr>
          <p:cNvSpPr txBox="1"/>
          <p:nvPr/>
        </p:nvSpPr>
        <p:spPr>
          <a:xfrm>
            <a:off x="1619250" y="13144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B9FF8B2-38D1-863A-E3DB-1C03DEC5EDE0}"/>
              </a:ext>
            </a:extLst>
          </p:cNvPr>
          <p:cNvCxnSpPr>
            <a:cxnSpLocks/>
          </p:cNvCxnSpPr>
          <p:nvPr/>
        </p:nvCxnSpPr>
        <p:spPr>
          <a:xfrm>
            <a:off x="1714500" y="2038350"/>
            <a:ext cx="1990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E2E5BC-6C0A-8D7B-063F-DBE9120D6095}"/>
              </a:ext>
            </a:extLst>
          </p:cNvPr>
          <p:cNvSpPr txBox="1"/>
          <p:nvPr/>
        </p:nvSpPr>
        <p:spPr>
          <a:xfrm>
            <a:off x="5353050" y="704850"/>
            <a:ext cx="3152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821 730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609C49-C38B-F2AC-74F2-53A9673F2325}"/>
              </a:ext>
            </a:extLst>
          </p:cNvPr>
          <p:cNvSpPr txBox="1"/>
          <p:nvPr/>
        </p:nvSpPr>
        <p:spPr>
          <a:xfrm>
            <a:off x="5038725" y="1209675"/>
            <a:ext cx="60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8EA5371-4E32-9AE2-823F-C1740D9F2000}"/>
              </a:ext>
            </a:extLst>
          </p:cNvPr>
          <p:cNvCxnSpPr>
            <a:cxnSpLocks/>
          </p:cNvCxnSpPr>
          <p:nvPr/>
        </p:nvCxnSpPr>
        <p:spPr>
          <a:xfrm>
            <a:off x="5591175" y="1981200"/>
            <a:ext cx="1943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EB0BD1-7B2E-EEEE-AEA3-5C0C82E4F008}"/>
              </a:ext>
            </a:extLst>
          </p:cNvPr>
          <p:cNvSpPr txBox="1"/>
          <p:nvPr/>
        </p:nvSpPr>
        <p:spPr>
          <a:xfrm>
            <a:off x="1562101" y="200977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1 049 351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C80771-2C4E-67FE-F7C8-7B618682ABC3}"/>
              </a:ext>
            </a:extLst>
          </p:cNvPr>
          <p:cNvSpPr txBox="1"/>
          <p:nvPr/>
        </p:nvSpPr>
        <p:spPr>
          <a:xfrm>
            <a:off x="5705474" y="1971675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835 750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74A6265-FB27-E0C9-4AEF-345C228D900A}"/>
              </a:ext>
            </a:extLst>
          </p:cNvPr>
          <p:cNvSpPr txBox="1"/>
          <p:nvPr/>
        </p:nvSpPr>
        <p:spPr>
          <a:xfrm>
            <a:off x="838200" y="8572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BA265A-D725-3054-AF28-FB4E98DA972B}"/>
              </a:ext>
            </a:extLst>
          </p:cNvPr>
          <p:cNvSpPr txBox="1"/>
          <p:nvPr/>
        </p:nvSpPr>
        <p:spPr>
          <a:xfrm>
            <a:off x="2647950" y="29337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3 214</a:t>
            </a:r>
            <a:endParaRPr lang="pt-BR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56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0B72A8-81CC-41AA-0DAE-016D361BA0E8}"/>
              </a:ext>
            </a:extLst>
          </p:cNvPr>
          <p:cNvSpPr txBox="1"/>
          <p:nvPr/>
        </p:nvSpPr>
        <p:spPr>
          <a:xfrm>
            <a:off x="2457450" y="33909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C00F715-347D-B055-7E61-2BB69C2B0DEB}"/>
              </a:ext>
            </a:extLst>
          </p:cNvPr>
          <p:cNvCxnSpPr>
            <a:cxnSpLocks/>
          </p:cNvCxnSpPr>
          <p:nvPr/>
        </p:nvCxnSpPr>
        <p:spPr>
          <a:xfrm>
            <a:off x="2676525" y="41433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1E01B3-9566-0FA8-02E5-B6BAF547BE44}"/>
              </a:ext>
            </a:extLst>
          </p:cNvPr>
          <p:cNvSpPr txBox="1"/>
          <p:nvPr/>
        </p:nvSpPr>
        <p:spPr>
          <a:xfrm>
            <a:off x="2695575" y="4143375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18744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F053208-E93C-FDC5-3A98-8D9AF3D14048}"/>
              </a:ext>
            </a:extLst>
          </p:cNvPr>
          <p:cNvSpPr txBox="1"/>
          <p:nvPr/>
        </p:nvSpPr>
        <p:spPr>
          <a:xfrm>
            <a:off x="914400" y="31051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5832700-B0DC-BBF7-1372-71814B8243C9}"/>
              </a:ext>
            </a:extLst>
          </p:cNvPr>
          <p:cNvSpPr txBox="1"/>
          <p:nvPr/>
        </p:nvSpPr>
        <p:spPr>
          <a:xfrm>
            <a:off x="2486025" y="470535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15620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A491E37-E41A-39FD-2E29-B010408FEACD}"/>
              </a:ext>
            </a:extLst>
          </p:cNvPr>
          <p:cNvCxnSpPr>
            <a:cxnSpLocks/>
          </p:cNvCxnSpPr>
          <p:nvPr/>
        </p:nvCxnSpPr>
        <p:spPr>
          <a:xfrm>
            <a:off x="2505075" y="54006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A9C822-4344-B9D7-3F68-A998800C7B70}"/>
              </a:ext>
            </a:extLst>
          </p:cNvPr>
          <p:cNvSpPr txBox="1"/>
          <p:nvPr/>
        </p:nvSpPr>
        <p:spPr>
          <a:xfrm>
            <a:off x="2438400" y="5353050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174944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4449360-B265-5E54-6066-31363BF7562B}"/>
              </a:ext>
            </a:extLst>
          </p:cNvPr>
          <p:cNvSpPr txBox="1"/>
          <p:nvPr/>
        </p:nvSpPr>
        <p:spPr>
          <a:xfrm>
            <a:off x="5811355" y="30520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BF1E794-E0C6-ACB5-B945-5E4A7D109CE8}"/>
              </a:ext>
            </a:extLst>
          </p:cNvPr>
          <p:cNvSpPr txBox="1"/>
          <p:nvPr/>
        </p:nvSpPr>
        <p:spPr>
          <a:xfrm>
            <a:off x="7691449" y="30234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7327981B-117B-FBE8-2152-CD612C361A36}"/>
              </a:ext>
            </a:extLst>
          </p:cNvPr>
          <p:cNvCxnSpPr>
            <a:cxnSpLocks/>
          </p:cNvCxnSpPr>
          <p:nvPr/>
        </p:nvCxnSpPr>
        <p:spPr>
          <a:xfrm flipV="1">
            <a:off x="8159940" y="3127595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8F185E29-1689-9C29-AD9C-787BFC634DB0}"/>
              </a:ext>
            </a:extLst>
          </p:cNvPr>
          <p:cNvCxnSpPr>
            <a:cxnSpLocks/>
          </p:cNvCxnSpPr>
          <p:nvPr/>
        </p:nvCxnSpPr>
        <p:spPr>
          <a:xfrm flipH="1">
            <a:off x="8162925" y="3597066"/>
            <a:ext cx="1238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9477379-3ECC-54A6-172D-A81496D8AE54}"/>
              </a:ext>
            </a:extLst>
          </p:cNvPr>
          <p:cNvSpPr txBox="1"/>
          <p:nvPr/>
        </p:nvSpPr>
        <p:spPr>
          <a:xfrm>
            <a:off x="5658955" y="354734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2 74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572EF08-1639-13C6-DC4A-A304AEAE1227}"/>
              </a:ext>
            </a:extLst>
          </p:cNvPr>
          <p:cNvSpPr txBox="1"/>
          <p:nvPr/>
        </p:nvSpPr>
        <p:spPr>
          <a:xfrm>
            <a:off x="6154255" y="405216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0 238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E555FF9-EAA0-A968-0714-55E6465294F8}"/>
              </a:ext>
            </a:extLst>
          </p:cNvPr>
          <p:cNvSpPr txBox="1"/>
          <p:nvPr/>
        </p:nvSpPr>
        <p:spPr>
          <a:xfrm>
            <a:off x="6182830" y="455699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42C846A-13C0-7382-3F7C-F22847EE6851}"/>
              </a:ext>
            </a:extLst>
          </p:cNvPr>
          <p:cNvSpPr txBox="1"/>
          <p:nvPr/>
        </p:nvSpPr>
        <p:spPr>
          <a:xfrm>
            <a:off x="8058149" y="3642591"/>
            <a:ext cx="13049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6 807</a:t>
            </a: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4" grpId="0"/>
      <p:bldP spid="38" grpId="0"/>
      <p:bldP spid="40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142259" y="258045"/>
            <a:ext cx="10497168" cy="1200329"/>
            <a:chOff x="589935" y="281202"/>
            <a:chExt cx="10242993" cy="98008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9908696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278323" y="281202"/>
              <a:ext cx="9415188" cy="980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dấu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“?”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xmlns="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DCBBA3-FCBD-D1B9-2389-848AE79D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4" y="1690687"/>
            <a:ext cx="8029635" cy="468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800BAA0-54F1-CB45-F1B5-52203DE7AEDA}"/>
              </a:ext>
            </a:extLst>
          </p:cNvPr>
          <p:cNvSpPr/>
          <p:nvPr/>
        </p:nvSpPr>
        <p:spPr>
          <a:xfrm>
            <a:off x="5038725" y="41529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845BDC-C49F-3A7A-FA06-3854EDC91A73}"/>
              </a:ext>
            </a:extLst>
          </p:cNvPr>
          <p:cNvSpPr/>
          <p:nvPr/>
        </p:nvSpPr>
        <p:spPr>
          <a:xfrm>
            <a:off x="5172075" y="4819650"/>
            <a:ext cx="61912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4B4DB3F-CFA2-3B04-1BAD-E23FFCC6F08E}"/>
              </a:ext>
            </a:extLst>
          </p:cNvPr>
          <p:cNvSpPr/>
          <p:nvPr/>
        </p:nvSpPr>
        <p:spPr>
          <a:xfrm>
            <a:off x="7877175" y="54102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xmlns="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89A2CB-ED76-27E4-113D-397FED1FC829}"/>
              </a:ext>
            </a:extLst>
          </p:cNvPr>
          <p:cNvSpPr txBox="1"/>
          <p:nvPr/>
        </p:nvSpPr>
        <p:spPr>
          <a:xfrm>
            <a:off x="762000" y="752475"/>
            <a:ext cx="10429875" cy="345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8 359 + 305 × 38</a:t>
            </a:r>
          </a:p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4 824 – (9 365 – 5 465) :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7FF6D8-8E3D-F124-41BE-3EFA84614A6E}"/>
              </a:ext>
            </a:extLst>
          </p:cNvPr>
          <p:cNvSpPr txBox="1"/>
          <p:nvPr/>
        </p:nvSpPr>
        <p:spPr>
          <a:xfrm>
            <a:off x="923925" y="2286000"/>
            <a:ext cx="521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8 359 + 11 590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19 949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4E473-1F1B-E2A5-92C7-775AF22E026C}"/>
              </a:ext>
            </a:extLst>
          </p:cNvPr>
          <p:cNvSpPr txBox="1"/>
          <p:nvPr/>
        </p:nvSpPr>
        <p:spPr>
          <a:xfrm>
            <a:off x="876300" y="4276725"/>
            <a:ext cx="521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3900 : 15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260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4 564</a:t>
            </a:r>
          </a:p>
        </p:txBody>
      </p:sp>
    </p:spTree>
    <p:extLst>
      <p:ext uri="{BB962C8B-B14F-4D97-AF65-F5344CB8AC3E}">
        <p14:creationId xmlns:p14="http://schemas.microsoft.com/office/powerpoint/2010/main" val="2412637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513735" y="84931"/>
            <a:ext cx="11459188" cy="2554545"/>
            <a:chOff x="589935" y="275431"/>
            <a:chExt cx="11127339" cy="2554545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1" y="304799"/>
              <a:ext cx="10793043" cy="2476501"/>
            </a:xfrm>
            <a:prstGeom prst="homePlate">
              <a:avLst>
                <a:gd name="adj" fmla="val 483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285874" y="275431"/>
              <a:ext cx="9344026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Chú Hùng đi công tác bằng xe ô tô, quãng đường phải đi dài 300 km. Biết rằng cứ đi 100 km thì xe ô tô tiêu hao hết 10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và giá 1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là 23 400 đồng. Tính số tiền chú Hùng cần mua xăng để vừa đủ cho xe ô tô đi hết quãng đường đó.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4D4E7E-6CCC-A1A0-0AB8-0A8270104654}"/>
              </a:ext>
            </a:extLst>
          </p:cNvPr>
          <p:cNvSpPr txBox="1"/>
          <p:nvPr/>
        </p:nvSpPr>
        <p:spPr>
          <a:xfrm>
            <a:off x="352425" y="2867025"/>
            <a:ext cx="11582400" cy="386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1lít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: 10 = 10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: 10 = 30 (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 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23 400 x 30 = 702 000 (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702 000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29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xmlns="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89A2CB-ED76-27E4-113D-397FED1FC829}"/>
              </a:ext>
            </a:extLst>
          </p:cNvPr>
          <p:cNvSpPr txBox="1"/>
          <p:nvPr/>
        </p:nvSpPr>
        <p:spPr>
          <a:xfrm>
            <a:off x="762000" y="904875"/>
            <a:ext cx="10429875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3 506 × 25 × 4           b) 467 × 46 + 467 × 54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9C6EE1-DCB8-FADC-F9D1-E918A83293B8}"/>
              </a:ext>
            </a:extLst>
          </p:cNvPr>
          <p:cNvSpPr txBox="1"/>
          <p:nvPr/>
        </p:nvSpPr>
        <p:spPr>
          <a:xfrm>
            <a:off x="857250" y="244792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(25 × 4)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100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350 600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A56013-E3B6-C4A5-800C-7F6AD4924567}"/>
              </a:ext>
            </a:extLst>
          </p:cNvPr>
          <p:cNvSpPr txBox="1"/>
          <p:nvPr/>
        </p:nvSpPr>
        <p:spPr>
          <a:xfrm>
            <a:off x="5667375" y="242887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(46 + 54)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100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46 700</a:t>
            </a:r>
            <a:endParaRPr lang="en-US" sz="3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3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689" y="735989"/>
            <a:ext cx="3451123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371 + ..?..= 528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664250" y="4671348"/>
              <a:ext cx="1178493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157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631132" y="4671348"/>
              <a:ext cx="1190898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574638" y="4671348"/>
              <a:ext cx="1290141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592920" y="4671348"/>
              <a:ext cx="1178495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158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53800" y="4223455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7368" y="735989"/>
            <a:ext cx="3529779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…?..- 281 = 64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655394" y="4671348"/>
              <a:ext cx="1228116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345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544295" y="4671348"/>
              <a:ext cx="126533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0" y="5517980"/>
            <a:ext cx="1076889" cy="1340021"/>
            <a:chOff x="3543300" y="4280167"/>
            <a:chExt cx="1358694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649069" y="4671348"/>
              <a:ext cx="1252925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621617" y="4671348"/>
              <a:ext cx="124052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690" y="762000"/>
            <a:ext cx="3362633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925 - ..?.. = 135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38401" y="5532054"/>
            <a:ext cx="1101502" cy="1325946"/>
            <a:chOff x="3511545" y="4280167"/>
            <a:chExt cx="1389747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511545" y="4671348"/>
              <a:ext cx="1302544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790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645824" y="4671348"/>
              <a:ext cx="1228116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629669" y="4671348"/>
              <a:ext cx="1153684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617729" y="4649959"/>
              <a:ext cx="1218999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793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C 0.00039 -0.09236 0.00039 -0.18449 0.00156 -0.27662 C 0.00156 -0.27986 0.003 -0.28241 0.00339 -0.28542 C 0.00716 -0.31852 0.00821 -0.36875 0.02279 -0.39305 C 0.025 -0.40926 0.02813 -0.42407 0.03516 -0.43588 C 0.03815 -0.44699 0.04089 -0.45509 0.04571 -0.46412 C 0.04987 -0.48472 0.05795 -0.49768 0.06693 -0.51296 C 0.06849 -0.51528 0.06901 -0.51921 0.07045 -0.52176 C 0.07201 -0.52454 0.07409 -0.52593 0.07565 -0.52847 C 0.08985 -0.54954 0.07656 -0.53356 0.08815 -0.54653 C 0.09571 -0.56667 0.10365 -0.56458 0.11289 -0.57708 C 0.11836 -0.58518 0.1237 -0.59305 0.12878 -0.60185 C 0.13008 -0.60417 0.13242 -0.60347 0.13399 -0.60509 C 0.13998 -0.61088 0.14571 -0.61713 0.15156 -0.62338 C 0.15664 -0.62847 0.16068 -0.6368 0.16589 -0.6419 C 0.16732 -0.64305 0.1694 -0.64305 0.17097 -0.64491 C 0.17487 -0.64838 0.17774 -0.6537 0.18164 -0.65718 C 0.18555 -0.66042 0.18998 -0.66273 0.19401 -0.66597 C 0.19597 -0.66782 0.1974 -0.67106 0.19922 -0.67245 C 0.20378 -0.67523 0.20873 -0.67593 0.21315 -0.67847 C 0.22058 -0.67755 0.228 -0.68009 0.23464 -0.67546 C 0.23841 -0.67268 0.24024 -0.66412 0.24167 -0.65718 C 0.24545 -0.6375 0.24714 -0.61667 0.25573 -0.60185 C 0.26485 -0.55671 0.25821 -0.51296 0.25755 -0.46412 C 0.2569 -0.41505 0.25638 -0.36574 0.25573 -0.31667 C 0.25534 -0.28055 0.25495 -0.24514 0.25404 -0.20903 C 0.25287 -0.17407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C -0.00117 -0.23611 0.02122 -0.35301 -0.0207 -0.5294 C -0.02708 -0.55764 -0.03112 -0.58819 -0.03659 -0.61736 C -0.03737 -0.62083 -0.03971 -0.63796 -0.04154 -0.64259 C -0.04635 -0.65579 -0.05365 -0.66759 -0.0599 -0.67917 C -0.06875 -0.69583 -0.072 -0.70694 -0.08529 -0.71204 C -0.1043 -0.73148 -0.13659 -0.75023 -0.15924 -0.75602 C -0.1651 -0.75741 -0.17148 -0.75787 -0.1776 -0.75949 C -0.18529 -0.76157 -0.20065 -0.76667 -0.20065 -0.76643 C -0.2375 -0.76551 -0.27448 -0.76667 -0.31133 -0.76319 C -0.31354 -0.76296 -0.31419 -0.75787 -0.31615 -0.75602 C -0.31823 -0.75417 -0.32044 -0.7537 -0.32292 -0.75231 C -0.32604 -0.74745 -0.3293 -0.74236 -0.33216 -0.73773 C -0.33607 -0.73148 -0.34154 -0.71574 -0.34154 -0.71551 C -0.34388 -0.63796 -0.33281 -0.64352 -0.37383 -0.65 C -0.39622 -0.66204 -0.38711 -0.6588 -0.43372 -0.65 C -0.43893 -0.64907 -0.44284 -0.64143 -0.44779 -0.63912 C -0.45325 -0.62986 -0.45638 -0.62222 -0.45898 -0.60972 C -0.45664 -0.38981 -0.50117 -0.39815 -0.44062 -0.39815 " pathEditMode="relative" rAng="0" ptsTypes="AAAAAAAAAAAAAAAAA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731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unito Black" pitchFamily="2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2E25C5-9595-A520-7ACE-3129BDDF8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273" y="3419776"/>
            <a:ext cx="7370703" cy="1847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5F03B3A-0FBF-493D-5A84-446F01F9A0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549" y="4894669"/>
            <a:ext cx="184115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393</Words>
  <Application>Microsoft Office PowerPoint</Application>
  <PresentationFormat>Custom</PresentationFormat>
  <Paragraphs>93</Paragraphs>
  <Slides>16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主题​​</vt:lpstr>
      <vt:lpstr>1_Office Theme</vt:lpstr>
      <vt:lpstr>PowerPoint Presentation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21</cp:revision>
  <dcterms:created xsi:type="dcterms:W3CDTF">2024-02-12T09:20:46Z</dcterms:created>
  <dcterms:modified xsi:type="dcterms:W3CDTF">2025-05-03T16:03:37Z</dcterms:modified>
</cp:coreProperties>
</file>