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6" r:id="rId2"/>
  </p:sldMasterIdLst>
  <p:notesMasterIdLst>
    <p:notesMasterId r:id="rId21"/>
  </p:notesMasterIdLst>
  <p:sldIdLst>
    <p:sldId id="296" r:id="rId3"/>
    <p:sldId id="259" r:id="rId4"/>
    <p:sldId id="303" r:id="rId5"/>
    <p:sldId id="304" r:id="rId6"/>
    <p:sldId id="305" r:id="rId7"/>
    <p:sldId id="306" r:id="rId8"/>
    <p:sldId id="307" r:id="rId9"/>
    <p:sldId id="308" r:id="rId10"/>
    <p:sldId id="260" r:id="rId11"/>
    <p:sldId id="292" r:id="rId12"/>
    <p:sldId id="293" r:id="rId13"/>
    <p:sldId id="312" r:id="rId14"/>
    <p:sldId id="309" r:id="rId15"/>
    <p:sldId id="294" r:id="rId16"/>
    <p:sldId id="310" r:id="rId17"/>
    <p:sldId id="295" r:id="rId18"/>
    <p:sldId id="311" r:id="rId19"/>
    <p:sldId id="299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5ECE"/>
    <a:srgbClr val="FFC000"/>
    <a:srgbClr val="F15441"/>
    <a:srgbClr val="FFF685"/>
    <a:srgbClr val="F06858"/>
    <a:srgbClr val="9BBB59"/>
    <a:srgbClr val="F8B1A9"/>
    <a:srgbClr val="4BACC6"/>
    <a:srgbClr val="FFD65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55BD42-E102-4E6A-9527-99477A7FF84D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6FC6B-E22D-40B4-8F3A-458CBFE65F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2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5203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66363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930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5250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3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006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4849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0" name="Google Shape;17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/>
              <a:t>GV tặng quà cho HS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1813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1" name="Google Shape;101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Tác giả bộ ppt Toán + Tiếng Việt các lớp 1, 2, 3: Phan Thị Linh – Đà Nẵng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b="0"/>
              <a:t>Sđt lh: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Zalo: 0916.604.268</a:t>
            </a:r>
            <a:endParaRPr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Facebook cá nhân: </a:t>
            </a:r>
            <a:r>
              <a:rPr lang="vi-VN" sz="1100" b="0" u="sng">
                <a:solidFill>
                  <a:schemeClr val="hlink"/>
                </a:solidFill>
                <a:hlinkClick r:id="rId3"/>
              </a:rPr>
              <a:t>https://www.facebook.com/nhilinh.phan/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+ Nhóm chia sẻ tài liệu: </a:t>
            </a:r>
            <a:r>
              <a:rPr lang="vi-VN" sz="1100" b="0" u="sng">
                <a:solidFill>
                  <a:schemeClr val="hlink"/>
                </a:solidFill>
                <a:hlinkClick r:id="rId4"/>
              </a:rPr>
              <a:t>https://www.facebook.com/groups/443096903751589</a:t>
            </a:r>
            <a:endParaRPr sz="1100" b="0"/>
          </a:p>
          <a:p>
            <a:pPr marL="45720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vi-VN" sz="1100" b="0">
                <a:latin typeface="Arial"/>
                <a:ea typeface="Arial"/>
                <a:cs typeface="Arial"/>
                <a:sym typeface="Arial"/>
              </a:rPr>
              <a:t>Hãy liên hệ chính chủ sản phẩm để được hỗ trợ và đồng hành trong suốt năm học nhé!</a:t>
            </a:r>
            <a:endParaRPr sz="1100" b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1952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717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00415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60092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21725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2609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30688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066585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27414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12481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8814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40462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6312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08186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673303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35728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4040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39551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96245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213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78718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87072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267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94281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3547385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106738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265873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1182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38730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6530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75933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043887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93461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>
            <a:spLocks/>
          </p:cNvSpPr>
          <p:nvPr userDrawn="1"/>
        </p:nvSpPr>
        <p:spPr>
          <a:xfrm>
            <a:off x="2013373" y="6237403"/>
            <a:ext cx="247430" cy="163676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>
            <a:spLocks/>
          </p:cNvSpPr>
          <p:nvPr userDrawn="1"/>
        </p:nvSpPr>
        <p:spPr>
          <a:xfrm>
            <a:off x="10965403" y="6160664"/>
            <a:ext cx="180704" cy="124823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98205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xmlns="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xmlns="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xmlns="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xmlns="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xmlns="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xmlns="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xmlns="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xmlns="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xmlns="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xmlns="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xmlns="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xmlns="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xmlns="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xmlns="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xmlns="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xmlns="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xmlns="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xmlns="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xmlns="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xmlns="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xmlns="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xmlns="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xmlns="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xmlns="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xmlns="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xmlns="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xmlns="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xmlns="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xmlns="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xmlns="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xmlns="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xmlns="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xmlns="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xmlns="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xmlns="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xmlns="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xmlns="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xmlns="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xmlns="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xmlns="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xmlns="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xmlns="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xmlns="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xmlns="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xmlns="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xmlns="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xmlns="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xmlns="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xmlns="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xmlns="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xmlns="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xmlns="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xmlns="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xmlns="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xmlns="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xmlns="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xmlns="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xmlns="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xmlns="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xmlns="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xmlns="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xmlns="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xmlns="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xmlns="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xmlns="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xmlns="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xmlns="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xmlns="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3" name="Google Shape;2356;p30">
            <a:extLst>
              <a:ext uri="{FF2B5EF4-FFF2-40B4-BE49-F238E27FC236}">
                <a16:creationId xmlns:a16="http://schemas.microsoft.com/office/drawing/2014/main" xmlns="" id="{FF3093F1-70FF-4A92-A939-256BC49F43A6}"/>
              </a:ext>
            </a:extLst>
          </p:cNvPr>
          <p:cNvGrpSpPr/>
          <p:nvPr userDrawn="1"/>
        </p:nvGrpSpPr>
        <p:grpSpPr>
          <a:xfrm>
            <a:off x="896619" y="1566374"/>
            <a:ext cx="9867486" cy="4807426"/>
            <a:chOff x="741115" y="853968"/>
            <a:chExt cx="7691377" cy="4021392"/>
          </a:xfrm>
          <a:solidFill>
            <a:schemeClr val="accent3"/>
          </a:solidFill>
        </p:grpSpPr>
        <p:sp>
          <p:nvSpPr>
            <p:cNvPr id="294" name="Google Shape;2357;p30">
              <a:extLst>
                <a:ext uri="{FF2B5EF4-FFF2-40B4-BE49-F238E27FC236}">
                  <a16:creationId xmlns:a16="http://schemas.microsoft.com/office/drawing/2014/main" xmlns="" id="{378B6936-B094-4FA3-9256-C7AF5859717D}"/>
                </a:ext>
              </a:extLst>
            </p:cNvPr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5" name="Google Shape;2358;p30">
              <a:extLst>
                <a:ext uri="{FF2B5EF4-FFF2-40B4-BE49-F238E27FC236}">
                  <a16:creationId xmlns:a16="http://schemas.microsoft.com/office/drawing/2014/main" xmlns="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296" name="Google Shape;2359;p30">
                <a:extLst>
                  <a:ext uri="{FF2B5EF4-FFF2-40B4-BE49-F238E27FC236}">
                    <a16:creationId xmlns:a16="http://schemas.microsoft.com/office/drawing/2014/main" xmlns="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7" name="Google Shape;2360;p30">
                <a:extLst>
                  <a:ext uri="{FF2B5EF4-FFF2-40B4-BE49-F238E27FC236}">
                    <a16:creationId xmlns:a16="http://schemas.microsoft.com/office/drawing/2014/main" xmlns="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8" name="Google Shape;2361;p30">
                <a:extLst>
                  <a:ext uri="{FF2B5EF4-FFF2-40B4-BE49-F238E27FC236}">
                    <a16:creationId xmlns:a16="http://schemas.microsoft.com/office/drawing/2014/main" xmlns="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xmlns="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xmlns="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xmlns="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xmlns="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xmlns="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xmlns="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xmlns="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xmlns="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xmlns="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xmlns="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xmlns="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xmlns="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xmlns="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xmlns="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xmlns="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xmlns="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xmlns="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xmlns="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xmlns="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xmlns="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xmlns="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xmlns="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xmlns="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xmlns="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xmlns="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xmlns="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xmlns="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xmlns="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xmlns="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xmlns="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xmlns="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xmlns="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xmlns="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xmlns="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xmlns="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xmlns="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xmlns="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xmlns="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xmlns="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xmlns="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xmlns="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xmlns="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xmlns="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xmlns="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xmlns="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xmlns="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xmlns="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xmlns="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xmlns="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xmlns="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xmlns="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xmlns="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xmlns="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xmlns="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xmlns="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xmlns="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xmlns="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xmlns="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xmlns="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xmlns="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xmlns="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xmlns="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xmlns="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xmlns="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xmlns="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xmlns="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xmlns="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xmlns="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xmlns="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xmlns="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xmlns="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xmlns="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xmlns="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xmlns="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xmlns="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xmlns="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xmlns="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xmlns="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xmlns="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xmlns="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xmlns="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xmlns="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xmlns="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xmlns="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xmlns="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xmlns="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xmlns="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xmlns="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xmlns="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xmlns="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xmlns="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xmlns="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xmlns="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xmlns="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xmlns="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xmlns="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xmlns="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xmlns="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xmlns="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xmlns="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xmlns="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xmlns="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xmlns="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xmlns="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xmlns="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xmlns="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xmlns="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xmlns="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xmlns="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xmlns="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xmlns="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xmlns="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xmlns="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xmlns="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xmlns="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xmlns="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xmlns="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xmlns="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xmlns="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xmlns="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xmlns="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xmlns="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xmlns="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xmlns="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xmlns="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xmlns="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xmlns="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xmlns="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xmlns="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xmlns="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xmlns="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xmlns="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xmlns="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xmlns="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xmlns="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xmlns="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xmlns="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xmlns="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 descr="C:\Users\TUAN\Downloads\Luyện tập 1.png">
            <a:extLst>
              <a:ext uri="{FF2B5EF4-FFF2-40B4-BE49-F238E27FC236}">
                <a16:creationId xmlns:a16="http://schemas.microsoft.com/office/drawing/2014/main" xmlns="" id="{439545A9-2DD8-4B85-AB11-A53FA02BA77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396" y="450429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36305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xmlns="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xmlns="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xmlns="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xmlns="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xmlns="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xmlns="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xmlns="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xmlns="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xmlns="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xmlns="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xmlns="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xmlns="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xmlns="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xmlns="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xmlns="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xmlns="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xmlns="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xmlns="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xmlns="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xmlns="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xmlns="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xmlns="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xmlns="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xmlns="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xmlns="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xmlns="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xmlns="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xmlns="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xmlns="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xmlns="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xmlns="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xmlns="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xmlns="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xmlns="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xmlns="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xmlns="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xmlns="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xmlns="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xmlns="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xmlns="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xmlns="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xmlns="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xmlns="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xmlns="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xmlns="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xmlns="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xmlns="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xmlns="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xmlns="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xmlns="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xmlns="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xmlns="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xmlns="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xmlns="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xmlns="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xmlns="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xmlns="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xmlns="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xmlns="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xmlns="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xmlns="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xmlns="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xmlns="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xmlns="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xmlns="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xmlns="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xmlns="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xmlns="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xmlns="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xmlns="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xmlns="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xmlns="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xmlns="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xmlns="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xmlns="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xmlns="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xmlns="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xmlns="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xmlns="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xmlns="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xmlns="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xmlns="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xmlns="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xmlns="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xmlns="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xmlns="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xmlns="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xmlns="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xmlns="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xmlns="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xmlns="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xmlns="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xmlns="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xmlns="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xmlns="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xmlns="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xmlns="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xmlns="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xmlns="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xmlns="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xmlns="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xmlns="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xmlns="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xmlns="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xmlns="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xmlns="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xmlns="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xmlns="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xmlns="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xmlns="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xmlns="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xmlns="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xmlns="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xmlns="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xmlns="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xmlns="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xmlns="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xmlns="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xmlns="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xmlns="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xmlns="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xmlns="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xmlns="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xmlns="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xmlns="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xmlns="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xmlns="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xmlns="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xmlns="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xmlns="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xmlns="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xmlns="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xmlns="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xmlns="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xmlns="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xmlns="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6" descr="Không có mô tả.">
            <a:extLst>
              <a:ext uri="{FF2B5EF4-FFF2-40B4-BE49-F238E27FC236}">
                <a16:creationId xmlns:a16="http://schemas.microsoft.com/office/drawing/2014/main" xmlns="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13" y="438261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04307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8" name="Picture 9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44868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974495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612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02/06/2023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3596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189446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984876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543736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1_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64511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3226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xmlns="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xmlns="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xmlns="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xmlns="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xmlns="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xmlns="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xmlns="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xmlns="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xmlns="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xmlns="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xmlns="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xmlns="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xmlns="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xmlns="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xmlns="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xmlns="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xmlns="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xmlns="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xmlns="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xmlns="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xmlns="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xmlns="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296043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73822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496492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5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575211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51" name="Google Shape;51;p7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52" name="Google Shape;52;p7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7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97921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44774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931798" y="-1333234"/>
            <a:ext cx="14304633" cy="9102067"/>
            <a:chOff x="-698850" y="-999925"/>
            <a:chExt cx="10728475" cy="6826550"/>
          </a:xfrm>
        </p:grpSpPr>
        <p:sp>
          <p:nvSpPr>
            <p:cNvPr id="10" name="Google Shape;10;p2"/>
            <p:cNvSpPr/>
            <p:nvPr/>
          </p:nvSpPr>
          <p:spPr>
            <a:xfrm>
              <a:off x="-698850" y="3765625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71600" y="4491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095325" y="-999925"/>
              <a:ext cx="1791300" cy="17913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694025" y="214025"/>
              <a:ext cx="1335600" cy="13356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7591350" y="-3931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726825" y="4760725"/>
              <a:ext cx="796200" cy="7962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8694025" y="4443900"/>
              <a:ext cx="320100" cy="3198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8536925" y="4755925"/>
              <a:ext cx="189900" cy="1899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583400" y="1197067"/>
            <a:ext cx="9025200" cy="13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16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1583400" y="2385653"/>
            <a:ext cx="9025200" cy="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24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109389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oogle Shape;21;p3"/>
          <p:cNvGrpSpPr/>
          <p:nvPr/>
        </p:nvGrpSpPr>
        <p:grpSpPr>
          <a:xfrm>
            <a:off x="-1293633" y="-877113"/>
            <a:ext cx="14778467" cy="9190713"/>
            <a:chOff x="-970225" y="-657835"/>
            <a:chExt cx="11083850" cy="6893035"/>
          </a:xfrm>
        </p:grpSpPr>
        <p:sp>
          <p:nvSpPr>
            <p:cNvPr id="22" name="Google Shape;22;p3"/>
            <p:cNvSpPr/>
            <p:nvPr/>
          </p:nvSpPr>
          <p:spPr>
            <a:xfrm>
              <a:off x="-970225" y="4443900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3"/>
            <p:cNvSpPr/>
            <p:nvPr/>
          </p:nvSpPr>
          <p:spPr>
            <a:xfrm rot="10800000">
              <a:off x="-422742" y="-65783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3"/>
            <p:cNvSpPr/>
            <p:nvPr/>
          </p:nvSpPr>
          <p:spPr>
            <a:xfrm rot="10800000" flipH="1">
              <a:off x="129077" y="416774"/>
              <a:ext cx="495300" cy="4947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8322325" y="2812500"/>
              <a:ext cx="1791300" cy="17913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3"/>
            <p:cNvSpPr/>
            <p:nvPr/>
          </p:nvSpPr>
          <p:spPr>
            <a:xfrm>
              <a:off x="8244575" y="4037950"/>
              <a:ext cx="698400" cy="6984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511267" y="1893767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3153401" y="2657367"/>
            <a:ext cx="5885200" cy="23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04193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84630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60200" y="3971000"/>
            <a:ext cx="5871600" cy="7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2"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1"/>
          </p:nvPr>
        </p:nvSpPr>
        <p:spPr>
          <a:xfrm>
            <a:off x="2441700" y="2111967"/>
            <a:ext cx="7098000" cy="2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2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3" name="Google Shape;33;p5"/>
          <p:cNvGrpSpPr/>
          <p:nvPr/>
        </p:nvGrpSpPr>
        <p:grpSpPr>
          <a:xfrm>
            <a:off x="-701766" y="-1744099"/>
            <a:ext cx="14281661" cy="9681858"/>
            <a:chOff x="-526325" y="-1308075"/>
            <a:chExt cx="10711246" cy="7261394"/>
          </a:xfrm>
        </p:grpSpPr>
        <p:sp>
          <p:nvSpPr>
            <p:cNvPr id="34" name="Google Shape;34;p5"/>
            <p:cNvSpPr/>
            <p:nvPr/>
          </p:nvSpPr>
          <p:spPr>
            <a:xfrm>
              <a:off x="-172075" y="-1308075"/>
              <a:ext cx="1791300" cy="17913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5"/>
            <p:cNvSpPr/>
            <p:nvPr/>
          </p:nvSpPr>
          <p:spPr>
            <a:xfrm rot="10800000">
              <a:off x="-319542" y="4440515"/>
              <a:ext cx="1020000" cy="1020000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5"/>
            <p:cNvSpPr/>
            <p:nvPr/>
          </p:nvSpPr>
          <p:spPr>
            <a:xfrm rot="10800000" flipH="1">
              <a:off x="-68824" y="4309550"/>
              <a:ext cx="327000" cy="326400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5"/>
            <p:cNvSpPr/>
            <p:nvPr/>
          </p:nvSpPr>
          <p:spPr>
            <a:xfrm rot="1549360">
              <a:off x="8092833" y="3861231"/>
              <a:ext cx="1791375" cy="1791375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5"/>
            <p:cNvSpPr/>
            <p:nvPr/>
          </p:nvSpPr>
          <p:spPr>
            <a:xfrm rot="1549646">
              <a:off x="7781570" y="4746906"/>
              <a:ext cx="698248" cy="698248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5"/>
            <p:cNvSpPr/>
            <p:nvPr/>
          </p:nvSpPr>
          <p:spPr>
            <a:xfrm rot="10800000" flipH="1">
              <a:off x="440325" y="4667225"/>
              <a:ext cx="437700" cy="436800"/>
            </a:xfrm>
            <a:prstGeom prst="ellipse">
              <a:avLst/>
            </a:prstGeom>
            <a:solidFill>
              <a:srgbClr val="DE6262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5"/>
            <p:cNvSpPr/>
            <p:nvPr/>
          </p:nvSpPr>
          <p:spPr>
            <a:xfrm>
              <a:off x="-526325" y="-304625"/>
              <a:ext cx="1303800" cy="1303800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5"/>
            <p:cNvSpPr/>
            <p:nvPr/>
          </p:nvSpPr>
          <p:spPr>
            <a:xfrm rot="1549646">
              <a:off x="8714270" y="-227594"/>
              <a:ext cx="698248" cy="698248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4556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744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4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594241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7"/>
          <p:cNvSpPr txBox="1">
            <a:spLocks noGrp="1"/>
          </p:cNvSpPr>
          <p:nvPr>
            <p:ph type="title"/>
          </p:nvPr>
        </p:nvSpPr>
        <p:spPr>
          <a:xfrm>
            <a:off x="2511201" y="521000"/>
            <a:ext cx="7169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sz="478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ubTitle" idx="1"/>
          </p:nvPr>
        </p:nvSpPr>
        <p:spPr>
          <a:xfrm>
            <a:off x="3768667" y="1225977"/>
            <a:ext cx="4654800" cy="3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0" name="Google Shape;50;p7"/>
          <p:cNvGrpSpPr/>
          <p:nvPr/>
        </p:nvGrpSpPr>
        <p:grpSpPr>
          <a:xfrm>
            <a:off x="-1470734" y="-1286733"/>
            <a:ext cx="13563776" cy="9250975"/>
            <a:chOff x="-1103050" y="-965050"/>
            <a:chExt cx="10172831" cy="6938231"/>
          </a:xfrm>
        </p:grpSpPr>
        <p:grpSp>
          <p:nvGrpSpPr>
            <p:cNvPr id="51" name="Google Shape;51;p7"/>
            <p:cNvGrpSpPr/>
            <p:nvPr/>
          </p:nvGrpSpPr>
          <p:grpSpPr>
            <a:xfrm>
              <a:off x="-1103050" y="-965050"/>
              <a:ext cx="10145298" cy="6938224"/>
              <a:chOff x="7641900" y="-965050"/>
              <a:chExt cx="10145298" cy="6938224"/>
            </a:xfrm>
          </p:grpSpPr>
          <p:sp>
            <p:nvSpPr>
              <p:cNvPr id="52" name="Google Shape;52;p7"/>
              <p:cNvSpPr/>
              <p:nvPr/>
            </p:nvSpPr>
            <p:spPr>
              <a:xfrm>
                <a:off x="7641900" y="-965050"/>
                <a:ext cx="1791300" cy="1791300"/>
              </a:xfrm>
              <a:prstGeom prst="ellipse">
                <a:avLst/>
              </a:prstGeom>
              <a:solidFill>
                <a:srgbClr val="EFC658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7"/>
              <p:cNvSpPr/>
              <p:nvPr/>
            </p:nvSpPr>
            <p:spPr>
              <a:xfrm rot="10800000" flipH="1">
                <a:off x="16942698" y="-565249"/>
                <a:ext cx="844500" cy="843300"/>
              </a:xfrm>
              <a:prstGeom prst="ellipse">
                <a:avLst/>
              </a:prstGeom>
              <a:solidFill>
                <a:srgbClr val="49CAD1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7"/>
              <p:cNvSpPr/>
              <p:nvPr/>
            </p:nvSpPr>
            <p:spPr>
              <a:xfrm rot="10800000" flipH="1">
                <a:off x="8059376" y="4492674"/>
                <a:ext cx="1482600" cy="1480500"/>
              </a:xfrm>
              <a:prstGeom prst="ellipse">
                <a:avLst/>
              </a:prstGeom>
              <a:solidFill>
                <a:srgbClr val="EB916B">
                  <a:alpha val="309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79"/>
                  <a:buFont typeface="Arial"/>
                  <a:buNone/>
                </a:pPr>
                <a:endParaRPr sz="247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7"/>
            <p:cNvSpPr/>
            <p:nvPr/>
          </p:nvSpPr>
          <p:spPr>
            <a:xfrm>
              <a:off x="718275" y="69950"/>
              <a:ext cx="447600" cy="447600"/>
            </a:xfrm>
            <a:prstGeom prst="ellipse">
              <a:avLst/>
            </a:prstGeom>
            <a:solidFill>
              <a:srgbClr val="EB916B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7"/>
            <p:cNvSpPr/>
            <p:nvPr/>
          </p:nvSpPr>
          <p:spPr>
            <a:xfrm rot="1223388">
              <a:off x="424241" y="4710935"/>
              <a:ext cx="447754" cy="447754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7"/>
            <p:cNvSpPr/>
            <p:nvPr/>
          </p:nvSpPr>
          <p:spPr>
            <a:xfrm rot="1222282">
              <a:off x="145418" y="4383100"/>
              <a:ext cx="272333" cy="272333"/>
            </a:xfrm>
            <a:prstGeom prst="ellipse">
              <a:avLst/>
            </a:prstGeom>
            <a:solidFill>
              <a:srgbClr val="9CED85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7"/>
            <p:cNvSpPr/>
            <p:nvPr/>
          </p:nvSpPr>
          <p:spPr>
            <a:xfrm rot="1223432">
              <a:off x="7763933" y="4667333"/>
              <a:ext cx="1142596" cy="1142596"/>
            </a:xfrm>
            <a:prstGeom prst="ellipse">
              <a:avLst/>
            </a:prstGeom>
            <a:solidFill>
              <a:srgbClr val="EFC658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rot="1222451">
              <a:off x="7588892" y="4806151"/>
              <a:ext cx="409307" cy="409307"/>
            </a:xfrm>
            <a:prstGeom prst="ellipse">
              <a:avLst/>
            </a:prstGeom>
            <a:solidFill>
              <a:srgbClr val="49CAD1">
                <a:alpha val="3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79"/>
                <a:buFont typeface="Arial"/>
                <a:buNone/>
              </a:pPr>
              <a:endParaRPr sz="24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339628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8"/>
          <p:cNvSpPr txBox="1">
            <a:spLocks noGrp="1"/>
          </p:cNvSpPr>
          <p:nvPr>
            <p:ph type="body" idx="1"/>
          </p:nvPr>
        </p:nvSpPr>
        <p:spPr>
          <a:xfrm>
            <a:off x="1006167" y="5200400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Itim"/>
              <a:buNone/>
              <a:defRPr sz="3192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405499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 hasCustomPrompt="1"/>
          </p:nvPr>
        </p:nvSpPr>
        <p:spPr>
          <a:xfrm>
            <a:off x="1238600" y="1474833"/>
            <a:ext cx="9714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6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xmlns="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xmlns="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xmlns="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xmlns="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xmlns="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xmlns="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xmlns="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xmlns="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xmlns="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xmlns="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xmlns="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xmlns="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xmlns="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xmlns="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xmlns="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xmlns="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xmlns="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xmlns="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xmlns="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xmlns="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xmlns="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xmlns="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xmlns="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xmlns="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xmlns="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xmlns="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xmlns="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xmlns="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xmlns="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xmlns="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xmlns="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xmlns="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xmlns="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xmlns="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xmlns="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xmlns="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xmlns="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xmlns="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xmlns="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xmlns="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xmlns="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xmlns="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xmlns="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xmlns="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xmlns="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xmlns="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xmlns="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xmlns="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xmlns="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xmlns="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xmlns="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xmlns="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xmlns="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xmlns="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xmlns="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xmlns="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xmlns="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xmlns="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xmlns="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xmlns="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xmlns="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xmlns="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xmlns="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xmlns="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xmlns="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xmlns="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xmlns="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xmlns="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xmlns="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xmlns="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xmlns="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xmlns="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xmlns="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xmlns="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xmlns="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xmlns="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xmlns="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xmlns="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xmlns="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xmlns="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xmlns="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xmlns="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xmlns="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xmlns="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xmlns="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xmlns="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xmlns="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xmlns="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xmlns="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xmlns="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25" name="Google Shape;631;p30">
            <a:extLst>
              <a:ext uri="{FF2B5EF4-FFF2-40B4-BE49-F238E27FC236}">
                <a16:creationId xmlns:a16="http://schemas.microsoft.com/office/drawing/2014/main" xmlns="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26" name="Google Shape;632;p30">
              <a:extLst>
                <a:ext uri="{FF2B5EF4-FFF2-40B4-BE49-F238E27FC236}">
                  <a16:creationId xmlns:a16="http://schemas.microsoft.com/office/drawing/2014/main" xmlns="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633;p30">
              <a:extLst>
                <a:ext uri="{FF2B5EF4-FFF2-40B4-BE49-F238E27FC236}">
                  <a16:creationId xmlns:a16="http://schemas.microsoft.com/office/drawing/2014/main" xmlns="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634;p30">
              <a:extLst>
                <a:ext uri="{FF2B5EF4-FFF2-40B4-BE49-F238E27FC236}">
                  <a16:creationId xmlns:a16="http://schemas.microsoft.com/office/drawing/2014/main" xmlns="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635;p30">
              <a:extLst>
                <a:ext uri="{FF2B5EF4-FFF2-40B4-BE49-F238E27FC236}">
                  <a16:creationId xmlns:a16="http://schemas.microsoft.com/office/drawing/2014/main" xmlns="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636;p30">
              <a:extLst>
                <a:ext uri="{FF2B5EF4-FFF2-40B4-BE49-F238E27FC236}">
                  <a16:creationId xmlns:a16="http://schemas.microsoft.com/office/drawing/2014/main" xmlns="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637;p30">
              <a:extLst>
                <a:ext uri="{FF2B5EF4-FFF2-40B4-BE49-F238E27FC236}">
                  <a16:creationId xmlns:a16="http://schemas.microsoft.com/office/drawing/2014/main" xmlns="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638;p30">
              <a:extLst>
                <a:ext uri="{FF2B5EF4-FFF2-40B4-BE49-F238E27FC236}">
                  <a16:creationId xmlns:a16="http://schemas.microsoft.com/office/drawing/2014/main" xmlns="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639;p30">
              <a:extLst>
                <a:ext uri="{FF2B5EF4-FFF2-40B4-BE49-F238E27FC236}">
                  <a16:creationId xmlns:a16="http://schemas.microsoft.com/office/drawing/2014/main" xmlns="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640;p30">
              <a:extLst>
                <a:ext uri="{FF2B5EF4-FFF2-40B4-BE49-F238E27FC236}">
                  <a16:creationId xmlns:a16="http://schemas.microsoft.com/office/drawing/2014/main" xmlns="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641;p30">
              <a:extLst>
                <a:ext uri="{FF2B5EF4-FFF2-40B4-BE49-F238E27FC236}">
                  <a16:creationId xmlns:a16="http://schemas.microsoft.com/office/drawing/2014/main" xmlns="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642;p30">
              <a:extLst>
                <a:ext uri="{FF2B5EF4-FFF2-40B4-BE49-F238E27FC236}">
                  <a16:creationId xmlns:a16="http://schemas.microsoft.com/office/drawing/2014/main" xmlns="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643;p30">
              <a:extLst>
                <a:ext uri="{FF2B5EF4-FFF2-40B4-BE49-F238E27FC236}">
                  <a16:creationId xmlns:a16="http://schemas.microsoft.com/office/drawing/2014/main" xmlns="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44;p30">
              <a:extLst>
                <a:ext uri="{FF2B5EF4-FFF2-40B4-BE49-F238E27FC236}">
                  <a16:creationId xmlns:a16="http://schemas.microsoft.com/office/drawing/2014/main" xmlns="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45;p30">
              <a:extLst>
                <a:ext uri="{FF2B5EF4-FFF2-40B4-BE49-F238E27FC236}">
                  <a16:creationId xmlns:a16="http://schemas.microsoft.com/office/drawing/2014/main" xmlns="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46;p30">
              <a:extLst>
                <a:ext uri="{FF2B5EF4-FFF2-40B4-BE49-F238E27FC236}">
                  <a16:creationId xmlns:a16="http://schemas.microsoft.com/office/drawing/2014/main" xmlns="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47;p30">
              <a:extLst>
                <a:ext uri="{FF2B5EF4-FFF2-40B4-BE49-F238E27FC236}">
                  <a16:creationId xmlns:a16="http://schemas.microsoft.com/office/drawing/2014/main" xmlns="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48;p30">
              <a:extLst>
                <a:ext uri="{FF2B5EF4-FFF2-40B4-BE49-F238E27FC236}">
                  <a16:creationId xmlns:a16="http://schemas.microsoft.com/office/drawing/2014/main" xmlns="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49;p30">
              <a:extLst>
                <a:ext uri="{FF2B5EF4-FFF2-40B4-BE49-F238E27FC236}">
                  <a16:creationId xmlns:a16="http://schemas.microsoft.com/office/drawing/2014/main" xmlns="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50;p30">
              <a:extLst>
                <a:ext uri="{FF2B5EF4-FFF2-40B4-BE49-F238E27FC236}">
                  <a16:creationId xmlns:a16="http://schemas.microsoft.com/office/drawing/2014/main" xmlns="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51;p30">
              <a:extLst>
                <a:ext uri="{FF2B5EF4-FFF2-40B4-BE49-F238E27FC236}">
                  <a16:creationId xmlns:a16="http://schemas.microsoft.com/office/drawing/2014/main" xmlns="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52;p30">
              <a:extLst>
                <a:ext uri="{FF2B5EF4-FFF2-40B4-BE49-F238E27FC236}">
                  <a16:creationId xmlns:a16="http://schemas.microsoft.com/office/drawing/2014/main" xmlns="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53;p30">
              <a:extLst>
                <a:ext uri="{FF2B5EF4-FFF2-40B4-BE49-F238E27FC236}">
                  <a16:creationId xmlns:a16="http://schemas.microsoft.com/office/drawing/2014/main" xmlns="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54;p30">
              <a:extLst>
                <a:ext uri="{FF2B5EF4-FFF2-40B4-BE49-F238E27FC236}">
                  <a16:creationId xmlns:a16="http://schemas.microsoft.com/office/drawing/2014/main" xmlns="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55;p30">
              <a:extLst>
                <a:ext uri="{FF2B5EF4-FFF2-40B4-BE49-F238E27FC236}">
                  <a16:creationId xmlns:a16="http://schemas.microsoft.com/office/drawing/2014/main" xmlns="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56;p30">
              <a:extLst>
                <a:ext uri="{FF2B5EF4-FFF2-40B4-BE49-F238E27FC236}">
                  <a16:creationId xmlns:a16="http://schemas.microsoft.com/office/drawing/2014/main" xmlns="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57;p30">
              <a:extLst>
                <a:ext uri="{FF2B5EF4-FFF2-40B4-BE49-F238E27FC236}">
                  <a16:creationId xmlns:a16="http://schemas.microsoft.com/office/drawing/2014/main" xmlns="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58;p30">
              <a:extLst>
                <a:ext uri="{FF2B5EF4-FFF2-40B4-BE49-F238E27FC236}">
                  <a16:creationId xmlns:a16="http://schemas.microsoft.com/office/drawing/2014/main" xmlns="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59;p30">
              <a:extLst>
                <a:ext uri="{FF2B5EF4-FFF2-40B4-BE49-F238E27FC236}">
                  <a16:creationId xmlns:a16="http://schemas.microsoft.com/office/drawing/2014/main" xmlns="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60;p30">
              <a:extLst>
                <a:ext uri="{FF2B5EF4-FFF2-40B4-BE49-F238E27FC236}">
                  <a16:creationId xmlns:a16="http://schemas.microsoft.com/office/drawing/2014/main" xmlns="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61;p30">
              <a:extLst>
                <a:ext uri="{FF2B5EF4-FFF2-40B4-BE49-F238E27FC236}">
                  <a16:creationId xmlns:a16="http://schemas.microsoft.com/office/drawing/2014/main" xmlns="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62;p30">
              <a:extLst>
                <a:ext uri="{FF2B5EF4-FFF2-40B4-BE49-F238E27FC236}">
                  <a16:creationId xmlns:a16="http://schemas.microsoft.com/office/drawing/2014/main" xmlns="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63;p30">
              <a:extLst>
                <a:ext uri="{FF2B5EF4-FFF2-40B4-BE49-F238E27FC236}">
                  <a16:creationId xmlns:a16="http://schemas.microsoft.com/office/drawing/2014/main" xmlns="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64;p30">
              <a:extLst>
                <a:ext uri="{FF2B5EF4-FFF2-40B4-BE49-F238E27FC236}">
                  <a16:creationId xmlns:a16="http://schemas.microsoft.com/office/drawing/2014/main" xmlns="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65;p30">
              <a:extLst>
                <a:ext uri="{FF2B5EF4-FFF2-40B4-BE49-F238E27FC236}">
                  <a16:creationId xmlns:a16="http://schemas.microsoft.com/office/drawing/2014/main" xmlns="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66;p30">
              <a:extLst>
                <a:ext uri="{FF2B5EF4-FFF2-40B4-BE49-F238E27FC236}">
                  <a16:creationId xmlns:a16="http://schemas.microsoft.com/office/drawing/2014/main" xmlns="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667;p30">
              <a:extLst>
                <a:ext uri="{FF2B5EF4-FFF2-40B4-BE49-F238E27FC236}">
                  <a16:creationId xmlns:a16="http://schemas.microsoft.com/office/drawing/2014/main" xmlns="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68;p30">
              <a:extLst>
                <a:ext uri="{FF2B5EF4-FFF2-40B4-BE49-F238E27FC236}">
                  <a16:creationId xmlns:a16="http://schemas.microsoft.com/office/drawing/2014/main" xmlns="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69;p30">
              <a:extLst>
                <a:ext uri="{FF2B5EF4-FFF2-40B4-BE49-F238E27FC236}">
                  <a16:creationId xmlns:a16="http://schemas.microsoft.com/office/drawing/2014/main" xmlns="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70;p30">
              <a:extLst>
                <a:ext uri="{FF2B5EF4-FFF2-40B4-BE49-F238E27FC236}">
                  <a16:creationId xmlns:a16="http://schemas.microsoft.com/office/drawing/2014/main" xmlns="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71;p30">
              <a:extLst>
                <a:ext uri="{FF2B5EF4-FFF2-40B4-BE49-F238E27FC236}">
                  <a16:creationId xmlns:a16="http://schemas.microsoft.com/office/drawing/2014/main" xmlns="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72;p30">
              <a:extLst>
                <a:ext uri="{FF2B5EF4-FFF2-40B4-BE49-F238E27FC236}">
                  <a16:creationId xmlns:a16="http://schemas.microsoft.com/office/drawing/2014/main" xmlns="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7452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xmlns="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xmlns="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xmlns="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xmlns="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xmlns="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xmlns="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xmlns="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xmlns="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xmlns="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xmlns="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xmlns="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xmlns="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xmlns="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xmlns="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xmlns="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xmlns="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xmlns="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xmlns="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xmlns="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xmlns="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xmlns="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xmlns="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xmlns="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xmlns="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xmlns="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xmlns="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xmlns="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xmlns="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xmlns="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xmlns="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xmlns="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xmlns="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xmlns="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xmlns="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xmlns="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xmlns="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xmlns="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xmlns="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xmlns="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xmlns="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xmlns="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xmlns="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xmlns="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xmlns="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xmlns="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xmlns="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xmlns="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xmlns="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xmlns="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xmlns="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xmlns="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xmlns="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xmlns="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xmlns="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xmlns="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xmlns="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xmlns="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xmlns="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xmlns="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xmlns="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xmlns="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xmlns="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xmlns="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xmlns="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xmlns="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xmlns="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xmlns="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xmlns="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45" y="364703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6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756" r:id="rId2"/>
    <p:sldLayoutId id="2147483736" r:id="rId3"/>
    <p:sldLayoutId id="2147483703" r:id="rId4"/>
    <p:sldLayoutId id="2147483663" r:id="rId5"/>
    <p:sldLayoutId id="2147483664" r:id="rId6"/>
    <p:sldLayoutId id="2147483665" r:id="rId7"/>
    <p:sldLayoutId id="2147483699" r:id="rId8"/>
    <p:sldLayoutId id="2147483675" r:id="rId9"/>
    <p:sldLayoutId id="2147483692" r:id="rId10"/>
    <p:sldLayoutId id="2147483765" r:id="rId11"/>
    <p:sldLayoutId id="2147483764" r:id="rId12"/>
    <p:sldLayoutId id="2147483762" r:id="rId13"/>
    <p:sldLayoutId id="2147483761" r:id="rId14"/>
    <p:sldLayoutId id="2147483760" r:id="rId15"/>
    <p:sldLayoutId id="2147483759" r:id="rId16"/>
    <p:sldLayoutId id="2147483758" r:id="rId17"/>
    <p:sldLayoutId id="2147483757" r:id="rId18"/>
    <p:sldLayoutId id="2147483750" r:id="rId19"/>
    <p:sldLayoutId id="2147483749" r:id="rId20"/>
    <p:sldLayoutId id="2147483748" r:id="rId21"/>
    <p:sldLayoutId id="2147483747" r:id="rId22"/>
    <p:sldLayoutId id="2147483746" r:id="rId23"/>
    <p:sldLayoutId id="2147483745" r:id="rId24"/>
    <p:sldLayoutId id="2147483744" r:id="rId25"/>
    <p:sldLayoutId id="2147483743" r:id="rId26"/>
    <p:sldLayoutId id="2147483742" r:id="rId27"/>
    <p:sldLayoutId id="2147483741" r:id="rId28"/>
    <p:sldLayoutId id="2147483740" r:id="rId29"/>
    <p:sldLayoutId id="2147483739" r:id="rId30"/>
    <p:sldLayoutId id="2147483738" r:id="rId31"/>
    <p:sldLayoutId id="2147483737" r:id="rId32"/>
    <p:sldLayoutId id="2147483710" r:id="rId33"/>
    <p:sldLayoutId id="2147483709" r:id="rId34"/>
    <p:sldLayoutId id="2147483708" r:id="rId35"/>
    <p:sldLayoutId id="2147483707" r:id="rId36"/>
    <p:sldLayoutId id="2147483706" r:id="rId37"/>
    <p:sldLayoutId id="2147483705" r:id="rId38"/>
    <p:sldLayoutId id="2147483704" r:id="rId39"/>
    <p:sldLayoutId id="2147483694" r:id="rId40"/>
    <p:sldLayoutId id="2147483693" r:id="rId41"/>
    <p:sldLayoutId id="2147483691" r:id="rId42"/>
    <p:sldLayoutId id="2147483676" r:id="rId43"/>
    <p:sldLayoutId id="2147483677" r:id="rId44"/>
    <p:sldLayoutId id="2147483678" r:id="rId45"/>
    <p:sldLayoutId id="2147483679" r:id="rId46"/>
    <p:sldLayoutId id="2147483700" r:id="rId47"/>
    <p:sldLayoutId id="2147483680" r:id="rId48"/>
    <p:sldLayoutId id="2147483695" r:id="rId49"/>
    <p:sldLayoutId id="2147483696" r:id="rId50"/>
    <p:sldLayoutId id="2147483697" r:id="rId51"/>
    <p:sldLayoutId id="2147483698" r:id="rId52"/>
    <p:sldLayoutId id="2147483701" r:id="rId53"/>
    <p:sldLayoutId id="2147483763" r:id="rId54"/>
    <p:sldLayoutId id="2147483702" r:id="rId55"/>
    <p:sldLayoutId id="2147483723" r:id="rId56"/>
    <p:sldLayoutId id="2147483751" r:id="rId57"/>
    <p:sldLayoutId id="2147483735" r:id="rId58"/>
    <p:sldLayoutId id="2147483724" r:id="rId59"/>
    <p:sldLayoutId id="2147483755" r:id="rId60"/>
    <p:sldLayoutId id="2147483754" r:id="rId61"/>
    <p:sldLayoutId id="2147483753" r:id="rId62"/>
    <p:sldLayoutId id="2147483752" r:id="rId63"/>
    <p:sldLayoutId id="2147483725" r:id="rId64"/>
    <p:sldLayoutId id="2147483766" r:id="rId6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0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637867" y="593367"/>
            <a:ext cx="89164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Itim"/>
              <a:buNone/>
              <a:defRPr sz="3300" b="0" i="0" u="none" strike="noStrike" cap="none">
                <a:solidFill>
                  <a:schemeClr val="accent6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637867" y="1986767"/>
            <a:ext cx="8916400" cy="33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●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○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Varela Round"/>
              <a:buChar char="■"/>
              <a:defRPr sz="1862" b="0" i="0" u="none" strike="noStrike" cap="none">
                <a:solidFill>
                  <a:schemeClr val="dk1"/>
                </a:solidFill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749389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mp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7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3.png"/><Relationship Id="rId11" Type="http://schemas.openxmlformats.org/officeDocument/2006/relationships/image" Target="../media/image16.png"/><Relationship Id="rId5" Type="http://schemas.openxmlformats.org/officeDocument/2006/relationships/image" Target="../media/image12.png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image" Target="../media/image11.png"/><Relationship Id="rId9" Type="http://schemas.openxmlformats.org/officeDocument/2006/relationships/image" Target="../media/image15.png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gif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2.gif"/><Relationship Id="rId5" Type="http://schemas.openxmlformats.org/officeDocument/2006/relationships/image" Target="../media/image21.gif"/><Relationship Id="rId10" Type="http://schemas.openxmlformats.org/officeDocument/2006/relationships/image" Target="../media/image26.gif"/><Relationship Id="rId4" Type="http://schemas.openxmlformats.org/officeDocument/2006/relationships/image" Target="../media/image20.gif"/><Relationship Id="rId9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6995" y="723265"/>
            <a:ext cx="9847580" cy="4069715"/>
          </a:xfrm>
        </p:spPr>
        <p:txBody>
          <a:bodyPr/>
          <a:lstStyle/>
          <a:p>
            <a:pPr marL="457200" lvl="1" indent="0" algn="ctr" defTabSz="457200" fontAlgn="base">
              <a:buClrTx/>
              <a:buSzTx/>
              <a:buFontTx/>
              <a:buNone/>
              <a:defRPr/>
            </a:pP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Chào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mừng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các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em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đến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với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tiết</a:t>
            </a:r>
            <a:r>
              <a:rPr lang="en-US" altLang="zh-CN" sz="7200" b="1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 </a:t>
            </a:r>
            <a:r>
              <a:rPr lang="en-US" altLang="zh-CN" sz="7200" b="1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F0"/>
                </a:solidFill>
                <a:effectLst/>
                <a:uLnTx/>
                <a:uFillTx/>
                <a:latin typeface="+mj-lt"/>
                <a:ea typeface="字魂17号-萌趣果冻体"/>
                <a:cs typeface="+mj-lt"/>
                <a:sym typeface="+mn-ea"/>
              </a:rPr>
              <a:t>Toán</a:t>
            </a:r>
            <a:endParaRPr lang="en-US" altLang="zh-CN" sz="7200" b="1" noProof="0" dirty="0">
              <a:ln w="22225">
                <a:solidFill>
                  <a:schemeClr val="accent2"/>
                </a:solidFill>
                <a:prstDash val="solid"/>
              </a:ln>
              <a:solidFill>
                <a:srgbClr val="00B0F0"/>
              </a:solidFill>
              <a:effectLst/>
              <a:uLnTx/>
              <a:uFillTx/>
              <a:latin typeface="+mj-lt"/>
              <a:ea typeface="字魂17号-萌趣果冻体"/>
              <a:cs typeface="+mj-lt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813443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B19E7BE-645B-49CA-A361-464CD7486574}"/>
              </a:ext>
            </a:extLst>
          </p:cNvPr>
          <p:cNvSpPr txBox="1"/>
          <p:nvPr/>
        </p:nvSpPr>
        <p:spPr>
          <a:xfrm>
            <a:off x="3190875" y="2724150"/>
            <a:ext cx="5514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LUYỆN TẬP</a:t>
            </a:r>
          </a:p>
        </p:txBody>
      </p:sp>
    </p:spTree>
    <p:extLst>
      <p:ext uri="{BB962C8B-B14F-4D97-AF65-F5344CB8AC3E}">
        <p14:creationId xmlns:p14="http://schemas.microsoft.com/office/powerpoint/2010/main" val="366958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Sô</a:t>
              </a:r>
              <a:r>
                <a:rPr lang="en-US" sz="2800" dirty="0"/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632327F-8F74-436E-AF67-38C7769D4E78}"/>
              </a:ext>
            </a:extLst>
          </p:cNvPr>
          <p:cNvGrpSpPr/>
          <p:nvPr/>
        </p:nvGrpSpPr>
        <p:grpSpPr>
          <a:xfrm>
            <a:off x="1165596" y="2364874"/>
            <a:ext cx="9569079" cy="1794876"/>
            <a:chOff x="1165596" y="2364874"/>
            <a:chExt cx="9569079" cy="179487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9D07774C-EB6A-410F-B43F-C798692E6062}"/>
                </a:ext>
              </a:extLst>
            </p:cNvPr>
            <p:cNvGrpSpPr/>
            <p:nvPr/>
          </p:nvGrpSpPr>
          <p:grpSpPr>
            <a:xfrm>
              <a:off x="1165596" y="2364874"/>
              <a:ext cx="9569079" cy="1794876"/>
              <a:chOff x="1165596" y="2355349"/>
              <a:chExt cx="9569079" cy="179487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1A1B3D9-46F0-4E29-966C-285AB44313CA}"/>
                  </a:ext>
                </a:extLst>
              </p:cNvPr>
              <p:cNvSpPr/>
              <p:nvPr/>
            </p:nvSpPr>
            <p:spPr>
              <a:xfrm>
                <a:off x="1165596" y="2376682"/>
                <a:ext cx="2558679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6 409 = 6 000 + ? + 9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6CBA96AD-AF2D-42DE-954F-57D401A45117}"/>
                  </a:ext>
                </a:extLst>
              </p:cNvPr>
              <p:cNvGrpSpPr/>
              <p:nvPr/>
            </p:nvGrpSpPr>
            <p:grpSpPr>
              <a:xfrm>
                <a:off x="1165596" y="2752723"/>
                <a:ext cx="9569079" cy="987927"/>
                <a:chOff x="1165596" y="2752723"/>
                <a:chExt cx="9569079" cy="987927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xmlns="" id="{4289A041-6817-4C81-B22C-69FA408DEF5D}"/>
                    </a:ext>
                  </a:extLst>
                </p:cNvPr>
                <p:cNvCxnSpPr/>
                <p:nvPr/>
              </p:nvCxnSpPr>
              <p:spPr>
                <a:xfrm flipV="1">
                  <a:off x="1165596" y="3200400"/>
                  <a:ext cx="9569079" cy="6667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AB581F7D-E7BB-434E-BFFB-0B10E65022BF}"/>
                    </a:ext>
                  </a:extLst>
                </p:cNvPr>
                <p:cNvCxnSpPr>
                  <a:stCxn id="7" idx="2"/>
                </p:cNvCxnSpPr>
                <p:nvPr/>
              </p:nvCxnSpPr>
              <p:spPr>
                <a:xfrm flipH="1">
                  <a:off x="2444935" y="2786257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593D6874-856D-4DA4-8FCF-4CFE3E1BAA34}"/>
                    </a:ext>
                  </a:extLst>
                </p:cNvPr>
                <p:cNvCxnSpPr/>
                <p:nvPr/>
              </p:nvCxnSpPr>
              <p:spPr>
                <a:xfrm flipH="1">
                  <a:off x="4178485" y="3259832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02DA3E37-D7E5-4D93-8425-1557B134EE83}"/>
                    </a:ext>
                  </a:extLst>
                </p:cNvPr>
                <p:cNvCxnSpPr/>
                <p:nvPr/>
              </p:nvCxnSpPr>
              <p:spPr>
                <a:xfrm flipH="1">
                  <a:off x="6095999" y="2752723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5E56A104-81C6-417E-BD90-7F9F884A6227}"/>
                    </a:ext>
                  </a:extLst>
                </p:cNvPr>
                <p:cNvCxnSpPr/>
                <p:nvPr/>
              </p:nvCxnSpPr>
              <p:spPr>
                <a:xfrm flipH="1">
                  <a:off x="8013515" y="3212600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8308E8A6-66B1-4627-ABD6-E2A2AFAC2BCB}"/>
                  </a:ext>
                </a:extLst>
              </p:cNvPr>
              <p:cNvSpPr/>
              <p:nvPr/>
            </p:nvSpPr>
            <p:spPr>
              <a:xfrm>
                <a:off x="2175247" y="3740650"/>
                <a:ext cx="2796804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6 410 = 6 000 + 400 + ? </a:t>
                </a:r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86B1930E-CA2B-473E-B295-34A11CE37521}"/>
                  </a:ext>
                </a:extLst>
              </p:cNvPr>
              <p:cNvSpPr/>
              <p:nvPr/>
            </p:nvSpPr>
            <p:spPr>
              <a:xfrm>
                <a:off x="5423272" y="2355349"/>
                <a:ext cx="2796804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6 411 = ? + 400 + ? + 1 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8D95C10C-F3C3-4154-A5F6-BA6060FE7939}"/>
                  </a:ext>
                </a:extLst>
              </p:cNvPr>
              <p:cNvSpPr/>
              <p:nvPr/>
            </p:nvSpPr>
            <p:spPr>
              <a:xfrm>
                <a:off x="7219951" y="3702551"/>
                <a:ext cx="2943223" cy="40957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6 412 = 6 000 + ? + 10 + ? </a:t>
                </a: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8745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Sô</a:t>
              </a:r>
              <a:r>
                <a:rPr lang="en-US" sz="2800" dirty="0"/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5632327F-8F74-436E-AF67-38C7769D4E78}"/>
              </a:ext>
            </a:extLst>
          </p:cNvPr>
          <p:cNvGrpSpPr/>
          <p:nvPr/>
        </p:nvGrpSpPr>
        <p:grpSpPr>
          <a:xfrm>
            <a:off x="1165596" y="2364874"/>
            <a:ext cx="9961749" cy="1794876"/>
            <a:chOff x="1165596" y="2364874"/>
            <a:chExt cx="9961749" cy="1794876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xmlns="" id="{9D07774C-EB6A-410F-B43F-C798692E6062}"/>
                </a:ext>
              </a:extLst>
            </p:cNvPr>
            <p:cNvGrpSpPr/>
            <p:nvPr/>
          </p:nvGrpSpPr>
          <p:grpSpPr>
            <a:xfrm>
              <a:off x="1165596" y="2364874"/>
              <a:ext cx="9961749" cy="1794876"/>
              <a:chOff x="1165596" y="2355349"/>
              <a:chExt cx="9961749" cy="1794876"/>
            </a:xfrm>
          </p:grpSpPr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xmlns="" id="{E1A1B3D9-46F0-4E29-966C-285AB44313CA}"/>
                  </a:ext>
                </a:extLst>
              </p:cNvPr>
              <p:cNvSpPr/>
              <p:nvPr/>
            </p:nvSpPr>
            <p:spPr>
              <a:xfrm>
                <a:off x="1165596" y="2376682"/>
                <a:ext cx="3535193" cy="40957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6 409 = 6 000 +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400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+ 9</a:t>
                </a:r>
              </a:p>
            </p:txBody>
          </p: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xmlns="" id="{6CBA96AD-AF2D-42DE-954F-57D401A45117}"/>
                  </a:ext>
                </a:extLst>
              </p:cNvPr>
              <p:cNvGrpSpPr/>
              <p:nvPr/>
            </p:nvGrpSpPr>
            <p:grpSpPr>
              <a:xfrm>
                <a:off x="1165596" y="2752723"/>
                <a:ext cx="9569079" cy="987927"/>
                <a:chOff x="1165596" y="2752723"/>
                <a:chExt cx="9569079" cy="987927"/>
              </a:xfrm>
            </p:grpSpPr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xmlns="" id="{4289A041-6817-4C81-B22C-69FA408DEF5D}"/>
                    </a:ext>
                  </a:extLst>
                </p:cNvPr>
                <p:cNvCxnSpPr/>
                <p:nvPr/>
              </p:nvCxnSpPr>
              <p:spPr>
                <a:xfrm flipV="1">
                  <a:off x="1165596" y="3200400"/>
                  <a:ext cx="9569079" cy="6667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xmlns="" id="{AB581F7D-E7BB-434E-BFFB-0B10E65022BF}"/>
                    </a:ext>
                  </a:extLst>
                </p:cNvPr>
                <p:cNvCxnSpPr>
                  <a:stCxn id="7" idx="2"/>
                </p:cNvCxnSpPr>
                <p:nvPr/>
              </p:nvCxnSpPr>
              <p:spPr>
                <a:xfrm flipH="1">
                  <a:off x="2444937" y="2786257"/>
                  <a:ext cx="488256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xmlns="" id="{593D6874-856D-4DA4-8FCF-4CFE3E1BAA34}"/>
                    </a:ext>
                  </a:extLst>
                </p:cNvPr>
                <p:cNvCxnSpPr/>
                <p:nvPr/>
              </p:nvCxnSpPr>
              <p:spPr>
                <a:xfrm flipH="1">
                  <a:off x="4178485" y="3259832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xmlns="" id="{02DA3E37-D7E5-4D93-8425-1557B134EE83}"/>
                    </a:ext>
                  </a:extLst>
                </p:cNvPr>
                <p:cNvCxnSpPr/>
                <p:nvPr/>
              </p:nvCxnSpPr>
              <p:spPr>
                <a:xfrm flipH="1">
                  <a:off x="6095999" y="2752723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xmlns="" id="{5E56A104-81C6-417E-BD90-7F9F884A6227}"/>
                    </a:ext>
                  </a:extLst>
                </p:cNvPr>
                <p:cNvCxnSpPr/>
                <p:nvPr/>
              </p:nvCxnSpPr>
              <p:spPr>
                <a:xfrm flipH="1">
                  <a:off x="8013515" y="3212600"/>
                  <a:ext cx="1" cy="480818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xmlns="" id="{8308E8A6-66B1-4627-ABD6-E2A2AFAC2BCB}"/>
                  </a:ext>
                </a:extLst>
              </p:cNvPr>
              <p:cNvSpPr/>
              <p:nvPr/>
            </p:nvSpPr>
            <p:spPr>
              <a:xfrm>
                <a:off x="2175246" y="3740650"/>
                <a:ext cx="3761915" cy="40957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6 410 = 6 000 + 400 +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10</a:t>
                </a:r>
                <a:r>
                  <a:rPr lang="en-US" dirty="0" smtClean="0"/>
                  <a:t> </a:t>
                </a:r>
                <a:endParaRPr lang="en-US" dirty="0"/>
              </a:p>
            </p:txBody>
          </p:sp>
          <p:sp>
            <p:nvSpPr>
              <p:cNvPr id="39" name="Rectangle: Rounded Corners 38">
                <a:extLst>
                  <a:ext uri="{FF2B5EF4-FFF2-40B4-BE49-F238E27FC236}">
                    <a16:creationId xmlns:a16="http://schemas.microsoft.com/office/drawing/2014/main" xmlns="" id="{86B1930E-CA2B-473E-B295-34A11CE37521}"/>
                  </a:ext>
                </a:extLst>
              </p:cNvPr>
              <p:cNvSpPr/>
              <p:nvPr/>
            </p:nvSpPr>
            <p:spPr>
              <a:xfrm>
                <a:off x="5423272" y="2355349"/>
                <a:ext cx="4287398" cy="40957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C00000"/>
                    </a:solidFill>
                  </a:rPr>
                  <a:t>6 411 = 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 6000+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400 + </a:t>
                </a:r>
                <a:r>
                  <a:rPr lang="en-US" sz="2400" b="1" dirty="0" smtClean="0">
                    <a:solidFill>
                      <a:srgbClr val="C00000"/>
                    </a:solidFill>
                  </a:rPr>
                  <a:t>10 </a:t>
                </a:r>
                <a:r>
                  <a:rPr lang="en-US" sz="2400" b="1" dirty="0">
                    <a:solidFill>
                      <a:srgbClr val="C00000"/>
                    </a:solidFill>
                  </a:rPr>
                  <a:t>+ 1 </a:t>
                </a:r>
              </a:p>
            </p:txBody>
          </p:sp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xmlns="" id="{8D95C10C-F3C3-4154-A5F6-BA6060FE7939}"/>
                  </a:ext>
                </a:extLst>
              </p:cNvPr>
              <p:cNvSpPr/>
              <p:nvPr/>
            </p:nvSpPr>
            <p:spPr>
              <a:xfrm>
                <a:off x="6800044" y="3702551"/>
                <a:ext cx="4327301" cy="409575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 dirty="0">
                    <a:solidFill>
                      <a:srgbClr val="FF0000"/>
                    </a:solidFill>
                  </a:rPr>
                  <a:t>6 412 = 6 000 + </a:t>
                </a:r>
                <a:r>
                  <a:rPr lang="en-US" sz="2400" b="1" dirty="0" smtClean="0">
                    <a:solidFill>
                      <a:srgbClr val="FF0000"/>
                    </a:solidFill>
                  </a:rPr>
                  <a:t>400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+ 10 + </a:t>
                </a:r>
                <a:r>
                  <a:rPr lang="en-US" sz="2400" b="1" dirty="0">
                    <a:solidFill>
                      <a:srgbClr val="FF0000"/>
                    </a:solidFill>
                  </a:rPr>
                  <a:t>2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7100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EB9A07F4-702D-408B-B2F3-E9D8BDACFBAF}"/>
              </a:ext>
            </a:extLst>
          </p:cNvPr>
          <p:cNvSpPr/>
          <p:nvPr/>
        </p:nvSpPr>
        <p:spPr>
          <a:xfrm>
            <a:off x="7595551" y="3728844"/>
            <a:ext cx="917052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6 412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592E4AF2-277C-47BD-8F2C-BC8AA3730507}"/>
              </a:ext>
            </a:extLst>
          </p:cNvPr>
          <p:cNvSpPr/>
          <p:nvPr/>
        </p:nvSpPr>
        <p:spPr>
          <a:xfrm>
            <a:off x="5599688" y="2364874"/>
            <a:ext cx="98910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6 411 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xmlns="" id="{E51D2E90-A53F-48ED-81DE-FF0045AADEF7}"/>
              </a:ext>
            </a:extLst>
          </p:cNvPr>
          <p:cNvSpPr/>
          <p:nvPr/>
        </p:nvSpPr>
        <p:spPr>
          <a:xfrm>
            <a:off x="3686054" y="3766744"/>
            <a:ext cx="984861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F645939D-35FB-4EE3-82AA-BAB06747C28C}"/>
              </a:ext>
            </a:extLst>
          </p:cNvPr>
          <p:cNvSpPr/>
          <p:nvPr/>
        </p:nvSpPr>
        <p:spPr>
          <a:xfrm>
            <a:off x="2003253" y="2386598"/>
            <a:ext cx="88336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6 409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880302" y="1391953"/>
            <a:ext cx="3653598" cy="570588"/>
            <a:chOff x="1183343" y="1464304"/>
            <a:chExt cx="3653598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30356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́?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E1A1B3D9-46F0-4E29-966C-285AB44313CA}"/>
              </a:ext>
            </a:extLst>
          </p:cNvPr>
          <p:cNvSpPr/>
          <p:nvPr/>
        </p:nvSpPr>
        <p:spPr>
          <a:xfrm>
            <a:off x="1165596" y="2386207"/>
            <a:ext cx="2558679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6 409 = 6 000 + ? + 9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8308E8A6-66B1-4627-ABD6-E2A2AFAC2BCB}"/>
              </a:ext>
            </a:extLst>
          </p:cNvPr>
          <p:cNvSpPr/>
          <p:nvPr/>
        </p:nvSpPr>
        <p:spPr>
          <a:xfrm>
            <a:off x="2175246" y="3773325"/>
            <a:ext cx="2796804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6 410 = 6 000 + 400 + ? 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86B1930E-CA2B-473E-B295-34A11CE37521}"/>
              </a:ext>
            </a:extLst>
          </p:cNvPr>
          <p:cNvSpPr/>
          <p:nvPr/>
        </p:nvSpPr>
        <p:spPr>
          <a:xfrm>
            <a:off x="5423272" y="2364874"/>
            <a:ext cx="2796804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6 411 = ? + 400 + ? + 1 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8D95C10C-F3C3-4154-A5F6-BA6060FE7939}"/>
              </a:ext>
            </a:extLst>
          </p:cNvPr>
          <p:cNvSpPr/>
          <p:nvPr/>
        </p:nvSpPr>
        <p:spPr>
          <a:xfrm>
            <a:off x="7219951" y="3735226"/>
            <a:ext cx="2943223" cy="409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6 412 = 6 000 + ? + 10 + ?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61041201-9F87-4868-BE90-CD3640497955}"/>
              </a:ext>
            </a:extLst>
          </p:cNvPr>
          <p:cNvGrpSpPr/>
          <p:nvPr/>
        </p:nvGrpSpPr>
        <p:grpSpPr>
          <a:xfrm>
            <a:off x="1165596" y="2762248"/>
            <a:ext cx="9569079" cy="987927"/>
            <a:chOff x="1165596" y="2762248"/>
            <a:chExt cx="9569079" cy="987927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xmlns="" id="{6CBA96AD-AF2D-42DE-954F-57D401A45117}"/>
                </a:ext>
              </a:extLst>
            </p:cNvPr>
            <p:cNvGrpSpPr/>
            <p:nvPr/>
          </p:nvGrpSpPr>
          <p:grpSpPr>
            <a:xfrm>
              <a:off x="1165596" y="2762248"/>
              <a:ext cx="9569079" cy="987927"/>
              <a:chOff x="1165596" y="2752723"/>
              <a:chExt cx="9569079" cy="987927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xmlns="" id="{4289A041-6817-4C81-B22C-69FA408DEF5D}"/>
                  </a:ext>
                </a:extLst>
              </p:cNvPr>
              <p:cNvCxnSpPr/>
              <p:nvPr/>
            </p:nvCxnSpPr>
            <p:spPr>
              <a:xfrm flipV="1">
                <a:off x="1165596" y="3200400"/>
                <a:ext cx="9569079" cy="6667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>
                <a:extLst>
                  <a:ext uri="{FF2B5EF4-FFF2-40B4-BE49-F238E27FC236}">
                    <a16:creationId xmlns:a16="http://schemas.microsoft.com/office/drawing/2014/main" xmlns="" id="{AB581F7D-E7BB-434E-BFFB-0B10E65022BF}"/>
                  </a:ext>
                </a:extLst>
              </p:cNvPr>
              <p:cNvCxnSpPr>
                <a:stCxn id="7" idx="2"/>
              </p:cNvCxnSpPr>
              <p:nvPr/>
            </p:nvCxnSpPr>
            <p:spPr>
              <a:xfrm flipH="1">
                <a:off x="2444935" y="2786257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xmlns="" id="{593D6874-856D-4DA4-8FCF-4CFE3E1BAA34}"/>
                  </a:ext>
                </a:extLst>
              </p:cNvPr>
              <p:cNvCxnSpPr/>
              <p:nvPr/>
            </p:nvCxnSpPr>
            <p:spPr>
              <a:xfrm flipH="1">
                <a:off x="4178485" y="3259832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xmlns="" id="{02DA3E37-D7E5-4D93-8425-1557B134EE83}"/>
                  </a:ext>
                </a:extLst>
              </p:cNvPr>
              <p:cNvCxnSpPr/>
              <p:nvPr/>
            </p:nvCxnSpPr>
            <p:spPr>
              <a:xfrm flipH="1">
                <a:off x="6095999" y="2752723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xmlns="" id="{5E56A104-81C6-417E-BD90-7F9F884A6227}"/>
                  </a:ext>
                </a:extLst>
              </p:cNvPr>
              <p:cNvCxnSpPr/>
              <p:nvPr/>
            </p:nvCxnSpPr>
            <p:spPr>
              <a:xfrm flipH="1">
                <a:off x="8013515" y="3212600"/>
                <a:ext cx="1" cy="480818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2" name="Oval 41">
              <a:extLst>
                <a:ext uri="{FF2B5EF4-FFF2-40B4-BE49-F238E27FC236}">
                  <a16:creationId xmlns:a16="http://schemas.microsoft.com/office/drawing/2014/main" xmlns="" id="{CFF3A85C-C7AF-4C0A-96A1-DEDA62642DDA}"/>
                </a:ext>
              </a:extLst>
            </p:cNvPr>
            <p:cNvSpPr/>
            <p:nvPr/>
          </p:nvSpPr>
          <p:spPr>
            <a:xfrm>
              <a:off x="2398393" y="3236019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xmlns="" id="{563422BC-AA55-4D02-9C89-DF7BC489BD9A}"/>
                </a:ext>
              </a:extLst>
            </p:cNvPr>
            <p:cNvSpPr/>
            <p:nvPr/>
          </p:nvSpPr>
          <p:spPr>
            <a:xfrm>
              <a:off x="4131943" y="3226494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xmlns="" id="{DA59CF9B-8B74-4913-88D7-CA74DAD7FDC9}"/>
                </a:ext>
              </a:extLst>
            </p:cNvPr>
            <p:cNvSpPr/>
            <p:nvPr/>
          </p:nvSpPr>
          <p:spPr>
            <a:xfrm>
              <a:off x="6047698" y="3202681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xmlns="" id="{6CE271A2-6D4A-4408-85A5-D9A87DEAD40F}"/>
                </a:ext>
              </a:extLst>
            </p:cNvPr>
            <p:cNvSpPr/>
            <p:nvPr/>
          </p:nvSpPr>
          <p:spPr>
            <a:xfrm>
              <a:off x="7960993" y="3198510"/>
              <a:ext cx="93084" cy="66675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2041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8" grpId="0" animBg="1"/>
      <p:bldP spid="39" grpId="0" animBg="1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43057" y="1152350"/>
            <a:ext cx="10461237" cy="954107"/>
            <a:chOff x="1484284" y="1464304"/>
            <a:chExt cx="10461237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2222786" y="1464304"/>
              <a:ext cx="9722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Mai có </a:t>
              </a:r>
              <a:r>
                <a:rPr lang="en-US" sz="2800" dirty="0" err="1"/>
                <a:t>các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̀ 0 </a:t>
              </a:r>
              <a:r>
                <a:rPr lang="en-US" sz="2800" dirty="0" err="1"/>
                <a:t>đến</a:t>
              </a:r>
              <a:r>
                <a:rPr lang="en-US" sz="2800" dirty="0"/>
                <a:t> 9. Mai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đặt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nào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vị trí </a:t>
              </a:r>
              <a:r>
                <a:rPr lang="en-US" sz="2800" dirty="0" err="1"/>
                <a:t>dấu</a:t>
              </a:r>
              <a:r>
                <a:rPr lang="en-US" sz="2800" dirty="0"/>
                <a:t> “?” </a:t>
              </a:r>
              <a:r>
                <a:rPr lang="en-US" sz="2800" dirty="0" err="1"/>
                <a:t>đê</a:t>
              </a:r>
              <a:r>
                <a:rPr lang="en-US" sz="2800" dirty="0"/>
                <a:t>̉ </a:t>
              </a:r>
              <a:r>
                <a:rPr lang="en-US" sz="2800" dirty="0" err="1"/>
                <a:t>được</a:t>
              </a:r>
              <a:r>
                <a:rPr lang="en-US" sz="2800" dirty="0"/>
                <a:t> </a:t>
              </a:r>
              <a:r>
                <a:rPr lang="en-US" sz="2800" dirty="0" err="1"/>
                <a:t>phép</a:t>
              </a:r>
              <a:r>
                <a:rPr lang="en-US" sz="2800" dirty="0"/>
                <a:t> so </a:t>
              </a:r>
              <a:r>
                <a:rPr lang="en-US" sz="2800" dirty="0" err="1"/>
                <a:t>sánh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84284" y="155690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481559" y="4054864"/>
            <a:ext cx="9722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Mai có </a:t>
            </a:r>
            <a:r>
              <a:rPr lang="en-US" sz="2800" dirty="0" err="1"/>
              <a:t>tất</a:t>
            </a:r>
            <a:r>
              <a:rPr lang="en-US" sz="2800" dirty="0"/>
              <a:t> cả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cách</a:t>
            </a:r>
            <a:r>
              <a:rPr lang="en-US" sz="2800" dirty="0"/>
              <a:t> </a:t>
            </a:r>
            <a:r>
              <a:rPr lang="en-US" sz="2800" dirty="0" err="1"/>
              <a:t>chọn</a:t>
            </a:r>
            <a:r>
              <a:rPr lang="en-US" sz="2800" dirty="0"/>
              <a:t> thẻ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phu</a:t>
            </a:r>
            <a:r>
              <a:rPr lang="en-US" sz="2800" dirty="0"/>
              <a:t>̀ </a:t>
            </a:r>
            <a:r>
              <a:rPr lang="en-US" sz="2800" dirty="0" err="1"/>
              <a:t>hợp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cầu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A444BE1-B470-41E1-977F-5E230C88CDD2}"/>
              </a:ext>
            </a:extLst>
          </p:cNvPr>
          <p:cNvSpPr/>
          <p:nvPr/>
        </p:nvSpPr>
        <p:spPr>
          <a:xfrm>
            <a:off x="2470224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DD7A4A8-F0D4-41AC-A29A-ADE9EFB41DBA}"/>
              </a:ext>
            </a:extLst>
          </p:cNvPr>
          <p:cNvSpPr/>
          <p:nvPr/>
        </p:nvSpPr>
        <p:spPr>
          <a:xfrm>
            <a:off x="3219686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6CDBF16-09B0-4650-B9A4-F2E3A8AFFEC2}"/>
              </a:ext>
            </a:extLst>
          </p:cNvPr>
          <p:cNvSpPr/>
          <p:nvPr/>
        </p:nvSpPr>
        <p:spPr>
          <a:xfrm>
            <a:off x="3969148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4F0D6D9-99CF-493A-BBBE-9DBF91B37001}"/>
              </a:ext>
            </a:extLst>
          </p:cNvPr>
          <p:cNvSpPr/>
          <p:nvPr/>
        </p:nvSpPr>
        <p:spPr>
          <a:xfrm>
            <a:off x="4718610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E42B60D4-BCB3-4D39-920B-E624D68AF456}"/>
              </a:ext>
            </a:extLst>
          </p:cNvPr>
          <p:cNvSpPr/>
          <p:nvPr/>
        </p:nvSpPr>
        <p:spPr>
          <a:xfrm>
            <a:off x="5660025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&gt;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F48CCA58-15A2-4D19-8B1F-8B790088D011}"/>
              </a:ext>
            </a:extLst>
          </p:cNvPr>
          <p:cNvSpPr/>
          <p:nvPr/>
        </p:nvSpPr>
        <p:spPr>
          <a:xfrm>
            <a:off x="653197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EA2178C0-4592-4E65-A610-A5633C6F9D83}"/>
              </a:ext>
            </a:extLst>
          </p:cNvPr>
          <p:cNvSpPr/>
          <p:nvPr/>
        </p:nvSpPr>
        <p:spPr>
          <a:xfrm>
            <a:off x="729590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7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2CF77855-85D6-408C-AA5D-DDA484B5B7D8}"/>
              </a:ext>
            </a:extLst>
          </p:cNvPr>
          <p:cNvSpPr/>
          <p:nvPr/>
        </p:nvSpPr>
        <p:spPr>
          <a:xfrm>
            <a:off x="805983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20C2044-9305-46D3-B408-A0C656ED475F}"/>
              </a:ext>
            </a:extLst>
          </p:cNvPr>
          <p:cNvSpPr/>
          <p:nvPr/>
        </p:nvSpPr>
        <p:spPr>
          <a:xfrm>
            <a:off x="882376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55622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uiExpand="1" build="p"/>
      <p:bldP spid="13" grpId="0" animBg="1"/>
      <p:bldP spid="39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B999F3E0-7E1E-4F5E-9CDD-1CF58A3522F4}"/>
              </a:ext>
            </a:extLst>
          </p:cNvPr>
          <p:cNvSpPr/>
          <p:nvPr/>
        </p:nvSpPr>
        <p:spPr>
          <a:xfrm>
            <a:off x="3226443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667AD90-FF7A-45D6-A57F-0D72ACB58315}"/>
              </a:ext>
            </a:extLst>
          </p:cNvPr>
          <p:cNvSpPr/>
          <p:nvPr/>
        </p:nvSpPr>
        <p:spPr>
          <a:xfrm>
            <a:off x="3219685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8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743057" y="1152350"/>
            <a:ext cx="10461237" cy="954107"/>
            <a:chOff x="1484284" y="1464304"/>
            <a:chExt cx="10461237" cy="954107"/>
          </a:xfrm>
        </p:grpSpPr>
        <p:sp>
          <p:nvSpPr>
            <p:cNvPr id="3" name="TextBox 2"/>
            <p:cNvSpPr txBox="1"/>
            <p:nvPr/>
          </p:nvSpPr>
          <p:spPr>
            <a:xfrm>
              <a:off x="2222786" y="1464304"/>
              <a:ext cx="9722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a) Mai có </a:t>
              </a:r>
              <a:r>
                <a:rPr lang="en-US" sz="2800" dirty="0" err="1"/>
                <a:t>các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tư</a:t>
              </a:r>
              <a:r>
                <a:rPr lang="en-US" sz="2800" dirty="0"/>
                <a:t>̀ 0 </a:t>
              </a:r>
              <a:r>
                <a:rPr lang="en-US" sz="2800" dirty="0" err="1"/>
                <a:t>đến</a:t>
              </a:r>
              <a:r>
                <a:rPr lang="en-US" sz="2800" dirty="0"/>
                <a:t> 9. Mai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đặt</a:t>
              </a:r>
              <a:r>
                <a:rPr lang="en-US" sz="2800" dirty="0"/>
                <a:t> thẻ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nào</a:t>
              </a:r>
              <a:r>
                <a:rPr lang="en-US" sz="2800" dirty="0"/>
                <a:t> </a:t>
              </a:r>
              <a:r>
                <a:rPr lang="en-US" sz="2800" dirty="0" err="1"/>
                <a:t>vào</a:t>
              </a:r>
              <a:r>
                <a:rPr lang="en-US" sz="2800" dirty="0"/>
                <a:t> vị trí </a:t>
              </a:r>
              <a:r>
                <a:rPr lang="en-US" sz="2800" dirty="0" err="1"/>
                <a:t>dấu</a:t>
              </a:r>
              <a:r>
                <a:rPr lang="en-US" sz="2800" dirty="0"/>
                <a:t> “?” </a:t>
              </a:r>
              <a:r>
                <a:rPr lang="en-US" sz="2800" dirty="0" err="1"/>
                <a:t>đê</a:t>
              </a:r>
              <a:r>
                <a:rPr lang="en-US" sz="2800" dirty="0"/>
                <a:t>̉ </a:t>
              </a:r>
              <a:r>
                <a:rPr lang="en-US" sz="2800" dirty="0" err="1"/>
                <a:t>được</a:t>
              </a:r>
              <a:r>
                <a:rPr lang="en-US" sz="2800" dirty="0"/>
                <a:t> </a:t>
              </a:r>
              <a:r>
                <a:rPr lang="en-US" sz="2800" dirty="0" err="1"/>
                <a:t>phép</a:t>
              </a:r>
              <a:r>
                <a:rPr lang="en-US" sz="2800" dirty="0"/>
                <a:t> so </a:t>
              </a:r>
              <a:r>
                <a:rPr lang="en-US" sz="2800" dirty="0" err="1"/>
                <a:t>sánh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484284" y="1556901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1373442" y="3950399"/>
            <a:ext cx="97227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b) Mai có </a:t>
            </a:r>
            <a:r>
              <a:rPr lang="en-US" sz="2800" dirty="0" err="1"/>
              <a:t>tất</a:t>
            </a:r>
            <a:r>
              <a:rPr lang="en-US" sz="2800" dirty="0"/>
              <a:t> cả bao </a:t>
            </a:r>
            <a:r>
              <a:rPr lang="en-US" sz="2800" dirty="0" err="1"/>
              <a:t>nhiêu</a:t>
            </a:r>
            <a:r>
              <a:rPr lang="en-US" sz="2800" dirty="0"/>
              <a:t> </a:t>
            </a:r>
            <a:r>
              <a:rPr lang="en-US" sz="2800" dirty="0" err="1"/>
              <a:t>cách</a:t>
            </a:r>
            <a:r>
              <a:rPr lang="en-US" sz="2800" dirty="0"/>
              <a:t> </a:t>
            </a:r>
            <a:r>
              <a:rPr lang="en-US" sz="2800" dirty="0" err="1"/>
              <a:t>chọn</a:t>
            </a:r>
            <a:r>
              <a:rPr lang="en-US" sz="2800" dirty="0"/>
              <a:t> thẻ </a:t>
            </a:r>
            <a:r>
              <a:rPr lang="en-US" sz="2800" dirty="0" err="1"/>
              <a:t>sô</a:t>
            </a:r>
            <a:r>
              <a:rPr lang="en-US" sz="2800" dirty="0"/>
              <a:t>́ </a:t>
            </a:r>
            <a:r>
              <a:rPr lang="en-US" sz="2800" dirty="0" err="1"/>
              <a:t>phu</a:t>
            </a:r>
            <a:r>
              <a:rPr lang="en-US" sz="2800" dirty="0"/>
              <a:t>̀ </a:t>
            </a:r>
            <a:r>
              <a:rPr lang="en-US" sz="2800" dirty="0" err="1"/>
              <a:t>hợp</a:t>
            </a:r>
            <a:r>
              <a:rPr lang="en-US" sz="2800" dirty="0"/>
              <a:t> </a:t>
            </a:r>
            <a:r>
              <a:rPr lang="en-US" sz="2800" dirty="0" err="1"/>
              <a:t>với</a:t>
            </a:r>
            <a:r>
              <a:rPr lang="en-US" sz="2800" dirty="0"/>
              <a:t> </a:t>
            </a:r>
            <a:r>
              <a:rPr lang="en-US" sz="2800" dirty="0" err="1"/>
              <a:t>yêu</a:t>
            </a:r>
            <a:r>
              <a:rPr lang="en-US" sz="2800" dirty="0"/>
              <a:t> </a:t>
            </a:r>
            <a:r>
              <a:rPr lang="en-US" sz="2800" dirty="0" err="1"/>
              <a:t>cầu</a:t>
            </a:r>
            <a:r>
              <a:rPr lang="en-US" sz="2800" dirty="0"/>
              <a:t> </a:t>
            </a:r>
            <a:r>
              <a:rPr lang="en-US" sz="2800" dirty="0" err="1"/>
              <a:t>trên</a:t>
            </a:r>
            <a:r>
              <a:rPr lang="en-US" sz="2800" dirty="0"/>
              <a:t>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AA444BE1-B470-41E1-977F-5E230C88CDD2}"/>
              </a:ext>
            </a:extLst>
          </p:cNvPr>
          <p:cNvSpPr/>
          <p:nvPr/>
        </p:nvSpPr>
        <p:spPr>
          <a:xfrm>
            <a:off x="2470224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xmlns="" id="{4DD7A4A8-F0D4-41AC-A29A-ADE9EFB41DBA}"/>
              </a:ext>
            </a:extLst>
          </p:cNvPr>
          <p:cNvSpPr/>
          <p:nvPr/>
        </p:nvSpPr>
        <p:spPr>
          <a:xfrm>
            <a:off x="3219686" y="2359175"/>
            <a:ext cx="613459" cy="1215342"/>
          </a:xfrm>
          <a:prstGeom prst="roundRect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xmlns="" id="{16CDBF16-09B0-4650-B9A4-F2E3A8AFFEC2}"/>
              </a:ext>
            </a:extLst>
          </p:cNvPr>
          <p:cNvSpPr/>
          <p:nvPr/>
        </p:nvSpPr>
        <p:spPr>
          <a:xfrm>
            <a:off x="3969148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0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xmlns="" id="{54F0D6D9-99CF-493A-BBBE-9DBF91B37001}"/>
              </a:ext>
            </a:extLst>
          </p:cNvPr>
          <p:cNvSpPr/>
          <p:nvPr/>
        </p:nvSpPr>
        <p:spPr>
          <a:xfrm>
            <a:off x="4718610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1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xmlns="" id="{E42B60D4-BCB3-4D39-920B-E624D68AF456}"/>
              </a:ext>
            </a:extLst>
          </p:cNvPr>
          <p:cNvSpPr/>
          <p:nvPr/>
        </p:nvSpPr>
        <p:spPr>
          <a:xfrm>
            <a:off x="5660025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&gt;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xmlns="" id="{F48CCA58-15A2-4D19-8B1F-8B790088D011}"/>
              </a:ext>
            </a:extLst>
          </p:cNvPr>
          <p:cNvSpPr/>
          <p:nvPr/>
        </p:nvSpPr>
        <p:spPr>
          <a:xfrm>
            <a:off x="653197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5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EA2178C0-4592-4E65-A610-A5633C6F9D83}"/>
              </a:ext>
            </a:extLst>
          </p:cNvPr>
          <p:cNvSpPr/>
          <p:nvPr/>
        </p:nvSpPr>
        <p:spPr>
          <a:xfrm>
            <a:off x="729590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7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xmlns="" id="{2CF77855-85D6-408C-AA5D-DDA484B5B7D8}"/>
              </a:ext>
            </a:extLst>
          </p:cNvPr>
          <p:cNvSpPr/>
          <p:nvPr/>
        </p:nvSpPr>
        <p:spPr>
          <a:xfrm>
            <a:off x="805983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xmlns="" id="{F20C2044-9305-46D3-B408-A0C656ED475F}"/>
              </a:ext>
            </a:extLst>
          </p:cNvPr>
          <p:cNvSpPr/>
          <p:nvPr/>
        </p:nvSpPr>
        <p:spPr>
          <a:xfrm>
            <a:off x="8823766" y="2359175"/>
            <a:ext cx="613459" cy="121534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solidFill>
                  <a:schemeClr val="bg2">
                    <a:lumMod val="25000"/>
                  </a:schemeClr>
                </a:solidFill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45361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15" grpId="1" animBg="1"/>
      <p:bldP spid="40" grpId="0" uiExpand="1" build="p"/>
      <p:bldP spid="13" grpId="0" animBg="1"/>
      <p:bldP spid="39" grpId="0" animBg="1"/>
      <p:bldP spid="39" grpId="1" animBg="1"/>
      <p:bldP spid="44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55796" y="1301703"/>
            <a:ext cx="10645267" cy="1432362"/>
            <a:chOff x="1183343" y="1464304"/>
            <a:chExt cx="6722281" cy="1432362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610432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Chọn</a:t>
              </a:r>
              <a:r>
                <a:rPr lang="en-US" sz="2800" dirty="0"/>
                <a:t> </a:t>
              </a:r>
              <a:r>
                <a:rPr lang="en-US" sz="2800" dirty="0" err="1"/>
                <a:t>câu</a:t>
              </a:r>
              <a:r>
                <a:rPr lang="en-US" sz="2800" dirty="0"/>
                <a:t> </a:t>
              </a:r>
              <a:r>
                <a:rPr lang="en-US" sz="2800" dirty="0" err="1"/>
                <a:t>tra</a:t>
              </a:r>
              <a:r>
                <a:rPr lang="en-US" sz="2800" dirty="0"/>
                <a:t>̉ </a:t>
              </a:r>
              <a:r>
                <a:rPr lang="en-US" sz="2800" dirty="0" err="1"/>
                <a:t>lời</a:t>
              </a:r>
              <a:r>
                <a:rPr lang="en-US" sz="2800" dirty="0"/>
                <a:t> </a:t>
              </a:r>
              <a:r>
                <a:rPr lang="en-US" sz="2800" dirty="0" err="1"/>
                <a:t>đúng</a:t>
              </a:r>
              <a:r>
                <a:rPr lang="en-US" sz="2800" dirty="0"/>
                <a:t>:</a:t>
              </a:r>
            </a:p>
            <a:p>
              <a:r>
                <a:rPr lang="en-US" sz="2800" dirty="0" err="1"/>
                <a:t>Trường</a:t>
              </a:r>
              <a:r>
                <a:rPr lang="en-US" sz="2800" dirty="0"/>
                <a:t>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của</a:t>
              </a:r>
              <a:r>
                <a:rPr lang="en-US" sz="2800" dirty="0"/>
                <a:t> </a:t>
              </a:r>
              <a:r>
                <a:rPr lang="en-US" sz="2800" dirty="0" err="1"/>
                <a:t>Rô</a:t>
              </a:r>
              <a:r>
                <a:rPr lang="en-US" sz="2800" dirty="0"/>
                <a:t> – </a:t>
              </a:r>
              <a:r>
                <a:rPr lang="en-US" sz="2800" dirty="0" err="1"/>
                <a:t>bốt</a:t>
              </a:r>
              <a:r>
                <a:rPr lang="en-US" sz="2800" dirty="0"/>
                <a:t> có 1 992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. </a:t>
              </a:r>
              <a:r>
                <a:rPr lang="en-US" sz="2800" dirty="0" err="1"/>
                <a:t>Nếu</a:t>
              </a:r>
              <a:r>
                <a:rPr lang="en-US" sz="2800" dirty="0"/>
                <a:t> </a:t>
              </a:r>
              <a:r>
                <a:rPr lang="en-US" sz="2800" dirty="0" err="1"/>
                <a:t>làm</a:t>
              </a:r>
              <a:r>
                <a:rPr lang="en-US" sz="2800" dirty="0"/>
                <a:t> </a:t>
              </a:r>
              <a:r>
                <a:rPr lang="en-US" sz="2800" dirty="0" err="1"/>
                <a:t>tròn</a:t>
              </a:r>
              <a:r>
                <a:rPr lang="en-US" sz="2800" dirty="0"/>
                <a:t> </a:t>
              </a:r>
              <a:r>
                <a:rPr lang="en-US" sz="2800" dirty="0" err="1"/>
                <a:t>sô</a:t>
              </a:r>
              <a:r>
                <a:rPr lang="en-US" sz="2800" dirty="0"/>
                <a:t>́ </a:t>
              </a:r>
              <a:r>
                <a:rPr lang="en-US" sz="2800" dirty="0" err="1"/>
                <a:t>học</a:t>
              </a:r>
              <a:r>
                <a:rPr lang="en-US" sz="2800" dirty="0"/>
                <a:t> </a:t>
              </a:r>
              <a:r>
                <a:rPr lang="en-US" sz="2800" dirty="0" err="1"/>
                <a:t>sinh</a:t>
              </a:r>
              <a:r>
                <a:rPr lang="en-US" sz="2800" dirty="0"/>
                <a:t> </a:t>
              </a:r>
              <a:r>
                <a:rPr lang="en-US" sz="2800" dirty="0" err="1"/>
                <a:t>đến</a:t>
              </a:r>
              <a:r>
                <a:rPr lang="en-US" sz="2800" dirty="0"/>
                <a:t> </a:t>
              </a:r>
              <a:r>
                <a:rPr lang="en-US" sz="2800" dirty="0" err="1"/>
                <a:t>hàng</a:t>
              </a:r>
              <a:r>
                <a:rPr lang="en-US" sz="2800" dirty="0"/>
                <a:t> </a:t>
              </a:r>
              <a:r>
                <a:rPr lang="en-US" sz="2800" dirty="0" err="1"/>
                <a:t>trăm</a:t>
              </a:r>
              <a:r>
                <a:rPr lang="en-US" sz="2800" dirty="0"/>
                <a:t>, ta có </a:t>
              </a:r>
              <a:r>
                <a:rPr lang="en-US" sz="2800" dirty="0" err="1"/>
                <a:t>thê</a:t>
              </a:r>
              <a:r>
                <a:rPr lang="en-US" sz="2800" dirty="0"/>
                <a:t>̉ </a:t>
              </a:r>
              <a:r>
                <a:rPr lang="en-US" sz="2800" dirty="0" err="1"/>
                <a:t>nói</a:t>
              </a:r>
              <a:r>
                <a:rPr lang="en-US" sz="2800" dirty="0"/>
                <a:t>: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34647" y="2808496"/>
            <a:ext cx="5061353" cy="2778650"/>
            <a:chOff x="879861" y="1651893"/>
            <a:chExt cx="5061353" cy="2778650"/>
          </a:xfrm>
        </p:grpSpPr>
        <p:pic>
          <p:nvPicPr>
            <p:cNvPr id="7" name="Picture 6" descr="Screen Clippi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16" t="7244"/>
            <a:stretch/>
          </p:blipFill>
          <p:spPr>
            <a:xfrm>
              <a:off x="927464" y="2619102"/>
              <a:ext cx="1892346" cy="1811441"/>
            </a:xfrm>
            <a:prstGeom prst="rect">
              <a:avLst/>
            </a:prstGeom>
          </p:spPr>
        </p:pic>
        <p:sp>
          <p:nvSpPr>
            <p:cNvPr id="8" name="Oval Callout 7"/>
            <p:cNvSpPr/>
            <p:nvPr/>
          </p:nvSpPr>
          <p:spPr>
            <a:xfrm>
              <a:off x="879861" y="1651893"/>
              <a:ext cx="5061353" cy="1063030"/>
            </a:xfrm>
            <a:prstGeom prst="wedgeEllipseCallout">
              <a:avLst>
                <a:gd name="adj1" fmla="val -21478"/>
                <a:gd name="adj2" fmla="val 62500"/>
              </a:avLst>
            </a:prstGeom>
            <a:solidFill>
              <a:schemeClr val="bg1"/>
            </a:solidFill>
            <a:ln w="285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Trường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học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của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Rô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–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bốt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có </a:t>
              </a:r>
              <a:r>
                <a:rPr lang="en-US" sz="2400" dirty="0" err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khoảng</a:t>
              </a:r>
              <a:r>
                <a:rPr lang="en-US" sz="24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: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0936B27-636C-461F-BB1F-978A024C5FA1}"/>
              </a:ext>
            </a:extLst>
          </p:cNvPr>
          <p:cNvGrpSpPr/>
          <p:nvPr/>
        </p:nvGrpSpPr>
        <p:grpSpPr>
          <a:xfrm>
            <a:off x="3143540" y="4031983"/>
            <a:ext cx="3542905" cy="549079"/>
            <a:chOff x="3143540" y="4031983"/>
            <a:chExt cx="3542905" cy="549079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27326FBE-FC2E-4617-B226-339B3903A011}"/>
                </a:ext>
              </a:extLst>
            </p:cNvPr>
            <p:cNvSpPr/>
            <p:nvPr/>
          </p:nvSpPr>
          <p:spPr>
            <a:xfrm>
              <a:off x="3701521" y="4043791"/>
              <a:ext cx="2984924" cy="525462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  2 000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3E579DDB-6738-4B8E-8C49-D0B5F099FFF9}"/>
                </a:ext>
              </a:extLst>
            </p:cNvPr>
            <p:cNvSpPr/>
            <p:nvPr/>
          </p:nvSpPr>
          <p:spPr>
            <a:xfrm>
              <a:off x="3143540" y="4031983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A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B19D483-BBC1-447D-AAFA-A436A2E0FEA1}"/>
              </a:ext>
            </a:extLst>
          </p:cNvPr>
          <p:cNvGrpSpPr/>
          <p:nvPr/>
        </p:nvGrpSpPr>
        <p:grpSpPr>
          <a:xfrm>
            <a:off x="7342754" y="4039361"/>
            <a:ext cx="3658622" cy="554038"/>
            <a:chOff x="7342754" y="4039361"/>
            <a:chExt cx="3658622" cy="554038"/>
          </a:xfrm>
        </p:grpSpPr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01EC6D75-4B63-40AB-825B-DC0763E5A343}"/>
                </a:ext>
              </a:extLst>
            </p:cNvPr>
            <p:cNvSpPr/>
            <p:nvPr/>
          </p:nvSpPr>
          <p:spPr>
            <a:xfrm>
              <a:off x="7906510" y="4067937"/>
              <a:ext cx="3094866" cy="525462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1 950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xmlns="" id="{0D6C3387-807A-4E78-9CE9-B740F7874DA7}"/>
                </a:ext>
              </a:extLst>
            </p:cNvPr>
            <p:cNvSpPr/>
            <p:nvPr/>
          </p:nvSpPr>
          <p:spPr>
            <a:xfrm>
              <a:off x="7342754" y="4039361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CEA4B2DF-7FBE-4ABD-A0F7-33B48E3D21CE}"/>
              </a:ext>
            </a:extLst>
          </p:cNvPr>
          <p:cNvGrpSpPr/>
          <p:nvPr/>
        </p:nvGrpSpPr>
        <p:grpSpPr>
          <a:xfrm>
            <a:off x="3168467" y="4971968"/>
            <a:ext cx="3517978" cy="549079"/>
            <a:chOff x="3168467" y="4971968"/>
            <a:chExt cx="3517978" cy="549079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xmlns="" id="{23F117EA-0613-4368-ABE7-8308428E973D}"/>
                </a:ext>
              </a:extLst>
            </p:cNvPr>
            <p:cNvSpPr/>
            <p:nvPr/>
          </p:nvSpPr>
          <p:spPr>
            <a:xfrm>
              <a:off x="3419885" y="4983777"/>
              <a:ext cx="3266560" cy="525462"/>
            </a:xfrm>
            <a:prstGeom prst="roundRect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      1 900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xmlns="" id="{D1A3EADB-9224-413A-B4B5-0FB18F00C1CB}"/>
                </a:ext>
              </a:extLst>
            </p:cNvPr>
            <p:cNvSpPr/>
            <p:nvPr/>
          </p:nvSpPr>
          <p:spPr>
            <a:xfrm>
              <a:off x="3168467" y="4971968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C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1459CED-191C-454A-816F-78AE47FC2A92}"/>
              </a:ext>
            </a:extLst>
          </p:cNvPr>
          <p:cNvGrpSpPr/>
          <p:nvPr/>
        </p:nvGrpSpPr>
        <p:grpSpPr>
          <a:xfrm>
            <a:off x="7342755" y="4946432"/>
            <a:ext cx="3658622" cy="549079"/>
            <a:chOff x="7342755" y="4946432"/>
            <a:chExt cx="3658622" cy="549079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CA0F2F3C-0EE7-45DA-85DA-2FD56016AA9C}"/>
                </a:ext>
              </a:extLst>
            </p:cNvPr>
            <p:cNvSpPr/>
            <p:nvPr/>
          </p:nvSpPr>
          <p:spPr>
            <a:xfrm>
              <a:off x="7906511" y="4965483"/>
              <a:ext cx="3094866" cy="525462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chemeClr val="tx1"/>
                  </a:solidFill>
                </a:rPr>
                <a:t>1 000 </a:t>
              </a:r>
              <a:r>
                <a:rPr lang="en-US" sz="2800" dirty="0" err="1">
                  <a:solidFill>
                    <a:schemeClr val="tx1"/>
                  </a:solidFill>
                </a:rPr>
                <a:t>học</a:t>
              </a:r>
              <a:r>
                <a:rPr lang="en-US" sz="2800" dirty="0">
                  <a:solidFill>
                    <a:schemeClr val="tx1"/>
                  </a:solidFill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</a:rPr>
                <a:t>sinh</a:t>
              </a:r>
              <a:endParaRPr lang="en-US" sz="2800" dirty="0">
                <a:solidFill>
                  <a:schemeClr val="tx1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xmlns="" id="{CA9A7B77-0F28-40E2-9B7D-DACA25BC3E89}"/>
                </a:ext>
              </a:extLst>
            </p:cNvPr>
            <p:cNvSpPr/>
            <p:nvPr/>
          </p:nvSpPr>
          <p:spPr>
            <a:xfrm>
              <a:off x="7342755" y="4946432"/>
              <a:ext cx="934497" cy="54907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rgbClr val="FF0000"/>
                  </a:solidFill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6534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#ppt_w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48900" y="-1"/>
            <a:ext cx="19431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xmlns="" id="{FDBA72B9-39F9-45D7-88E8-D259804FBA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3221382" cy="13906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96C5A1B-A2FB-4ED7-ABD1-FCF089AAD8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813" y="1885952"/>
            <a:ext cx="6408210" cy="46672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6BDC28-32BF-46E2-B125-6A1566D1D7E1}"/>
              </a:ext>
            </a:extLst>
          </p:cNvPr>
          <p:cNvSpPr txBox="1"/>
          <p:nvPr/>
        </p:nvSpPr>
        <p:spPr>
          <a:xfrm>
            <a:off x="2495549" y="98287"/>
            <a:ext cx="7839076" cy="175432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b="1" dirty="0" err="1">
                <a:ln/>
                <a:solidFill>
                  <a:srgbClr val="4C5ECE"/>
                </a:solidFill>
              </a:rPr>
              <a:t>Cách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 err="1">
                <a:ln/>
                <a:solidFill>
                  <a:srgbClr val="4C5ECE"/>
                </a:solidFill>
              </a:rPr>
              <a:t>Người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bắt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đầu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tư</a:t>
            </a:r>
            <a:r>
              <a:rPr lang="en-US" b="1" dirty="0">
                <a:ln/>
                <a:solidFill>
                  <a:srgbClr val="4C5ECE"/>
                </a:solidFill>
              </a:rPr>
              <a:t>̀ ô XUẤT PHÁT. Khi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lượt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người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chơi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gieo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xúc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xắc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rồi</a:t>
            </a:r>
            <a:r>
              <a:rPr lang="en-US" b="1" dirty="0">
                <a:ln/>
                <a:solidFill>
                  <a:srgbClr val="4C5ECE"/>
                </a:solidFill>
              </a:rPr>
              <a:t> di </a:t>
            </a:r>
            <a:r>
              <a:rPr lang="en-US" b="1" dirty="0" err="1">
                <a:ln/>
                <a:solidFill>
                  <a:srgbClr val="4C5ECE"/>
                </a:solidFill>
              </a:rPr>
              <a:t>chuyển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ô </a:t>
            </a:r>
            <a:r>
              <a:rPr lang="en-US" b="1" dirty="0" err="1">
                <a:ln/>
                <a:solidFill>
                  <a:srgbClr val="4C5ECE"/>
                </a:solidFill>
              </a:rPr>
              <a:t>bằng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</a:t>
            </a:r>
            <a:r>
              <a:rPr lang="en-US" b="1" dirty="0" err="1">
                <a:ln/>
                <a:solidFill>
                  <a:srgbClr val="4C5ECE"/>
                </a:solidFill>
              </a:rPr>
              <a:t>chấm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nhận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được</a:t>
            </a:r>
            <a:r>
              <a:rPr lang="en-US" b="1" dirty="0">
                <a:ln/>
                <a:solidFill>
                  <a:srgbClr val="4C5ECE"/>
                </a:solidFill>
              </a:rPr>
              <a:t>. </a:t>
            </a:r>
            <a:r>
              <a:rPr lang="en-US" b="1" dirty="0" err="1">
                <a:ln/>
                <a:solidFill>
                  <a:srgbClr val="4C5ECE"/>
                </a:solidFill>
              </a:rPr>
              <a:t>Nếu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ô </a:t>
            </a:r>
            <a:r>
              <a:rPr lang="en-US" b="1" dirty="0" err="1">
                <a:ln/>
                <a:solidFill>
                  <a:srgbClr val="4C5ECE"/>
                </a:solidFill>
              </a:rPr>
              <a:t>màu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xanh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thi</a:t>
            </a:r>
            <a:r>
              <a:rPr lang="en-US" b="1" dirty="0">
                <a:ln/>
                <a:solidFill>
                  <a:srgbClr val="4C5ECE"/>
                </a:solidFill>
              </a:rPr>
              <a:t>̀ di </a:t>
            </a:r>
            <a:r>
              <a:rPr lang="en-US" b="1" dirty="0" err="1">
                <a:ln/>
                <a:solidFill>
                  <a:srgbClr val="4C5ECE"/>
                </a:solidFill>
              </a:rPr>
              <a:t>chuyển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theo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hướng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mũi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tên</a:t>
            </a:r>
            <a:r>
              <a:rPr lang="en-US" b="1" dirty="0">
                <a:ln/>
                <a:solidFill>
                  <a:srgbClr val="4C5ECE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ln/>
                <a:solidFill>
                  <a:srgbClr val="4C5ECE"/>
                </a:solidFill>
              </a:rPr>
              <a:t> So </a:t>
            </a:r>
            <a:r>
              <a:rPr lang="en-US" b="1" dirty="0" err="1">
                <a:ln/>
                <a:solidFill>
                  <a:srgbClr val="4C5ECE"/>
                </a:solidFill>
              </a:rPr>
              <a:t>sánh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</a:t>
            </a:r>
            <a:r>
              <a:rPr lang="en-US" b="1" dirty="0" err="1">
                <a:ln/>
                <a:solidFill>
                  <a:srgbClr val="4C5ECE"/>
                </a:solidFill>
              </a:rPr>
              <a:t>trong</a:t>
            </a:r>
            <a:r>
              <a:rPr lang="en-US" b="1" dirty="0">
                <a:ln/>
                <a:solidFill>
                  <a:srgbClr val="4C5ECE"/>
                </a:solidFill>
              </a:rPr>
              <a:t> ô </a:t>
            </a:r>
            <a:r>
              <a:rPr lang="en-US" b="1" dirty="0" err="1">
                <a:ln/>
                <a:solidFill>
                  <a:srgbClr val="4C5ECE"/>
                </a:solidFill>
              </a:rPr>
              <a:t>mới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đến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với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sô</a:t>
            </a:r>
            <a:r>
              <a:rPr lang="en-US" b="1" dirty="0">
                <a:ln/>
                <a:solidFill>
                  <a:srgbClr val="4C5ECE"/>
                </a:solidFill>
              </a:rPr>
              <a:t>́ ở ô XUẤT PHÁT( SỐ 3 579 ). </a:t>
            </a:r>
            <a:r>
              <a:rPr lang="en-US" b="1" dirty="0" err="1">
                <a:ln/>
                <a:solidFill>
                  <a:srgbClr val="4C5ECE"/>
                </a:solidFill>
              </a:rPr>
              <a:t>Nếu</a:t>
            </a:r>
            <a:r>
              <a:rPr lang="en-US" b="1" dirty="0">
                <a:ln/>
                <a:solidFill>
                  <a:srgbClr val="4C5ECE"/>
                </a:solidFill>
              </a:rPr>
              <a:t> so </a:t>
            </a:r>
            <a:r>
              <a:rPr lang="en-US" b="1" dirty="0" err="1">
                <a:ln/>
                <a:solidFill>
                  <a:srgbClr val="4C5ECE"/>
                </a:solidFill>
              </a:rPr>
              <a:t>sánh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sai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thi</a:t>
            </a:r>
            <a:r>
              <a:rPr lang="en-US" b="1" dirty="0">
                <a:ln/>
                <a:solidFill>
                  <a:srgbClr val="4C5ECE"/>
                </a:solidFill>
              </a:rPr>
              <a:t>̀ </a:t>
            </a:r>
            <a:r>
              <a:rPr lang="en-US" b="1" dirty="0" err="1">
                <a:ln/>
                <a:solidFill>
                  <a:srgbClr val="4C5ECE"/>
                </a:solidFill>
              </a:rPr>
              <a:t>phải</a:t>
            </a:r>
            <a:r>
              <a:rPr lang="en-US" b="1" dirty="0">
                <a:ln/>
                <a:solidFill>
                  <a:srgbClr val="4C5ECE"/>
                </a:solidFill>
              </a:rPr>
              <a:t> quay </a:t>
            </a:r>
            <a:r>
              <a:rPr lang="en-US" b="1" dirty="0" err="1">
                <a:ln/>
                <a:solidFill>
                  <a:srgbClr val="4C5ECE"/>
                </a:solidFill>
              </a:rPr>
              <a:t>vê</a:t>
            </a:r>
            <a:r>
              <a:rPr lang="en-US" b="1" dirty="0">
                <a:ln/>
                <a:solidFill>
                  <a:srgbClr val="4C5ECE"/>
                </a:solidFill>
              </a:rPr>
              <a:t>̀ ô </a:t>
            </a:r>
            <a:r>
              <a:rPr lang="en-US" b="1" dirty="0" err="1">
                <a:ln/>
                <a:solidFill>
                  <a:srgbClr val="4C5ECE"/>
                </a:solidFill>
              </a:rPr>
              <a:t>xuất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phát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trước</a:t>
            </a:r>
            <a:r>
              <a:rPr lang="en-US" b="1" dirty="0">
                <a:ln/>
                <a:solidFill>
                  <a:srgbClr val="4C5ECE"/>
                </a:solidFill>
              </a:rPr>
              <a:t> </a:t>
            </a:r>
            <a:r>
              <a:rPr lang="en-US" b="1" dirty="0" err="1">
                <a:ln/>
                <a:solidFill>
                  <a:srgbClr val="4C5ECE"/>
                </a:solidFill>
              </a:rPr>
              <a:t>đo</a:t>
            </a:r>
            <a:r>
              <a:rPr lang="en-US" b="1" dirty="0">
                <a:ln/>
                <a:solidFill>
                  <a:srgbClr val="4C5ECE"/>
                </a:solidFill>
              </a:rPr>
              <a:t>́.</a:t>
            </a:r>
          </a:p>
        </p:txBody>
      </p:sp>
    </p:spTree>
    <p:extLst>
      <p:ext uri="{BB962C8B-B14F-4D97-AF65-F5344CB8AC3E}">
        <p14:creationId xmlns:p14="http://schemas.microsoft.com/office/powerpoint/2010/main" val="280228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83224502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845" y="1154996"/>
            <a:ext cx="12004064" cy="22740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92423" y="3688059"/>
            <a:ext cx="3807154" cy="23792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74984" y="-124922"/>
            <a:ext cx="6158308" cy="6663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58039" y="5333532"/>
            <a:ext cx="1586601" cy="1647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541854" y="5512745"/>
            <a:ext cx="1461958" cy="1660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82217" y="3171566"/>
            <a:ext cx="3203040" cy="3421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1193" y="815050"/>
            <a:ext cx="1206947" cy="129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4">
            <a:hlinkClick r:id="rId8" action="ppaction://hlinksldjump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801193" y="815050"/>
            <a:ext cx="1206947" cy="12964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9233" y="2210609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>
            <a:hlinkClick r:id="rId10" action="ppaction://hlinksldjump"/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159233" y="2210609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517" y="703048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>
            <a:hlinkClick r:id="rId12" action="ppaction://hlinksldjump"/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724516" y="703046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28863" y="1746191"/>
            <a:ext cx="1395655" cy="1499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4">
            <a:hlinkClick r:id="rId14" action="ppaction://hlinksldjump"/>
          </p:cNvPr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6328863" y="175022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14">
            <a:hlinkClick r:id="rId15" action="ppaction://hlinksldjump"/>
          </p:cNvPr>
          <p:cNvSpPr/>
          <p:nvPr/>
        </p:nvSpPr>
        <p:spPr>
          <a:xfrm>
            <a:off x="11129352" y="187986"/>
            <a:ext cx="843975" cy="418043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5400" cap="flat" cmpd="sng">
            <a:solidFill>
              <a:srgbClr val="3593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2479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84581" y="3171566"/>
            <a:ext cx="3200677" cy="342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5"/>
          <p:cNvSpPr txBox="1">
            <a:spLocks noGrp="1"/>
          </p:cNvSpPr>
          <p:nvPr>
            <p:ph type="ctrTitle"/>
          </p:nvPr>
        </p:nvSpPr>
        <p:spPr>
          <a:xfrm>
            <a:off x="1433790" y="760553"/>
            <a:ext cx="9002872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Làm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tròn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3 565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đến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:</a:t>
            </a:r>
            <a:endParaRPr sz="4000" dirty="0"/>
          </a:p>
        </p:txBody>
      </p:sp>
      <p:pic>
        <p:nvPicPr>
          <p:cNvPr id="128" name="Google Shape;128;p15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848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2048406-3B59-45F7-9AD9-DC3AB771E282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3 600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72D29572-DD9B-460F-A461-F484BB80D8C1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xmlns="" id="{D80DA8F2-B6D2-4938-A8B5-8EB4EB37F539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3 500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xmlns="" id="{AAE45433-85B5-479F-BF24-5ED3CBF748E0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2" grpId="0" animBg="1"/>
      <p:bldP spid="82" grpId="1" animBg="1"/>
      <p:bldP spid="83" grpId="0" animBg="1"/>
      <p:bldP spid="83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6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3435" y="10789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6"/>
          <p:cNvSpPr txBox="1">
            <a:spLocks noGrp="1"/>
          </p:cNvSpPr>
          <p:nvPr>
            <p:ph type="ctrTitle"/>
          </p:nvPr>
        </p:nvSpPr>
        <p:spPr>
          <a:xfrm>
            <a:off x="155759" y="905355"/>
            <a:ext cx="11254865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3 801, 3 989, 4 001, 3 999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lớn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nhất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sz="40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D104EAE-5E44-4659-90C8-EAFF8D3F2FD7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3 801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CC972A84-712A-4B8F-8FA1-9F9A8AADA2EA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xmlns="" id="{95A51F49-A8EF-4B9F-B1DC-B027EA61C52A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3 989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CB223689-D845-4A30-B811-01EC8379838B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D9D0FC27-D913-4D41-B245-35C6886988DA}"/>
              </a:ext>
            </a:extLst>
          </p:cNvPr>
          <p:cNvSpPr/>
          <p:nvPr/>
        </p:nvSpPr>
        <p:spPr>
          <a:xfrm>
            <a:off x="1934318" y="4208584"/>
            <a:ext cx="3567165" cy="894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4 001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77FD3B40-12F7-4214-9FA8-422786A31774}"/>
              </a:ext>
            </a:extLst>
          </p:cNvPr>
          <p:cNvSpPr/>
          <p:nvPr/>
        </p:nvSpPr>
        <p:spPr>
          <a:xfrm>
            <a:off x="1351513" y="4208584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740B813D-6329-4D1A-B0D9-5D96B9BE4AA8}"/>
              </a:ext>
            </a:extLst>
          </p:cNvPr>
          <p:cNvSpPr/>
          <p:nvPr/>
        </p:nvSpPr>
        <p:spPr>
          <a:xfrm>
            <a:off x="7573135" y="4240408"/>
            <a:ext cx="3567165" cy="894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3 999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7D03807-0B92-41DC-A7E5-DDDCEE321372}"/>
              </a:ext>
            </a:extLst>
          </p:cNvPr>
          <p:cNvSpPr/>
          <p:nvPr/>
        </p:nvSpPr>
        <p:spPr>
          <a:xfrm>
            <a:off x="6990330" y="4240408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17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8485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34;p16">
            <a:extLst>
              <a:ext uri="{FF2B5EF4-FFF2-40B4-BE49-F238E27FC236}">
                <a16:creationId xmlns:a16="http://schemas.microsoft.com/office/drawing/2014/main" xmlns="" id="{335E3DF0-1AA1-4814-B0BA-F330257A83F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5759" y="905355"/>
            <a:ext cx="11254865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pPr algn="l"/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	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Trong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các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5 801, 4 989, 4 001, 4 999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́ bé </a:t>
            </a:r>
            <a:r>
              <a:rPr lang="en-US" sz="4400" dirty="0" err="1">
                <a:latin typeface="Arial"/>
                <a:ea typeface="Arial"/>
                <a:cs typeface="Arial"/>
                <a:sym typeface="Arial"/>
              </a:rPr>
              <a:t>nhất</a:t>
            </a:r>
            <a:r>
              <a:rPr lang="en-US" sz="44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sz="40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xmlns="" id="{5DAFC03D-43F3-4C27-AC0C-2FD1A92E6373}"/>
              </a:ext>
            </a:extLst>
          </p:cNvPr>
          <p:cNvSpPr/>
          <p:nvPr/>
        </p:nvSpPr>
        <p:spPr>
          <a:xfrm>
            <a:off x="1934317" y="2672863"/>
            <a:ext cx="3567165" cy="8943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5 801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6C82A3C6-E304-44E3-BF46-D14A8734AC63}"/>
              </a:ext>
            </a:extLst>
          </p:cNvPr>
          <p:cNvSpPr/>
          <p:nvPr/>
        </p:nvSpPr>
        <p:spPr>
          <a:xfrm>
            <a:off x="1351512" y="2672863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6EC105E3-19F9-42D2-9C96-B1202B3AD7DB}"/>
              </a:ext>
            </a:extLst>
          </p:cNvPr>
          <p:cNvSpPr/>
          <p:nvPr/>
        </p:nvSpPr>
        <p:spPr>
          <a:xfrm>
            <a:off x="7573134" y="2704687"/>
            <a:ext cx="3567165" cy="8943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4 989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42273BE7-AF97-4B9C-911D-4B55FF62C7A7}"/>
              </a:ext>
            </a:extLst>
          </p:cNvPr>
          <p:cNvSpPr/>
          <p:nvPr/>
        </p:nvSpPr>
        <p:spPr>
          <a:xfrm>
            <a:off x="6990329" y="2704687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xmlns="" id="{C58EAE46-BC76-457C-A441-B4DB4A7F55DF}"/>
              </a:ext>
            </a:extLst>
          </p:cNvPr>
          <p:cNvSpPr/>
          <p:nvPr/>
        </p:nvSpPr>
        <p:spPr>
          <a:xfrm>
            <a:off x="1934318" y="4208584"/>
            <a:ext cx="3567165" cy="89430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4 001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117CD887-4CB8-4A98-B45D-D0A7E682CC02}"/>
              </a:ext>
            </a:extLst>
          </p:cNvPr>
          <p:cNvSpPr/>
          <p:nvPr/>
        </p:nvSpPr>
        <p:spPr>
          <a:xfrm>
            <a:off x="1351513" y="4208584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A8A7AC67-07E8-40C7-99B5-1A9160E83165}"/>
              </a:ext>
            </a:extLst>
          </p:cNvPr>
          <p:cNvSpPr/>
          <p:nvPr/>
        </p:nvSpPr>
        <p:spPr>
          <a:xfrm>
            <a:off x="7573135" y="4240408"/>
            <a:ext cx="3567165" cy="89430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4 999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F149F98A-4F21-49E3-AED8-FABD694AD563}"/>
              </a:ext>
            </a:extLst>
          </p:cNvPr>
          <p:cNvSpPr/>
          <p:nvPr/>
        </p:nvSpPr>
        <p:spPr>
          <a:xfrm>
            <a:off x="6990330" y="4240408"/>
            <a:ext cx="934497" cy="93449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7" grpId="0" animBg="1"/>
      <p:bldP spid="38" grpId="0" animBg="1"/>
      <p:bldP spid="38" grpId="1" animBg="1"/>
      <p:bldP spid="39" grpId="0" animBg="1"/>
      <p:bldP spid="3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8">
            <a:hlinkClick r:id="rId3" action="ppaction://hlinksldjump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781266" y="50714"/>
            <a:ext cx="1395655" cy="149911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>
            <a:spLocks noGrp="1"/>
          </p:cNvSpPr>
          <p:nvPr>
            <p:ph type="ctrTitle"/>
          </p:nvPr>
        </p:nvSpPr>
        <p:spPr>
          <a:xfrm>
            <a:off x="706743" y="850999"/>
            <a:ext cx="9685762" cy="1313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́ 3 609 có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chư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̃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sô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́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hàng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800" dirty="0" err="1">
                <a:latin typeface="Arial"/>
                <a:ea typeface="Arial"/>
                <a:cs typeface="Arial"/>
                <a:sym typeface="Arial"/>
              </a:rPr>
              <a:t>trăm</a:t>
            </a:r>
            <a:r>
              <a:rPr lang="en-US" sz="4800" dirty="0">
                <a:latin typeface="Arial"/>
                <a:ea typeface="Arial"/>
                <a:cs typeface="Arial"/>
                <a:sym typeface="Arial"/>
              </a:rPr>
              <a:t> là:</a:t>
            </a:r>
            <a:endParaRPr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03D0153D-819E-4AFE-A369-A1FE042F1BD4}"/>
              </a:ext>
            </a:extLst>
          </p:cNvPr>
          <p:cNvSpPr/>
          <p:nvPr/>
        </p:nvSpPr>
        <p:spPr>
          <a:xfrm>
            <a:off x="2567364" y="2672863"/>
            <a:ext cx="2347960" cy="75613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6FAD4995-4494-4E3B-955B-62F46C58F747}"/>
              </a:ext>
            </a:extLst>
          </p:cNvPr>
          <p:cNvSpPr/>
          <p:nvPr/>
        </p:nvSpPr>
        <p:spPr>
          <a:xfrm>
            <a:off x="1984559" y="2672863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C0DDEFE6-09D8-48C6-B6B9-66DEFD583CCF}"/>
              </a:ext>
            </a:extLst>
          </p:cNvPr>
          <p:cNvSpPr/>
          <p:nvPr/>
        </p:nvSpPr>
        <p:spPr>
          <a:xfrm>
            <a:off x="7573133" y="2704687"/>
            <a:ext cx="2347960" cy="75613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ED412665-50E1-4E78-9371-C67B860E8D2B}"/>
              </a:ext>
            </a:extLst>
          </p:cNvPr>
          <p:cNvSpPr/>
          <p:nvPr/>
        </p:nvSpPr>
        <p:spPr>
          <a:xfrm>
            <a:off x="6990329" y="2704687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2AE107F0-690C-4483-A792-4E970A37E729}"/>
              </a:ext>
            </a:extLst>
          </p:cNvPr>
          <p:cNvSpPr/>
          <p:nvPr/>
        </p:nvSpPr>
        <p:spPr>
          <a:xfrm>
            <a:off x="7573135" y="3970779"/>
            <a:ext cx="2347960" cy="756139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455771B2-CABF-419A-9DD6-BF50B600E4B1}"/>
              </a:ext>
            </a:extLst>
          </p:cNvPr>
          <p:cNvSpPr/>
          <p:nvPr/>
        </p:nvSpPr>
        <p:spPr>
          <a:xfrm>
            <a:off x="6990330" y="3970779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642C72EA-5DB7-45BD-B121-8EEE28CBAFF6}"/>
              </a:ext>
            </a:extLst>
          </p:cNvPr>
          <p:cNvSpPr/>
          <p:nvPr/>
        </p:nvSpPr>
        <p:spPr>
          <a:xfrm>
            <a:off x="2579088" y="3985846"/>
            <a:ext cx="2347960" cy="75613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2E7AC7F6-8C2E-45CE-B22C-81FA7A13AF82}"/>
              </a:ext>
            </a:extLst>
          </p:cNvPr>
          <p:cNvSpPr/>
          <p:nvPr/>
        </p:nvSpPr>
        <p:spPr>
          <a:xfrm>
            <a:off x="1996283" y="3985846"/>
            <a:ext cx="934497" cy="75613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2520069" y="365093"/>
            <a:ext cx="7151863" cy="7636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ctr" anchorCtr="0">
            <a:noAutofit/>
          </a:bodyPr>
          <a:lstStyle/>
          <a:p>
            <a:r>
              <a:rPr lang="vi-VN"/>
              <a:t>Chúc mừng các em đã khởi động xuất sắc!</a:t>
            </a:r>
            <a:endParaRPr/>
          </a:p>
        </p:txBody>
      </p:sp>
      <p:pic>
        <p:nvPicPr>
          <p:cNvPr id="173" name="Google Shape;17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0401" y="4046788"/>
            <a:ext cx="3111075" cy="23333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53926" y="3374918"/>
            <a:ext cx="1826400" cy="182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02417" y="4743988"/>
            <a:ext cx="2234850" cy="2011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40783" y="4046788"/>
            <a:ext cx="3021750" cy="302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12642" y="3631343"/>
            <a:ext cx="859500" cy="10107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1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195481" y="1892521"/>
            <a:ext cx="2445512" cy="183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1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28900" y="342574"/>
            <a:ext cx="2567100" cy="3099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42131" y="1225977"/>
            <a:ext cx="2271750" cy="2271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1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80199" y="1521866"/>
            <a:ext cx="2121600" cy="212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81250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</a:t>
            </a:r>
          </a:p>
          <a:p>
            <a:pPr algn="ctr"/>
            <a:r>
              <a:rPr lang="en-US" sz="44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 TẬP CHUNG (TIẾT 3)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:a16="http://schemas.microsoft.com/office/drawing/2014/main" xmlns="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:a16="http://schemas.microsoft.com/office/drawing/2014/main" xmlns="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8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049F577-F92A-4405-A19E-48EB947980F5}"/>
              </a:ext>
            </a:extLst>
          </p:cNvPr>
          <p:cNvSpPr txBox="1"/>
          <p:nvPr/>
        </p:nvSpPr>
        <p:spPr>
          <a:xfrm>
            <a:off x="2583546" y="517052"/>
            <a:ext cx="6755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CÁC SỐ ĐẾN 10 000</a:t>
            </a:r>
            <a:endParaRPr lang="vi-VN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688838532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Learning the Alphabet by Slidesgo">
  <a:themeElements>
    <a:clrScheme name="Simple Light">
      <a:dk1>
        <a:srgbClr val="000000"/>
      </a:dk1>
      <a:lt1>
        <a:srgbClr val="FFFFFF"/>
      </a:lt1>
      <a:dk2>
        <a:srgbClr val="804638"/>
      </a:dk2>
      <a:lt2>
        <a:srgbClr val="EFD89B"/>
      </a:lt2>
      <a:accent1>
        <a:srgbClr val="49CAD1"/>
      </a:accent1>
      <a:accent2>
        <a:srgbClr val="9CED85"/>
      </a:accent2>
      <a:accent3>
        <a:srgbClr val="EFC658"/>
      </a:accent3>
      <a:accent4>
        <a:srgbClr val="EEA384"/>
      </a:accent4>
      <a:accent5>
        <a:srgbClr val="DD8954"/>
      </a:accent5>
      <a:accent6>
        <a:srgbClr val="DE6262"/>
      </a:accent6>
      <a:hlink>
        <a:srgbClr val="DE626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1077</TotalTime>
  <Words>708</Words>
  <Application>Microsoft Office PowerPoint</Application>
  <PresentationFormat>Widescreen</PresentationFormat>
  <Paragraphs>123</Paragraphs>
  <Slides>18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Itim</vt:lpstr>
      <vt:lpstr>Times New Roman</vt:lpstr>
      <vt:lpstr>UTM Cookies</vt:lpstr>
      <vt:lpstr>Varela Round</vt:lpstr>
      <vt:lpstr>字魂17号-萌趣果冻体</vt:lpstr>
      <vt:lpstr>Office Theme</vt:lpstr>
      <vt:lpstr>Learning the Alphabet by Slidesgo</vt:lpstr>
      <vt:lpstr>PowerPoint Presentation</vt:lpstr>
      <vt:lpstr>PowerPoint Presentation</vt:lpstr>
      <vt:lpstr>PowerPoint Presentation</vt:lpstr>
      <vt:lpstr>Làm tròn số 3 565 đến hàng trăm:</vt:lpstr>
      <vt:lpstr> Trong các số 3 801, 3 989, 4 001, 3 999 số lớn nhất là:</vt:lpstr>
      <vt:lpstr> Trong các số 5 801, 4 989, 4 001, 4 999 số bé nhất là:</vt:lpstr>
      <vt:lpstr>Số 3 609 có chữ số hàng trăm là:</vt:lpstr>
      <vt:lpstr>Chúc mừng các em đã khởi động xuất sắc!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Windows User</cp:lastModifiedBy>
  <cp:revision>118</cp:revision>
  <dcterms:created xsi:type="dcterms:W3CDTF">2021-06-02T01:34:28Z</dcterms:created>
  <dcterms:modified xsi:type="dcterms:W3CDTF">2023-02-06T03:20:01Z</dcterms:modified>
</cp:coreProperties>
</file>