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6" r:id="rId4"/>
    <p:sldId id="293" r:id="rId5"/>
    <p:sldId id="269" r:id="rId6"/>
    <p:sldId id="268" r:id="rId7"/>
    <p:sldId id="294" r:id="rId8"/>
    <p:sldId id="297" r:id="rId9"/>
  </p:sldIdLst>
  <p:sldSz cx="12192000" cy="6858000"/>
  <p:notesSz cx="6858000" cy="9144000"/>
  <p:embeddedFontLst>
    <p:embeddedFont>
      <p:font typeface="#9Slide07 Altus" pitchFamily="2" charset="0"/>
      <p:regular r:id="rId11"/>
    </p:embeddedFont>
    <p:embeddedFont>
      <p:font typeface="#9Slide07 HoneyCream" pitchFamily="2" charset="0"/>
      <p:regular r:id="rId12"/>
    </p:embeddedFont>
    <p:embeddedFont>
      <p:font typeface="SVN-Poky'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105"/>
    <a:srgbClr val="EE8C88"/>
    <a:srgbClr val="0175C0"/>
    <a:srgbClr val="5FB131"/>
    <a:srgbClr val="C90004"/>
    <a:srgbClr val="5A0A01"/>
    <a:srgbClr val="0174BF"/>
    <a:srgbClr val="C7D005"/>
    <a:srgbClr val="E40613"/>
    <a:srgbClr val="88B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D32F-36E9-499E-805C-DCD67891E36F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65F96-BCE5-45C0-8B5C-AFAA1609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9B546-6C70-4D05-BE2B-D6259521846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999949-8ED8-4027-AC09-5A5EBFA0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0" y="2029550"/>
            <a:ext cx="3036071" cy="482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829" y="-1322067"/>
            <a:ext cx="10058400" cy="320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960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5385" y="101600"/>
            <a:ext cx="1599604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13613" y="2051276"/>
            <a:ext cx="965916" cy="965916"/>
          </a:xfrm>
          <a:prstGeom prst="ellipse">
            <a:avLst/>
          </a:prstGeom>
          <a:solidFill>
            <a:srgbClr val="FF4F3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52844" y="2039848"/>
            <a:ext cx="965916" cy="965916"/>
          </a:xfrm>
          <a:prstGeom prst="ellipse">
            <a:avLst/>
          </a:prstGeom>
          <a:solidFill>
            <a:srgbClr val="04B5D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41281" y="5472227"/>
            <a:ext cx="617824" cy="617824"/>
          </a:xfrm>
          <a:prstGeom prst="ellipse">
            <a:avLst/>
          </a:prstGeom>
          <a:solidFill>
            <a:srgbClr val="E881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41807" y="5432703"/>
            <a:ext cx="617824" cy="617824"/>
          </a:xfrm>
          <a:prstGeom prst="ellipse">
            <a:avLst/>
          </a:prstGeom>
          <a:solidFill>
            <a:srgbClr val="F9E6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20971719">
            <a:off x="1996787" y="2330268"/>
            <a:ext cx="6351705" cy="154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Clr>
                <a:srgbClr val="FFFFFF"/>
              </a:buClr>
            </a:pPr>
            <a:r>
              <a:rPr lang="vi-VN" sz="30000" kern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KHỐI TRỤ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129" y="130101"/>
            <a:ext cx="4365114" cy="459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297" y="2159651"/>
            <a:ext cx="3036071" cy="4828450"/>
          </a:xfrm>
          <a:prstGeom prst="rect">
            <a:avLst/>
          </a:prstGeom>
        </p:spPr>
      </p:pic>
      <p:sp>
        <p:nvSpPr>
          <p:cNvPr id="19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21036674">
            <a:off x="2872665" y="4173950"/>
            <a:ext cx="7025647" cy="227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Clr>
                <a:srgbClr val="FFFFFF"/>
              </a:buClr>
            </a:pPr>
            <a:r>
              <a:rPr lang="vi-VN" sz="30000" kern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30000">
                      <a:srgbClr val="CA0105"/>
                    </a:gs>
                    <a:gs pos="6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KHỐI  CẦU</a:t>
            </a:r>
          </a:p>
        </p:txBody>
      </p:sp>
    </p:spTree>
    <p:extLst>
      <p:ext uri="{BB962C8B-B14F-4D97-AF65-F5344CB8AC3E}">
        <p14:creationId xmlns:p14="http://schemas.microsoft.com/office/powerpoint/2010/main" val="318367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0.02107 C 0.00846 0.00232 0.03815 -0.01597 0.04895 -0.01597 C 0.11484 -0.01597 0.18307 0.27524 0.18307 0.56667 C 0.18307 0.41991 0.21718 0.27524 0.24895 0.27524 C 0.28307 0.27524 0.31497 0.422 0.31497 0.56667 C 0.31497 0.49422 0.33177 0.41991 0.34895 0.41991 C 0.36588 0.41991 0.38307 0.49213 0.38307 0.56667 C 0.38307 0.5294 0.39166 0.49422 0.4 0.49422 C 0.40859 0.49422 0.41692 0.53149 0.41692 0.56667 C 0.41692 0.54769 0.42109 0.5294 0.42552 0.5294 C 0.42773 0.5294 0.43411 0.54815 0.43411 0.56667 C 0.43411 0.55741 0.43632 0.54769 0.43815 0.54769 C 0.43815 0.54977 0.44231 0.55695 0.44231 0.56667 C 0.44231 0.56181 0.44231 0.55741 0.44453 0.55741 C 0.44453 0.5595 0.44674 0.56227 0.44674 0.56667 C 0.44674 0.56436 0.44674 0.56181 0.44674 0.5595 C 0.44895 0.5595 0.44895 0.56181 0.44895 0.56436 C 0.45117 0.56436 0.45117 0.56227 0.45117 0.5595 C 0.45351 0.5595 0.45351 0.56181 0.45351 0.56436 " pathEditMode="relative" rAng="0" ptsTypes="AAAAAAAAAAAAAAAAA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.02107 C -0.01198 0.00232 -0.05287 -0.01597 -0.06771 -0.01597 C -0.15873 -0.01597 -0.25287 0.27477 -0.25287 0.56551 C -0.25287 0.41899 -0.29987 0.27477 -0.34388 0.27477 C -0.39089 0.27477 -0.4349 0.42107 -0.4349 0.56551 C -0.4349 0.49329 -0.45821 0.41899 -0.48191 0.41899 C -0.50521 0.41899 -0.52891 0.49121 -0.52891 0.56551 C -0.52891 0.52824 -0.54089 0.49329 -0.55235 0.49329 C -0.5642 0.49329 -0.57566 0.53033 -0.57566 0.56551 C -0.57566 0.54653 -0.58138 0.52824 -0.5875 0.52824 C -0.5905 0.52824 -0.59935 0.54699 -0.59935 0.56551 C -0.59935 0.55625 -0.60235 0.54653 -0.60508 0.54653 C -0.60508 0.54445 -0.61081 0.55579 -0.61081 0.56551 C -0.61081 0.56065 -0.61081 0.55625 -0.61394 0.55625 C -0.61394 0.55834 -0.61693 0.56112 -0.61693 0.56551 C -0.61693 0.5632 -0.61693 0.56065 -0.61693 0.55834 C -0.62006 0.55834 -0.62006 0.56065 -0.62006 0.5632 C -0.62305 0.5632 -0.62305 0.56112 -0.62305 0.55834 C -0.62605 0.55834 -0.62605 0.56065 -0.62605 0.5632 " pathEditMode="relative" rAng="0" ptsTypes="AAAAAAAAAAAAAAAAA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253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0.00208 C 0.00417 -0.00625 0.03425 -0.00972 0.04297 -0.00972 C 0.10729 -0.00972 0.17188 0.05139 0.17188 0.11297 C 0.17188 0.08195 0.20638 0.05139 0.23633 0.05139 C 0.27071 0.05139 0.30091 0.08218 0.30091 0.11297 C 0.30091 0.09746 0.3138 0.08195 0.33099 0.08195 C 0.34818 0.08195 0.3655 0.09699 0.3655 0.11297 C 0.3655 0.10487 0.37409 0.09746 0.38255 0.09746 C 0.38685 0.09746 0.39558 0.10533 0.39558 0.11297 C 0.39558 0.1088 0.39987 0.10487 0.40417 0.10487 C 0.40847 0.10487 0.41276 0.1088 0.41276 0.11297 C 0.41276 0.11088 0.41706 0.1088 0.41706 0.10903 C 0.41706 0.10926 0.42136 0.11065 0.42136 0.11297 C 0.42136 0.11181 0.42136 0.11088 0.42565 0.11088 C 0.42565 0.11135 0.42565 0.11204 0.42565 0.11297 C 0.42565 0.11227 0.42565 0.11181 0.42565 0.11135 C 0.42565 0.11158 0.42565 0.11181 0.42565 0.11227 C 0.42982 0.11227 0.42982 0.11204 0.42982 0.11135 C 0.43438 0.11135 0.43438 0.11181 0.43438 0.11227 " pathEditMode="relative" rAng="0" ptsTypes="AAAAAAAAAAAAAAAAA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0.00116 C -0.00925 -0.00533 -0.03972 -0.00926 -0.05078 -0.00926 C -0.11836 -0.00926 -0.18841 0.05578 -0.18841 0.12129 C -0.18841 0.08842 -0.2237 0.05578 -0.25651 0.05578 C -0.29141 0.05578 -0.32422 0.08889 -0.32422 0.12129 C -0.32422 0.10509 -0.34154 0.08842 -0.35899 0.08842 C -0.3763 0.08842 -0.39427 0.1044 -0.39427 0.12129 C -0.39427 0.11296 -0.403 0.10509 -0.41159 0.10509 C -0.42031 0.10509 -0.42904 0.11319 -0.42904 0.12129 C -0.42904 0.11713 -0.43333 0.11296 -0.43776 0.11296 C -0.44011 0.11296 -0.44636 0.11713 -0.44636 0.12129 C -0.44636 0.11921 -0.44883 0.11713 -0.45078 0.11713 C -0.45078 0.11643 -0.45508 0.11921 -0.45508 0.12129 C -0.45508 0.12014 -0.45508 0.11921 -0.45755 0.11921 C -0.45755 0.11944 -0.4599 0.12014 -0.4599 0.12129 C -0.4599 0.12083 -0.4599 0.12014 -0.4599 0.11944 C -0.46185 0.11944 -0.46185 0.12014 -0.46185 0.12083 C -0.46432 0.12083 -0.46432 0.12014 -0.46432 0.11944 C -0.46615 0.11944 -0.46615 0.12014 -0.46615 0.12083 " pathEditMode="relative" rAng="0" ptsTypes="AAAAAAAAAAAAAAAAAAA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0"/>
            <a:ext cx="477779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968" y="150000"/>
            <a:ext cx="47777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13" y="5214820"/>
            <a:ext cx="484409" cy="340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4" y="2132093"/>
            <a:ext cx="3621338" cy="4882740"/>
          </a:xfrm>
          <a:prstGeom prst="rect">
            <a:avLst/>
          </a:prstGeom>
        </p:spPr>
      </p:pic>
      <p:sp>
        <p:nvSpPr>
          <p:cNvPr id="9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440649">
            <a:off x="4118072" y="3801596"/>
            <a:ext cx="56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kumimoji="0" lang="vi-VN" sz="12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3982">
                      <a:srgbClr val="00B050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KHÁM PH</a:t>
            </a:r>
            <a:r>
              <a:rPr kumimoji="0" lang="vi-VN" sz="12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70948">
                      <a:srgbClr val="00B050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Á</a:t>
            </a:r>
          </a:p>
        </p:txBody>
      </p:sp>
    </p:spTree>
    <p:extLst>
      <p:ext uri="{BB962C8B-B14F-4D97-AF65-F5344CB8AC3E}">
        <p14:creationId xmlns:p14="http://schemas.microsoft.com/office/powerpoint/2010/main" val="37588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Terminator 25"/>
          <p:cNvSpPr/>
          <p:nvPr/>
        </p:nvSpPr>
        <p:spPr>
          <a:xfrm>
            <a:off x="-38906" y="279842"/>
            <a:ext cx="11459182" cy="5797913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60" y="3264446"/>
            <a:ext cx="15155718" cy="36681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05" y="3662156"/>
            <a:ext cx="2978630" cy="3644917"/>
          </a:xfrm>
          <a:prstGeom prst="rect">
            <a:avLst/>
          </a:prstGeom>
        </p:spPr>
      </p:pic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5452193" y="1013344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224766" y="1013344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02653" y="793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286655" y="470908"/>
            <a:ext cx="3153077" cy="1461182"/>
            <a:chOff x="1855021" y="1425767"/>
            <a:chExt cx="3153077" cy="14611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Khối trụ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043775" y="-105269"/>
            <a:ext cx="3518252" cy="1770402"/>
            <a:chOff x="6818727" y="721946"/>
            <a:chExt cx="3518252" cy="177040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Khối cầu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224766" y="1741025"/>
            <a:ext cx="2456827" cy="3390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2681593" y="1741025"/>
            <a:ext cx="2597287" cy="3390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241975" y="1183578"/>
            <a:ext cx="2795800" cy="3778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7753813" y="130691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0"/>
            <a:ext cx="477779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968" y="150000"/>
            <a:ext cx="4777792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04561" y="2809527"/>
            <a:ext cx="6553200" cy="1638300"/>
          </a:xfrm>
          <a:prstGeom prst="flowChartTerminator">
            <a:avLst/>
          </a:prstGeom>
          <a:solidFill>
            <a:srgbClr val="F9E62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13" y="5214820"/>
            <a:ext cx="484409" cy="340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7" y="2125260"/>
            <a:ext cx="3621338" cy="4882740"/>
          </a:xfrm>
          <a:prstGeom prst="rect">
            <a:avLst/>
          </a:prstGeom>
        </p:spPr>
      </p:pic>
      <p:sp>
        <p:nvSpPr>
          <p:cNvPr id="9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 rot="440649">
            <a:off x="4191100" y="3634248"/>
            <a:ext cx="56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lang="vi-VN" sz="12000" kern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latin typeface="SVN-Poky's" panose="020B0606040200020203" pitchFamily="34" charset="0"/>
              </a:rPr>
              <a:t>HOẠT</a:t>
            </a:r>
            <a:r>
              <a:rPr kumimoji="0" lang="vi-VN" sz="12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gradFill>
                  <a:gsLst>
                    <a:gs pos="68000">
                      <a:srgbClr val="CA0105"/>
                    </a:gs>
                    <a:gs pos="4600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 ĐỘNG</a:t>
            </a:r>
          </a:p>
        </p:txBody>
      </p:sp>
    </p:spTree>
    <p:extLst>
      <p:ext uri="{BB962C8B-B14F-4D97-AF65-F5344CB8AC3E}">
        <p14:creationId xmlns:p14="http://schemas.microsoft.com/office/powerpoint/2010/main" val="3143613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sp>
        <p:nvSpPr>
          <p:cNvPr id="15" name="Flowchart: Terminator 14"/>
          <p:cNvSpPr/>
          <p:nvPr/>
        </p:nvSpPr>
        <p:spPr>
          <a:xfrm>
            <a:off x="1115245" y="831182"/>
            <a:ext cx="10252364" cy="5495636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00" y="5214820"/>
            <a:ext cx="484409" cy="3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" y="150000"/>
            <a:ext cx="477779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254" y="6602"/>
            <a:ext cx="47777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7" y="-90790"/>
            <a:ext cx="4671673" cy="3304489"/>
          </a:xfrm>
          <a:prstGeom prst="rect">
            <a:avLst/>
          </a:prstGeom>
        </p:spPr>
      </p:pic>
      <p:pic>
        <p:nvPicPr>
          <p:cNvPr id="19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206266" y="802893"/>
            <a:ext cx="2826849" cy="10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1690870" y="188284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2183589" y="1846348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 nào là khối trụ? Hình nào là khối cầu?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2899771"/>
            <a:ext cx="2029337" cy="1575581"/>
            <a:chOff x="3153844" y="1080207"/>
            <a:chExt cx="2029337" cy="15755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2899771"/>
            <a:ext cx="1718139" cy="1575581"/>
            <a:chOff x="5164037" y="1080207"/>
            <a:chExt cx="1718139" cy="157558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5212088" y="4459086"/>
            <a:ext cx="1848427" cy="1575581"/>
            <a:chOff x="6897915" y="1055865"/>
            <a:chExt cx="1848427" cy="15755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7868383" y="4396446"/>
            <a:ext cx="1501214" cy="1575581"/>
            <a:chOff x="8746342" y="1080208"/>
            <a:chExt cx="1501214" cy="15755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00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D.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3866234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806625" y="2576472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cầu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7784483" y="5385017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7684285" y="4073147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trụ</a:t>
            </a:r>
          </a:p>
        </p:txBody>
      </p:sp>
    </p:spTree>
    <p:extLst>
      <p:ext uri="{BB962C8B-B14F-4D97-AF65-F5344CB8AC3E}">
        <p14:creationId xmlns:p14="http://schemas.microsoft.com/office/powerpoint/2010/main" val="5649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1449" y="84249"/>
            <a:ext cx="7191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 vật sau có dạng khối gì?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60" y="3264446"/>
            <a:ext cx="15155718" cy="36681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664127" y="2195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81" y="913249"/>
            <a:ext cx="11002972" cy="456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 flipV="1">
            <a:off x="3068002" y="1979872"/>
            <a:ext cx="1321118" cy="4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4793625" y="3549562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620225" y="2570815"/>
            <a:ext cx="1042343" cy="6617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44222" y="2267997"/>
            <a:ext cx="2319542" cy="1428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38" y="3965608"/>
            <a:ext cx="2978630" cy="3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-1155821"/>
            <a:ext cx="10058400" cy="3207097"/>
          </a:xfrm>
          <a:prstGeom prst="rect">
            <a:avLst/>
          </a:prstGeom>
        </p:spPr>
      </p:pic>
      <p:sp>
        <p:nvSpPr>
          <p:cNvPr id="15" name="Flowchart: Terminator 14"/>
          <p:cNvSpPr/>
          <p:nvPr/>
        </p:nvSpPr>
        <p:spPr>
          <a:xfrm>
            <a:off x="1115245" y="831182"/>
            <a:ext cx="10659416" cy="5495636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00" y="5214820"/>
            <a:ext cx="484409" cy="3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" y="150000"/>
            <a:ext cx="47777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37" y="-90790"/>
            <a:ext cx="4671673" cy="33044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1760078" y="1813471"/>
            <a:ext cx="85860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Hãy nêu tên một số đồ vật có dạng khối trụ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 khối cầu mà em biết?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28" y="3201633"/>
            <a:ext cx="3261300" cy="4834204"/>
          </a:xfrm>
          <a:prstGeom prst="rect">
            <a:avLst/>
          </a:prstGeom>
        </p:spPr>
      </p:pic>
      <p:pic>
        <p:nvPicPr>
          <p:cNvPr id="40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2" y="4038424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2992218" y="34001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42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42" y="4638247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68" y="3424797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7838369" y="3318034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49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91" y="4192010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41" y="3812661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1" y="4612358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/>
      <p:bldP spid="41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8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Terminator 27"/>
          <p:cNvSpPr/>
          <p:nvPr/>
        </p:nvSpPr>
        <p:spPr>
          <a:xfrm>
            <a:off x="529766" y="1167409"/>
            <a:ext cx="10811367" cy="5622568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861" y="4659477"/>
            <a:ext cx="15155718" cy="3668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2" y="1490915"/>
            <a:ext cx="10490271" cy="49394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850864" y="233464"/>
            <a:ext cx="791711" cy="66148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1890520" y="38153"/>
            <a:ext cx="8410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rồi chỉ ra hình có dạng khối trụ, hình có dạng khối cầu.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89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Times New Roman</vt:lpstr>
      <vt:lpstr>#9Slide07 HoneyCream</vt:lpstr>
      <vt:lpstr>SVN-Poky's</vt:lpstr>
      <vt:lpstr>#9Slide07 Altus</vt:lpstr>
      <vt:lpstr>Calibri</vt:lpstr>
      <vt:lpstr>Chango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MĂNG NON TEAM</cp:keywords>
  <cp:lastModifiedBy>hoangvananh204@gmail.com</cp:lastModifiedBy>
  <cp:revision>79</cp:revision>
  <dcterms:created xsi:type="dcterms:W3CDTF">2021-10-02T06:19:08Z</dcterms:created>
  <dcterms:modified xsi:type="dcterms:W3CDTF">2025-02-22T06:12:29Z</dcterms:modified>
</cp:coreProperties>
</file>