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3"/>
  </p:notesMasterIdLst>
  <p:sldIdLst>
    <p:sldId id="257" r:id="rId5"/>
    <p:sldId id="307" r:id="rId6"/>
    <p:sldId id="262" r:id="rId7"/>
    <p:sldId id="308" r:id="rId8"/>
    <p:sldId id="309" r:id="rId9"/>
    <p:sldId id="310" r:id="rId10"/>
    <p:sldId id="259" r:id="rId11"/>
    <p:sldId id="256" r:id="rId12"/>
    <p:sldId id="266" r:id="rId13"/>
    <p:sldId id="263" r:id="rId14"/>
    <p:sldId id="258" r:id="rId15"/>
    <p:sldId id="311" r:id="rId16"/>
    <p:sldId id="312" r:id="rId17"/>
    <p:sldId id="313" r:id="rId18"/>
    <p:sldId id="264" r:id="rId19"/>
    <p:sldId id="261" r:id="rId20"/>
    <p:sldId id="315" r:id="rId21"/>
    <p:sldId id="2882" r:id="rId22"/>
    <p:sldId id="2883" r:id="rId23"/>
    <p:sldId id="2884" r:id="rId24"/>
    <p:sldId id="314" r:id="rId25"/>
    <p:sldId id="2885" r:id="rId26"/>
    <p:sldId id="2886" r:id="rId27"/>
    <p:sldId id="2887" r:id="rId28"/>
    <p:sldId id="274" r:id="rId29"/>
    <p:sldId id="320" r:id="rId30"/>
    <p:sldId id="317" r:id="rId31"/>
    <p:sldId id="26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24/12/2024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24/12/2024</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24/12/2024</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24/12/2024</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24/12/2024</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24/12/2024</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24/12/2024</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24/12/2024</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24/12/2024</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24/12/2024</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24/12/2024</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24/12/2024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24/12/2024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5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3.sv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3.png"/><Relationship Id="rId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26.sv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6.wdp"/><Relationship Id="rId5" Type="http://schemas.openxmlformats.org/officeDocument/2006/relationships/image" Target="../media/image34.png"/><Relationship Id="rId10" Type="http://schemas.openxmlformats.org/officeDocument/2006/relationships/image" Target="../media/image46.png"/><Relationship Id="rId4" Type="http://schemas.openxmlformats.org/officeDocument/2006/relationships/image" Target="../media/image26.sv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36.sv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4.png"/><Relationship Id="rId10" Type="http://schemas.openxmlformats.org/officeDocument/2006/relationships/image" Target="../media/image38.png"/><Relationship Id="rId4" Type="http://schemas.openxmlformats.org/officeDocument/2006/relationships/image" Target="../media/image72.sv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36.sv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8.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ontrol" Target="../activeX/activeX2.xml"/><Relationship Id="rId7" Type="http://schemas.openxmlformats.org/officeDocument/2006/relationships/image" Target="../media/image6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notesSlide" Target="../notesSlides/notesSlide3.xml"/><Relationship Id="rId4" Type="http://schemas.openxmlformats.org/officeDocument/2006/relationships/slideLayout" Target="../slideLayouts/slideLayout12.xml"/><Relationship Id="rId9" Type="http://schemas.openxmlformats.org/officeDocument/2006/relationships/image" Target="../media/image61.wmf"/></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7.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2.wdp"/><Relationship Id="rId2" Type="http://schemas.openxmlformats.org/officeDocument/2006/relationships/image" Target="../media/image3.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3.wdp"/><Relationship Id="rId2" Type="http://schemas.openxmlformats.org/officeDocument/2006/relationships/image" Target="../media/image3.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4.wdp"/><Relationship Id="rId2" Type="http://schemas.openxmlformats.org/officeDocument/2006/relationships/image" Target="../media/image3.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26.svg"/><Relationship Id="rId4" Type="http://schemas.openxmlformats.org/officeDocument/2006/relationships/image" Target="../media/image36.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7.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6017477"/>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val="2378709580"/>
                    </a:ext>
                  </a:extLst>
                </a:gridCol>
                <a:gridCol w="4800600">
                  <a:extLst>
                    <a:ext uri="{9D8B030D-6E8A-4147-A177-3AD203B41FA5}">
                      <a16:colId xmlns:a16="http://schemas.microsoft.com/office/drawing/2014/main" val="860137691"/>
                    </a:ext>
                  </a:extLst>
                </a:gridCol>
                <a:gridCol w="7315200">
                  <a:extLst>
                    <a:ext uri="{9D8B030D-6E8A-4147-A177-3AD203B41FA5}">
                      <a16:colId xmlns:a16="http://schemas.microsoft.com/office/drawing/2014/main"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887760"/>
                  </a:ext>
                </a:extLst>
              </a:tr>
            </a:tbl>
          </a:graphicData>
        </a:graphic>
      </p:graphicFrame>
      <p:sp>
        <p:nvSpPr>
          <p:cNvPr id="7" name="TextBox 6">
            <a:extLst>
              <a:ext uri="{FF2B5EF4-FFF2-40B4-BE49-F238E27FC236}">
                <a16:creationId xmlns:a16="http://schemas.microsoft.com/office/drawing/2014/main"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val="1576467313"/>
                    </a:ext>
                  </a:extLst>
                </a:gridCol>
                <a:gridCol w="7037451">
                  <a:extLst>
                    <a:ext uri="{9D8B030D-6E8A-4147-A177-3AD203B41FA5}">
                      <a16:colId xmlns:a16="http://schemas.microsoft.com/office/drawing/2014/main"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val="1546001065"/>
                  </a:ext>
                </a:extLst>
              </a:tr>
            </a:tbl>
          </a:graphicData>
        </a:graphic>
      </p:graphicFrame>
    </p:spTree>
    <p:controls>
      <mc:AlternateContent xmlns:mc="http://schemas.openxmlformats.org/markup-compatibility/2006">
        <mc:Choice xmlns:v="urn:schemas-microsoft-com:vml" Requires="v">
          <p:control spid="1030" name="TextBox1" r:id="rId2" imgW="6756480" imgH="4597560"/>
        </mc:Choice>
        <mc:Fallback>
          <p:control name="TextBox1" r:id="rId2" imgW="6756480" imgH="4597560">
            <p:pic>
              <p:nvPicPr>
                <p:cNvPr id="4" name="TextBox1">
                  <a:extLst>
                    <a:ext uri="{FF2B5EF4-FFF2-40B4-BE49-F238E27FC236}">
                      <a16:creationId xmlns:a16="http://schemas.microsoft.com/office/drawing/2014/main" id="{2A085199-BA0A-4F2B-A41F-2BB339F13F04}"/>
                    </a:ext>
                  </a:extLst>
                </p:cNvPr>
                <p:cNvPicPr>
                  <a:picLocks/>
                </p:cNvPicPr>
                <p:nvPr/>
              </p:nvPicPr>
              <p:blipFill>
                <a:blip r:embed="rId9"/>
                <a:stretch>
                  <a:fillRect/>
                </a:stretch>
              </p:blipFill>
              <p:spPr>
                <a:xfrm>
                  <a:off x="2146798" y="5166584"/>
                  <a:ext cx="6756572" cy="4595813"/>
                </a:xfrm>
                <a:prstGeom prst="rect">
                  <a:avLst/>
                </a:prstGeom>
              </p:spPr>
            </p:pic>
          </p:control>
        </mc:Fallback>
      </mc:AlternateContent>
      <mc:AlternateContent xmlns:mc="http://schemas.openxmlformats.org/markup-compatibility/2006">
        <mc:Choice xmlns:v="urn:schemas-microsoft-com:vml" Requires="v">
          <p:control spid="1031" name="TextBox2" r:id="rId3" imgW="6756480" imgH="4597560"/>
        </mc:Choice>
        <mc:Fallback>
          <p:control name="TextBox2" r:id="rId3" imgW="6756480" imgH="4597560">
            <p:pic>
              <p:nvPicPr>
                <p:cNvPr id="12" name="TextBox2">
                  <a:extLst>
                    <a:ext uri="{FF2B5EF4-FFF2-40B4-BE49-F238E27FC236}">
                      <a16:creationId xmlns:a16="http://schemas.microsoft.com/office/drawing/2014/main" id="{43C42874-2E9C-479B-A62E-B77B65688C83}"/>
                    </a:ext>
                  </a:extLst>
                </p:cNvPr>
                <p:cNvPicPr>
                  <a:picLocks/>
                </p:cNvPicPr>
                <p:nvPr/>
              </p:nvPicPr>
              <p:blipFill>
                <a:blip r:embed="rId9"/>
                <a:stretch>
                  <a:fillRect/>
                </a:stretch>
              </p:blipFill>
              <p:spPr>
                <a:xfrm>
                  <a:off x="9232531" y="5166584"/>
                  <a:ext cx="6756572" cy="4595813"/>
                </a:xfrm>
                <a:prstGeom prst="rect">
                  <a:avLst/>
                </a:prstGeom>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590800" y="2899900"/>
            <a:ext cx="13030199" cy="6205999"/>
            <a:chOff x="0" y="0"/>
            <a:chExt cx="2385609" cy="1181813"/>
          </a:xfrm>
        </p:grpSpPr>
        <p:sp>
          <p:nvSpPr>
            <p:cNvPr id="7" name="Freeform 7"/>
            <p:cNvSpPr/>
            <p:nvPr/>
          </p:nvSpPr>
          <p:spPr>
            <a:xfrm>
              <a:off x="0" y="0"/>
              <a:ext cx="2385609" cy="1181814"/>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04800" y="3619500"/>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4343400" y="3390900"/>
            <a:ext cx="10210800" cy="5232586"/>
          </a:xfrm>
          <a:prstGeom prst="rect">
            <a:avLst/>
          </a:prstGeom>
        </p:spPr>
        <p:txBody>
          <a:bodyPr wrap="square" lIns="0" tIns="0" rIns="0" bIns="0" rtlCol="0" anchor="t">
            <a:spAutoFit/>
          </a:bodyPr>
          <a:lstStyle/>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Đặt được câu hỏi về sự sinh sản của động vật.</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Nêu được tên một số động vật đẻ trứng, đẻ con và các hình thức sinh sản của chúng qua quan sát tranh ảnh và (hoặc) video. </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pic>
        <p:nvPicPr>
          <p:cNvPr id="20" name="Picture 19">
            <a:extLst>
              <a:ext uri="{FF2B5EF4-FFF2-40B4-BE49-F238E27FC236}">
                <a16:creationId xmlns:a16="http://schemas.microsoft.com/office/drawing/2014/main" id="{F3068AC8-54A3-3C4C-5C6E-61197D2DD42E}"/>
              </a:ext>
            </a:extLst>
          </p:cNvPr>
          <p:cNvPicPr>
            <a:picLocks noChangeAspect="1"/>
          </p:cNvPicPr>
          <p:nvPr/>
        </p:nvPicPr>
        <p:blipFill>
          <a:blip r:embed="rId9"/>
          <a:stretch>
            <a:fillRect/>
          </a:stretch>
        </p:blipFill>
        <p:spPr>
          <a:xfrm>
            <a:off x="5410200" y="800100"/>
            <a:ext cx="7084166" cy="1505843"/>
          </a:xfrm>
          <a:prstGeom prst="rect">
            <a:avLst/>
          </a:prstGeom>
        </p:spPr>
      </p:pic>
    </p:spTree>
    <p:extLst>
      <p:ext uri="{BB962C8B-B14F-4D97-AF65-F5344CB8AC3E}">
        <p14:creationId xmlns:p14="http://schemas.microsoft.com/office/powerpoint/2010/main" val="28610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839</Words>
  <Application>Microsoft Office PowerPoint</Application>
  <PresentationFormat>Custom</PresentationFormat>
  <Paragraphs>89</Paragraphs>
  <Slides>28</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宋体</vt:lpstr>
      <vt:lpstr>#9Slide07 Baloo Tamma</vt:lpstr>
      <vt:lpstr>Arial</vt:lpstr>
      <vt:lpstr>Calibri</vt:lpstr>
      <vt:lpstr>Calibri Light</vt:lpstr>
      <vt:lpstr>Cambria</vt:lpstr>
      <vt:lpstr>等线</vt:lpstr>
      <vt:lpstr>Handyman</vt:lpstr>
      <vt:lpstr>More Sugar</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cp:lastModifiedBy>
  <cp:revision>35</cp:revision>
  <dcterms:created xsi:type="dcterms:W3CDTF">2006-08-16T00:00:00Z</dcterms:created>
  <dcterms:modified xsi:type="dcterms:W3CDTF">2024-12-24T12:55:13Z</dcterms:modified>
  <dc:identifier>DAGR2Yeb-4Y</dc:identifier>
</cp:coreProperties>
</file>