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5.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73" r:id="rId14"/>
    <p:sldId id="271" r:id="rId15"/>
    <p:sldId id="268"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7" d="100"/>
          <a:sy n="67" d="100"/>
        </p:scale>
        <p:origin x="52"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DAFC-F288-C656-BE76-434786D244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C4456D-A5F6-8D0E-690E-73CCE3490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B26887-D836-CDA3-C078-577ECFDB6F90}"/>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5" name="Footer Placeholder 4">
            <a:extLst>
              <a:ext uri="{FF2B5EF4-FFF2-40B4-BE49-F238E27FC236}">
                <a16:creationId xmlns:a16="http://schemas.microsoft.com/office/drawing/2014/main" id="{D0B7CA65-C296-4CD0-D684-D15231CE1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54E54-E604-8B94-6BA7-290D5B8E2695}"/>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365883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FA89-71FC-ABA0-60E2-BE616764EF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4C07D-60F5-DB1F-7D36-4B5A09CC9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0D430-B942-A67F-F991-6B8DC8C5178A}"/>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5" name="Footer Placeholder 4">
            <a:extLst>
              <a:ext uri="{FF2B5EF4-FFF2-40B4-BE49-F238E27FC236}">
                <a16:creationId xmlns:a16="http://schemas.microsoft.com/office/drawing/2014/main" id="{0A5E10DC-1ABB-ECED-34E5-CE2B6A42A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44270-EDF2-04BA-CE2F-E5FD9D5A4535}"/>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280299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0842E-D967-626D-27C5-44BF8E54CF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140A4-A725-4D6E-3826-9A38937362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8C9C-437A-E214-FB64-23AF81856C5C}"/>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5" name="Footer Placeholder 4">
            <a:extLst>
              <a:ext uri="{FF2B5EF4-FFF2-40B4-BE49-F238E27FC236}">
                <a16:creationId xmlns:a16="http://schemas.microsoft.com/office/drawing/2014/main" id="{0273A0B4-2E63-6A7C-BC93-2FB1232F7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9A44C-D362-334B-C6B6-5665EA048355}"/>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349802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2188-90B0-6E6F-A19E-D2C227175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2763F-1C29-1AB6-5823-1EFFBF1613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99DB4-E25E-FD82-0BE5-5EA7FF6ED98D}"/>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5" name="Footer Placeholder 4">
            <a:extLst>
              <a:ext uri="{FF2B5EF4-FFF2-40B4-BE49-F238E27FC236}">
                <a16:creationId xmlns:a16="http://schemas.microsoft.com/office/drawing/2014/main" id="{385CE607-AD32-DF04-498B-85D723B97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E820-FA20-D277-2DE6-D43B149975C2}"/>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114145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8FEA-C53E-1F1E-4A1E-3F9BDEF032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F22A81-8D04-1237-D948-911C04437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D21F7-6893-237E-94F9-505FA9FF9CF6}"/>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5" name="Footer Placeholder 4">
            <a:extLst>
              <a:ext uri="{FF2B5EF4-FFF2-40B4-BE49-F238E27FC236}">
                <a16:creationId xmlns:a16="http://schemas.microsoft.com/office/drawing/2014/main" id="{F412A11F-658C-6C32-7FC5-6A83CEAA8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A0304-75A7-C83D-C424-011D07D87356}"/>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402870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C3B8-4175-1874-EB29-F83153F10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6FAC0-95B5-1B16-129A-9B85F71766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3712-26A0-D272-A183-60F7C82CA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55780-1280-61EE-817E-223BD2B6087A}"/>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6" name="Footer Placeholder 5">
            <a:extLst>
              <a:ext uri="{FF2B5EF4-FFF2-40B4-BE49-F238E27FC236}">
                <a16:creationId xmlns:a16="http://schemas.microsoft.com/office/drawing/2014/main" id="{40F44703-359F-C87F-7995-7ED6F5EE9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E1E7E-3751-F439-D837-1E950ACAAE05}"/>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70552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C8E8-0A01-764F-F1FE-468603782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3B9FB-4A7D-8A8D-054A-F328753EC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F55E8-2762-C7CF-4551-60F74D1D79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4432F-24BE-59BC-9922-3B068ACA3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6A1FCC-DDBA-D659-E55F-5480B4BA8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DD51E2-D37A-3C57-DFF9-9AFD83282EF2}"/>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8" name="Footer Placeholder 7">
            <a:extLst>
              <a:ext uri="{FF2B5EF4-FFF2-40B4-BE49-F238E27FC236}">
                <a16:creationId xmlns:a16="http://schemas.microsoft.com/office/drawing/2014/main" id="{33AB955C-CAF5-D2AE-0064-E074924850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87D9E7-E755-3BAD-85D1-85B3B4B292C3}"/>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103631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B5B8-A485-3809-E004-874C1EC37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37B7B-2DA7-F0BA-F29D-745A4518D3B7}"/>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4" name="Footer Placeholder 3">
            <a:extLst>
              <a:ext uri="{FF2B5EF4-FFF2-40B4-BE49-F238E27FC236}">
                <a16:creationId xmlns:a16="http://schemas.microsoft.com/office/drawing/2014/main" id="{D151B39C-28F0-FFC9-B57E-D6C86500D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5D8E81-C6B3-A3AC-84DF-71E0076DE993}"/>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330746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6FDF6-B4FB-2FBC-BEF7-1BC0A0BCCEE0}"/>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3" name="Footer Placeholder 2">
            <a:extLst>
              <a:ext uri="{FF2B5EF4-FFF2-40B4-BE49-F238E27FC236}">
                <a16:creationId xmlns:a16="http://schemas.microsoft.com/office/drawing/2014/main" id="{02F212FA-8EAA-02C0-BB26-7BA5B80A34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D48E8-159E-FF1A-231B-A6EA8B25C607}"/>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414834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AF22-7BE8-A7CD-C390-A71C0C1B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7C6E8-7B4A-DE66-9A14-DABE3393F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40B28C-3224-A5FB-BDDA-0F4A61FBA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E46D3-86B9-1E23-418D-BDDA520CC39E}"/>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6" name="Footer Placeholder 5">
            <a:extLst>
              <a:ext uri="{FF2B5EF4-FFF2-40B4-BE49-F238E27FC236}">
                <a16:creationId xmlns:a16="http://schemas.microsoft.com/office/drawing/2014/main" id="{A805E5EB-8F1C-DBAE-F328-14F03C1D9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A99DC-E945-5333-84AA-3EE8045FBB71}"/>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12939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ECA2-27F7-90EB-CF1B-31E590B36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68B13-CEF7-B9D9-01AD-3F24AD171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FB0E00-E2D7-06E8-C012-584004FA0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43F30-6DA0-3949-1D44-B273D13113E5}"/>
              </a:ext>
            </a:extLst>
          </p:cNvPr>
          <p:cNvSpPr>
            <a:spLocks noGrp="1"/>
          </p:cNvSpPr>
          <p:nvPr>
            <p:ph type="dt" sz="half" idx="10"/>
          </p:nvPr>
        </p:nvSpPr>
        <p:spPr/>
        <p:txBody>
          <a:bodyPr/>
          <a:lstStyle/>
          <a:p>
            <a:fld id="{D911BB8C-B9C5-47D7-A3F8-1BEA658825D2}" type="datetimeFigureOut">
              <a:rPr lang="en-US" smtClean="0"/>
              <a:t>14/2/2025</a:t>
            </a:fld>
            <a:endParaRPr lang="en-US"/>
          </a:p>
        </p:txBody>
      </p:sp>
      <p:sp>
        <p:nvSpPr>
          <p:cNvPr id="6" name="Footer Placeholder 5">
            <a:extLst>
              <a:ext uri="{FF2B5EF4-FFF2-40B4-BE49-F238E27FC236}">
                <a16:creationId xmlns:a16="http://schemas.microsoft.com/office/drawing/2014/main" id="{AA50B42A-28E0-1A4C-D53F-1902FFDB2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F9771-A781-29E4-C96D-DD9822A82EEC}"/>
              </a:ext>
            </a:extLst>
          </p:cNvPr>
          <p:cNvSpPr>
            <a:spLocks noGrp="1"/>
          </p:cNvSpPr>
          <p:nvPr>
            <p:ph type="sldNum" sz="quarter" idx="12"/>
          </p:nvPr>
        </p:nvSpPr>
        <p:spPr/>
        <p:txBody>
          <a:bodyPr/>
          <a:lstStyle/>
          <a:p>
            <a:fld id="{4C3EB782-2071-447F-BDB6-7A2773EFA17C}" type="slidenum">
              <a:rPr lang="en-US" smtClean="0"/>
              <a:t>‹#›</a:t>
            </a:fld>
            <a:endParaRPr lang="en-US"/>
          </a:p>
        </p:txBody>
      </p:sp>
    </p:spTree>
    <p:extLst>
      <p:ext uri="{BB962C8B-B14F-4D97-AF65-F5344CB8AC3E}">
        <p14:creationId xmlns:p14="http://schemas.microsoft.com/office/powerpoint/2010/main" val="301216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017BE-A1B0-4E46-B67F-FCAACE6DD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88D87-4F20-9BDB-EDA2-BC486A548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75A55-C28C-A09D-0740-47CA91B4D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1BB8C-B9C5-47D7-A3F8-1BEA658825D2}" type="datetimeFigureOut">
              <a:rPr lang="en-US" smtClean="0"/>
              <a:t>14/2/2025</a:t>
            </a:fld>
            <a:endParaRPr lang="en-US"/>
          </a:p>
        </p:txBody>
      </p:sp>
      <p:sp>
        <p:nvSpPr>
          <p:cNvPr id="5" name="Footer Placeholder 4">
            <a:extLst>
              <a:ext uri="{FF2B5EF4-FFF2-40B4-BE49-F238E27FC236}">
                <a16:creationId xmlns:a16="http://schemas.microsoft.com/office/drawing/2014/main" id="{568FA8B0-9491-96ED-9DCE-A81948671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7C393B-3740-54E9-EE24-A3BAAAE34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EB782-2071-447F-BDB6-7A2773EFA17C}" type="slidenum">
              <a:rPr lang="en-US" smtClean="0"/>
              <a:t>‹#›</a:t>
            </a:fld>
            <a:endParaRPr lang="en-US"/>
          </a:p>
        </p:txBody>
      </p:sp>
    </p:spTree>
    <p:extLst>
      <p:ext uri="{BB962C8B-B14F-4D97-AF65-F5344CB8AC3E}">
        <p14:creationId xmlns:p14="http://schemas.microsoft.com/office/powerpoint/2010/main" val="1772935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jpe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audio" Target="../media/audio4.wav"/><Relationship Id="rId4" Type="http://schemas.openxmlformats.org/officeDocument/2006/relationships/audio" Target="../media/audio5.wav"/><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9E71C7-C719-648A-5152-4407FC74A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0DAC6F-0847-FC32-87CF-EAB4B5771CBB}"/>
              </a:ext>
            </a:extLst>
          </p:cNvPr>
          <p:cNvSpPr/>
          <p:nvPr/>
        </p:nvSpPr>
        <p:spPr>
          <a:xfrm>
            <a:off x="1672121" y="1083362"/>
            <a:ext cx="8219108"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CHÀO MỪNG CÁC EM </a:t>
            </a:r>
          </a:p>
          <a:p>
            <a:pPr algn="ct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ĐẾN VỚI BÀI HỌC HÔM NAY</a:t>
            </a:r>
          </a:p>
        </p:txBody>
      </p:sp>
      <p:sp>
        <p:nvSpPr>
          <p:cNvPr id="8" name="Rectangle 7">
            <a:extLst>
              <a:ext uri="{FF2B5EF4-FFF2-40B4-BE49-F238E27FC236}">
                <a16:creationId xmlns:a16="http://schemas.microsoft.com/office/drawing/2014/main" id="{D90960C0-904E-C8EB-ACEC-94B7DA918D31}"/>
              </a:ext>
            </a:extLst>
          </p:cNvPr>
          <p:cNvSpPr/>
          <p:nvPr/>
        </p:nvSpPr>
        <p:spPr>
          <a:xfrm>
            <a:off x="4660350" y="2967335"/>
            <a:ext cx="2871299"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MÔN TIN HỌC</a:t>
            </a:r>
          </a:p>
        </p:txBody>
      </p:sp>
      <p:sp>
        <p:nvSpPr>
          <p:cNvPr id="10" name="Rectangle 9">
            <a:extLst>
              <a:ext uri="{FF2B5EF4-FFF2-40B4-BE49-F238E27FC236}">
                <a16:creationId xmlns:a16="http://schemas.microsoft.com/office/drawing/2014/main" id="{F507E286-AB87-D362-0BCE-6930E9F7CEC9}"/>
              </a:ext>
            </a:extLst>
          </p:cNvPr>
          <p:cNvSpPr/>
          <p:nvPr/>
        </p:nvSpPr>
        <p:spPr>
          <a:xfrm>
            <a:off x="2946805" y="4443710"/>
            <a:ext cx="5879303" cy="646331"/>
          </a:xfrm>
          <a:prstGeom prst="rect">
            <a:avLst/>
          </a:prstGeom>
          <a:noFill/>
        </p:spPr>
        <p:txBody>
          <a:bodyPr wrap="none" lIns="91440" tIns="45720" rIns="91440" bIns="45720">
            <a:spAutoFit/>
          </a:bodyPr>
          <a:lstStyle/>
          <a:p>
            <a:pPr algn="ct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Giáo</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viên</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Nguyễn</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Thị</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Sao Mai</a:t>
            </a:r>
          </a:p>
        </p:txBody>
      </p:sp>
      <p:sp>
        <p:nvSpPr>
          <p:cNvPr id="2" name="Rectangle 1">
            <a:extLst>
              <a:ext uri="{FF2B5EF4-FFF2-40B4-BE49-F238E27FC236}">
                <a16:creationId xmlns:a16="http://schemas.microsoft.com/office/drawing/2014/main" id="{A000FF18-3B6D-5057-B6B5-3EBE4337FF84}"/>
              </a:ext>
            </a:extLst>
          </p:cNvPr>
          <p:cNvSpPr/>
          <p:nvPr/>
        </p:nvSpPr>
        <p:spPr>
          <a:xfrm>
            <a:off x="3069955" y="5453001"/>
            <a:ext cx="5391477" cy="646331"/>
          </a:xfrm>
          <a:prstGeom prst="rect">
            <a:avLst/>
          </a:prstGeom>
          <a:noFill/>
        </p:spPr>
        <p:txBody>
          <a:bodyPr wrap="none" lIns="91440" tIns="45720" rIns="91440" bIns="45720">
            <a:spAutoFit/>
          </a:bodyPr>
          <a:lstStyle/>
          <a:p>
            <a:pPr algn="ct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Trường</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Tiểu</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học</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Đông</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a:t>
            </a:r>
            <a:r>
              <a:rPr lang="en-US" sz="3600" b="0" cap="none" spc="0" dirty="0" err="1">
                <a:ln w="0"/>
                <a:solidFill>
                  <a:schemeClr val="accent5">
                    <a:lumMod val="50000"/>
                  </a:schemeClr>
                </a:solidFill>
                <a:effectLst>
                  <a:outerShdw blurRad="38100" dist="25400" dir="5400000" algn="ctr" rotWithShape="0">
                    <a:srgbClr val="6E747A">
                      <a:alpha val="43000"/>
                    </a:srgbClr>
                  </a:outerShdw>
                </a:effectLst>
              </a:rPr>
              <a:t>Hải</a:t>
            </a:r>
            <a:r>
              <a:rPr lang="en-US" sz="3600" b="0" cap="none" spc="0" dirty="0">
                <a:ln w="0"/>
                <a:solidFill>
                  <a:schemeClr val="accent5">
                    <a:lumMod val="50000"/>
                  </a:schemeClr>
                </a:solidFill>
                <a:effectLst>
                  <a:outerShdw blurRad="38100" dist="25400" dir="5400000" algn="ctr" rotWithShape="0">
                    <a:srgbClr val="6E747A">
                      <a:alpha val="43000"/>
                    </a:srgbClr>
                  </a:outerShdw>
                </a:effectLst>
              </a:rPr>
              <a:t> 1</a:t>
            </a:r>
          </a:p>
        </p:txBody>
      </p:sp>
    </p:spTree>
    <p:extLst>
      <p:ext uri="{BB962C8B-B14F-4D97-AF65-F5344CB8AC3E}">
        <p14:creationId xmlns:p14="http://schemas.microsoft.com/office/powerpoint/2010/main" val="30001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D561FEF-1697-E729-26DE-ACC2DD13D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pic>
        <p:nvPicPr>
          <p:cNvPr id="4" name="Picture 3">
            <a:extLst>
              <a:ext uri="{FF2B5EF4-FFF2-40B4-BE49-F238E27FC236}">
                <a16:creationId xmlns:a16="http://schemas.microsoft.com/office/drawing/2014/main" id="{7AB6BF3D-0523-82DC-C4DE-9808E55B3EC3}"/>
              </a:ext>
            </a:extLst>
          </p:cNvPr>
          <p:cNvPicPr>
            <a:picLocks noChangeAspect="1"/>
          </p:cNvPicPr>
          <p:nvPr/>
        </p:nvPicPr>
        <p:blipFill>
          <a:blip r:embed="rId3"/>
          <a:stretch>
            <a:fillRect/>
          </a:stretch>
        </p:blipFill>
        <p:spPr>
          <a:xfrm>
            <a:off x="88527" y="806688"/>
            <a:ext cx="11361351" cy="3592765"/>
          </a:xfrm>
          <a:prstGeom prst="rect">
            <a:avLst/>
          </a:prstGeom>
        </p:spPr>
      </p:pic>
      <p:sp>
        <p:nvSpPr>
          <p:cNvPr id="7" name="Rectangle 6">
            <a:extLst>
              <a:ext uri="{FF2B5EF4-FFF2-40B4-BE49-F238E27FC236}">
                <a16:creationId xmlns:a16="http://schemas.microsoft.com/office/drawing/2014/main" id="{72D9AACC-B7D4-1D02-866E-61D503A831D2}"/>
              </a:ext>
            </a:extLst>
          </p:cNvPr>
          <p:cNvSpPr/>
          <p:nvPr/>
        </p:nvSpPr>
        <p:spPr>
          <a:xfrm>
            <a:off x="1286540" y="1892595"/>
            <a:ext cx="850604" cy="3615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BC274A-BA71-DB8A-823E-857603349F71}"/>
              </a:ext>
            </a:extLst>
          </p:cNvPr>
          <p:cNvSpPr/>
          <p:nvPr/>
        </p:nvSpPr>
        <p:spPr>
          <a:xfrm>
            <a:off x="2392326" y="2275366"/>
            <a:ext cx="1073888" cy="19563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2275E9-F81E-E89C-D8AB-7E62BBB08105}"/>
              </a:ext>
            </a:extLst>
          </p:cNvPr>
          <p:cNvSpPr txBox="1"/>
          <p:nvPr/>
        </p:nvSpPr>
        <p:spPr>
          <a:xfrm>
            <a:off x="527236" y="145621"/>
            <a:ext cx="10495260" cy="584775"/>
          </a:xfrm>
          <a:prstGeom prst="rect">
            <a:avLst/>
          </a:prstGeom>
          <a:noFill/>
        </p:spPr>
        <p:txBody>
          <a:bodyPr wrap="square" rtlCol="0">
            <a:spAutoFit/>
          </a:bodyPr>
          <a:lstStyle/>
          <a:p>
            <a:r>
              <a:rPr lang="en-US" sz="3200" dirty="0" err="1">
                <a:solidFill>
                  <a:srgbClr val="00B0F0"/>
                </a:solidFill>
              </a:rPr>
              <a:t>Tạo</a:t>
            </a:r>
            <a:r>
              <a:rPr lang="en-US" sz="3200" dirty="0">
                <a:solidFill>
                  <a:srgbClr val="00B0F0"/>
                </a:solidFill>
              </a:rPr>
              <a:t> </a:t>
            </a:r>
            <a:r>
              <a:rPr lang="en-US" sz="3200" dirty="0" err="1">
                <a:solidFill>
                  <a:srgbClr val="00B0F0"/>
                </a:solidFill>
              </a:rPr>
              <a:t>một</a:t>
            </a:r>
            <a:r>
              <a:rPr lang="en-US" sz="3200" dirty="0">
                <a:solidFill>
                  <a:srgbClr val="00B0F0"/>
                </a:solidFill>
              </a:rPr>
              <a:t> slide </a:t>
            </a:r>
            <a:r>
              <a:rPr lang="en-US" sz="3200" dirty="0" err="1">
                <a:solidFill>
                  <a:srgbClr val="00B0F0"/>
                </a:solidFill>
              </a:rPr>
              <a:t>mới</a:t>
            </a:r>
            <a:r>
              <a:rPr lang="en-US" sz="3200" dirty="0">
                <a:solidFill>
                  <a:srgbClr val="00B0F0"/>
                </a:solidFill>
              </a:rPr>
              <a:t> ta </a:t>
            </a:r>
            <a:r>
              <a:rPr lang="en-US" sz="3200" dirty="0" err="1">
                <a:solidFill>
                  <a:srgbClr val="00B0F0"/>
                </a:solidFill>
              </a:rPr>
              <a:t>chọn</a:t>
            </a:r>
            <a:r>
              <a:rPr lang="en-US" sz="3200" dirty="0">
                <a:solidFill>
                  <a:srgbClr val="00B0F0"/>
                </a:solidFill>
              </a:rPr>
              <a:t> </a:t>
            </a:r>
            <a:r>
              <a:rPr lang="en-US" sz="3200" dirty="0">
                <a:solidFill>
                  <a:srgbClr val="FF0000"/>
                </a:solidFill>
              </a:rPr>
              <a:t>Home</a:t>
            </a:r>
            <a:r>
              <a:rPr lang="en-US" sz="3200" dirty="0">
                <a:solidFill>
                  <a:srgbClr val="00B0F0"/>
                </a:solidFill>
              </a:rPr>
              <a:t> </a:t>
            </a:r>
            <a:r>
              <a:rPr lang="en-US" sz="3200" dirty="0" err="1">
                <a:solidFill>
                  <a:srgbClr val="00B0F0"/>
                </a:solidFill>
              </a:rPr>
              <a:t>sau</a:t>
            </a:r>
            <a:r>
              <a:rPr lang="en-US" sz="3200" dirty="0">
                <a:solidFill>
                  <a:srgbClr val="00B0F0"/>
                </a:solidFill>
              </a:rPr>
              <a:t> </a:t>
            </a:r>
            <a:r>
              <a:rPr lang="en-US" sz="3200" dirty="0" err="1">
                <a:solidFill>
                  <a:srgbClr val="00B0F0"/>
                </a:solidFill>
              </a:rPr>
              <a:t>đó</a:t>
            </a:r>
            <a:r>
              <a:rPr lang="en-US" sz="3200" dirty="0">
                <a:solidFill>
                  <a:srgbClr val="00B0F0"/>
                </a:solidFill>
              </a:rPr>
              <a:t> </a:t>
            </a:r>
            <a:r>
              <a:rPr lang="en-US" sz="3200" dirty="0" err="1">
                <a:solidFill>
                  <a:srgbClr val="00B0F0"/>
                </a:solidFill>
              </a:rPr>
              <a:t>chọn</a:t>
            </a:r>
            <a:r>
              <a:rPr lang="en-US" sz="3200" dirty="0">
                <a:solidFill>
                  <a:srgbClr val="00B0F0"/>
                </a:solidFill>
              </a:rPr>
              <a:t> </a:t>
            </a:r>
            <a:r>
              <a:rPr lang="en-US" sz="3200" dirty="0">
                <a:solidFill>
                  <a:srgbClr val="FF0000"/>
                </a:solidFill>
              </a:rPr>
              <a:t>New Slide</a:t>
            </a:r>
          </a:p>
        </p:txBody>
      </p:sp>
      <p:pic>
        <p:nvPicPr>
          <p:cNvPr id="13" name="Picture 12">
            <a:extLst>
              <a:ext uri="{FF2B5EF4-FFF2-40B4-BE49-F238E27FC236}">
                <a16:creationId xmlns:a16="http://schemas.microsoft.com/office/drawing/2014/main" id="{52B0D4BE-F8DF-F886-A4AA-B9118855602E}"/>
              </a:ext>
            </a:extLst>
          </p:cNvPr>
          <p:cNvPicPr>
            <a:picLocks noChangeAspect="1"/>
          </p:cNvPicPr>
          <p:nvPr/>
        </p:nvPicPr>
        <p:blipFill>
          <a:blip r:embed="rId4"/>
          <a:stretch>
            <a:fillRect/>
          </a:stretch>
        </p:blipFill>
        <p:spPr>
          <a:xfrm>
            <a:off x="8797792" y="3741093"/>
            <a:ext cx="2671965" cy="3206359"/>
          </a:xfrm>
          <a:prstGeom prst="rect">
            <a:avLst/>
          </a:prstGeom>
        </p:spPr>
      </p:pic>
      <p:sp>
        <p:nvSpPr>
          <p:cNvPr id="14" name="TextBox 13">
            <a:extLst>
              <a:ext uri="{FF2B5EF4-FFF2-40B4-BE49-F238E27FC236}">
                <a16:creationId xmlns:a16="http://schemas.microsoft.com/office/drawing/2014/main" id="{4B288D6E-FA2C-C99B-0B3E-F77971A14603}"/>
              </a:ext>
            </a:extLst>
          </p:cNvPr>
          <p:cNvSpPr txBox="1"/>
          <p:nvPr/>
        </p:nvSpPr>
        <p:spPr>
          <a:xfrm>
            <a:off x="4253948" y="4598352"/>
            <a:ext cx="4651513" cy="1569660"/>
          </a:xfrm>
          <a:prstGeom prst="rect">
            <a:avLst/>
          </a:prstGeom>
          <a:noFill/>
        </p:spPr>
        <p:txBody>
          <a:bodyPr wrap="square" rtlCol="0">
            <a:spAutoFit/>
          </a:bodyPr>
          <a:lstStyle/>
          <a:p>
            <a:r>
              <a:rPr lang="en-US" sz="3200" dirty="0" err="1">
                <a:solidFill>
                  <a:srgbClr val="00B0F0"/>
                </a:solidFill>
              </a:rPr>
              <a:t>Kết</a:t>
            </a:r>
            <a:r>
              <a:rPr lang="en-US" sz="3200" dirty="0">
                <a:solidFill>
                  <a:srgbClr val="00B0F0"/>
                </a:solidFill>
              </a:rPr>
              <a:t> </a:t>
            </a:r>
            <a:r>
              <a:rPr lang="en-US" sz="3200" dirty="0" err="1">
                <a:solidFill>
                  <a:srgbClr val="00B0F0"/>
                </a:solidFill>
              </a:rPr>
              <a:t>quả</a:t>
            </a:r>
            <a:r>
              <a:rPr lang="en-US" sz="3200" dirty="0">
                <a:solidFill>
                  <a:srgbClr val="00B0F0"/>
                </a:solidFill>
              </a:rPr>
              <a:t>: </a:t>
            </a:r>
            <a:r>
              <a:rPr lang="en-US" sz="3200" dirty="0" err="1">
                <a:solidFill>
                  <a:srgbClr val="00B0F0"/>
                </a:solidFill>
              </a:rPr>
              <a:t>trang</a:t>
            </a:r>
            <a:r>
              <a:rPr lang="en-US" sz="3200" dirty="0">
                <a:solidFill>
                  <a:srgbClr val="00B0F0"/>
                </a:solidFill>
              </a:rPr>
              <a:t> </a:t>
            </a:r>
            <a:r>
              <a:rPr lang="en-US" sz="3200" dirty="0" err="1">
                <a:solidFill>
                  <a:srgbClr val="00B0F0"/>
                </a:solidFill>
              </a:rPr>
              <a:t>trình</a:t>
            </a:r>
            <a:r>
              <a:rPr lang="en-US" sz="3200" dirty="0">
                <a:solidFill>
                  <a:srgbClr val="00B0F0"/>
                </a:solidFill>
              </a:rPr>
              <a:t> </a:t>
            </a:r>
            <a:r>
              <a:rPr lang="en-US" sz="3200" dirty="0" err="1">
                <a:solidFill>
                  <a:srgbClr val="00B0F0"/>
                </a:solidFill>
              </a:rPr>
              <a:t>chiếu</a:t>
            </a:r>
            <a:r>
              <a:rPr lang="en-US" sz="3200" dirty="0">
                <a:solidFill>
                  <a:srgbClr val="00B0F0"/>
                </a:solidFill>
              </a:rPr>
              <a:t> </a:t>
            </a:r>
            <a:r>
              <a:rPr lang="en-US" sz="3200" dirty="0" err="1">
                <a:solidFill>
                  <a:srgbClr val="00B0F0"/>
                </a:solidFill>
              </a:rPr>
              <a:t>mới</a:t>
            </a:r>
            <a:r>
              <a:rPr lang="en-US" sz="3200" dirty="0">
                <a:solidFill>
                  <a:srgbClr val="00B0F0"/>
                </a:solidFill>
              </a:rPr>
              <a:t> </a:t>
            </a:r>
            <a:r>
              <a:rPr lang="en-US" sz="3200" dirty="0" err="1">
                <a:solidFill>
                  <a:srgbClr val="00B0F0"/>
                </a:solidFill>
              </a:rPr>
              <a:t>được</a:t>
            </a:r>
            <a:r>
              <a:rPr lang="en-US" sz="3200" dirty="0">
                <a:solidFill>
                  <a:srgbClr val="00B0F0"/>
                </a:solidFill>
              </a:rPr>
              <a:t> </a:t>
            </a:r>
            <a:r>
              <a:rPr lang="en-US" sz="3200" dirty="0" err="1">
                <a:solidFill>
                  <a:srgbClr val="00B0F0"/>
                </a:solidFill>
              </a:rPr>
              <a:t>tạo</a:t>
            </a:r>
            <a:r>
              <a:rPr lang="en-US" sz="3200" dirty="0">
                <a:solidFill>
                  <a:srgbClr val="00B0F0"/>
                </a:solidFill>
              </a:rPr>
              <a:t> </a:t>
            </a:r>
            <a:r>
              <a:rPr lang="en-US" sz="3200" dirty="0" err="1">
                <a:solidFill>
                  <a:srgbClr val="00B0F0"/>
                </a:solidFill>
              </a:rPr>
              <a:t>ra</a:t>
            </a:r>
            <a:r>
              <a:rPr lang="en-US" sz="3200" dirty="0">
                <a:solidFill>
                  <a:srgbClr val="00B0F0"/>
                </a:solidFill>
              </a:rPr>
              <a:t> </a:t>
            </a:r>
            <a:r>
              <a:rPr lang="en-US" sz="3200" dirty="0" err="1">
                <a:solidFill>
                  <a:srgbClr val="00B0F0"/>
                </a:solidFill>
              </a:rPr>
              <a:t>bên</a:t>
            </a:r>
            <a:r>
              <a:rPr lang="en-US" sz="3200" dirty="0">
                <a:solidFill>
                  <a:srgbClr val="00B0F0"/>
                </a:solidFill>
              </a:rPr>
              <a:t> </a:t>
            </a:r>
            <a:r>
              <a:rPr lang="en-US" sz="3200" dirty="0" err="1">
                <a:solidFill>
                  <a:srgbClr val="00B0F0"/>
                </a:solidFill>
              </a:rPr>
              <a:t>dưới</a:t>
            </a:r>
            <a:r>
              <a:rPr lang="en-US" sz="3200" dirty="0">
                <a:solidFill>
                  <a:srgbClr val="00B0F0"/>
                </a:solidFill>
              </a:rPr>
              <a:t> </a:t>
            </a:r>
            <a:r>
              <a:rPr lang="en-US" sz="3200" dirty="0" err="1">
                <a:solidFill>
                  <a:srgbClr val="00B0F0"/>
                </a:solidFill>
              </a:rPr>
              <a:t>trang</a:t>
            </a:r>
            <a:r>
              <a:rPr lang="en-US" sz="3200" dirty="0">
                <a:solidFill>
                  <a:srgbClr val="00B0F0"/>
                </a:solidFill>
              </a:rPr>
              <a:t> </a:t>
            </a:r>
            <a:r>
              <a:rPr lang="en-US" sz="3200" dirty="0" err="1">
                <a:solidFill>
                  <a:srgbClr val="00B0F0"/>
                </a:solidFill>
              </a:rPr>
              <a:t>cũ</a:t>
            </a:r>
            <a:endParaRPr lang="en-US" sz="3200" dirty="0">
              <a:solidFill>
                <a:srgbClr val="FF0000"/>
              </a:solidFill>
            </a:endParaRPr>
          </a:p>
        </p:txBody>
      </p:sp>
      <p:sp>
        <p:nvSpPr>
          <p:cNvPr id="15" name="Arrow: Right 14">
            <a:extLst>
              <a:ext uri="{FF2B5EF4-FFF2-40B4-BE49-F238E27FC236}">
                <a16:creationId xmlns:a16="http://schemas.microsoft.com/office/drawing/2014/main" id="{997BA7AD-A0A3-8337-21AC-460E3825F87D}"/>
              </a:ext>
            </a:extLst>
          </p:cNvPr>
          <p:cNvSpPr/>
          <p:nvPr/>
        </p:nvSpPr>
        <p:spPr>
          <a:xfrm>
            <a:off x="3152553" y="5016487"/>
            <a:ext cx="627321" cy="65921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2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805784B-C7B1-C176-5FDC-DC4DA3737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Rectangle: Rounded Corners 2">
            <a:extLst>
              <a:ext uri="{FF2B5EF4-FFF2-40B4-BE49-F238E27FC236}">
                <a16:creationId xmlns:a16="http://schemas.microsoft.com/office/drawing/2014/main" id="{84EC95C3-99A4-239A-E271-2AB65AA93787}"/>
              </a:ext>
            </a:extLst>
          </p:cNvPr>
          <p:cNvSpPr/>
          <p:nvPr/>
        </p:nvSpPr>
        <p:spPr>
          <a:xfrm>
            <a:off x="333782" y="99237"/>
            <a:ext cx="9897051" cy="2144925"/>
          </a:xfrm>
          <a:prstGeom prst="roundRect">
            <a:avLst>
              <a:gd name="adj" fmla="val 50000"/>
            </a:avLst>
          </a:prstGeom>
          <a:solidFill>
            <a:schemeClr val="bg1"/>
          </a:solid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1"/>
                </a:solidFill>
              </a:rPr>
              <a:t>Một</a:t>
            </a:r>
            <a:r>
              <a:rPr lang="en-US" sz="3200" dirty="0">
                <a:solidFill>
                  <a:schemeClr val="accent1"/>
                </a:solidFill>
              </a:rPr>
              <a:t> </a:t>
            </a:r>
            <a:r>
              <a:rPr lang="en-US" sz="3200" dirty="0" err="1">
                <a:solidFill>
                  <a:schemeClr val="accent1"/>
                </a:solidFill>
              </a:rPr>
              <a:t>tệp</a:t>
            </a:r>
            <a:r>
              <a:rPr lang="en-US" sz="3200" dirty="0">
                <a:solidFill>
                  <a:schemeClr val="accent1"/>
                </a:solidFill>
              </a:rPr>
              <a:t> </a:t>
            </a:r>
            <a:r>
              <a:rPr lang="en-US" sz="3200" dirty="0" err="1">
                <a:solidFill>
                  <a:schemeClr val="accent1"/>
                </a:solidFill>
              </a:rPr>
              <a:t>trình</a:t>
            </a:r>
            <a:r>
              <a:rPr lang="en-US" sz="3200" dirty="0">
                <a:solidFill>
                  <a:schemeClr val="accent1"/>
                </a:solidFill>
              </a:rPr>
              <a:t> </a:t>
            </a:r>
            <a:r>
              <a:rPr lang="en-US" sz="3200" dirty="0" err="1">
                <a:solidFill>
                  <a:schemeClr val="accent1"/>
                </a:solidFill>
              </a:rPr>
              <a:t>chiếu</a:t>
            </a:r>
            <a:r>
              <a:rPr lang="en-US" sz="3200" dirty="0">
                <a:solidFill>
                  <a:schemeClr val="accent1"/>
                </a:solidFill>
              </a:rPr>
              <a:t> </a:t>
            </a:r>
            <a:r>
              <a:rPr lang="en-US" sz="3200" dirty="0" err="1">
                <a:solidFill>
                  <a:schemeClr val="accent1"/>
                </a:solidFill>
              </a:rPr>
              <a:t>được</a:t>
            </a:r>
            <a:r>
              <a:rPr lang="en-US" sz="3200" dirty="0">
                <a:solidFill>
                  <a:schemeClr val="accent1"/>
                </a:solidFill>
              </a:rPr>
              <a:t> </a:t>
            </a:r>
            <a:r>
              <a:rPr lang="en-US" sz="3200" dirty="0" err="1">
                <a:solidFill>
                  <a:schemeClr val="accent1"/>
                </a:solidFill>
              </a:rPr>
              <a:t>tạo</a:t>
            </a:r>
            <a:r>
              <a:rPr lang="en-US" sz="3200" dirty="0">
                <a:solidFill>
                  <a:schemeClr val="accent1"/>
                </a:solidFill>
              </a:rPr>
              <a:t> </a:t>
            </a:r>
            <a:r>
              <a:rPr lang="en-US" sz="3200" dirty="0" err="1">
                <a:solidFill>
                  <a:schemeClr val="accent1"/>
                </a:solidFill>
              </a:rPr>
              <a:t>ra</a:t>
            </a:r>
            <a:r>
              <a:rPr lang="en-US" sz="3200" dirty="0">
                <a:solidFill>
                  <a:schemeClr val="accent1"/>
                </a:solidFill>
              </a:rPr>
              <a:t> </a:t>
            </a:r>
            <a:r>
              <a:rPr lang="en-US" sz="3200" dirty="0" err="1">
                <a:solidFill>
                  <a:schemeClr val="accent1"/>
                </a:solidFill>
              </a:rPr>
              <a:t>có</a:t>
            </a:r>
            <a:r>
              <a:rPr lang="en-US" sz="3200" dirty="0">
                <a:solidFill>
                  <a:schemeClr val="accent1"/>
                </a:solidFill>
              </a:rPr>
              <a:t> </a:t>
            </a:r>
            <a:r>
              <a:rPr lang="en-US" sz="3200" dirty="0" err="1">
                <a:solidFill>
                  <a:schemeClr val="accent1"/>
                </a:solidFill>
              </a:rPr>
              <a:t>thể</a:t>
            </a:r>
            <a:r>
              <a:rPr lang="en-US" sz="3200" dirty="0">
                <a:solidFill>
                  <a:schemeClr val="accent1"/>
                </a:solidFill>
              </a:rPr>
              <a:t> </a:t>
            </a:r>
            <a:r>
              <a:rPr lang="en-US" sz="3200" dirty="0" err="1">
                <a:solidFill>
                  <a:schemeClr val="accent1"/>
                </a:solidFill>
              </a:rPr>
              <a:t>phải</a:t>
            </a:r>
            <a:r>
              <a:rPr lang="en-US" sz="3200" dirty="0">
                <a:solidFill>
                  <a:schemeClr val="accent1"/>
                </a:solidFill>
              </a:rPr>
              <a:t> </a:t>
            </a:r>
            <a:r>
              <a:rPr lang="en-US" sz="3200" dirty="0" err="1">
                <a:solidFill>
                  <a:schemeClr val="accent1"/>
                </a:solidFill>
              </a:rPr>
              <a:t>chỉnh</a:t>
            </a:r>
            <a:r>
              <a:rPr lang="en-US" sz="3200" dirty="0">
                <a:solidFill>
                  <a:schemeClr val="accent1"/>
                </a:solidFill>
              </a:rPr>
              <a:t> </a:t>
            </a:r>
            <a:r>
              <a:rPr lang="en-US" sz="3200" dirty="0" err="1">
                <a:solidFill>
                  <a:schemeClr val="accent1"/>
                </a:solidFill>
              </a:rPr>
              <a:t>sửa</a:t>
            </a:r>
            <a:r>
              <a:rPr lang="en-US" sz="3200" dirty="0">
                <a:solidFill>
                  <a:schemeClr val="accent1"/>
                </a:solidFill>
              </a:rPr>
              <a:t> </a:t>
            </a:r>
            <a:r>
              <a:rPr lang="en-US" sz="3200" dirty="0" err="1">
                <a:solidFill>
                  <a:schemeClr val="accent1"/>
                </a:solidFill>
              </a:rPr>
              <a:t>và</a:t>
            </a:r>
            <a:r>
              <a:rPr lang="en-US" sz="3200" dirty="0">
                <a:solidFill>
                  <a:schemeClr val="accent1"/>
                </a:solidFill>
              </a:rPr>
              <a:t> </a:t>
            </a:r>
            <a:r>
              <a:rPr lang="en-US" sz="3200" dirty="0" err="1">
                <a:solidFill>
                  <a:schemeClr val="accent1"/>
                </a:solidFill>
              </a:rPr>
              <a:t>sử</a:t>
            </a:r>
            <a:r>
              <a:rPr lang="en-US" sz="3200" dirty="0">
                <a:solidFill>
                  <a:schemeClr val="accent1"/>
                </a:solidFill>
              </a:rPr>
              <a:t> </a:t>
            </a:r>
            <a:r>
              <a:rPr lang="en-US" sz="3200" dirty="0" err="1">
                <a:solidFill>
                  <a:schemeClr val="accent1"/>
                </a:solidFill>
              </a:rPr>
              <a:t>dụng</a:t>
            </a:r>
            <a:r>
              <a:rPr lang="en-US" sz="3200" dirty="0">
                <a:solidFill>
                  <a:schemeClr val="accent1"/>
                </a:solidFill>
              </a:rPr>
              <a:t> </a:t>
            </a:r>
            <a:r>
              <a:rPr lang="en-US" sz="3200" dirty="0" err="1">
                <a:solidFill>
                  <a:schemeClr val="accent1"/>
                </a:solidFill>
              </a:rPr>
              <a:t>nhiều</a:t>
            </a:r>
            <a:r>
              <a:rPr lang="en-US" sz="3200" dirty="0">
                <a:solidFill>
                  <a:schemeClr val="accent1"/>
                </a:solidFill>
              </a:rPr>
              <a:t> </a:t>
            </a:r>
            <a:r>
              <a:rPr lang="en-US" sz="3200" dirty="0" err="1">
                <a:solidFill>
                  <a:schemeClr val="accent1"/>
                </a:solidFill>
              </a:rPr>
              <a:t>lần</a:t>
            </a:r>
            <a:r>
              <a:rPr lang="en-US" sz="3200" dirty="0">
                <a:solidFill>
                  <a:schemeClr val="accent1"/>
                </a:solidFill>
              </a:rPr>
              <a:t>. </a:t>
            </a:r>
            <a:r>
              <a:rPr lang="en-US" sz="3200" dirty="0" err="1">
                <a:solidFill>
                  <a:schemeClr val="accent1"/>
                </a:solidFill>
              </a:rPr>
              <a:t>Vì</a:t>
            </a:r>
            <a:r>
              <a:rPr lang="en-US" sz="3200" dirty="0">
                <a:solidFill>
                  <a:schemeClr val="accent1"/>
                </a:solidFill>
              </a:rPr>
              <a:t> </a:t>
            </a:r>
            <a:r>
              <a:rPr lang="en-US" sz="3200" dirty="0" err="1">
                <a:solidFill>
                  <a:schemeClr val="accent1"/>
                </a:solidFill>
              </a:rPr>
              <a:t>thế</a:t>
            </a:r>
            <a:r>
              <a:rPr lang="en-US" sz="3200" dirty="0">
                <a:solidFill>
                  <a:schemeClr val="accent1"/>
                </a:solidFill>
              </a:rPr>
              <a:t>, </a:t>
            </a:r>
            <a:r>
              <a:rPr lang="en-US" sz="3200" dirty="0" err="1">
                <a:solidFill>
                  <a:schemeClr val="accent1"/>
                </a:solidFill>
              </a:rPr>
              <a:t>em</a:t>
            </a:r>
            <a:r>
              <a:rPr lang="en-US" sz="3200" dirty="0">
                <a:solidFill>
                  <a:schemeClr val="accent1"/>
                </a:solidFill>
              </a:rPr>
              <a:t> </a:t>
            </a:r>
            <a:r>
              <a:rPr lang="en-US" sz="3200" dirty="0" err="1">
                <a:solidFill>
                  <a:schemeClr val="accent1"/>
                </a:solidFill>
              </a:rPr>
              <a:t>cần</a:t>
            </a:r>
            <a:r>
              <a:rPr lang="en-US" sz="3200" dirty="0">
                <a:solidFill>
                  <a:schemeClr val="accent1"/>
                </a:solidFill>
              </a:rPr>
              <a:t> </a:t>
            </a:r>
            <a:r>
              <a:rPr lang="en-US" sz="3200" dirty="0" err="1">
                <a:solidFill>
                  <a:schemeClr val="accent1"/>
                </a:solidFill>
              </a:rPr>
              <a:t>phải</a:t>
            </a:r>
            <a:r>
              <a:rPr lang="en-US" sz="3200" dirty="0">
                <a:solidFill>
                  <a:schemeClr val="accent1"/>
                </a:solidFill>
              </a:rPr>
              <a:t> </a:t>
            </a:r>
            <a:r>
              <a:rPr lang="en-US" sz="3200" dirty="0" err="1">
                <a:solidFill>
                  <a:schemeClr val="accent1"/>
                </a:solidFill>
              </a:rPr>
              <a:t>biết</a:t>
            </a:r>
            <a:r>
              <a:rPr lang="en-US" sz="3200" dirty="0">
                <a:solidFill>
                  <a:schemeClr val="accent1"/>
                </a:solidFill>
              </a:rPr>
              <a:t> </a:t>
            </a:r>
            <a:r>
              <a:rPr lang="en-US" sz="3200" dirty="0" err="1">
                <a:solidFill>
                  <a:schemeClr val="accent1"/>
                </a:solidFill>
              </a:rPr>
              <a:t>cách</a:t>
            </a:r>
            <a:r>
              <a:rPr lang="en-US" sz="3200" dirty="0">
                <a:solidFill>
                  <a:schemeClr val="accent1"/>
                </a:solidFill>
              </a:rPr>
              <a:t> </a:t>
            </a:r>
            <a:r>
              <a:rPr lang="en-US" sz="3200" dirty="0" err="1">
                <a:solidFill>
                  <a:schemeClr val="accent1"/>
                </a:solidFill>
              </a:rPr>
              <a:t>lưu</a:t>
            </a:r>
            <a:r>
              <a:rPr lang="en-US" sz="3200" dirty="0">
                <a:solidFill>
                  <a:schemeClr val="accent1"/>
                </a:solidFill>
              </a:rPr>
              <a:t> </a:t>
            </a:r>
            <a:r>
              <a:rPr lang="en-US" sz="3200" dirty="0" err="1">
                <a:solidFill>
                  <a:schemeClr val="accent1"/>
                </a:solidFill>
              </a:rPr>
              <a:t>tệp</a:t>
            </a:r>
            <a:r>
              <a:rPr lang="en-US" sz="3200" dirty="0">
                <a:solidFill>
                  <a:schemeClr val="accent1"/>
                </a:solidFill>
              </a:rPr>
              <a:t> </a:t>
            </a:r>
            <a:r>
              <a:rPr lang="en-US" sz="3200" dirty="0" err="1">
                <a:solidFill>
                  <a:schemeClr val="accent1"/>
                </a:solidFill>
              </a:rPr>
              <a:t>trình</a:t>
            </a:r>
            <a:r>
              <a:rPr lang="en-US" sz="3200" dirty="0">
                <a:solidFill>
                  <a:schemeClr val="accent1"/>
                </a:solidFill>
              </a:rPr>
              <a:t> </a:t>
            </a:r>
            <a:r>
              <a:rPr lang="en-US" sz="3200" dirty="0" err="1">
                <a:solidFill>
                  <a:schemeClr val="accent1"/>
                </a:solidFill>
              </a:rPr>
              <a:t>chiếu</a:t>
            </a:r>
            <a:r>
              <a:rPr lang="en-US" sz="3200" dirty="0">
                <a:solidFill>
                  <a:schemeClr val="accent1"/>
                </a:solidFill>
              </a:rPr>
              <a:t>.</a:t>
            </a:r>
          </a:p>
          <a:p>
            <a:pPr algn="ctr"/>
            <a:endParaRPr lang="en-US" sz="3200" dirty="0">
              <a:solidFill>
                <a:schemeClr val="accent1"/>
              </a:solidFill>
            </a:endParaRPr>
          </a:p>
        </p:txBody>
      </p:sp>
      <p:sp>
        <p:nvSpPr>
          <p:cNvPr id="4" name="TextBox 3">
            <a:extLst>
              <a:ext uri="{FF2B5EF4-FFF2-40B4-BE49-F238E27FC236}">
                <a16:creationId xmlns:a16="http://schemas.microsoft.com/office/drawing/2014/main" id="{30C4CC9F-924F-EC40-3E38-FB07158E4D3A}"/>
              </a:ext>
            </a:extLst>
          </p:cNvPr>
          <p:cNvSpPr txBox="1"/>
          <p:nvPr/>
        </p:nvSpPr>
        <p:spPr>
          <a:xfrm>
            <a:off x="924339" y="2594113"/>
            <a:ext cx="3210339" cy="584775"/>
          </a:xfrm>
          <a:prstGeom prst="rect">
            <a:avLst/>
          </a:prstGeom>
          <a:noFill/>
        </p:spPr>
        <p:txBody>
          <a:bodyPr wrap="square" rtlCol="0">
            <a:spAutoFit/>
          </a:bodyPr>
          <a:lstStyle/>
          <a:p>
            <a:r>
              <a:rPr lang="en-US" sz="3200" dirty="0" err="1">
                <a:solidFill>
                  <a:srgbClr val="FF0000"/>
                </a:solidFill>
              </a:rPr>
              <a:t>Cách</a:t>
            </a:r>
            <a:r>
              <a:rPr lang="en-US" sz="3200" dirty="0">
                <a:solidFill>
                  <a:srgbClr val="FF0000"/>
                </a:solidFill>
              </a:rPr>
              <a:t> </a:t>
            </a:r>
            <a:r>
              <a:rPr lang="en-US" sz="3200" dirty="0" err="1">
                <a:solidFill>
                  <a:srgbClr val="FF0000"/>
                </a:solidFill>
              </a:rPr>
              <a:t>lưu</a:t>
            </a:r>
            <a:r>
              <a:rPr lang="en-US" sz="3200" dirty="0">
                <a:solidFill>
                  <a:srgbClr val="FF0000"/>
                </a:solidFill>
              </a:rPr>
              <a:t> </a:t>
            </a:r>
            <a:r>
              <a:rPr lang="en-US" sz="3200" dirty="0" err="1">
                <a:solidFill>
                  <a:srgbClr val="FF0000"/>
                </a:solidFill>
              </a:rPr>
              <a:t>một</a:t>
            </a:r>
            <a:r>
              <a:rPr lang="en-US" sz="3200" dirty="0">
                <a:solidFill>
                  <a:srgbClr val="FF0000"/>
                </a:solidFill>
              </a:rPr>
              <a:t> </a:t>
            </a:r>
            <a:r>
              <a:rPr lang="en-US" sz="3200" dirty="0" err="1">
                <a:solidFill>
                  <a:srgbClr val="FF0000"/>
                </a:solidFill>
              </a:rPr>
              <a:t>tệp</a:t>
            </a:r>
            <a:endParaRPr lang="en-US" sz="3200" dirty="0">
              <a:solidFill>
                <a:srgbClr val="FF0000"/>
              </a:solidFill>
            </a:endParaRPr>
          </a:p>
        </p:txBody>
      </p:sp>
      <p:pic>
        <p:nvPicPr>
          <p:cNvPr id="9218" name="Picture 2" descr="Tin học lớp 3 Bài 1: Em làm quen với phần mềm trình chiếu trang 49, 50, 51  | Cánh diều">
            <a:extLst>
              <a:ext uri="{FF2B5EF4-FFF2-40B4-BE49-F238E27FC236}">
                <a16:creationId xmlns:a16="http://schemas.microsoft.com/office/drawing/2014/main" id="{F1CC7834-5C33-4F48-41EE-4B306FE25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9" y="3495675"/>
            <a:ext cx="10462176"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barn(inVertical)">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C744494-06D7-D0F5-031B-B9189096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4" name="Rectangle: Rounded Corners 3">
            <a:extLst>
              <a:ext uri="{FF2B5EF4-FFF2-40B4-BE49-F238E27FC236}">
                <a16:creationId xmlns:a16="http://schemas.microsoft.com/office/drawing/2014/main" id="{9DA3EB03-130F-F1A4-793F-24A3F1556651}"/>
              </a:ext>
            </a:extLst>
          </p:cNvPr>
          <p:cNvSpPr/>
          <p:nvPr/>
        </p:nvSpPr>
        <p:spPr>
          <a:xfrm>
            <a:off x="0" y="850606"/>
            <a:ext cx="10462437" cy="5518296"/>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a:solidFill>
                  <a:schemeClr val="accent1"/>
                </a:solidFill>
              </a:rPr>
              <a:t>       </a:t>
            </a:r>
            <a:r>
              <a:rPr lang="en-US" sz="3200" dirty="0" err="1">
                <a:solidFill>
                  <a:schemeClr val="accent1"/>
                </a:solidFill>
              </a:rPr>
              <a:t>Một</a:t>
            </a:r>
            <a:r>
              <a:rPr lang="en-US" sz="3200" dirty="0">
                <a:solidFill>
                  <a:schemeClr val="accent1"/>
                </a:solidFill>
              </a:rPr>
              <a:t> </a:t>
            </a:r>
            <a:r>
              <a:rPr lang="en-US" sz="3200" dirty="0" err="1">
                <a:solidFill>
                  <a:schemeClr val="accent1"/>
                </a:solidFill>
              </a:rPr>
              <a:t>tệp</a:t>
            </a:r>
            <a:r>
              <a:rPr lang="en-US" sz="3200" dirty="0">
                <a:solidFill>
                  <a:schemeClr val="accent1"/>
                </a:solidFill>
              </a:rPr>
              <a:t> </a:t>
            </a:r>
            <a:r>
              <a:rPr lang="en-US" sz="3200" dirty="0" err="1">
                <a:solidFill>
                  <a:schemeClr val="accent1"/>
                </a:solidFill>
              </a:rPr>
              <a:t>trình</a:t>
            </a:r>
            <a:r>
              <a:rPr lang="en-US" sz="3200" dirty="0">
                <a:solidFill>
                  <a:schemeClr val="accent1"/>
                </a:solidFill>
              </a:rPr>
              <a:t> </a:t>
            </a:r>
            <a:r>
              <a:rPr lang="en-US" sz="3200" dirty="0" err="1">
                <a:solidFill>
                  <a:schemeClr val="accent1"/>
                </a:solidFill>
              </a:rPr>
              <a:t>chiếu</a:t>
            </a:r>
            <a:r>
              <a:rPr lang="en-US" sz="3200" dirty="0">
                <a:solidFill>
                  <a:schemeClr val="accent1"/>
                </a:solidFill>
              </a:rPr>
              <a:t> </a:t>
            </a:r>
            <a:r>
              <a:rPr lang="en-US" sz="3200" dirty="0" err="1">
                <a:solidFill>
                  <a:schemeClr val="accent1"/>
                </a:solidFill>
              </a:rPr>
              <a:t>có</a:t>
            </a:r>
            <a:r>
              <a:rPr lang="en-US" sz="3200" dirty="0">
                <a:solidFill>
                  <a:schemeClr val="accent1"/>
                </a:solidFill>
              </a:rPr>
              <a:t> </a:t>
            </a:r>
            <a:r>
              <a:rPr lang="en-US" sz="3200" dirty="0" err="1">
                <a:solidFill>
                  <a:schemeClr val="accent1"/>
                </a:solidFill>
              </a:rPr>
              <a:t>thể</a:t>
            </a:r>
            <a:r>
              <a:rPr lang="en-US" sz="3200" dirty="0">
                <a:solidFill>
                  <a:schemeClr val="accent1"/>
                </a:solidFill>
              </a:rPr>
              <a:t> </a:t>
            </a:r>
            <a:r>
              <a:rPr lang="en-US" sz="3200" dirty="0" err="1">
                <a:solidFill>
                  <a:schemeClr val="accent1"/>
                </a:solidFill>
              </a:rPr>
              <a:t>có</a:t>
            </a:r>
            <a:r>
              <a:rPr lang="en-US" sz="3200" dirty="0">
                <a:solidFill>
                  <a:schemeClr val="accent1"/>
                </a:solidFill>
              </a:rPr>
              <a:t> </a:t>
            </a:r>
            <a:r>
              <a:rPr lang="en-US" sz="3200" dirty="0" err="1">
                <a:solidFill>
                  <a:schemeClr val="accent1"/>
                </a:solidFill>
              </a:rPr>
              <a:t>nhiều</a:t>
            </a:r>
            <a:r>
              <a:rPr lang="en-US" sz="3200" dirty="0">
                <a:solidFill>
                  <a:schemeClr val="accent1"/>
                </a:solidFill>
              </a:rPr>
              <a:t> </a:t>
            </a:r>
            <a:r>
              <a:rPr lang="en-US" sz="3200" dirty="0" err="1">
                <a:solidFill>
                  <a:schemeClr val="accent1"/>
                </a:solidFill>
              </a:rPr>
              <a:t>trang</a:t>
            </a:r>
            <a:r>
              <a:rPr lang="en-US" sz="3200" dirty="0">
                <a:solidFill>
                  <a:schemeClr val="accent1"/>
                </a:solidFill>
              </a:rPr>
              <a:t>. </a:t>
            </a:r>
            <a:r>
              <a:rPr lang="en-US" sz="3200" dirty="0" err="1">
                <a:solidFill>
                  <a:schemeClr val="accent1"/>
                </a:solidFill>
              </a:rPr>
              <a:t>Nháy</a:t>
            </a:r>
            <a:r>
              <a:rPr lang="en-US" sz="3200" dirty="0">
                <a:solidFill>
                  <a:schemeClr val="accent1"/>
                </a:solidFill>
              </a:rPr>
              <a:t> </a:t>
            </a:r>
            <a:r>
              <a:rPr lang="en-US" sz="3200" dirty="0" err="1">
                <a:solidFill>
                  <a:schemeClr val="accent1"/>
                </a:solidFill>
              </a:rPr>
              <a:t>chuột</a:t>
            </a:r>
            <a:r>
              <a:rPr lang="en-US" sz="3200" dirty="0">
                <a:solidFill>
                  <a:schemeClr val="accent1"/>
                </a:solidFill>
              </a:rPr>
              <a:t> </a:t>
            </a:r>
            <a:r>
              <a:rPr lang="en-US" sz="3200" dirty="0" err="1">
                <a:solidFill>
                  <a:schemeClr val="accent1"/>
                </a:solidFill>
              </a:rPr>
              <a:t>chọn</a:t>
            </a:r>
            <a:r>
              <a:rPr lang="en-US" sz="3200" dirty="0">
                <a:solidFill>
                  <a:schemeClr val="accent1"/>
                </a:solidFill>
              </a:rPr>
              <a:t> </a:t>
            </a:r>
            <a:r>
              <a:rPr lang="en-US" sz="3200" dirty="0" err="1">
                <a:solidFill>
                  <a:schemeClr val="accent1"/>
                </a:solidFill>
              </a:rPr>
              <a:t>lệnh</a:t>
            </a:r>
            <a:r>
              <a:rPr lang="en-US" sz="3200" dirty="0">
                <a:solidFill>
                  <a:schemeClr val="accent1"/>
                </a:solidFill>
              </a:rPr>
              <a:t> </a:t>
            </a:r>
            <a:r>
              <a:rPr lang="en-US" sz="3200" dirty="0">
                <a:solidFill>
                  <a:srgbClr val="FF0000"/>
                </a:solidFill>
              </a:rPr>
              <a:t>New Slide</a:t>
            </a:r>
            <a:r>
              <a:rPr lang="en-US" sz="3200" dirty="0">
                <a:solidFill>
                  <a:schemeClr val="accent1"/>
                </a:solidFill>
              </a:rPr>
              <a:t> </a:t>
            </a:r>
            <a:r>
              <a:rPr lang="en-US" sz="3200" dirty="0" err="1">
                <a:solidFill>
                  <a:schemeClr val="accent1"/>
                </a:solidFill>
              </a:rPr>
              <a:t>trên</a:t>
            </a:r>
            <a:r>
              <a:rPr lang="en-US" sz="3200" dirty="0">
                <a:solidFill>
                  <a:schemeClr val="accent1"/>
                </a:solidFill>
              </a:rPr>
              <a:t> </a:t>
            </a:r>
            <a:r>
              <a:rPr lang="en-US" sz="3200" dirty="0" err="1">
                <a:solidFill>
                  <a:schemeClr val="accent1"/>
                </a:solidFill>
              </a:rPr>
              <a:t>dải</a:t>
            </a:r>
            <a:r>
              <a:rPr lang="en-US" sz="3200" dirty="0">
                <a:solidFill>
                  <a:schemeClr val="accent1"/>
                </a:solidFill>
              </a:rPr>
              <a:t> </a:t>
            </a:r>
            <a:r>
              <a:rPr lang="en-US" sz="3200" dirty="0" err="1">
                <a:solidFill>
                  <a:schemeClr val="accent1"/>
                </a:solidFill>
              </a:rPr>
              <a:t>lệnh</a:t>
            </a:r>
            <a:r>
              <a:rPr lang="en-US" sz="3200" dirty="0">
                <a:solidFill>
                  <a:schemeClr val="accent1"/>
                </a:solidFill>
              </a:rPr>
              <a:t> </a:t>
            </a:r>
            <a:r>
              <a:rPr lang="en-US" sz="3200" dirty="0">
                <a:solidFill>
                  <a:srgbClr val="FF0000"/>
                </a:solidFill>
              </a:rPr>
              <a:t>Home</a:t>
            </a:r>
            <a:r>
              <a:rPr lang="en-US" sz="3200" dirty="0">
                <a:solidFill>
                  <a:schemeClr val="accent1"/>
                </a:solidFill>
              </a:rPr>
              <a:t> </a:t>
            </a:r>
            <a:r>
              <a:rPr lang="en-US" sz="3200" dirty="0" err="1">
                <a:solidFill>
                  <a:schemeClr val="accent1"/>
                </a:solidFill>
              </a:rPr>
              <a:t>sẽ</a:t>
            </a:r>
            <a:r>
              <a:rPr lang="en-US" sz="3200" dirty="0">
                <a:solidFill>
                  <a:schemeClr val="accent1"/>
                </a:solidFill>
              </a:rPr>
              <a:t> </a:t>
            </a:r>
            <a:r>
              <a:rPr lang="en-US" sz="3200" dirty="0" err="1">
                <a:solidFill>
                  <a:schemeClr val="accent1"/>
                </a:solidFill>
              </a:rPr>
              <a:t>giúp</a:t>
            </a:r>
            <a:r>
              <a:rPr lang="en-US" sz="3200" dirty="0">
                <a:solidFill>
                  <a:schemeClr val="accent1"/>
                </a:solidFill>
              </a:rPr>
              <a:t> </a:t>
            </a:r>
            <a:r>
              <a:rPr lang="en-US" sz="3200" dirty="0" err="1">
                <a:solidFill>
                  <a:schemeClr val="accent1"/>
                </a:solidFill>
              </a:rPr>
              <a:t>em</a:t>
            </a:r>
            <a:r>
              <a:rPr lang="en-US" sz="3200" dirty="0">
                <a:solidFill>
                  <a:schemeClr val="accent1"/>
                </a:solidFill>
              </a:rPr>
              <a:t> </a:t>
            </a:r>
            <a:r>
              <a:rPr lang="en-US" sz="3200" dirty="0" err="1">
                <a:solidFill>
                  <a:schemeClr val="accent1"/>
                </a:solidFill>
              </a:rPr>
              <a:t>tạo</a:t>
            </a:r>
            <a:r>
              <a:rPr lang="en-US" sz="3200" dirty="0">
                <a:solidFill>
                  <a:schemeClr val="accent1"/>
                </a:solidFill>
              </a:rPr>
              <a:t> </a:t>
            </a:r>
            <a:r>
              <a:rPr lang="en-US" sz="3200" dirty="0" err="1">
                <a:solidFill>
                  <a:schemeClr val="accent1"/>
                </a:solidFill>
              </a:rPr>
              <a:t>được</a:t>
            </a:r>
            <a:r>
              <a:rPr lang="en-US" sz="3200" dirty="0">
                <a:solidFill>
                  <a:schemeClr val="accent1"/>
                </a:solidFill>
              </a:rPr>
              <a:t> </a:t>
            </a:r>
            <a:r>
              <a:rPr lang="en-US" sz="3200" dirty="0" err="1">
                <a:solidFill>
                  <a:schemeClr val="accent1"/>
                </a:solidFill>
              </a:rPr>
              <a:t>trang</a:t>
            </a:r>
            <a:r>
              <a:rPr lang="en-US" sz="3200" dirty="0">
                <a:solidFill>
                  <a:schemeClr val="accent1"/>
                </a:solidFill>
              </a:rPr>
              <a:t> </a:t>
            </a:r>
            <a:r>
              <a:rPr lang="en-US" sz="3200" dirty="0" err="1">
                <a:solidFill>
                  <a:schemeClr val="accent1"/>
                </a:solidFill>
              </a:rPr>
              <a:t>chiếu</a:t>
            </a:r>
            <a:r>
              <a:rPr lang="en-US" sz="3200" dirty="0">
                <a:solidFill>
                  <a:schemeClr val="accent1"/>
                </a:solidFill>
              </a:rPr>
              <a:t> </a:t>
            </a:r>
            <a:r>
              <a:rPr lang="en-US" sz="3200" dirty="0" err="1">
                <a:solidFill>
                  <a:schemeClr val="accent1"/>
                </a:solidFill>
              </a:rPr>
              <a:t>mới</a:t>
            </a:r>
            <a:r>
              <a:rPr lang="en-US" sz="3200" dirty="0">
                <a:solidFill>
                  <a:schemeClr val="accent1"/>
                </a:solidFill>
              </a:rPr>
              <a:t>.</a:t>
            </a:r>
          </a:p>
          <a:p>
            <a:pPr>
              <a:lnSpc>
                <a:spcPct val="150000"/>
              </a:lnSpc>
            </a:pPr>
            <a:r>
              <a:rPr lang="en-US" sz="3200" dirty="0">
                <a:solidFill>
                  <a:schemeClr val="accent1"/>
                </a:solidFill>
              </a:rPr>
              <a:t>       </a:t>
            </a:r>
            <a:r>
              <a:rPr lang="en-US" sz="3200" dirty="0" err="1">
                <a:solidFill>
                  <a:schemeClr val="accent1"/>
                </a:solidFill>
              </a:rPr>
              <a:t>Chọn</a:t>
            </a:r>
            <a:r>
              <a:rPr lang="en-US" sz="3200" dirty="0">
                <a:solidFill>
                  <a:schemeClr val="accent1"/>
                </a:solidFill>
              </a:rPr>
              <a:t> </a:t>
            </a:r>
            <a:r>
              <a:rPr lang="en-US" sz="3200" dirty="0" err="1">
                <a:solidFill>
                  <a:schemeClr val="accent1"/>
                </a:solidFill>
              </a:rPr>
              <a:t>lệnh</a:t>
            </a:r>
            <a:r>
              <a:rPr lang="en-US" sz="3200" dirty="0">
                <a:solidFill>
                  <a:schemeClr val="accent1"/>
                </a:solidFill>
              </a:rPr>
              <a:t> </a:t>
            </a:r>
            <a:r>
              <a:rPr lang="en-US" sz="3200" dirty="0">
                <a:solidFill>
                  <a:srgbClr val="FF0000"/>
                </a:solidFill>
              </a:rPr>
              <a:t>Save</a:t>
            </a:r>
            <a:r>
              <a:rPr lang="en-US" sz="3200" dirty="0">
                <a:solidFill>
                  <a:schemeClr val="accent1"/>
                </a:solidFill>
              </a:rPr>
              <a:t> </a:t>
            </a:r>
            <a:r>
              <a:rPr lang="en-US" sz="3200" dirty="0" err="1">
                <a:solidFill>
                  <a:schemeClr val="accent1"/>
                </a:solidFill>
              </a:rPr>
              <a:t>để</a:t>
            </a:r>
            <a:r>
              <a:rPr lang="en-US" sz="3200" dirty="0">
                <a:solidFill>
                  <a:schemeClr val="accent1"/>
                </a:solidFill>
              </a:rPr>
              <a:t> </a:t>
            </a:r>
            <a:r>
              <a:rPr lang="en-US" sz="3200" dirty="0" err="1">
                <a:solidFill>
                  <a:schemeClr val="accent1"/>
                </a:solidFill>
              </a:rPr>
              <a:t>lưu</a:t>
            </a:r>
            <a:r>
              <a:rPr lang="en-US" sz="3200" dirty="0">
                <a:solidFill>
                  <a:schemeClr val="accent1"/>
                </a:solidFill>
              </a:rPr>
              <a:t> </a:t>
            </a:r>
            <a:r>
              <a:rPr lang="en-US" sz="3200" dirty="0" err="1">
                <a:solidFill>
                  <a:schemeClr val="accent1"/>
                </a:solidFill>
              </a:rPr>
              <a:t>tệp</a:t>
            </a:r>
            <a:r>
              <a:rPr lang="en-US" sz="3200" dirty="0">
                <a:solidFill>
                  <a:schemeClr val="accent1"/>
                </a:solidFill>
              </a:rPr>
              <a:t> </a:t>
            </a:r>
            <a:r>
              <a:rPr lang="en-US" sz="3200" dirty="0" err="1">
                <a:solidFill>
                  <a:schemeClr val="accent1"/>
                </a:solidFill>
              </a:rPr>
              <a:t>trình</a:t>
            </a:r>
            <a:r>
              <a:rPr lang="en-US" sz="3200" dirty="0">
                <a:solidFill>
                  <a:schemeClr val="accent1"/>
                </a:solidFill>
              </a:rPr>
              <a:t> </a:t>
            </a:r>
            <a:r>
              <a:rPr lang="en-US" sz="3200" dirty="0" err="1">
                <a:solidFill>
                  <a:schemeClr val="accent1"/>
                </a:solidFill>
              </a:rPr>
              <a:t>chiếu</a:t>
            </a:r>
            <a:r>
              <a:rPr lang="en-US" sz="3200" dirty="0">
                <a:solidFill>
                  <a:schemeClr val="accent1"/>
                </a:solidFill>
              </a:rPr>
              <a:t> </a:t>
            </a:r>
            <a:r>
              <a:rPr lang="en-US" sz="3200" dirty="0" err="1">
                <a:solidFill>
                  <a:schemeClr val="accent1"/>
                </a:solidFill>
              </a:rPr>
              <a:t>trong</a:t>
            </a:r>
            <a:r>
              <a:rPr lang="en-US" sz="3200" dirty="0">
                <a:solidFill>
                  <a:schemeClr val="accent1"/>
                </a:solidFill>
              </a:rPr>
              <a:t> </a:t>
            </a:r>
            <a:r>
              <a:rPr lang="en-US" sz="3200" dirty="0" err="1">
                <a:solidFill>
                  <a:schemeClr val="accent1"/>
                </a:solidFill>
              </a:rPr>
              <a:t>khi</a:t>
            </a:r>
            <a:r>
              <a:rPr lang="en-US" sz="3200" dirty="0">
                <a:solidFill>
                  <a:schemeClr val="accent1"/>
                </a:solidFill>
              </a:rPr>
              <a:t> </a:t>
            </a:r>
            <a:r>
              <a:rPr lang="en-US" sz="3200" dirty="0" err="1">
                <a:solidFill>
                  <a:schemeClr val="accent1"/>
                </a:solidFill>
              </a:rPr>
              <a:t>soạn</a:t>
            </a:r>
            <a:r>
              <a:rPr lang="en-US" sz="3200" dirty="0">
                <a:solidFill>
                  <a:schemeClr val="accent1"/>
                </a:solidFill>
              </a:rPr>
              <a:t> </a:t>
            </a:r>
            <a:r>
              <a:rPr lang="en-US" sz="3200" dirty="0" err="1">
                <a:solidFill>
                  <a:schemeClr val="accent1"/>
                </a:solidFill>
              </a:rPr>
              <a:t>và</a:t>
            </a:r>
            <a:r>
              <a:rPr lang="en-US" sz="3200" dirty="0">
                <a:solidFill>
                  <a:schemeClr val="accent1"/>
                </a:solidFill>
              </a:rPr>
              <a:t> </a:t>
            </a:r>
            <a:r>
              <a:rPr lang="en-US" sz="3200" dirty="0" err="1">
                <a:solidFill>
                  <a:schemeClr val="accent1"/>
                </a:solidFill>
              </a:rPr>
              <a:t>khi</a:t>
            </a:r>
            <a:r>
              <a:rPr lang="en-US" sz="3200" dirty="0">
                <a:solidFill>
                  <a:schemeClr val="accent1"/>
                </a:solidFill>
              </a:rPr>
              <a:t> </a:t>
            </a:r>
            <a:r>
              <a:rPr lang="en-US" sz="3200" dirty="0" err="1">
                <a:solidFill>
                  <a:schemeClr val="accent1"/>
                </a:solidFill>
              </a:rPr>
              <a:t>kết</a:t>
            </a:r>
            <a:r>
              <a:rPr lang="en-US" sz="3200" dirty="0">
                <a:solidFill>
                  <a:schemeClr val="accent1"/>
                </a:solidFill>
              </a:rPr>
              <a:t> </a:t>
            </a:r>
            <a:r>
              <a:rPr lang="en-US" sz="3200" dirty="0" err="1">
                <a:solidFill>
                  <a:schemeClr val="accent1"/>
                </a:solidFill>
              </a:rPr>
              <a:t>thúc</a:t>
            </a:r>
            <a:r>
              <a:rPr lang="en-US" sz="3200" dirty="0">
                <a:solidFill>
                  <a:schemeClr val="accent1"/>
                </a:solidFill>
              </a:rPr>
              <a:t> </a:t>
            </a:r>
            <a:r>
              <a:rPr lang="en-US" sz="3200" dirty="0" err="1">
                <a:solidFill>
                  <a:schemeClr val="accent1"/>
                </a:solidFill>
              </a:rPr>
              <a:t>soạn</a:t>
            </a:r>
            <a:r>
              <a:rPr lang="en-US" sz="3200" dirty="0">
                <a:solidFill>
                  <a:schemeClr val="accent1"/>
                </a:solidFill>
              </a:rPr>
              <a:t> </a:t>
            </a:r>
            <a:r>
              <a:rPr lang="en-US" sz="3200" dirty="0" err="1">
                <a:solidFill>
                  <a:schemeClr val="accent1"/>
                </a:solidFill>
              </a:rPr>
              <a:t>để</a:t>
            </a:r>
            <a:r>
              <a:rPr lang="en-US" sz="3200" dirty="0">
                <a:solidFill>
                  <a:schemeClr val="accent1"/>
                </a:solidFill>
              </a:rPr>
              <a:t> </a:t>
            </a:r>
            <a:r>
              <a:rPr lang="en-US" sz="3200" dirty="0" err="1">
                <a:solidFill>
                  <a:schemeClr val="accent1"/>
                </a:solidFill>
              </a:rPr>
              <a:t>có</a:t>
            </a:r>
            <a:r>
              <a:rPr lang="en-US" sz="3200" dirty="0">
                <a:solidFill>
                  <a:schemeClr val="accent1"/>
                </a:solidFill>
              </a:rPr>
              <a:t> </a:t>
            </a:r>
            <a:r>
              <a:rPr lang="en-US" sz="3200" dirty="0" err="1">
                <a:solidFill>
                  <a:schemeClr val="accent1"/>
                </a:solidFill>
              </a:rPr>
              <a:t>thể</a:t>
            </a:r>
            <a:r>
              <a:rPr lang="en-US" sz="3200" dirty="0">
                <a:solidFill>
                  <a:schemeClr val="accent1"/>
                </a:solidFill>
              </a:rPr>
              <a:t> </a:t>
            </a:r>
            <a:r>
              <a:rPr lang="en-US" sz="3200" dirty="0" err="1">
                <a:solidFill>
                  <a:schemeClr val="accent1"/>
                </a:solidFill>
              </a:rPr>
              <a:t>chỉnh</a:t>
            </a:r>
            <a:r>
              <a:rPr lang="en-US" sz="3200" dirty="0">
                <a:solidFill>
                  <a:schemeClr val="accent1"/>
                </a:solidFill>
              </a:rPr>
              <a:t> </a:t>
            </a:r>
            <a:r>
              <a:rPr lang="en-US" sz="3200" dirty="0" err="1">
                <a:solidFill>
                  <a:schemeClr val="accent1"/>
                </a:solidFill>
              </a:rPr>
              <a:t>sửa</a:t>
            </a:r>
            <a:r>
              <a:rPr lang="en-US" sz="3200" dirty="0">
                <a:solidFill>
                  <a:schemeClr val="accent1"/>
                </a:solidFill>
              </a:rPr>
              <a:t> </a:t>
            </a:r>
            <a:r>
              <a:rPr lang="en-US" sz="3200" dirty="0" err="1">
                <a:solidFill>
                  <a:schemeClr val="accent1"/>
                </a:solidFill>
              </a:rPr>
              <a:t>khi</a:t>
            </a:r>
            <a:r>
              <a:rPr lang="en-US" sz="3200" dirty="0">
                <a:solidFill>
                  <a:schemeClr val="accent1"/>
                </a:solidFill>
              </a:rPr>
              <a:t> </a:t>
            </a:r>
            <a:r>
              <a:rPr lang="en-US" sz="3200" dirty="0" err="1">
                <a:solidFill>
                  <a:schemeClr val="accent1"/>
                </a:solidFill>
              </a:rPr>
              <a:t>cần</a:t>
            </a:r>
            <a:endParaRPr lang="en-US" sz="3200" dirty="0"/>
          </a:p>
        </p:txBody>
      </p:sp>
      <p:sp>
        <p:nvSpPr>
          <p:cNvPr id="7" name="Arrow: Chevron 6">
            <a:extLst>
              <a:ext uri="{FF2B5EF4-FFF2-40B4-BE49-F238E27FC236}">
                <a16:creationId xmlns:a16="http://schemas.microsoft.com/office/drawing/2014/main" id="{CBB126AD-5182-699A-D24B-FF3DF8160ACA}"/>
              </a:ext>
            </a:extLst>
          </p:cNvPr>
          <p:cNvSpPr/>
          <p:nvPr/>
        </p:nvSpPr>
        <p:spPr>
          <a:xfrm>
            <a:off x="1077500" y="1770620"/>
            <a:ext cx="318976" cy="24454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A76763AA-E5A5-899A-0575-6ED72BBB5C30}"/>
              </a:ext>
            </a:extLst>
          </p:cNvPr>
          <p:cNvSpPr/>
          <p:nvPr/>
        </p:nvSpPr>
        <p:spPr>
          <a:xfrm>
            <a:off x="1157143" y="3956312"/>
            <a:ext cx="318976" cy="24454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61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324F-1507-78F4-4C02-29ADF1326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Rectangle: Rounded Corners 2">
            <a:extLst>
              <a:ext uri="{FF2B5EF4-FFF2-40B4-BE49-F238E27FC236}">
                <a16:creationId xmlns:a16="http://schemas.microsoft.com/office/drawing/2014/main" id="{717022E9-6A99-5618-688F-9432268A2451}"/>
              </a:ext>
            </a:extLst>
          </p:cNvPr>
          <p:cNvSpPr/>
          <p:nvPr/>
        </p:nvSpPr>
        <p:spPr>
          <a:xfrm>
            <a:off x="2219325" y="1634359"/>
            <a:ext cx="6857999" cy="2623316"/>
          </a:xfrm>
          <a:prstGeom prst="roundRect">
            <a:avLst>
              <a:gd name="adj" fmla="val 39548"/>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TRÒ CHƠI </a:t>
            </a:r>
          </a:p>
          <a:p>
            <a:pPr algn="ctr"/>
            <a:r>
              <a:rPr lang="en-US" sz="4400" dirty="0">
                <a:solidFill>
                  <a:srgbClr val="FF0000"/>
                </a:solidFill>
              </a:rPr>
              <a:t>NHANH AI ĐÚNG</a:t>
            </a:r>
          </a:p>
          <a:p>
            <a:pPr algn="ctr"/>
            <a:endParaRPr lang="en-US" dirty="0"/>
          </a:p>
        </p:txBody>
      </p:sp>
    </p:spTree>
    <p:extLst>
      <p:ext uri="{BB962C8B-B14F-4D97-AF65-F5344CB8AC3E}">
        <p14:creationId xmlns:p14="http://schemas.microsoft.com/office/powerpoint/2010/main" val="220793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F4121D3-CD8C-0EE0-4201-EE850AFBC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TextBox 3">
            <a:extLst>
              <a:ext uri="{FF2B5EF4-FFF2-40B4-BE49-F238E27FC236}">
                <a16:creationId xmlns:a16="http://schemas.microsoft.com/office/drawing/2014/main" id="{215AD9FA-4909-8745-86CC-F23CB18C75C8}"/>
              </a:ext>
            </a:extLst>
          </p:cNvPr>
          <p:cNvSpPr txBox="1">
            <a:spLocks noChangeArrowheads="1"/>
          </p:cNvSpPr>
          <p:nvPr/>
        </p:nvSpPr>
        <p:spPr bwMode="auto">
          <a:xfrm>
            <a:off x="1960562" y="520790"/>
            <a:ext cx="827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UNI Chu truyen thong" pitchFamily="66"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UNI Chu truyen thong" pitchFamily="66"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9pPr>
          </a:lstStyle>
          <a:p>
            <a:pPr algn="just"/>
            <a:r>
              <a:rPr lang="en-US" altLang="en-US" sz="3600" b="1" dirty="0" err="1">
                <a:solidFill>
                  <a:srgbClr val="FF0000"/>
                </a:solidFill>
                <a:latin typeface="Times New Roman" pitchFamily="18" charset="0"/>
                <a:cs typeface="Times New Roman" pitchFamily="18" charset="0"/>
              </a:rPr>
              <a:t>Câu</a:t>
            </a:r>
            <a:r>
              <a:rPr lang="en-US" altLang="en-US" sz="3600" b="1" dirty="0">
                <a:solidFill>
                  <a:srgbClr val="FF0000"/>
                </a:solidFill>
                <a:latin typeface="Times New Roman" pitchFamily="18" charset="0"/>
                <a:cs typeface="Times New Roman" pitchFamily="18" charset="0"/>
              </a:rPr>
              <a:t> 1: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chỉ</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mềm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chiếu</a:t>
            </a:r>
            <a:r>
              <a:rPr lang="en-US" sz="3600" dirty="0">
                <a:solidFill>
                  <a:srgbClr val="FF0000"/>
                </a:solidFill>
                <a:latin typeface="Times New Roman" pitchFamily="18" charset="0"/>
                <a:cs typeface="Times New Roman" pitchFamily="18" charset="0"/>
              </a:rPr>
              <a:t>.</a:t>
            </a:r>
          </a:p>
        </p:txBody>
      </p:sp>
      <p:sp>
        <p:nvSpPr>
          <p:cNvPr id="4" name="TextBox 4">
            <a:extLst>
              <a:ext uri="{FF2B5EF4-FFF2-40B4-BE49-F238E27FC236}">
                <a16:creationId xmlns:a16="http://schemas.microsoft.com/office/drawing/2014/main" id="{F5EC18AD-A3F0-C9E0-381C-C4B5B8DC470E}"/>
              </a:ext>
            </a:extLst>
          </p:cNvPr>
          <p:cNvSpPr txBox="1">
            <a:spLocks noChangeArrowheads="1"/>
          </p:cNvSpPr>
          <p:nvPr/>
        </p:nvSpPr>
        <p:spPr bwMode="auto">
          <a:xfrm>
            <a:off x="3178401" y="3746590"/>
            <a:ext cx="352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UNI Chu truyen thong" pitchFamily="66"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UNI Chu truyen thong" pitchFamily="66"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9pPr>
          </a:lstStyle>
          <a:p>
            <a:pPr eaLnBrk="1" hangingPunct="1"/>
            <a:r>
              <a:rPr lang="en-US" altLang="en-US" sz="3200" b="1" dirty="0">
                <a:latin typeface="Times New Roman" pitchFamily="18" charset="0"/>
                <a:cs typeface="Times New Roman" pitchFamily="18" charset="0"/>
              </a:rPr>
              <a:t>A</a:t>
            </a:r>
          </a:p>
        </p:txBody>
      </p:sp>
      <p:sp>
        <p:nvSpPr>
          <p:cNvPr id="5" name="Rectangle 4">
            <a:extLst>
              <a:ext uri="{FF2B5EF4-FFF2-40B4-BE49-F238E27FC236}">
                <a16:creationId xmlns:a16="http://schemas.microsoft.com/office/drawing/2014/main" id="{E0F75AD4-CC44-2587-3ABE-8D45F62EFCAA}"/>
              </a:ext>
            </a:extLst>
          </p:cNvPr>
          <p:cNvSpPr>
            <a:spLocks noChangeArrowheads="1"/>
          </p:cNvSpPr>
          <p:nvPr/>
        </p:nvSpPr>
        <p:spPr bwMode="auto">
          <a:xfrm>
            <a:off x="8707437" y="3727540"/>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3200" b="1" dirty="0">
                <a:latin typeface="Times New Roman" pitchFamily="18" charset="0"/>
                <a:cs typeface="Times New Roman" pitchFamily="18" charset="0"/>
              </a:rPr>
              <a:t>C</a:t>
            </a:r>
          </a:p>
        </p:txBody>
      </p:sp>
      <p:sp>
        <p:nvSpPr>
          <p:cNvPr id="6" name="Rectangle 5">
            <a:extLst>
              <a:ext uri="{FF2B5EF4-FFF2-40B4-BE49-F238E27FC236}">
                <a16:creationId xmlns:a16="http://schemas.microsoft.com/office/drawing/2014/main" id="{0626EF6B-CDF2-CDBB-30B9-F17C5F85D290}"/>
              </a:ext>
            </a:extLst>
          </p:cNvPr>
          <p:cNvSpPr>
            <a:spLocks noChangeArrowheads="1"/>
          </p:cNvSpPr>
          <p:nvPr/>
        </p:nvSpPr>
        <p:spPr bwMode="auto">
          <a:xfrm>
            <a:off x="5826124" y="3718106"/>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3200" b="1" dirty="0">
                <a:latin typeface="Times New Roman" pitchFamily="18" charset="0"/>
                <a:cs typeface="Times New Roman" pitchFamily="18" charset="0"/>
              </a:rPr>
              <a:t>B</a:t>
            </a:r>
          </a:p>
        </p:txBody>
      </p:sp>
      <p:pic>
        <p:nvPicPr>
          <p:cNvPr id="7" name="Picture 6">
            <a:extLst>
              <a:ext uri="{FF2B5EF4-FFF2-40B4-BE49-F238E27FC236}">
                <a16:creationId xmlns:a16="http://schemas.microsoft.com/office/drawing/2014/main" id="{FB0CEC42-8375-5B9E-601A-AD574011598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2687" y="4302306"/>
            <a:ext cx="1943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94A599F-BDCD-DEE9-4CB4-AFFAE3D2C408}"/>
              </a:ext>
            </a:extLst>
          </p:cNvPr>
          <p:cNvPicPr>
            <a:picLocks noChangeAspect="1"/>
          </p:cNvPicPr>
          <p:nvPr/>
        </p:nvPicPr>
        <p:blipFill>
          <a:blip r:embed="rId8" cstate="print"/>
          <a:srcRect/>
          <a:stretch>
            <a:fillRect/>
          </a:stretch>
        </p:blipFill>
        <p:spPr bwMode="auto">
          <a:xfrm>
            <a:off x="7835672" y="4420483"/>
            <a:ext cx="1743529" cy="1916113"/>
          </a:xfrm>
          <a:prstGeom prst="rect">
            <a:avLst/>
          </a:prstGeom>
          <a:ln>
            <a:noFill/>
          </a:ln>
          <a:effectLst>
            <a:softEdge rad="112500"/>
          </a:effectLst>
        </p:spPr>
      </p:pic>
      <p:pic>
        <p:nvPicPr>
          <p:cNvPr id="9" name="Picture 8">
            <a:extLst>
              <a:ext uri="{FF2B5EF4-FFF2-40B4-BE49-F238E27FC236}">
                <a16:creationId xmlns:a16="http://schemas.microsoft.com/office/drawing/2014/main" id="{7E334447-70CD-D009-9453-35EEDF7EBB6B}"/>
              </a:ext>
            </a:extLst>
          </p:cNvPr>
          <p:cNvPicPr>
            <a:picLocks noChangeAspect="1"/>
          </p:cNvPicPr>
          <p:nvPr/>
        </p:nvPicPr>
        <p:blipFill>
          <a:blip r:embed="rId8" cstate="print"/>
          <a:srcRect/>
          <a:stretch>
            <a:fillRect/>
          </a:stretch>
        </p:blipFill>
        <p:spPr bwMode="auto">
          <a:xfrm>
            <a:off x="2306637" y="4421096"/>
            <a:ext cx="1743529" cy="1916113"/>
          </a:xfrm>
          <a:prstGeom prst="rect">
            <a:avLst/>
          </a:prstGeom>
          <a:ln>
            <a:noFill/>
          </a:ln>
          <a:effectLst>
            <a:softEdge rad="112500"/>
          </a:effectLst>
        </p:spPr>
      </p:pic>
      <p:pic>
        <p:nvPicPr>
          <p:cNvPr id="10" name="Picture 9">
            <a:extLst>
              <a:ext uri="{FF2B5EF4-FFF2-40B4-BE49-F238E27FC236}">
                <a16:creationId xmlns:a16="http://schemas.microsoft.com/office/drawing/2014/main" id="{92C97A01-E5BF-D507-92E1-549A3F60B3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1700" y="2482940"/>
            <a:ext cx="1158466" cy="1069231"/>
          </a:xfrm>
          <a:prstGeom prst="rect">
            <a:avLst/>
          </a:prstGeom>
          <a:noFill/>
          <a:ln>
            <a:noFill/>
          </a:ln>
        </p:spPr>
      </p:pic>
      <p:pic>
        <p:nvPicPr>
          <p:cNvPr id="11" name="Picture 10">
            <a:extLst>
              <a:ext uri="{FF2B5EF4-FFF2-40B4-BE49-F238E27FC236}">
                <a16:creationId xmlns:a16="http://schemas.microsoft.com/office/drawing/2014/main" id="{7817E82F-243B-A8DE-C728-7BD8C95D43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499" y="255914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3FF3103-BD8A-27BF-DD4F-920CB3C691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5336" y="2559140"/>
            <a:ext cx="1124857" cy="762000"/>
          </a:xfrm>
          <a:prstGeom prst="rect">
            <a:avLst/>
          </a:prstGeom>
          <a:noFill/>
          <a:ln>
            <a:noFill/>
          </a:ln>
        </p:spPr>
      </p:pic>
      <p:pic>
        <p:nvPicPr>
          <p:cNvPr id="13" name="Picture 25" descr="01">
            <a:extLst>
              <a:ext uri="{FF2B5EF4-FFF2-40B4-BE49-F238E27FC236}">
                <a16:creationId xmlns:a16="http://schemas.microsoft.com/office/drawing/2014/main" id="{429C2ED4-AB82-06F3-27ED-A0853EEC6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375" r="73868" b="79889"/>
          <a:stretch>
            <a:fillRect/>
          </a:stretch>
        </p:blipFill>
        <p:spPr bwMode="auto">
          <a:xfrm>
            <a:off x="263179" y="346027"/>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26">
            <a:extLst>
              <a:ext uri="{FF2B5EF4-FFF2-40B4-BE49-F238E27FC236}">
                <a16:creationId xmlns:a16="http://schemas.microsoft.com/office/drawing/2014/main" id="{4058C7B6-6B5B-B1DE-B3A7-A4B6C46A8D36}"/>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0</a:t>
            </a:r>
          </a:p>
        </p:txBody>
      </p:sp>
      <p:sp>
        <p:nvSpPr>
          <p:cNvPr id="15" name="Oval 27">
            <a:extLst>
              <a:ext uri="{FF2B5EF4-FFF2-40B4-BE49-F238E27FC236}">
                <a16:creationId xmlns:a16="http://schemas.microsoft.com/office/drawing/2014/main" id="{6F886404-3A67-1073-0F90-80094F14AEF1}"/>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2</a:t>
            </a:r>
          </a:p>
        </p:txBody>
      </p:sp>
      <p:sp>
        <p:nvSpPr>
          <p:cNvPr id="16" name="Oval 28">
            <a:extLst>
              <a:ext uri="{FF2B5EF4-FFF2-40B4-BE49-F238E27FC236}">
                <a16:creationId xmlns:a16="http://schemas.microsoft.com/office/drawing/2014/main" id="{E46908F2-2F41-BCD5-7BDD-6BA40791E042}"/>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3</a:t>
            </a:r>
          </a:p>
        </p:txBody>
      </p:sp>
      <p:sp>
        <p:nvSpPr>
          <p:cNvPr id="17" name="Oval 29">
            <a:extLst>
              <a:ext uri="{FF2B5EF4-FFF2-40B4-BE49-F238E27FC236}">
                <a16:creationId xmlns:a16="http://schemas.microsoft.com/office/drawing/2014/main" id="{7B1A22FB-1F29-CAB0-705C-3EB1552D35D1}"/>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4</a:t>
            </a:r>
          </a:p>
        </p:txBody>
      </p:sp>
      <p:sp>
        <p:nvSpPr>
          <p:cNvPr id="18" name="Oval 30">
            <a:extLst>
              <a:ext uri="{FF2B5EF4-FFF2-40B4-BE49-F238E27FC236}">
                <a16:creationId xmlns:a16="http://schemas.microsoft.com/office/drawing/2014/main" id="{D613DBDF-C269-0E2F-6FCD-64049CE08CD1}"/>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5</a:t>
            </a:r>
          </a:p>
        </p:txBody>
      </p:sp>
      <p:sp>
        <p:nvSpPr>
          <p:cNvPr id="19" name="Oval 31">
            <a:extLst>
              <a:ext uri="{FF2B5EF4-FFF2-40B4-BE49-F238E27FC236}">
                <a16:creationId xmlns:a16="http://schemas.microsoft.com/office/drawing/2014/main" id="{7E4AB279-5251-68D6-846A-988C9D101212}"/>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6</a:t>
            </a:r>
          </a:p>
        </p:txBody>
      </p:sp>
      <p:sp>
        <p:nvSpPr>
          <p:cNvPr id="20" name="Oval 32">
            <a:extLst>
              <a:ext uri="{FF2B5EF4-FFF2-40B4-BE49-F238E27FC236}">
                <a16:creationId xmlns:a16="http://schemas.microsoft.com/office/drawing/2014/main" id="{419752A5-A3A8-7D66-5C7D-49CC9C584686}"/>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7</a:t>
            </a:r>
          </a:p>
        </p:txBody>
      </p:sp>
      <p:sp>
        <p:nvSpPr>
          <p:cNvPr id="21" name="Oval 33">
            <a:extLst>
              <a:ext uri="{FF2B5EF4-FFF2-40B4-BE49-F238E27FC236}">
                <a16:creationId xmlns:a16="http://schemas.microsoft.com/office/drawing/2014/main" id="{41C0D4D3-2C2A-C9B7-40F7-3C4E7196F8CE}"/>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8</a:t>
            </a:r>
          </a:p>
        </p:txBody>
      </p:sp>
      <p:sp>
        <p:nvSpPr>
          <p:cNvPr id="22" name="Oval 34">
            <a:extLst>
              <a:ext uri="{FF2B5EF4-FFF2-40B4-BE49-F238E27FC236}">
                <a16:creationId xmlns:a16="http://schemas.microsoft.com/office/drawing/2014/main" id="{8149D1CE-4D56-C9C4-314F-3EFFBEB9BE71}"/>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9</a:t>
            </a:r>
          </a:p>
        </p:txBody>
      </p:sp>
      <p:sp>
        <p:nvSpPr>
          <p:cNvPr id="23" name="Oval 35">
            <a:extLst>
              <a:ext uri="{FF2B5EF4-FFF2-40B4-BE49-F238E27FC236}">
                <a16:creationId xmlns:a16="http://schemas.microsoft.com/office/drawing/2014/main" id="{987B78F9-D9DA-1DD4-C170-81E0C8E5F318}"/>
              </a:ext>
            </a:extLst>
          </p:cNvPr>
          <p:cNvSpPr>
            <a:spLocks noChangeArrowheads="1"/>
          </p:cNvSpPr>
          <p:nvPr/>
        </p:nvSpPr>
        <p:spPr bwMode="auto">
          <a:xfrm>
            <a:off x="673173" y="82524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10</a:t>
            </a:r>
          </a:p>
        </p:txBody>
      </p:sp>
      <p:sp>
        <p:nvSpPr>
          <p:cNvPr id="24" name="Oval 36">
            <a:extLst>
              <a:ext uri="{FF2B5EF4-FFF2-40B4-BE49-F238E27FC236}">
                <a16:creationId xmlns:a16="http://schemas.microsoft.com/office/drawing/2014/main" id="{812D23F5-9613-E870-893F-CE32D1F399B8}"/>
              </a:ext>
            </a:extLst>
          </p:cNvPr>
          <p:cNvSpPr>
            <a:spLocks noChangeArrowheads="1"/>
          </p:cNvSpPr>
          <p:nvPr/>
        </p:nvSpPr>
        <p:spPr bwMode="auto">
          <a:xfrm>
            <a:off x="687461" y="8061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VnTime" panose="020B7200000000000000" pitchFamily="34" charset="0"/>
              </a:rPr>
              <a:t>1</a:t>
            </a:r>
          </a:p>
        </p:txBody>
      </p:sp>
    </p:spTree>
    <p:extLst>
      <p:ext uri="{BB962C8B-B14F-4D97-AF65-F5344CB8AC3E}">
        <p14:creationId xmlns:p14="http://schemas.microsoft.com/office/powerpoint/2010/main" val="17406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4)">
                                      <p:cBhvr>
                                        <p:cTn id="21" dur="1000"/>
                                        <p:tgtEl>
                                          <p:spTgt spid="13"/>
                                        </p:tgtEl>
                                      </p:cBhvr>
                                    </p:animEffect>
                                  </p:childTnLst>
                                </p:cTn>
                              </p:par>
                            </p:childTnLst>
                          </p:cTn>
                        </p:par>
                        <p:par>
                          <p:cTn id="22" fill="hold">
                            <p:stCondLst>
                              <p:cond delay="1000"/>
                            </p:stCondLst>
                            <p:childTnLst>
                              <p:par>
                                <p:cTn id="23" presetID="20" presetClass="entr" presetSubtype="0" fill="hold" grpId="1"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edge">
                                      <p:cBhvr>
                                        <p:cTn id="25" dur="500"/>
                                        <p:tgtEl>
                                          <p:spTgt spid="23"/>
                                        </p:tgtEl>
                                      </p:cBhvr>
                                    </p:animEffect>
                                  </p:childTnLst>
                                </p:cTn>
                              </p:par>
                            </p:childTnLst>
                          </p:cTn>
                        </p:par>
                        <p:par>
                          <p:cTn id="26" fill="hold">
                            <p:stCondLst>
                              <p:cond delay="1500"/>
                            </p:stCondLst>
                            <p:childTnLst>
                              <p:par>
                                <p:cTn id="27" presetID="21" presetClass="exit" presetSubtype="8" fill="hold" grpId="0" nodeType="afterEffect">
                                  <p:stCondLst>
                                    <p:cond delay="0"/>
                                  </p:stCondLst>
                                  <p:childTnLst>
                                    <p:animEffect transition="out" filter="wheel(8)">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0" fill="hold">
                            <p:stCondLst>
                              <p:cond delay="2000"/>
                            </p:stCondLst>
                            <p:childTnLst>
                              <p:par>
                                <p:cTn id="31" presetID="20" presetClass="entr" presetSubtype="0" fill="hold" grpId="1"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edge">
                                      <p:cBhvr>
                                        <p:cTn id="33" dur="500"/>
                                        <p:tgtEl>
                                          <p:spTgt spid="22"/>
                                        </p:tgtEl>
                                      </p:cBhvr>
                                    </p:animEffect>
                                  </p:childTnLst>
                                </p:cTn>
                              </p:par>
                            </p:childTnLst>
                          </p:cTn>
                        </p:par>
                        <p:par>
                          <p:cTn id="34" fill="hold">
                            <p:stCondLst>
                              <p:cond delay="2500"/>
                            </p:stCondLst>
                            <p:childTnLst>
                              <p:par>
                                <p:cTn id="35" presetID="21" presetClass="exit" presetSubtype="8" fill="hold" grpId="0" nodeType="afterEffect">
                                  <p:stCondLst>
                                    <p:cond delay="0"/>
                                  </p:stCondLst>
                                  <p:childTnLst>
                                    <p:animEffect transition="out" filter="wheel(8)">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3000"/>
                            </p:stCondLst>
                            <p:childTnLst>
                              <p:par>
                                <p:cTn id="39" presetID="20" presetClass="entr" presetSubtype="0" fill="hold" grpId="1"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edge">
                                      <p:cBhvr>
                                        <p:cTn id="41" dur="500"/>
                                        <p:tgtEl>
                                          <p:spTgt spid="21"/>
                                        </p:tgtEl>
                                      </p:cBhvr>
                                    </p:animEffect>
                                  </p:childTnLst>
                                </p:cTn>
                              </p:par>
                            </p:childTnLst>
                          </p:cTn>
                        </p:par>
                        <p:par>
                          <p:cTn id="42" fill="hold">
                            <p:stCondLst>
                              <p:cond delay="3500"/>
                            </p:stCondLst>
                            <p:childTnLst>
                              <p:par>
                                <p:cTn id="43" presetID="21" presetClass="exit" presetSubtype="8" fill="hold" grpId="0" nodeType="afterEffect">
                                  <p:stCondLst>
                                    <p:cond delay="0"/>
                                  </p:stCondLst>
                                  <p:childTnLst>
                                    <p:animEffect transition="out" filter="wheel(8)">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6" fill="hold">
                            <p:stCondLst>
                              <p:cond delay="4000"/>
                            </p:stCondLst>
                            <p:childTnLst>
                              <p:par>
                                <p:cTn id="47" presetID="20" presetClass="entr" presetSubtype="0" fill="hold" grpId="1"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edge">
                                      <p:cBhvr>
                                        <p:cTn id="49" dur="500"/>
                                        <p:tgtEl>
                                          <p:spTgt spid="20"/>
                                        </p:tgtEl>
                                      </p:cBhvr>
                                    </p:animEffect>
                                  </p:childTnLst>
                                </p:cTn>
                              </p:par>
                            </p:childTnLst>
                          </p:cTn>
                        </p:par>
                        <p:par>
                          <p:cTn id="50" fill="hold">
                            <p:stCondLst>
                              <p:cond delay="4500"/>
                            </p:stCondLst>
                            <p:childTnLst>
                              <p:par>
                                <p:cTn id="51" presetID="21" presetClass="exit" presetSubtype="8" fill="hold" grpId="0" nodeType="afterEffect">
                                  <p:stCondLst>
                                    <p:cond delay="0"/>
                                  </p:stCondLst>
                                  <p:childTnLst>
                                    <p:animEffect transition="out" filter="wheel(8)">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4" fill="hold">
                            <p:stCondLst>
                              <p:cond delay="5000"/>
                            </p:stCondLst>
                            <p:childTnLst>
                              <p:par>
                                <p:cTn id="55" presetID="20" presetClass="entr" presetSubtype="0" fill="hold" grpId="1"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edge">
                                      <p:cBhvr>
                                        <p:cTn id="57" dur="500"/>
                                        <p:tgtEl>
                                          <p:spTgt spid="19"/>
                                        </p:tgtEl>
                                      </p:cBhvr>
                                    </p:animEffect>
                                  </p:childTnLst>
                                </p:cTn>
                              </p:par>
                            </p:childTnLst>
                          </p:cTn>
                        </p:par>
                        <p:par>
                          <p:cTn id="58" fill="hold">
                            <p:stCondLst>
                              <p:cond delay="5500"/>
                            </p:stCondLst>
                            <p:childTnLst>
                              <p:par>
                                <p:cTn id="59" presetID="21" presetClass="exit" presetSubtype="8" fill="hold" grpId="0" nodeType="afterEffect">
                                  <p:stCondLst>
                                    <p:cond delay="0"/>
                                  </p:stCondLst>
                                  <p:childTnLst>
                                    <p:animEffect transition="out" filter="wheel(8)">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2" fill="hold">
                            <p:stCondLst>
                              <p:cond delay="6000"/>
                            </p:stCondLst>
                            <p:childTnLst>
                              <p:par>
                                <p:cTn id="63" presetID="20" presetClass="entr" presetSubtype="0" fill="hold" grpId="1"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edge">
                                      <p:cBhvr>
                                        <p:cTn id="65" dur="500"/>
                                        <p:tgtEl>
                                          <p:spTgt spid="18"/>
                                        </p:tgtEl>
                                      </p:cBhvr>
                                    </p:animEffect>
                                  </p:childTnLst>
                                </p:cTn>
                              </p:par>
                            </p:childTnLst>
                          </p:cTn>
                        </p:par>
                        <p:par>
                          <p:cTn id="66" fill="hold">
                            <p:stCondLst>
                              <p:cond delay="6500"/>
                            </p:stCondLst>
                            <p:childTnLst>
                              <p:par>
                                <p:cTn id="67" presetID="21" presetClass="exit" presetSubtype="8" fill="hold" grpId="0" nodeType="afterEffect">
                                  <p:stCondLst>
                                    <p:cond delay="0"/>
                                  </p:stCondLst>
                                  <p:childTnLst>
                                    <p:animEffect transition="out" filter="wheel(8)">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0" fill="hold">
                            <p:stCondLst>
                              <p:cond delay="7000"/>
                            </p:stCondLst>
                            <p:childTnLst>
                              <p:par>
                                <p:cTn id="71" presetID="20" presetClass="entr" presetSubtype="0" fill="hold" grpId="1"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edge">
                                      <p:cBhvr>
                                        <p:cTn id="73" dur="500"/>
                                        <p:tgtEl>
                                          <p:spTgt spid="17"/>
                                        </p:tgtEl>
                                      </p:cBhvr>
                                    </p:animEffect>
                                  </p:childTnLst>
                                </p:cTn>
                              </p:par>
                            </p:childTnLst>
                          </p:cTn>
                        </p:par>
                        <p:par>
                          <p:cTn id="74" fill="hold">
                            <p:stCondLst>
                              <p:cond delay="7500"/>
                            </p:stCondLst>
                            <p:childTnLst>
                              <p:par>
                                <p:cTn id="75" presetID="21" presetClass="exit" presetSubtype="8" fill="hold" grpId="0" nodeType="afterEffect">
                                  <p:stCondLst>
                                    <p:cond delay="0"/>
                                  </p:stCondLst>
                                  <p:childTnLst>
                                    <p:animEffect transition="out" filter="wheel(8)">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78" fill="hold">
                            <p:stCondLst>
                              <p:cond delay="8000"/>
                            </p:stCondLst>
                            <p:childTnLst>
                              <p:par>
                                <p:cTn id="79" presetID="20" presetClass="entr" presetSubtype="0" fill="hold" grpId="1"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edge">
                                      <p:cBhvr>
                                        <p:cTn id="81" dur="500"/>
                                        <p:tgtEl>
                                          <p:spTgt spid="16"/>
                                        </p:tgtEl>
                                      </p:cBhvr>
                                    </p:animEffect>
                                  </p:childTnLst>
                                </p:cTn>
                              </p:par>
                            </p:childTnLst>
                          </p:cTn>
                        </p:par>
                        <p:par>
                          <p:cTn id="82" fill="hold">
                            <p:stCondLst>
                              <p:cond delay="8500"/>
                            </p:stCondLst>
                            <p:childTnLst>
                              <p:par>
                                <p:cTn id="83" presetID="21" presetClass="exit" presetSubtype="8" fill="hold" grpId="0" nodeType="afterEffect">
                                  <p:stCondLst>
                                    <p:cond delay="0"/>
                                  </p:stCondLst>
                                  <p:childTnLst>
                                    <p:animEffect transition="out" filter="wheel(8)">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childTnLst>
                          </p:cTn>
                        </p:par>
                        <p:par>
                          <p:cTn id="86" fill="hold">
                            <p:stCondLst>
                              <p:cond delay="9000"/>
                            </p:stCondLst>
                            <p:childTnLst>
                              <p:par>
                                <p:cTn id="87" presetID="20" presetClass="entr" presetSubtype="0" fill="hold" grpId="1"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edge">
                                      <p:cBhvr>
                                        <p:cTn id="89" dur="500"/>
                                        <p:tgtEl>
                                          <p:spTgt spid="15"/>
                                        </p:tgtEl>
                                      </p:cBhvr>
                                    </p:animEffect>
                                  </p:childTnLst>
                                </p:cTn>
                              </p:par>
                            </p:childTnLst>
                          </p:cTn>
                        </p:par>
                        <p:par>
                          <p:cTn id="90" fill="hold">
                            <p:stCondLst>
                              <p:cond delay="9500"/>
                            </p:stCondLst>
                            <p:childTnLst>
                              <p:par>
                                <p:cTn id="91" presetID="21" presetClass="exit" presetSubtype="8" fill="hold" grpId="0" nodeType="afterEffect">
                                  <p:stCondLst>
                                    <p:cond delay="0"/>
                                  </p:stCondLst>
                                  <p:childTnLst>
                                    <p:animEffect transition="out" filter="wheel(8)">
                                      <p:cBhvr>
                                        <p:cTn id="92" dur="500"/>
                                        <p:tgtEl>
                                          <p:spTgt spid="15"/>
                                        </p:tgtEl>
                                      </p:cBhvr>
                                    </p:animEffect>
                                    <p:set>
                                      <p:cBhvr>
                                        <p:cTn id="93"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childTnLst>
                          </p:cTn>
                        </p:par>
                        <p:par>
                          <p:cTn id="94" fill="hold">
                            <p:stCondLst>
                              <p:cond delay="10000"/>
                            </p:stCondLst>
                            <p:childTnLst>
                              <p:par>
                                <p:cTn id="95" presetID="20" presetClass="entr" presetSubtype="0" fill="hold" grpId="1"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edge">
                                      <p:cBhvr>
                                        <p:cTn id="97" dur="500"/>
                                        <p:tgtEl>
                                          <p:spTgt spid="24"/>
                                        </p:tgtEl>
                                      </p:cBhvr>
                                    </p:animEffect>
                                  </p:childTnLst>
                                </p:cTn>
                              </p:par>
                            </p:childTnLst>
                          </p:cTn>
                        </p:par>
                        <p:par>
                          <p:cTn id="98" fill="hold">
                            <p:stCondLst>
                              <p:cond delay="10500"/>
                            </p:stCondLst>
                            <p:childTnLst>
                              <p:par>
                                <p:cTn id="99" presetID="21" presetClass="exit" presetSubtype="8" fill="hold" grpId="0" nodeType="afterEffect">
                                  <p:stCondLst>
                                    <p:cond delay="0"/>
                                  </p:stCondLst>
                                  <p:childTnLst>
                                    <p:animEffect transition="out" filter="wheel(8)">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click.wav"/>
                                        </p:tgtEl>
                                      </p:cMediaNode>
                                    </p:audio>
                                  </p:subTnLst>
                                </p:cTn>
                              </p:par>
                            </p:childTnLst>
                          </p:cTn>
                        </p:par>
                        <p:par>
                          <p:cTn id="102" fill="hold">
                            <p:stCondLst>
                              <p:cond delay="11000"/>
                            </p:stCondLst>
                            <p:childTnLst>
                              <p:par>
                                <p:cTn id="103" presetID="20" presetClass="entr" presetSubtype="0" fill="hold" grpId="1"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edge">
                                      <p:cBhvr>
                                        <p:cTn id="105" dur="500"/>
                                        <p:tgtEl>
                                          <p:spTgt spid="14"/>
                                        </p:tgtEl>
                                      </p:cBhvr>
                                    </p:animEffect>
                                  </p:childTnLst>
                                </p:cTn>
                              </p:par>
                            </p:childTnLst>
                          </p:cTn>
                        </p:par>
                        <p:par>
                          <p:cTn id="106" fill="hold">
                            <p:stCondLst>
                              <p:cond delay="11500"/>
                            </p:stCondLst>
                            <p:childTnLst>
                              <p:par>
                                <p:cTn id="107" presetID="21" presetClass="exit" presetSubtype="8" fill="hold" grpId="0" nodeType="afterEffect">
                                  <p:stCondLst>
                                    <p:cond delay="0"/>
                                  </p:stCondLst>
                                  <p:childTnLst>
                                    <p:animEffect transition="out" filter="wheel(8)">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chimes.wav"/>
                                        </p:tgtEl>
                                      </p:cMediaNode>
                                    </p:audio>
                                  </p:subTnLst>
                                </p:cTn>
                              </p:par>
                            </p:childTnLst>
                          </p:cTn>
                        </p:par>
                        <p:par>
                          <p:cTn id="110" fill="hold">
                            <p:stCondLst>
                              <p:cond delay="12000"/>
                            </p:stCondLst>
                            <p:childTnLst>
                              <p:par>
                                <p:cTn id="111" presetID="21" presetClass="exit" presetSubtype="4" fill="hold" nodeType="afterEffect">
                                  <p:stCondLst>
                                    <p:cond delay="0"/>
                                  </p:stCondLst>
                                  <p:childTnLst>
                                    <p:animEffect transition="out" filter="wheel(4)">
                                      <p:cBhvr>
                                        <p:cTn id="112" dur="500"/>
                                        <p:tgtEl>
                                          <p:spTgt spid="13"/>
                                        </p:tgtEl>
                                      </p:cBhvr>
                                    </p:animEffect>
                                    <p:set>
                                      <p:cBhvr>
                                        <p:cTn id="1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4"/>
                    </p:tgtEl>
                  </p:cond>
                </p:stCondLst>
                <p:endSync evt="end" delay="0">
                  <p:rtn val="all"/>
                </p:endSync>
                <p:childTnLst>
                  <p:par>
                    <p:cTn id="115" fill="hold">
                      <p:stCondLst>
                        <p:cond delay="0"/>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barn(inVertical)">
                                      <p:cBhvr>
                                        <p:cTn id="119" dur="500"/>
                                        <p:tgtEl>
                                          <p:spTgt spid="9"/>
                                        </p:tgtEl>
                                      </p:cBhvr>
                                    </p:animEffect>
                                  </p:childTnLst>
                                  <p:subTnLst>
                                    <p:audio>
                                      <p:cMediaNode>
                                        <p:cTn display="0" masterRel="sameClick">
                                          <p:stCondLst>
                                            <p:cond evt="begin" delay="0">
                                              <p:tn val="117"/>
                                            </p:cond>
                                          </p:stCondLst>
                                          <p:endCondLst>
                                            <p:cond evt="onStopAudio" delay="0">
                                              <p:tgtEl>
                                                <p:sldTgt/>
                                              </p:tgtEl>
                                            </p:cond>
                                          </p:endCondLst>
                                        </p:cTn>
                                        <p:tgtEl>
                                          <p:sndTgt r:embed="rId4" name="Am_thanh_tra_loi_sai_wav-www_tiengdong_com.wav"/>
                                        </p:tgtEl>
                                      </p:cMediaNode>
                                    </p:audio>
                                  </p:subTnLst>
                                </p:cTn>
                              </p:par>
                            </p:childTnLst>
                          </p:cTn>
                        </p:par>
                      </p:childTnLst>
                    </p:cTn>
                  </p:par>
                </p:childTnLst>
              </p:cTn>
              <p:nextCondLst>
                <p:cond evt="onClick" delay="0">
                  <p:tgtEl>
                    <p:spTgt spid="4"/>
                  </p:tgtEl>
                </p:cond>
              </p:nextCondLst>
            </p:seq>
            <p:seq concurrent="1" nextAc="seek">
              <p:cTn id="120" restart="whenNotActive" fill="hold" evtFilter="cancelBubble" nodeType="interactiveSeq">
                <p:stCondLst>
                  <p:cond evt="onClick" delay="0">
                    <p:tgtEl>
                      <p:spTgt spid="6"/>
                    </p:tgtEl>
                  </p:cond>
                </p:stCondLst>
                <p:endSync evt="end" delay="0">
                  <p:rtn val="all"/>
                </p:endSync>
                <p:childTnLst>
                  <p:par>
                    <p:cTn id="121" fill="hold">
                      <p:stCondLst>
                        <p:cond delay="0"/>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barn(inVertical)">
                                      <p:cBhvr>
                                        <p:cTn id="125" dur="500"/>
                                        <p:tgtEl>
                                          <p:spTgt spid="7"/>
                                        </p:tgtEl>
                                      </p:cBhvr>
                                    </p:animEffect>
                                  </p:childTnLst>
                                  <p:subTnLst>
                                    <p:audio>
                                      <p:cMediaNode>
                                        <p:cTn display="0" masterRel="sameClick">
                                          <p:stCondLst>
                                            <p:cond evt="begin" delay="0">
                                              <p:tn val="12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126" restart="whenNotActive" fill="hold" evtFilter="cancelBubble" nodeType="interactiveSeq">
                <p:stCondLst>
                  <p:cond evt="onClick" delay="0">
                    <p:tgtEl>
                      <p:spTgt spid="5"/>
                    </p:tgtEl>
                  </p:cond>
                </p:stCondLst>
                <p:endSync evt="end" delay="0">
                  <p:rtn val="all"/>
                </p:endSync>
                <p:childTnLst>
                  <p:par>
                    <p:cTn id="127" fill="hold">
                      <p:stCondLst>
                        <p:cond delay="0"/>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barn(inVertical)">
                                      <p:cBhvr>
                                        <p:cTn id="131" dur="500"/>
                                        <p:tgtEl>
                                          <p:spTgt spid="8"/>
                                        </p:tgtEl>
                                      </p:cBhvr>
                                    </p:animEffect>
                                  </p:childTnLst>
                                  <p:subTnLst>
                                    <p:audio>
                                      <p:cMediaNode>
                                        <p:cTn display="0" masterRel="sameClick">
                                          <p:stCondLst>
                                            <p:cond evt="begin" delay="0">
                                              <p:tn val="129"/>
                                            </p:cond>
                                          </p:stCondLst>
                                          <p:endCondLst>
                                            <p:cond evt="onStopAudio" delay="0">
                                              <p:tgtEl>
                                                <p:sldTgt/>
                                              </p:tgtEl>
                                            </p:cond>
                                          </p:endCondLst>
                                        </p:cTn>
                                        <p:tgtEl>
                                          <p:sndTgt r:embed="rId4" name="Am_thanh_tra_loi_sai_wav-www_tiengdong_com.wav"/>
                                        </p:tgtEl>
                                      </p:cMediaNode>
                                    </p:audio>
                                  </p:subTnLst>
                                </p:cTn>
                              </p:par>
                            </p:childTnLst>
                          </p:cTn>
                        </p:par>
                      </p:childTnLst>
                    </p:cTn>
                  </p:par>
                </p:childTnLst>
              </p:cTn>
              <p:nextCondLst>
                <p:cond evt="onClick" delay="0">
                  <p:tgtEl>
                    <p:spTgt spid="5"/>
                  </p:tgtEl>
                </p:cond>
              </p:nextCondLst>
            </p:seq>
          </p:childTnLst>
        </p:cTn>
      </p:par>
    </p:tnLst>
    <p:bldLst>
      <p:bldP spid="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04B1385-D05F-85A3-81CC-F99B4C9BF8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69" name="TextBox 3">
            <a:extLst>
              <a:ext uri="{FF2B5EF4-FFF2-40B4-BE49-F238E27FC236}">
                <a16:creationId xmlns:a16="http://schemas.microsoft.com/office/drawing/2014/main" id="{10D4836B-26FE-D2F5-2D95-3F28D05F9EE3}"/>
              </a:ext>
            </a:extLst>
          </p:cNvPr>
          <p:cNvSpPr txBox="1">
            <a:spLocks noChangeArrowheads="1"/>
          </p:cNvSpPr>
          <p:nvPr/>
        </p:nvSpPr>
        <p:spPr bwMode="auto">
          <a:xfrm>
            <a:off x="2065337" y="1073240"/>
            <a:ext cx="827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UNI Chu truyen thong" pitchFamily="66"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UNI Chu truyen thong" pitchFamily="66"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UNI Chu truyen thong" pitchFamily="66"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UNI Chu truyen thong" pitchFamily="66" charset="0"/>
                <a:ea typeface="+mn-ea"/>
                <a:cs typeface="Arial" charset="0"/>
              </a:defRPr>
            </a:lvl9pPr>
          </a:lstStyle>
          <a:p>
            <a:pPr algn="just"/>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2: </a:t>
            </a:r>
            <a:r>
              <a:rPr lang="en-US" sz="3600" dirty="0" err="1">
                <a:solidFill>
                  <a:srgbClr val="FF0000"/>
                </a:solidFill>
                <a:latin typeface="Times New Roman" pitchFamily="18" charset="0"/>
                <a:cs typeface="Times New Roman" pitchFamily="18" charset="0"/>
              </a:rPr>
              <a:t>Để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trang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chiếu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mới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dải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lệnh</a:t>
            </a:r>
            <a:r>
              <a:rPr lang="en-US" sz="3600" dirty="0">
                <a:solidFill>
                  <a:srgbClr val="FF0000"/>
                </a:solidFill>
                <a:latin typeface="Times New Roman" pitchFamily="18" charset="0"/>
                <a:cs typeface="Times New Roman" pitchFamily="18" charset="0"/>
              </a:rPr>
              <a:t> Home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nháy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a:t>
            </a:r>
          </a:p>
        </p:txBody>
      </p:sp>
      <p:pic>
        <p:nvPicPr>
          <p:cNvPr id="73" name="Picture 72">
            <a:extLst>
              <a:ext uri="{FF2B5EF4-FFF2-40B4-BE49-F238E27FC236}">
                <a16:creationId xmlns:a16="http://schemas.microsoft.com/office/drawing/2014/main" id="{92A7303E-B328-8C1F-7145-55FBAEAA64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1358" y="3549831"/>
            <a:ext cx="927778" cy="9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a:extLst>
              <a:ext uri="{FF2B5EF4-FFF2-40B4-BE49-F238E27FC236}">
                <a16:creationId xmlns:a16="http://schemas.microsoft.com/office/drawing/2014/main" id="{A6338D9A-FA40-F45C-ECB9-CF69EC20C5B4}"/>
              </a:ext>
            </a:extLst>
          </p:cNvPr>
          <p:cNvPicPr>
            <a:picLocks noChangeAspect="1"/>
          </p:cNvPicPr>
          <p:nvPr/>
        </p:nvPicPr>
        <p:blipFill>
          <a:blip r:embed="rId8" cstate="print"/>
          <a:srcRect/>
          <a:stretch>
            <a:fillRect/>
          </a:stretch>
        </p:blipFill>
        <p:spPr bwMode="auto">
          <a:xfrm>
            <a:off x="9239250" y="3553708"/>
            <a:ext cx="806676" cy="886525"/>
          </a:xfrm>
          <a:prstGeom prst="rect">
            <a:avLst/>
          </a:prstGeom>
          <a:ln>
            <a:noFill/>
          </a:ln>
          <a:effectLst>
            <a:softEdge rad="112500"/>
          </a:effectLst>
        </p:spPr>
      </p:pic>
      <p:pic>
        <p:nvPicPr>
          <p:cNvPr id="75" name="Picture 74">
            <a:extLst>
              <a:ext uri="{FF2B5EF4-FFF2-40B4-BE49-F238E27FC236}">
                <a16:creationId xmlns:a16="http://schemas.microsoft.com/office/drawing/2014/main" id="{7A7BAD7E-B2A6-53C8-D4D8-7F55A491846D}"/>
              </a:ext>
            </a:extLst>
          </p:cNvPr>
          <p:cNvPicPr>
            <a:picLocks noChangeAspect="1"/>
          </p:cNvPicPr>
          <p:nvPr/>
        </p:nvPicPr>
        <p:blipFill>
          <a:blip r:embed="rId8" cstate="print"/>
          <a:srcRect/>
          <a:stretch>
            <a:fillRect/>
          </a:stretch>
        </p:blipFill>
        <p:spPr bwMode="auto">
          <a:xfrm>
            <a:off x="857250" y="3687671"/>
            <a:ext cx="792616" cy="871073"/>
          </a:xfrm>
          <a:prstGeom prst="rect">
            <a:avLst/>
          </a:prstGeom>
          <a:ln>
            <a:noFill/>
          </a:ln>
          <a:effectLst>
            <a:softEdge rad="112500"/>
          </a:effectLst>
        </p:spPr>
      </p:pic>
      <p:sp>
        <p:nvSpPr>
          <p:cNvPr id="91" name="TextBox 4">
            <a:extLst>
              <a:ext uri="{FF2B5EF4-FFF2-40B4-BE49-F238E27FC236}">
                <a16:creationId xmlns:a16="http://schemas.microsoft.com/office/drawing/2014/main" id="{B0785EC4-5D61-3C65-AA9B-316116CFD72E}"/>
              </a:ext>
            </a:extLst>
          </p:cNvPr>
          <p:cNvSpPr txBox="1">
            <a:spLocks noChangeArrowheads="1"/>
          </p:cNvSpPr>
          <p:nvPr/>
        </p:nvSpPr>
        <p:spPr bwMode="auto">
          <a:xfrm>
            <a:off x="8554361" y="2748500"/>
            <a:ext cx="680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r>
              <a:rPr lang="en-US" altLang="en-US" sz="3600" b="1" dirty="0">
                <a:latin typeface="Times New Roman" pitchFamily="18" charset="0"/>
                <a:cs typeface="Times New Roman" pitchFamily="18" charset="0"/>
              </a:rPr>
              <a:t>D.</a:t>
            </a:r>
          </a:p>
        </p:txBody>
      </p:sp>
      <p:sp>
        <p:nvSpPr>
          <p:cNvPr id="92" name="Rectangle 5">
            <a:extLst>
              <a:ext uri="{FF2B5EF4-FFF2-40B4-BE49-F238E27FC236}">
                <a16:creationId xmlns:a16="http://schemas.microsoft.com/office/drawing/2014/main" id="{EFF46326-1454-6899-1D8F-8F39EC974675}"/>
              </a:ext>
            </a:extLst>
          </p:cNvPr>
          <p:cNvSpPr>
            <a:spLocks noChangeArrowheads="1"/>
          </p:cNvSpPr>
          <p:nvPr/>
        </p:nvSpPr>
        <p:spPr bwMode="auto">
          <a:xfrm>
            <a:off x="235074" y="2826060"/>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A.</a:t>
            </a:r>
          </a:p>
        </p:txBody>
      </p:sp>
      <p:sp>
        <p:nvSpPr>
          <p:cNvPr id="93" name="Rectangle 6">
            <a:extLst>
              <a:ext uri="{FF2B5EF4-FFF2-40B4-BE49-F238E27FC236}">
                <a16:creationId xmlns:a16="http://schemas.microsoft.com/office/drawing/2014/main" id="{1BDC2821-2A43-81B0-3F56-B6CFB020D102}"/>
              </a:ext>
            </a:extLst>
          </p:cNvPr>
          <p:cNvSpPr>
            <a:spLocks noChangeArrowheads="1"/>
          </p:cNvSpPr>
          <p:nvPr/>
        </p:nvSpPr>
        <p:spPr bwMode="auto">
          <a:xfrm>
            <a:off x="5397682" y="2815272"/>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C.</a:t>
            </a:r>
          </a:p>
        </p:txBody>
      </p:sp>
      <p:sp>
        <p:nvSpPr>
          <p:cNvPr id="94" name="Rectangle 7">
            <a:extLst>
              <a:ext uri="{FF2B5EF4-FFF2-40B4-BE49-F238E27FC236}">
                <a16:creationId xmlns:a16="http://schemas.microsoft.com/office/drawing/2014/main" id="{E22656D0-5C4F-7D39-B3EC-4D479EEC0945}"/>
              </a:ext>
            </a:extLst>
          </p:cNvPr>
          <p:cNvSpPr>
            <a:spLocks noChangeArrowheads="1"/>
          </p:cNvSpPr>
          <p:nvPr/>
        </p:nvSpPr>
        <p:spPr bwMode="auto">
          <a:xfrm>
            <a:off x="2997382" y="2861310"/>
            <a:ext cx="60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B.</a:t>
            </a:r>
          </a:p>
        </p:txBody>
      </p:sp>
      <p:sp>
        <p:nvSpPr>
          <p:cNvPr id="95" name="Rectangle 94">
            <a:extLst>
              <a:ext uri="{FF2B5EF4-FFF2-40B4-BE49-F238E27FC236}">
                <a16:creationId xmlns:a16="http://schemas.microsoft.com/office/drawing/2014/main" id="{BE61ACF5-F0B8-B58D-83F8-8F5987D3DB31}"/>
              </a:ext>
            </a:extLst>
          </p:cNvPr>
          <p:cNvSpPr/>
          <p:nvPr/>
        </p:nvSpPr>
        <p:spPr>
          <a:xfrm>
            <a:off x="6086051" y="2856410"/>
            <a:ext cx="1991149" cy="584775"/>
          </a:xfrm>
          <a:prstGeom prst="rect">
            <a:avLst/>
          </a:prstGeom>
        </p:spPr>
        <p:txBody>
          <a:bodyPr wrap="square">
            <a:spAutoFit/>
          </a:bodyPr>
          <a:lstStyle/>
          <a:p>
            <a:r>
              <a:rPr lang="en-US" sz="3200" dirty="0">
                <a:latin typeface="Times New Roman" pitchFamily="18" charset="0"/>
                <a:cs typeface="Times New Roman" pitchFamily="18" charset="0"/>
              </a:rPr>
              <a:t>New Slide </a:t>
            </a:r>
          </a:p>
        </p:txBody>
      </p:sp>
      <p:sp>
        <p:nvSpPr>
          <p:cNvPr id="96" name="Rectangle 95">
            <a:extLst>
              <a:ext uri="{FF2B5EF4-FFF2-40B4-BE49-F238E27FC236}">
                <a16:creationId xmlns:a16="http://schemas.microsoft.com/office/drawing/2014/main" id="{C4EF1EA1-2A94-C7DA-726B-79ECE75EAACD}"/>
              </a:ext>
            </a:extLst>
          </p:cNvPr>
          <p:cNvSpPr/>
          <p:nvPr/>
        </p:nvSpPr>
        <p:spPr>
          <a:xfrm>
            <a:off x="3448050" y="2876610"/>
            <a:ext cx="1303562" cy="584775"/>
          </a:xfrm>
          <a:prstGeom prst="rect">
            <a:avLst/>
          </a:prstGeom>
        </p:spPr>
        <p:txBody>
          <a:bodyPr wrap="none">
            <a:spAutoFit/>
          </a:bodyPr>
          <a:lstStyle/>
          <a:p>
            <a:r>
              <a:rPr lang="en-US" sz="3200" dirty="0">
                <a:latin typeface="Times New Roman" pitchFamily="18" charset="0"/>
                <a:cs typeface="Times New Roman" pitchFamily="18" charset="0"/>
              </a:rPr>
              <a:t> Reset </a:t>
            </a:r>
          </a:p>
        </p:txBody>
      </p:sp>
      <p:sp>
        <p:nvSpPr>
          <p:cNvPr id="97" name="Rectangle 96">
            <a:extLst>
              <a:ext uri="{FF2B5EF4-FFF2-40B4-BE49-F238E27FC236}">
                <a16:creationId xmlns:a16="http://schemas.microsoft.com/office/drawing/2014/main" id="{5E812562-AD58-058D-7184-EFC6B5D1AA04}"/>
              </a:ext>
            </a:extLst>
          </p:cNvPr>
          <p:cNvSpPr/>
          <p:nvPr/>
        </p:nvSpPr>
        <p:spPr>
          <a:xfrm>
            <a:off x="839969" y="2914710"/>
            <a:ext cx="1449436" cy="584775"/>
          </a:xfrm>
          <a:prstGeom prst="rect">
            <a:avLst/>
          </a:prstGeom>
        </p:spPr>
        <p:txBody>
          <a:bodyPr wrap="none">
            <a:spAutoFit/>
          </a:bodyPr>
          <a:lstStyle/>
          <a:p>
            <a:r>
              <a:rPr lang="en-US" sz="3200" dirty="0">
                <a:latin typeface="Times New Roman" pitchFamily="18" charset="0"/>
                <a:cs typeface="Times New Roman" pitchFamily="18" charset="0"/>
              </a:rPr>
              <a:t>Layout </a:t>
            </a:r>
          </a:p>
        </p:txBody>
      </p:sp>
      <p:sp>
        <p:nvSpPr>
          <p:cNvPr id="98" name="Rectangle 97">
            <a:extLst>
              <a:ext uri="{FF2B5EF4-FFF2-40B4-BE49-F238E27FC236}">
                <a16:creationId xmlns:a16="http://schemas.microsoft.com/office/drawing/2014/main" id="{8AC503ED-A704-ACD6-4A84-232A5F1C805C}"/>
              </a:ext>
            </a:extLst>
          </p:cNvPr>
          <p:cNvSpPr/>
          <p:nvPr/>
        </p:nvSpPr>
        <p:spPr>
          <a:xfrm>
            <a:off x="9169159" y="2773362"/>
            <a:ext cx="1415772" cy="584775"/>
          </a:xfrm>
          <a:prstGeom prst="rect">
            <a:avLst/>
          </a:prstGeom>
        </p:spPr>
        <p:txBody>
          <a:bodyPr wrap="none">
            <a:spAutoFit/>
          </a:bodyPr>
          <a:lstStyle/>
          <a:p>
            <a:r>
              <a:rPr lang="en-US" sz="3200" dirty="0">
                <a:latin typeface="Times New Roman" pitchFamily="18" charset="0"/>
                <a:cs typeface="Times New Roman" pitchFamily="18" charset="0"/>
              </a:rPr>
              <a:t>Section</a:t>
            </a:r>
          </a:p>
        </p:txBody>
      </p:sp>
      <p:pic>
        <p:nvPicPr>
          <p:cNvPr id="99" name="Picture 98">
            <a:extLst>
              <a:ext uri="{FF2B5EF4-FFF2-40B4-BE49-F238E27FC236}">
                <a16:creationId xmlns:a16="http://schemas.microsoft.com/office/drawing/2014/main" id="{1AB6AAEA-49D0-FD0C-9AE8-5681B2F4EF58}"/>
              </a:ext>
            </a:extLst>
          </p:cNvPr>
          <p:cNvPicPr>
            <a:picLocks noChangeAspect="1"/>
          </p:cNvPicPr>
          <p:nvPr/>
        </p:nvPicPr>
        <p:blipFill>
          <a:blip r:embed="rId8" cstate="print"/>
          <a:srcRect/>
          <a:stretch>
            <a:fillRect/>
          </a:stretch>
        </p:blipFill>
        <p:spPr bwMode="auto">
          <a:xfrm>
            <a:off x="3581400" y="3630521"/>
            <a:ext cx="792616" cy="871073"/>
          </a:xfrm>
          <a:prstGeom prst="rect">
            <a:avLst/>
          </a:prstGeom>
          <a:ln>
            <a:noFill/>
          </a:ln>
          <a:effectLst>
            <a:softEdge rad="112500"/>
          </a:effectLst>
        </p:spPr>
      </p:pic>
      <p:pic>
        <p:nvPicPr>
          <p:cNvPr id="100" name="Picture 25" descr="01">
            <a:extLst>
              <a:ext uri="{FF2B5EF4-FFF2-40B4-BE49-F238E27FC236}">
                <a16:creationId xmlns:a16="http://schemas.microsoft.com/office/drawing/2014/main" id="{A5A82801-C622-F959-A75C-BC70DF05EB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375" r="73868" b="79889"/>
          <a:stretch>
            <a:fillRect/>
          </a:stretch>
        </p:blipFill>
        <p:spPr bwMode="auto">
          <a:xfrm>
            <a:off x="215554" y="212677"/>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Oval 26">
            <a:extLst>
              <a:ext uri="{FF2B5EF4-FFF2-40B4-BE49-F238E27FC236}">
                <a16:creationId xmlns:a16="http://schemas.microsoft.com/office/drawing/2014/main" id="{5F1F5577-36BA-661C-0094-117695DE1D81}"/>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0</a:t>
            </a:r>
          </a:p>
        </p:txBody>
      </p:sp>
      <p:sp>
        <p:nvSpPr>
          <p:cNvPr id="102" name="Oval 27">
            <a:extLst>
              <a:ext uri="{FF2B5EF4-FFF2-40B4-BE49-F238E27FC236}">
                <a16:creationId xmlns:a16="http://schemas.microsoft.com/office/drawing/2014/main" id="{401C3BFE-6D21-9CCB-07D4-CD9009B96D8A}"/>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2</a:t>
            </a:r>
          </a:p>
        </p:txBody>
      </p:sp>
      <p:sp>
        <p:nvSpPr>
          <p:cNvPr id="103" name="Oval 28">
            <a:extLst>
              <a:ext uri="{FF2B5EF4-FFF2-40B4-BE49-F238E27FC236}">
                <a16:creationId xmlns:a16="http://schemas.microsoft.com/office/drawing/2014/main" id="{9F436A6E-E00C-D25D-73F6-E6BA84793DB3}"/>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3</a:t>
            </a:r>
          </a:p>
        </p:txBody>
      </p:sp>
      <p:sp>
        <p:nvSpPr>
          <p:cNvPr id="104" name="Oval 29">
            <a:extLst>
              <a:ext uri="{FF2B5EF4-FFF2-40B4-BE49-F238E27FC236}">
                <a16:creationId xmlns:a16="http://schemas.microsoft.com/office/drawing/2014/main" id="{D8A8CEED-80AA-0DD5-C3F2-41E527F4442E}"/>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4</a:t>
            </a:r>
          </a:p>
        </p:txBody>
      </p:sp>
      <p:sp>
        <p:nvSpPr>
          <p:cNvPr id="105" name="Oval 30">
            <a:extLst>
              <a:ext uri="{FF2B5EF4-FFF2-40B4-BE49-F238E27FC236}">
                <a16:creationId xmlns:a16="http://schemas.microsoft.com/office/drawing/2014/main" id="{A8D5F8BF-E9D9-3F79-CFA2-49B4C97954DD}"/>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5</a:t>
            </a:r>
          </a:p>
        </p:txBody>
      </p:sp>
      <p:sp>
        <p:nvSpPr>
          <p:cNvPr id="106" name="Oval 31">
            <a:extLst>
              <a:ext uri="{FF2B5EF4-FFF2-40B4-BE49-F238E27FC236}">
                <a16:creationId xmlns:a16="http://schemas.microsoft.com/office/drawing/2014/main" id="{CD92C150-3EAA-CE92-1280-403F8E15F7F2}"/>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6</a:t>
            </a:r>
          </a:p>
        </p:txBody>
      </p:sp>
      <p:sp>
        <p:nvSpPr>
          <p:cNvPr id="107" name="Oval 32">
            <a:extLst>
              <a:ext uri="{FF2B5EF4-FFF2-40B4-BE49-F238E27FC236}">
                <a16:creationId xmlns:a16="http://schemas.microsoft.com/office/drawing/2014/main" id="{C2248CF7-C0B5-B853-7DAA-FB1C3018E8C6}"/>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7</a:t>
            </a:r>
          </a:p>
        </p:txBody>
      </p:sp>
      <p:sp>
        <p:nvSpPr>
          <p:cNvPr id="108" name="Oval 33">
            <a:extLst>
              <a:ext uri="{FF2B5EF4-FFF2-40B4-BE49-F238E27FC236}">
                <a16:creationId xmlns:a16="http://schemas.microsoft.com/office/drawing/2014/main" id="{22F7618A-D2A1-25DC-B9C1-77E9C5EDD7CA}"/>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8</a:t>
            </a:r>
          </a:p>
        </p:txBody>
      </p:sp>
      <p:sp>
        <p:nvSpPr>
          <p:cNvPr id="109" name="Oval 34">
            <a:extLst>
              <a:ext uri="{FF2B5EF4-FFF2-40B4-BE49-F238E27FC236}">
                <a16:creationId xmlns:a16="http://schemas.microsoft.com/office/drawing/2014/main" id="{48D35D55-F54E-D263-66DB-616097109A85}"/>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9</a:t>
            </a:r>
          </a:p>
        </p:txBody>
      </p:sp>
      <p:sp>
        <p:nvSpPr>
          <p:cNvPr id="110" name="Oval 35">
            <a:extLst>
              <a:ext uri="{FF2B5EF4-FFF2-40B4-BE49-F238E27FC236}">
                <a16:creationId xmlns:a16="http://schemas.microsoft.com/office/drawing/2014/main" id="{8483AEBE-DF7B-2455-18FD-16EF692B2630}"/>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10</a:t>
            </a:r>
          </a:p>
        </p:txBody>
      </p:sp>
      <p:sp>
        <p:nvSpPr>
          <p:cNvPr id="111" name="Oval 36">
            <a:extLst>
              <a:ext uri="{FF2B5EF4-FFF2-40B4-BE49-F238E27FC236}">
                <a16:creationId xmlns:a16="http://schemas.microsoft.com/office/drawing/2014/main" id="{50267F2C-E3D3-A728-90EF-32061C2775C4}"/>
              </a:ext>
            </a:extLst>
          </p:cNvPr>
          <p:cNvSpPr>
            <a:spLocks noChangeArrowheads="1"/>
          </p:cNvSpPr>
          <p:nvPr/>
        </p:nvSpPr>
        <p:spPr bwMode="auto">
          <a:xfrm>
            <a:off x="639836" y="67284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VnTime" panose="020B7200000000000000" pitchFamily="34" charset="0"/>
              </a:rPr>
              <a:t>1</a:t>
            </a:r>
          </a:p>
        </p:txBody>
      </p:sp>
    </p:spTree>
    <p:extLst>
      <p:ext uri="{BB962C8B-B14F-4D97-AF65-F5344CB8AC3E}">
        <p14:creationId xmlns:p14="http://schemas.microsoft.com/office/powerpoint/2010/main" val="6506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8" fill="hold" grpId="0" nodeType="withEffect">
                                  <p:stCondLst>
                                    <p:cond delay="50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1000"/>
                                        <p:tgtEl>
                                          <p:spTgt spid="9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2" presetClass="entr" presetSubtype="8" fill="hold" grpId="0"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1000"/>
                                        <p:tgtEl>
                                          <p:spTgt spid="9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2" presetClass="entr" presetSubtype="8" fill="hold" grpId="0" nodeType="withEffect">
                                  <p:stCondLst>
                                    <p:cond delay="50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1000"/>
                                        <p:tgtEl>
                                          <p:spTgt spid="9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2" presetClass="entr" presetSubtype="8" fill="hold" grpId="0" nodeType="withEffect">
                                  <p:stCondLst>
                                    <p:cond delay="50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1000"/>
                                        <p:tgtEl>
                                          <p:spTgt spid="94"/>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2" presetClass="entr" presetSubtype="8" fill="hold" grpId="0" nodeType="withEffect">
                                  <p:stCondLst>
                                    <p:cond delay="50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1000"/>
                                        <p:tgtEl>
                                          <p:spTgt spid="93"/>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2" presetClass="entr" presetSubtype="8" fill="hold" grpId="0" nodeType="withEffect">
                                  <p:stCondLst>
                                    <p:cond delay="50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1000"/>
                                        <p:tgtEl>
                                          <p:spTgt spid="9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2" presetClass="entr" presetSubtype="8" fill="hold" grpId="0" nodeType="withEffect">
                                  <p:stCondLst>
                                    <p:cond delay="50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1000"/>
                                        <p:tgtEl>
                                          <p:spTgt spid="91"/>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22" presetClass="entr" presetSubtype="8" fill="hold" grpId="0" nodeType="withEffect">
                                  <p:stCondLst>
                                    <p:cond delay="500"/>
                                  </p:stCondLst>
                                  <p:childTnLst>
                                    <p:set>
                                      <p:cBhvr>
                                        <p:cTn id="30" dur="1" fill="hold">
                                          <p:stCondLst>
                                            <p:cond delay="0"/>
                                          </p:stCondLst>
                                        </p:cTn>
                                        <p:tgtEl>
                                          <p:spTgt spid="98"/>
                                        </p:tgtEl>
                                        <p:attrNameLst>
                                          <p:attrName>style.visibility</p:attrName>
                                        </p:attrNameLst>
                                      </p:cBhvr>
                                      <p:to>
                                        <p:strVal val="visible"/>
                                      </p:to>
                                    </p:set>
                                    <p:animEffect transition="in" filter="wipe(left)">
                                      <p:cBhvr>
                                        <p:cTn id="31" dur="1000"/>
                                        <p:tgtEl>
                                          <p:spTgt spid="98"/>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heel(4)">
                                      <p:cBhvr>
                                        <p:cTn id="36" dur="1000"/>
                                        <p:tgtEl>
                                          <p:spTgt spid="100"/>
                                        </p:tgtEl>
                                      </p:cBhvr>
                                    </p:animEffect>
                                  </p:childTnLst>
                                </p:cTn>
                              </p:par>
                            </p:childTnLst>
                          </p:cTn>
                        </p:par>
                        <p:par>
                          <p:cTn id="37" fill="hold">
                            <p:stCondLst>
                              <p:cond delay="1000"/>
                            </p:stCondLst>
                            <p:childTnLst>
                              <p:par>
                                <p:cTn id="38" presetID="20" presetClass="entr" presetSubtype="0" fill="hold" grpId="1"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edge">
                                      <p:cBhvr>
                                        <p:cTn id="40" dur="500"/>
                                        <p:tgtEl>
                                          <p:spTgt spid="110"/>
                                        </p:tgtEl>
                                      </p:cBhvr>
                                    </p:animEffect>
                                  </p:childTnLst>
                                </p:cTn>
                              </p:par>
                            </p:childTnLst>
                          </p:cTn>
                        </p:par>
                        <p:par>
                          <p:cTn id="41" fill="hold">
                            <p:stCondLst>
                              <p:cond delay="1500"/>
                            </p:stCondLst>
                            <p:childTnLst>
                              <p:par>
                                <p:cTn id="42" presetID="21" presetClass="exit" presetSubtype="8" fill="hold" grpId="0" nodeType="afterEffect">
                                  <p:stCondLst>
                                    <p:cond delay="0"/>
                                  </p:stCondLst>
                                  <p:childTnLst>
                                    <p:animEffect transition="out" filter="wheel(8)">
                                      <p:cBhvr>
                                        <p:cTn id="43" dur="500"/>
                                        <p:tgtEl>
                                          <p:spTgt spid="110"/>
                                        </p:tgtEl>
                                      </p:cBhvr>
                                    </p:animEffect>
                                    <p:set>
                                      <p:cBhvr>
                                        <p:cTn id="44" dur="1" fill="hold">
                                          <p:stCondLst>
                                            <p:cond delay="499"/>
                                          </p:stCondLst>
                                        </p:cTn>
                                        <p:tgtEl>
                                          <p:spTgt spid="11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par>
                          <p:cTn id="45" fill="hold">
                            <p:stCondLst>
                              <p:cond delay="2000"/>
                            </p:stCondLst>
                            <p:childTnLst>
                              <p:par>
                                <p:cTn id="46" presetID="20" presetClass="entr" presetSubtype="0" fill="hold" grpId="1" nodeType="after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wedge">
                                      <p:cBhvr>
                                        <p:cTn id="48" dur="500"/>
                                        <p:tgtEl>
                                          <p:spTgt spid="109"/>
                                        </p:tgtEl>
                                      </p:cBhvr>
                                    </p:animEffect>
                                  </p:childTnLst>
                                </p:cTn>
                              </p:par>
                            </p:childTnLst>
                          </p:cTn>
                        </p:par>
                        <p:par>
                          <p:cTn id="49" fill="hold">
                            <p:stCondLst>
                              <p:cond delay="2500"/>
                            </p:stCondLst>
                            <p:childTnLst>
                              <p:par>
                                <p:cTn id="50" presetID="21" presetClass="exit" presetSubtype="8" fill="hold" grpId="0" nodeType="afterEffect">
                                  <p:stCondLst>
                                    <p:cond delay="0"/>
                                  </p:stCondLst>
                                  <p:childTnLst>
                                    <p:animEffect transition="out" filter="wheel(8)">
                                      <p:cBhvr>
                                        <p:cTn id="51" dur="500"/>
                                        <p:tgtEl>
                                          <p:spTgt spid="109"/>
                                        </p:tgtEl>
                                      </p:cBhvr>
                                    </p:animEffect>
                                    <p:set>
                                      <p:cBhvr>
                                        <p:cTn id="52" dur="1" fill="hold">
                                          <p:stCondLst>
                                            <p:cond delay="499"/>
                                          </p:stCondLst>
                                        </p:cTn>
                                        <p:tgtEl>
                                          <p:spTgt spid="109"/>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3" fill="hold">
                            <p:stCondLst>
                              <p:cond delay="3000"/>
                            </p:stCondLst>
                            <p:childTnLst>
                              <p:par>
                                <p:cTn id="54" presetID="20" presetClass="entr" presetSubtype="0" fill="hold" grpId="1" nodeType="after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wedge">
                                      <p:cBhvr>
                                        <p:cTn id="56" dur="500"/>
                                        <p:tgtEl>
                                          <p:spTgt spid="108"/>
                                        </p:tgtEl>
                                      </p:cBhvr>
                                    </p:animEffect>
                                  </p:childTnLst>
                                </p:cTn>
                              </p:par>
                            </p:childTnLst>
                          </p:cTn>
                        </p:par>
                        <p:par>
                          <p:cTn id="57" fill="hold">
                            <p:stCondLst>
                              <p:cond delay="3500"/>
                            </p:stCondLst>
                            <p:childTnLst>
                              <p:par>
                                <p:cTn id="58" presetID="21" presetClass="exit" presetSubtype="8" fill="hold" grpId="0" nodeType="afterEffect">
                                  <p:stCondLst>
                                    <p:cond delay="0"/>
                                  </p:stCondLst>
                                  <p:childTnLst>
                                    <p:animEffect transition="out" filter="wheel(8)">
                                      <p:cBhvr>
                                        <p:cTn id="59" dur="500"/>
                                        <p:tgtEl>
                                          <p:spTgt spid="108"/>
                                        </p:tgtEl>
                                      </p:cBhvr>
                                    </p:animEffect>
                                    <p:set>
                                      <p:cBhvr>
                                        <p:cTn id="60" dur="1" fill="hold">
                                          <p:stCondLst>
                                            <p:cond delay="499"/>
                                          </p:stCondLst>
                                        </p:cTn>
                                        <p:tgtEl>
                                          <p:spTgt spid="10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1" fill="hold">
                            <p:stCondLst>
                              <p:cond delay="4000"/>
                            </p:stCondLst>
                            <p:childTnLst>
                              <p:par>
                                <p:cTn id="62" presetID="20" presetClass="entr" presetSubtype="0" fill="hold" grpId="1" nodeType="after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edge">
                                      <p:cBhvr>
                                        <p:cTn id="64" dur="500"/>
                                        <p:tgtEl>
                                          <p:spTgt spid="107"/>
                                        </p:tgtEl>
                                      </p:cBhvr>
                                    </p:animEffect>
                                  </p:childTnLst>
                                </p:cTn>
                              </p:par>
                            </p:childTnLst>
                          </p:cTn>
                        </p:par>
                        <p:par>
                          <p:cTn id="65" fill="hold">
                            <p:stCondLst>
                              <p:cond delay="4500"/>
                            </p:stCondLst>
                            <p:childTnLst>
                              <p:par>
                                <p:cTn id="66" presetID="21" presetClass="exit" presetSubtype="8" fill="hold" grpId="0" nodeType="afterEffect">
                                  <p:stCondLst>
                                    <p:cond delay="0"/>
                                  </p:stCondLst>
                                  <p:childTnLst>
                                    <p:animEffect transition="out" filter="wheel(8)">
                                      <p:cBhvr>
                                        <p:cTn id="67" dur="500"/>
                                        <p:tgtEl>
                                          <p:spTgt spid="107"/>
                                        </p:tgtEl>
                                      </p:cBhvr>
                                    </p:animEffect>
                                    <p:set>
                                      <p:cBhvr>
                                        <p:cTn id="68" dur="1" fill="hold">
                                          <p:stCondLst>
                                            <p:cond delay="499"/>
                                          </p:stCondLst>
                                        </p:cTn>
                                        <p:tgtEl>
                                          <p:spTgt spid="10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69" fill="hold">
                            <p:stCondLst>
                              <p:cond delay="5000"/>
                            </p:stCondLst>
                            <p:childTnLst>
                              <p:par>
                                <p:cTn id="70" presetID="20" presetClass="entr" presetSubtype="0" fill="hold" grpId="1"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edge">
                                      <p:cBhvr>
                                        <p:cTn id="72" dur="500"/>
                                        <p:tgtEl>
                                          <p:spTgt spid="106"/>
                                        </p:tgtEl>
                                      </p:cBhvr>
                                    </p:animEffect>
                                  </p:childTnLst>
                                </p:cTn>
                              </p:par>
                            </p:childTnLst>
                          </p:cTn>
                        </p:par>
                        <p:par>
                          <p:cTn id="73" fill="hold">
                            <p:stCondLst>
                              <p:cond delay="5500"/>
                            </p:stCondLst>
                            <p:childTnLst>
                              <p:par>
                                <p:cTn id="74" presetID="21" presetClass="exit" presetSubtype="8" fill="hold" grpId="0" nodeType="afterEffect">
                                  <p:stCondLst>
                                    <p:cond delay="0"/>
                                  </p:stCondLst>
                                  <p:childTnLst>
                                    <p:animEffect transition="out" filter="wheel(8)">
                                      <p:cBhvr>
                                        <p:cTn id="75" dur="500"/>
                                        <p:tgtEl>
                                          <p:spTgt spid="106"/>
                                        </p:tgtEl>
                                      </p:cBhvr>
                                    </p:animEffect>
                                    <p:set>
                                      <p:cBhvr>
                                        <p:cTn id="76" dur="1" fill="hold">
                                          <p:stCondLst>
                                            <p:cond delay="499"/>
                                          </p:stCondLst>
                                        </p:cTn>
                                        <p:tgtEl>
                                          <p:spTgt spid="106"/>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7" fill="hold">
                            <p:stCondLst>
                              <p:cond delay="6000"/>
                            </p:stCondLst>
                            <p:childTnLst>
                              <p:par>
                                <p:cTn id="78" presetID="20" presetClass="entr" presetSubtype="0" fill="hold" grpId="1"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wedge">
                                      <p:cBhvr>
                                        <p:cTn id="80" dur="500"/>
                                        <p:tgtEl>
                                          <p:spTgt spid="105"/>
                                        </p:tgtEl>
                                      </p:cBhvr>
                                    </p:animEffect>
                                  </p:childTnLst>
                                </p:cTn>
                              </p:par>
                            </p:childTnLst>
                          </p:cTn>
                        </p:par>
                        <p:par>
                          <p:cTn id="81" fill="hold">
                            <p:stCondLst>
                              <p:cond delay="6500"/>
                            </p:stCondLst>
                            <p:childTnLst>
                              <p:par>
                                <p:cTn id="82" presetID="21" presetClass="exit" presetSubtype="8" fill="hold" grpId="0" nodeType="afterEffect">
                                  <p:stCondLst>
                                    <p:cond delay="0"/>
                                  </p:stCondLst>
                                  <p:childTnLst>
                                    <p:animEffect transition="out" filter="wheel(8)">
                                      <p:cBhvr>
                                        <p:cTn id="83" dur="500"/>
                                        <p:tgtEl>
                                          <p:spTgt spid="105"/>
                                        </p:tgtEl>
                                      </p:cBhvr>
                                    </p:animEffect>
                                    <p:set>
                                      <p:cBhvr>
                                        <p:cTn id="84" dur="1" fill="hold">
                                          <p:stCondLst>
                                            <p:cond delay="499"/>
                                          </p:stCondLst>
                                        </p:cTn>
                                        <p:tgtEl>
                                          <p:spTgt spid="10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childTnLst>
                          </p:cTn>
                        </p:par>
                        <p:par>
                          <p:cTn id="85" fill="hold">
                            <p:stCondLst>
                              <p:cond delay="7000"/>
                            </p:stCondLst>
                            <p:childTnLst>
                              <p:par>
                                <p:cTn id="86" presetID="20" presetClass="entr" presetSubtype="0" fill="hold" grpId="1" nodeType="after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wedge">
                                      <p:cBhvr>
                                        <p:cTn id="88" dur="500"/>
                                        <p:tgtEl>
                                          <p:spTgt spid="104"/>
                                        </p:tgtEl>
                                      </p:cBhvr>
                                    </p:animEffect>
                                  </p:childTnLst>
                                </p:cTn>
                              </p:par>
                            </p:childTnLst>
                          </p:cTn>
                        </p:par>
                        <p:par>
                          <p:cTn id="89" fill="hold">
                            <p:stCondLst>
                              <p:cond delay="7500"/>
                            </p:stCondLst>
                            <p:childTnLst>
                              <p:par>
                                <p:cTn id="90" presetID="21" presetClass="exit" presetSubtype="8" fill="hold" grpId="0" nodeType="afterEffect">
                                  <p:stCondLst>
                                    <p:cond delay="0"/>
                                  </p:stCondLst>
                                  <p:childTnLst>
                                    <p:animEffect transition="out" filter="wheel(8)">
                                      <p:cBhvr>
                                        <p:cTn id="91" dur="500"/>
                                        <p:tgtEl>
                                          <p:spTgt spid="104"/>
                                        </p:tgtEl>
                                      </p:cBhvr>
                                    </p:animEffect>
                                    <p:set>
                                      <p:cBhvr>
                                        <p:cTn id="92" dur="1" fill="hold">
                                          <p:stCondLst>
                                            <p:cond delay="499"/>
                                          </p:stCondLst>
                                        </p:cTn>
                                        <p:tgtEl>
                                          <p:spTgt spid="104"/>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3" fill="hold">
                            <p:stCondLst>
                              <p:cond delay="8000"/>
                            </p:stCondLst>
                            <p:childTnLst>
                              <p:par>
                                <p:cTn id="94" presetID="20" presetClass="entr" presetSubtype="0" fill="hold" grpId="1" nodeType="after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edge">
                                      <p:cBhvr>
                                        <p:cTn id="96" dur="500"/>
                                        <p:tgtEl>
                                          <p:spTgt spid="103"/>
                                        </p:tgtEl>
                                      </p:cBhvr>
                                    </p:animEffect>
                                  </p:childTnLst>
                                </p:cTn>
                              </p:par>
                            </p:childTnLst>
                          </p:cTn>
                        </p:par>
                        <p:par>
                          <p:cTn id="97" fill="hold">
                            <p:stCondLst>
                              <p:cond delay="8500"/>
                            </p:stCondLst>
                            <p:childTnLst>
                              <p:par>
                                <p:cTn id="98" presetID="21" presetClass="exit" presetSubtype="8" fill="hold" grpId="0" nodeType="afterEffect">
                                  <p:stCondLst>
                                    <p:cond delay="0"/>
                                  </p:stCondLst>
                                  <p:childTnLst>
                                    <p:animEffect transition="out" filter="wheel(8)">
                                      <p:cBhvr>
                                        <p:cTn id="99" dur="500"/>
                                        <p:tgtEl>
                                          <p:spTgt spid="103"/>
                                        </p:tgtEl>
                                      </p:cBhvr>
                                    </p:animEffect>
                                    <p:set>
                                      <p:cBhvr>
                                        <p:cTn id="100" dur="1" fill="hold">
                                          <p:stCondLst>
                                            <p:cond delay="499"/>
                                          </p:stCondLst>
                                        </p:cTn>
                                        <p:tgtEl>
                                          <p:spTgt spid="103"/>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1" fill="hold">
                            <p:stCondLst>
                              <p:cond delay="9000"/>
                            </p:stCondLst>
                            <p:childTnLst>
                              <p:par>
                                <p:cTn id="102" presetID="20" presetClass="entr" presetSubtype="0" fill="hold" grpId="1" nodeType="after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edge">
                                      <p:cBhvr>
                                        <p:cTn id="104" dur="500"/>
                                        <p:tgtEl>
                                          <p:spTgt spid="102"/>
                                        </p:tgtEl>
                                      </p:cBhvr>
                                    </p:animEffect>
                                  </p:childTnLst>
                                </p:cTn>
                              </p:par>
                            </p:childTnLst>
                          </p:cTn>
                        </p:par>
                        <p:par>
                          <p:cTn id="105" fill="hold">
                            <p:stCondLst>
                              <p:cond delay="9500"/>
                            </p:stCondLst>
                            <p:childTnLst>
                              <p:par>
                                <p:cTn id="106" presetID="21" presetClass="exit" presetSubtype="8" fill="hold" grpId="0" nodeType="afterEffect">
                                  <p:stCondLst>
                                    <p:cond delay="0"/>
                                  </p:stCondLst>
                                  <p:childTnLst>
                                    <p:animEffect transition="out" filter="wheel(8)">
                                      <p:cBhvr>
                                        <p:cTn id="107" dur="500"/>
                                        <p:tgtEl>
                                          <p:spTgt spid="102"/>
                                        </p:tgtEl>
                                      </p:cBhvr>
                                    </p:animEffect>
                                    <p:set>
                                      <p:cBhvr>
                                        <p:cTn id="108" dur="1" fill="hold">
                                          <p:stCondLst>
                                            <p:cond delay="499"/>
                                          </p:stCondLst>
                                        </p:cTn>
                                        <p:tgtEl>
                                          <p:spTgt spid="102"/>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childTnLst>
                          </p:cTn>
                        </p:par>
                        <p:par>
                          <p:cTn id="109" fill="hold">
                            <p:stCondLst>
                              <p:cond delay="10000"/>
                            </p:stCondLst>
                            <p:childTnLst>
                              <p:par>
                                <p:cTn id="110" presetID="20" presetClass="entr" presetSubtype="0" fill="hold" grpId="1" nodeType="after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wedge">
                                      <p:cBhvr>
                                        <p:cTn id="112" dur="500"/>
                                        <p:tgtEl>
                                          <p:spTgt spid="111"/>
                                        </p:tgtEl>
                                      </p:cBhvr>
                                    </p:animEffect>
                                  </p:childTnLst>
                                </p:cTn>
                              </p:par>
                            </p:childTnLst>
                          </p:cTn>
                        </p:par>
                        <p:par>
                          <p:cTn id="113" fill="hold">
                            <p:stCondLst>
                              <p:cond delay="10500"/>
                            </p:stCondLst>
                            <p:childTnLst>
                              <p:par>
                                <p:cTn id="114" presetID="21" presetClass="exit" presetSubtype="8" fill="hold" grpId="0" nodeType="afterEffect">
                                  <p:stCondLst>
                                    <p:cond delay="0"/>
                                  </p:stCondLst>
                                  <p:childTnLst>
                                    <p:animEffect transition="out" filter="wheel(8)">
                                      <p:cBhvr>
                                        <p:cTn id="115" dur="500"/>
                                        <p:tgtEl>
                                          <p:spTgt spid="111"/>
                                        </p:tgtEl>
                                      </p:cBhvr>
                                    </p:animEffect>
                                    <p:set>
                                      <p:cBhvr>
                                        <p:cTn id="116" dur="1" fill="hold">
                                          <p:stCondLst>
                                            <p:cond delay="499"/>
                                          </p:stCondLst>
                                        </p:cTn>
                                        <p:tgtEl>
                                          <p:spTgt spid="111"/>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7" fill="hold">
                            <p:stCondLst>
                              <p:cond delay="11000"/>
                            </p:stCondLst>
                            <p:childTnLst>
                              <p:par>
                                <p:cTn id="118" presetID="20" presetClass="entr" presetSubtype="0" fill="hold" grpId="1" nodeType="afterEffect">
                                  <p:stCondLst>
                                    <p:cond delay="0"/>
                                  </p:stCondLst>
                                  <p:childTnLst>
                                    <p:set>
                                      <p:cBhvr>
                                        <p:cTn id="119" dur="1" fill="hold">
                                          <p:stCondLst>
                                            <p:cond delay="0"/>
                                          </p:stCondLst>
                                        </p:cTn>
                                        <p:tgtEl>
                                          <p:spTgt spid="101"/>
                                        </p:tgtEl>
                                        <p:attrNameLst>
                                          <p:attrName>style.visibility</p:attrName>
                                        </p:attrNameLst>
                                      </p:cBhvr>
                                      <p:to>
                                        <p:strVal val="visible"/>
                                      </p:to>
                                    </p:set>
                                    <p:animEffect transition="in" filter="wedge">
                                      <p:cBhvr>
                                        <p:cTn id="120" dur="500"/>
                                        <p:tgtEl>
                                          <p:spTgt spid="101"/>
                                        </p:tgtEl>
                                      </p:cBhvr>
                                    </p:animEffect>
                                  </p:childTnLst>
                                </p:cTn>
                              </p:par>
                            </p:childTnLst>
                          </p:cTn>
                        </p:par>
                        <p:par>
                          <p:cTn id="121" fill="hold">
                            <p:stCondLst>
                              <p:cond delay="11500"/>
                            </p:stCondLst>
                            <p:childTnLst>
                              <p:par>
                                <p:cTn id="122" presetID="21" presetClass="exit" presetSubtype="8" fill="hold" grpId="0" nodeType="afterEffect">
                                  <p:stCondLst>
                                    <p:cond delay="0"/>
                                  </p:stCondLst>
                                  <p:childTnLst>
                                    <p:animEffect transition="out" filter="wheel(8)">
                                      <p:cBhvr>
                                        <p:cTn id="123" dur="500"/>
                                        <p:tgtEl>
                                          <p:spTgt spid="101"/>
                                        </p:tgtEl>
                                      </p:cBhvr>
                                    </p:animEffect>
                                    <p:set>
                                      <p:cBhvr>
                                        <p:cTn id="124" dur="1" fill="hold">
                                          <p:stCondLst>
                                            <p:cond delay="499"/>
                                          </p:stCondLst>
                                        </p:cTn>
                                        <p:tgtEl>
                                          <p:spTgt spid="101"/>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2" name="chimes.wav"/>
                                        </p:tgtEl>
                                      </p:cMediaNode>
                                    </p:audio>
                                  </p:subTnLst>
                                </p:cTn>
                              </p:par>
                            </p:childTnLst>
                          </p:cTn>
                        </p:par>
                        <p:par>
                          <p:cTn id="125" fill="hold">
                            <p:stCondLst>
                              <p:cond delay="12000"/>
                            </p:stCondLst>
                            <p:childTnLst>
                              <p:par>
                                <p:cTn id="126" presetID="21" presetClass="exit" presetSubtype="4" fill="hold" nodeType="afterEffect">
                                  <p:stCondLst>
                                    <p:cond delay="0"/>
                                  </p:stCondLst>
                                  <p:childTnLst>
                                    <p:animEffect transition="out" filter="wheel(4)">
                                      <p:cBhvr>
                                        <p:cTn id="127" dur="500"/>
                                        <p:tgtEl>
                                          <p:spTgt spid="100"/>
                                        </p:tgtEl>
                                      </p:cBhvr>
                                    </p:animEffect>
                                    <p:set>
                                      <p:cBhvr>
                                        <p:cTn id="128"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9" restart="whenNotActive" fill="hold" evtFilter="cancelBubble" nodeType="interactiveSeq">
                <p:stCondLst>
                  <p:cond evt="onClick" delay="0">
                    <p:tgtEl>
                      <p:spTgt spid="92"/>
                    </p:tgtEl>
                  </p:cond>
                </p:stCondLst>
                <p:endSync evt="end" delay="0">
                  <p:rtn val="all"/>
                </p:endSync>
                <p:childTnLst>
                  <p:par>
                    <p:cTn id="130" fill="hold">
                      <p:stCondLst>
                        <p:cond delay="0"/>
                      </p:stCondLst>
                      <p:childTnLst>
                        <p:par>
                          <p:cTn id="131" fill="hold">
                            <p:stCondLst>
                              <p:cond delay="0"/>
                            </p:stCondLst>
                            <p:childTnLst>
                              <p:par>
                                <p:cTn id="132" presetID="16" presetClass="entr" presetSubtype="21" fill="hold" nodeType="click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barn(inVertical)">
                                      <p:cBhvr>
                                        <p:cTn id="134" dur="500"/>
                                        <p:tgtEl>
                                          <p:spTgt spid="75"/>
                                        </p:tgtEl>
                                      </p:cBhvr>
                                    </p:animEffect>
                                  </p:childTnLst>
                                  <p:subTnLst>
                                    <p:audio>
                                      <p:cMediaNode>
                                        <p:cTn display="0" masterRel="sameClick">
                                          <p:stCondLst>
                                            <p:cond evt="begin" delay="0">
                                              <p:tn val="132"/>
                                            </p:cond>
                                          </p:stCondLst>
                                          <p:endCondLst>
                                            <p:cond evt="onStopAudio" delay="0">
                                              <p:tgtEl>
                                                <p:sldTgt/>
                                              </p:tgtEl>
                                            </p:cond>
                                          </p:endCondLst>
                                        </p:cTn>
                                        <p:tgtEl>
                                          <p:sndTgt r:embed="rId4" name="Am_thanh_tra_loi_sai_wav-www_tiengdong_com.wav"/>
                                        </p:tgtEl>
                                      </p:cMediaNode>
                                    </p:audio>
                                  </p:subTnLst>
                                </p:cTn>
                              </p:par>
                            </p:childTnLst>
                          </p:cTn>
                        </p:par>
                      </p:childTnLst>
                    </p:cTn>
                  </p:par>
                </p:childTnLst>
              </p:cTn>
              <p:nextCondLst>
                <p:cond evt="onClick" delay="0">
                  <p:tgtEl>
                    <p:spTgt spid="92"/>
                  </p:tgtEl>
                </p:cond>
              </p:nextCondLst>
            </p:seq>
            <p:seq concurrent="1" nextAc="seek">
              <p:cTn id="135" restart="whenNotActive" fill="hold" evtFilter="cancelBubble" nodeType="interactiveSeq">
                <p:stCondLst>
                  <p:cond evt="onClick" delay="0">
                    <p:tgtEl>
                      <p:spTgt spid="94"/>
                    </p:tgtEl>
                  </p:cond>
                </p:stCondLst>
                <p:endSync evt="end" delay="0">
                  <p:rtn val="all"/>
                </p:endSync>
                <p:childTnLst>
                  <p:par>
                    <p:cTn id="136" fill="hold">
                      <p:stCondLst>
                        <p:cond delay="0"/>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barn(inVertical)">
                                      <p:cBhvr>
                                        <p:cTn id="140" dur="500"/>
                                        <p:tgtEl>
                                          <p:spTgt spid="99"/>
                                        </p:tgtEl>
                                      </p:cBhvr>
                                    </p:animEffect>
                                  </p:childTnLst>
                                  <p:subTnLst>
                                    <p:audio>
                                      <p:cMediaNode>
                                        <p:cTn display="0" masterRel="sameClick">
                                          <p:stCondLst>
                                            <p:cond evt="begin" delay="0">
                                              <p:tn val="138"/>
                                            </p:cond>
                                          </p:stCondLst>
                                          <p:endCondLst>
                                            <p:cond evt="onStopAudio" delay="0">
                                              <p:tgtEl>
                                                <p:sldTgt/>
                                              </p:tgtEl>
                                            </p:cond>
                                          </p:endCondLst>
                                        </p:cTn>
                                        <p:tgtEl>
                                          <p:sndTgt r:embed="rId4" name="Am_thanh_tra_loi_sai_wav-www_tiengdong_com.wav"/>
                                        </p:tgtEl>
                                      </p:cMediaNode>
                                    </p:audio>
                                  </p:subTnLst>
                                </p:cTn>
                              </p:par>
                            </p:childTnLst>
                          </p:cTn>
                        </p:par>
                      </p:childTnLst>
                    </p:cTn>
                  </p:par>
                </p:childTnLst>
              </p:cTn>
              <p:nextCondLst>
                <p:cond evt="onClick" delay="0">
                  <p:tgtEl>
                    <p:spTgt spid="94"/>
                  </p:tgtEl>
                </p:cond>
              </p:nextCondLst>
            </p:seq>
            <p:seq concurrent="1" nextAc="seek">
              <p:cTn id="141" restart="whenNotActive" fill="hold" evtFilter="cancelBubble" nodeType="interactiveSeq">
                <p:stCondLst>
                  <p:cond evt="onClick" delay="0">
                    <p:tgtEl>
                      <p:spTgt spid="91"/>
                    </p:tgtEl>
                  </p:cond>
                </p:stCondLst>
                <p:endSync evt="end" delay="0">
                  <p:rtn val="all"/>
                </p:endSync>
                <p:childTnLst>
                  <p:par>
                    <p:cTn id="142" fill="hold">
                      <p:stCondLst>
                        <p:cond delay="0"/>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barn(inVertical)">
                                      <p:cBhvr>
                                        <p:cTn id="146" dur="500"/>
                                        <p:tgtEl>
                                          <p:spTgt spid="74"/>
                                        </p:tgtEl>
                                      </p:cBhvr>
                                    </p:animEffect>
                                  </p:childTnLst>
                                  <p:subTnLst>
                                    <p:audio>
                                      <p:cMediaNode>
                                        <p:cTn display="0" masterRel="sameClick">
                                          <p:stCondLst>
                                            <p:cond evt="begin" delay="0">
                                              <p:tn val="144"/>
                                            </p:cond>
                                          </p:stCondLst>
                                          <p:endCondLst>
                                            <p:cond evt="onStopAudio" delay="0">
                                              <p:tgtEl>
                                                <p:sldTgt/>
                                              </p:tgtEl>
                                            </p:cond>
                                          </p:endCondLst>
                                        </p:cTn>
                                        <p:tgtEl>
                                          <p:sndTgt r:embed="rId4" name="Am_thanh_tra_loi_sai_wav-www_tiengdong_com.wav"/>
                                        </p:tgtEl>
                                      </p:cMediaNode>
                                    </p:audio>
                                  </p:subTnLst>
                                </p:cTn>
                              </p:par>
                            </p:childTnLst>
                          </p:cTn>
                        </p:par>
                      </p:childTnLst>
                    </p:cTn>
                  </p:par>
                </p:childTnLst>
              </p:cTn>
              <p:nextCondLst>
                <p:cond evt="onClick" delay="0">
                  <p:tgtEl>
                    <p:spTgt spid="91"/>
                  </p:tgtEl>
                </p:cond>
              </p:nextCondLst>
            </p:seq>
            <p:seq concurrent="1" nextAc="seek">
              <p:cTn id="147" restart="whenNotActive" fill="hold" evtFilter="cancelBubble" nodeType="interactiveSeq">
                <p:stCondLst>
                  <p:cond evt="onClick" delay="0">
                    <p:tgtEl>
                      <p:spTgt spid="93"/>
                    </p:tgtEl>
                  </p:cond>
                </p:stCondLst>
                <p:endSync evt="end" delay="0">
                  <p:rtn val="all"/>
                </p:endSync>
                <p:childTnLst>
                  <p:par>
                    <p:cTn id="148" fill="hold">
                      <p:stCondLst>
                        <p:cond delay="0"/>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barn(inVertical)">
                                      <p:cBhvr>
                                        <p:cTn id="152" dur="500"/>
                                        <p:tgtEl>
                                          <p:spTgt spid="73"/>
                                        </p:tgtEl>
                                      </p:cBhvr>
                                    </p:animEffect>
                                  </p:childTnLst>
                                  <p:subTnLst>
                                    <p:audio>
                                      <p:cMediaNode>
                                        <p:cTn display="0" masterRel="sameClick">
                                          <p:stCondLst>
                                            <p:cond evt="begin" delay="0">
                                              <p:tn val="15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93"/>
                  </p:tgtEl>
                </p:cond>
              </p:nextCondLst>
            </p:seq>
          </p:childTnLst>
        </p:cTn>
      </p:par>
    </p:tnLst>
    <p:bldLst>
      <p:bldP spid="69" grpId="0"/>
      <p:bldP spid="91" grpId="0"/>
      <p:bldP spid="92" grpId="0"/>
      <p:bldP spid="93" grpId="0"/>
      <p:bldP spid="94" grpId="0"/>
      <p:bldP spid="95" grpId="0"/>
      <p:bldP spid="96" grpId="0"/>
      <p:bldP spid="97" grpId="0"/>
      <p:bldP spid="98" grpId="0"/>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236527-11A0-96BE-D765-434F7BEF23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6" name="TextBox 3">
            <a:extLst>
              <a:ext uri="{FF2B5EF4-FFF2-40B4-BE49-F238E27FC236}">
                <a16:creationId xmlns:a16="http://schemas.microsoft.com/office/drawing/2014/main" id="{5F0B218F-A2E4-6493-488A-4AE7FEE254C3}"/>
              </a:ext>
            </a:extLst>
          </p:cNvPr>
          <p:cNvSpPr txBox="1">
            <a:spLocks noChangeArrowheads="1"/>
          </p:cNvSpPr>
          <p:nvPr/>
        </p:nvSpPr>
        <p:spPr bwMode="auto">
          <a:xfrm>
            <a:off x="2939631" y="1252538"/>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3: </a:t>
            </a:r>
            <a:r>
              <a:rPr lang="es-ES" sz="3600" dirty="0" err="1">
                <a:solidFill>
                  <a:srgbClr val="FF0000"/>
                </a:solidFill>
                <a:latin typeface="Times" pitchFamily="18" charset="0"/>
                <a:cs typeface="Times" pitchFamily="18" charset="0"/>
              </a:rPr>
              <a:t>Để</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lưu</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tệp</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trình</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chiếu</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trên</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dải</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lệnh</a:t>
            </a:r>
            <a:r>
              <a:rPr lang="es-ES" sz="3600" dirty="0">
                <a:solidFill>
                  <a:srgbClr val="FF0000"/>
                </a:solidFill>
                <a:latin typeface="Times" pitchFamily="18" charset="0"/>
                <a:cs typeface="Times" pitchFamily="18" charset="0"/>
              </a:rPr>
              <a:t> File, em </a:t>
            </a:r>
            <a:r>
              <a:rPr lang="es-ES" sz="3600" dirty="0" err="1">
                <a:solidFill>
                  <a:srgbClr val="FF0000"/>
                </a:solidFill>
                <a:latin typeface="Times" pitchFamily="18" charset="0"/>
                <a:cs typeface="Times" pitchFamily="18" charset="0"/>
              </a:rPr>
              <a:t>nháy</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chọn</a:t>
            </a:r>
            <a:r>
              <a:rPr lang="es-ES" sz="3600" dirty="0">
                <a:solidFill>
                  <a:srgbClr val="FF0000"/>
                </a:solidFill>
                <a:latin typeface="Times" pitchFamily="18" charset="0"/>
                <a:cs typeface="Times" pitchFamily="18" charset="0"/>
              </a:rPr>
              <a:t>:</a:t>
            </a:r>
            <a:endParaRPr lang="en-US" sz="3600" dirty="0">
              <a:solidFill>
                <a:srgbClr val="FF0000"/>
              </a:solidFill>
              <a:latin typeface="Times" pitchFamily="18" charset="0"/>
              <a:cs typeface="Times" pitchFamily="18" charset="0"/>
            </a:endParaRPr>
          </a:p>
        </p:txBody>
      </p:sp>
      <p:sp>
        <p:nvSpPr>
          <p:cNvPr id="37" name="TextBox 4">
            <a:extLst>
              <a:ext uri="{FF2B5EF4-FFF2-40B4-BE49-F238E27FC236}">
                <a16:creationId xmlns:a16="http://schemas.microsoft.com/office/drawing/2014/main" id="{E5EF8037-0ACE-295B-2FC1-8733ED72E3BB}"/>
              </a:ext>
            </a:extLst>
          </p:cNvPr>
          <p:cNvSpPr txBox="1">
            <a:spLocks noChangeArrowheads="1"/>
          </p:cNvSpPr>
          <p:nvPr/>
        </p:nvSpPr>
        <p:spPr bwMode="auto">
          <a:xfrm>
            <a:off x="8530549" y="2656103"/>
            <a:ext cx="680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r>
              <a:rPr lang="en-US" altLang="en-US" sz="3600" b="1" dirty="0">
                <a:latin typeface="Times New Roman" pitchFamily="18" charset="0"/>
                <a:cs typeface="Times New Roman" pitchFamily="18" charset="0"/>
              </a:rPr>
              <a:t>D.</a:t>
            </a:r>
          </a:p>
        </p:txBody>
      </p:sp>
      <p:sp>
        <p:nvSpPr>
          <p:cNvPr id="38" name="Rectangle 5">
            <a:extLst>
              <a:ext uri="{FF2B5EF4-FFF2-40B4-BE49-F238E27FC236}">
                <a16:creationId xmlns:a16="http://schemas.microsoft.com/office/drawing/2014/main" id="{6E5836C8-36B2-D3BE-2EDE-299DB14B41B0}"/>
              </a:ext>
            </a:extLst>
          </p:cNvPr>
          <p:cNvSpPr>
            <a:spLocks noChangeArrowheads="1"/>
          </p:cNvSpPr>
          <p:nvPr/>
        </p:nvSpPr>
        <p:spPr bwMode="auto">
          <a:xfrm>
            <a:off x="5705126" y="2714005"/>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C.</a:t>
            </a:r>
          </a:p>
        </p:txBody>
      </p:sp>
      <p:sp>
        <p:nvSpPr>
          <p:cNvPr id="39" name="Rectangle 6">
            <a:extLst>
              <a:ext uri="{FF2B5EF4-FFF2-40B4-BE49-F238E27FC236}">
                <a16:creationId xmlns:a16="http://schemas.microsoft.com/office/drawing/2014/main" id="{87CFBCFF-30E1-9909-9EE5-C9A0BC9A0CC9}"/>
              </a:ext>
            </a:extLst>
          </p:cNvPr>
          <p:cNvSpPr>
            <a:spLocks noChangeArrowheads="1"/>
          </p:cNvSpPr>
          <p:nvPr/>
        </p:nvSpPr>
        <p:spPr bwMode="auto">
          <a:xfrm>
            <a:off x="3167848" y="2767412"/>
            <a:ext cx="60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B.</a:t>
            </a:r>
          </a:p>
        </p:txBody>
      </p:sp>
      <p:sp>
        <p:nvSpPr>
          <p:cNvPr id="40" name="Rectangle 7">
            <a:extLst>
              <a:ext uri="{FF2B5EF4-FFF2-40B4-BE49-F238E27FC236}">
                <a16:creationId xmlns:a16="http://schemas.microsoft.com/office/drawing/2014/main" id="{44C70180-7481-6F69-7A21-3D2E0B743AA0}"/>
              </a:ext>
            </a:extLst>
          </p:cNvPr>
          <p:cNvSpPr>
            <a:spLocks noChangeArrowheads="1"/>
          </p:cNvSpPr>
          <p:nvPr/>
        </p:nvSpPr>
        <p:spPr bwMode="auto">
          <a:xfrm>
            <a:off x="357973" y="2746775"/>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A.</a:t>
            </a:r>
          </a:p>
        </p:txBody>
      </p:sp>
      <p:pic>
        <p:nvPicPr>
          <p:cNvPr id="41" name="Picture 40" descr="nhung-hinh-mat-cuoi-buon-mat-cuoi-khoc-5.jpg">
            <a:extLst>
              <a:ext uri="{FF2B5EF4-FFF2-40B4-BE49-F238E27FC236}">
                <a16:creationId xmlns:a16="http://schemas.microsoft.com/office/drawing/2014/main" id="{774A930B-A55B-4B4A-6785-3A5C9B46165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6617" y="3500438"/>
            <a:ext cx="611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smile.png">
            <a:extLst>
              <a:ext uri="{FF2B5EF4-FFF2-40B4-BE49-F238E27FC236}">
                <a16:creationId xmlns:a16="http://schemas.microsoft.com/office/drawing/2014/main" id="{0E14F537-A322-00A8-092F-8BCBA0C3D53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357929" y="3353684"/>
            <a:ext cx="758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nhung-hinh-mat-cuoi-buon-mat-cuoi-khoc-5.jpg">
            <a:extLst>
              <a:ext uri="{FF2B5EF4-FFF2-40B4-BE49-F238E27FC236}">
                <a16:creationId xmlns:a16="http://schemas.microsoft.com/office/drawing/2014/main" id="{35DBC6E8-9C40-7F97-1560-41FD2E10A1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9616" y="3569675"/>
            <a:ext cx="611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nhung-hinh-mat-cuoi-buon-mat-cuoi-khoc-5.jpg">
            <a:extLst>
              <a:ext uri="{FF2B5EF4-FFF2-40B4-BE49-F238E27FC236}">
                <a16:creationId xmlns:a16="http://schemas.microsoft.com/office/drawing/2014/main" id="{BE72BBF0-DE09-CD10-48F5-CFD1CDE1F5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4128" y="3503900"/>
            <a:ext cx="612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8">
            <a:extLst>
              <a:ext uri="{FF2B5EF4-FFF2-40B4-BE49-F238E27FC236}">
                <a16:creationId xmlns:a16="http://schemas.microsoft.com/office/drawing/2014/main" id="{AA7A3CFC-9CA4-1D8D-B5B5-BC24C24B43EB}"/>
              </a:ext>
            </a:extLst>
          </p:cNvPr>
          <p:cNvSpPr txBox="1">
            <a:spLocks noChangeArrowheads="1"/>
          </p:cNvSpPr>
          <p:nvPr/>
        </p:nvSpPr>
        <p:spPr bwMode="auto">
          <a:xfrm>
            <a:off x="1021728" y="2784875"/>
            <a:ext cx="1233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Times" pitchFamily="18" charset="0"/>
                <a:cs typeface="Times" pitchFamily="18" charset="0"/>
              </a:rPr>
              <a:t>Home</a:t>
            </a:r>
            <a:endParaRPr lang="en-US" altLang="en-US" sz="3200" b="1" dirty="0">
              <a:latin typeface="Times" pitchFamily="18" charset="0"/>
              <a:cs typeface="Times" pitchFamily="18" charset="0"/>
            </a:endParaRPr>
          </a:p>
        </p:txBody>
      </p:sp>
      <p:sp>
        <p:nvSpPr>
          <p:cNvPr id="46" name="TextBox 10">
            <a:extLst>
              <a:ext uri="{FF2B5EF4-FFF2-40B4-BE49-F238E27FC236}">
                <a16:creationId xmlns:a16="http://schemas.microsoft.com/office/drawing/2014/main" id="{73CB6C70-5507-EA25-CE4A-9406B8B581C0}"/>
              </a:ext>
            </a:extLst>
          </p:cNvPr>
          <p:cNvSpPr txBox="1">
            <a:spLocks noChangeArrowheads="1"/>
          </p:cNvSpPr>
          <p:nvPr/>
        </p:nvSpPr>
        <p:spPr bwMode="auto">
          <a:xfrm>
            <a:off x="9278404" y="2665216"/>
            <a:ext cx="11079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Times" pitchFamily="18" charset="0"/>
                <a:cs typeface="Times" pitchFamily="18" charset="0"/>
              </a:rPr>
              <a:t>Save </a:t>
            </a:r>
            <a:endParaRPr lang="en-US" altLang="en-US" sz="3200" b="1" dirty="0">
              <a:latin typeface="Times" pitchFamily="18" charset="0"/>
              <a:cs typeface="Times" pitchFamily="18" charset="0"/>
            </a:endParaRPr>
          </a:p>
        </p:txBody>
      </p:sp>
      <p:sp>
        <p:nvSpPr>
          <p:cNvPr id="47" name="Rectangle 46">
            <a:extLst>
              <a:ext uri="{FF2B5EF4-FFF2-40B4-BE49-F238E27FC236}">
                <a16:creationId xmlns:a16="http://schemas.microsoft.com/office/drawing/2014/main" id="{06240D89-B71B-DD03-D612-E96541FD588F}"/>
              </a:ext>
            </a:extLst>
          </p:cNvPr>
          <p:cNvSpPr/>
          <p:nvPr/>
        </p:nvSpPr>
        <p:spPr>
          <a:xfrm>
            <a:off x="6401332" y="2751353"/>
            <a:ext cx="1245854" cy="584775"/>
          </a:xfrm>
          <a:prstGeom prst="rect">
            <a:avLst/>
          </a:prstGeom>
        </p:spPr>
        <p:txBody>
          <a:bodyPr wrap="none">
            <a:spAutoFit/>
          </a:bodyPr>
          <a:lstStyle/>
          <a:p>
            <a:r>
              <a:rPr lang="en-US" sz="3200" b="1" dirty="0">
                <a:latin typeface="Times" pitchFamily="18" charset="0"/>
                <a:cs typeface="Times" pitchFamily="18" charset="0"/>
              </a:rPr>
              <a:t>Close </a:t>
            </a:r>
          </a:p>
        </p:txBody>
      </p:sp>
      <p:sp>
        <p:nvSpPr>
          <p:cNvPr id="48" name="TextBox 9">
            <a:extLst>
              <a:ext uri="{FF2B5EF4-FFF2-40B4-BE49-F238E27FC236}">
                <a16:creationId xmlns:a16="http://schemas.microsoft.com/office/drawing/2014/main" id="{B56DD221-7D35-D3EA-05D5-D1B72CD29D6B}"/>
              </a:ext>
            </a:extLst>
          </p:cNvPr>
          <p:cNvSpPr txBox="1">
            <a:spLocks noChangeArrowheads="1"/>
          </p:cNvSpPr>
          <p:nvPr/>
        </p:nvSpPr>
        <p:spPr bwMode="auto">
          <a:xfrm>
            <a:off x="3786972" y="2790196"/>
            <a:ext cx="2031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Times" pitchFamily="18" charset="0"/>
                <a:cs typeface="Times" pitchFamily="18" charset="0"/>
              </a:rPr>
              <a:t>Open	</a:t>
            </a:r>
            <a:endParaRPr lang="en-US" altLang="en-US" sz="3200" b="1" dirty="0">
              <a:latin typeface="Times" pitchFamily="18" charset="0"/>
              <a:cs typeface="Times" pitchFamily="18" charset="0"/>
            </a:endParaRPr>
          </a:p>
        </p:txBody>
      </p:sp>
      <p:pic>
        <p:nvPicPr>
          <p:cNvPr id="61" name="Picture 25" descr="01">
            <a:extLst>
              <a:ext uri="{FF2B5EF4-FFF2-40B4-BE49-F238E27FC236}">
                <a16:creationId xmlns:a16="http://schemas.microsoft.com/office/drawing/2014/main" id="{FF1B9B29-BE12-E61F-A69B-6EA2CC1A3B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375" r="73868" b="79889"/>
          <a:stretch>
            <a:fillRect/>
          </a:stretch>
        </p:blipFill>
        <p:spPr bwMode="auto">
          <a:xfrm>
            <a:off x="215554" y="212677"/>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26">
            <a:extLst>
              <a:ext uri="{FF2B5EF4-FFF2-40B4-BE49-F238E27FC236}">
                <a16:creationId xmlns:a16="http://schemas.microsoft.com/office/drawing/2014/main" id="{62F942B4-0CB7-3467-92BD-15D12EDD31C0}"/>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0</a:t>
            </a:r>
          </a:p>
        </p:txBody>
      </p:sp>
      <p:sp>
        <p:nvSpPr>
          <p:cNvPr id="63" name="Oval 27">
            <a:extLst>
              <a:ext uri="{FF2B5EF4-FFF2-40B4-BE49-F238E27FC236}">
                <a16:creationId xmlns:a16="http://schemas.microsoft.com/office/drawing/2014/main" id="{7FB9982C-D8F6-E708-D764-1501F15C1923}"/>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2</a:t>
            </a:r>
          </a:p>
        </p:txBody>
      </p:sp>
      <p:sp>
        <p:nvSpPr>
          <p:cNvPr id="64" name="Oval 28">
            <a:extLst>
              <a:ext uri="{FF2B5EF4-FFF2-40B4-BE49-F238E27FC236}">
                <a16:creationId xmlns:a16="http://schemas.microsoft.com/office/drawing/2014/main" id="{63D846F7-A41F-3A7F-0EA6-E2B10473816D}"/>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3</a:t>
            </a:r>
          </a:p>
        </p:txBody>
      </p:sp>
      <p:sp>
        <p:nvSpPr>
          <p:cNvPr id="65" name="Oval 29">
            <a:extLst>
              <a:ext uri="{FF2B5EF4-FFF2-40B4-BE49-F238E27FC236}">
                <a16:creationId xmlns:a16="http://schemas.microsoft.com/office/drawing/2014/main" id="{0AD37FBB-AE78-4DE4-2347-EF9212B20626}"/>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4</a:t>
            </a:r>
          </a:p>
        </p:txBody>
      </p:sp>
      <p:sp>
        <p:nvSpPr>
          <p:cNvPr id="66" name="Oval 30">
            <a:extLst>
              <a:ext uri="{FF2B5EF4-FFF2-40B4-BE49-F238E27FC236}">
                <a16:creationId xmlns:a16="http://schemas.microsoft.com/office/drawing/2014/main" id="{422CAC9E-AB93-92B5-FCBF-8715D5C5D16C}"/>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5</a:t>
            </a:r>
          </a:p>
        </p:txBody>
      </p:sp>
      <p:sp>
        <p:nvSpPr>
          <p:cNvPr id="67" name="Oval 31">
            <a:extLst>
              <a:ext uri="{FF2B5EF4-FFF2-40B4-BE49-F238E27FC236}">
                <a16:creationId xmlns:a16="http://schemas.microsoft.com/office/drawing/2014/main" id="{BA654257-B468-FADA-F13F-053EB73B438C}"/>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6</a:t>
            </a:r>
          </a:p>
        </p:txBody>
      </p:sp>
      <p:sp>
        <p:nvSpPr>
          <p:cNvPr id="68" name="Oval 32">
            <a:extLst>
              <a:ext uri="{FF2B5EF4-FFF2-40B4-BE49-F238E27FC236}">
                <a16:creationId xmlns:a16="http://schemas.microsoft.com/office/drawing/2014/main" id="{EAD8D04B-5A72-595D-9293-CAF12CA65D3F}"/>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7</a:t>
            </a:r>
          </a:p>
        </p:txBody>
      </p:sp>
      <p:sp>
        <p:nvSpPr>
          <p:cNvPr id="69" name="Oval 33">
            <a:extLst>
              <a:ext uri="{FF2B5EF4-FFF2-40B4-BE49-F238E27FC236}">
                <a16:creationId xmlns:a16="http://schemas.microsoft.com/office/drawing/2014/main" id="{7033E3EF-955D-6C29-D10A-F00A7AAAEA89}"/>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8</a:t>
            </a:r>
          </a:p>
        </p:txBody>
      </p:sp>
      <p:sp>
        <p:nvSpPr>
          <p:cNvPr id="70" name="Oval 34">
            <a:extLst>
              <a:ext uri="{FF2B5EF4-FFF2-40B4-BE49-F238E27FC236}">
                <a16:creationId xmlns:a16="http://schemas.microsoft.com/office/drawing/2014/main" id="{8E51378A-0210-84C8-314F-F9577559DFD8}"/>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9</a:t>
            </a:r>
          </a:p>
        </p:txBody>
      </p:sp>
      <p:sp>
        <p:nvSpPr>
          <p:cNvPr id="71" name="Oval 35">
            <a:extLst>
              <a:ext uri="{FF2B5EF4-FFF2-40B4-BE49-F238E27FC236}">
                <a16:creationId xmlns:a16="http://schemas.microsoft.com/office/drawing/2014/main" id="{CA640CD7-0F68-8A43-5124-ADF69462DB56}"/>
              </a:ext>
            </a:extLst>
          </p:cNvPr>
          <p:cNvSpPr>
            <a:spLocks noChangeArrowheads="1"/>
          </p:cNvSpPr>
          <p:nvPr/>
        </p:nvSpPr>
        <p:spPr bwMode="auto">
          <a:xfrm>
            <a:off x="625548" y="691893"/>
            <a:ext cx="441325" cy="574675"/>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VnTime" panose="020B7200000000000000" pitchFamily="34" charset="0"/>
              </a:rPr>
              <a:t>10</a:t>
            </a:r>
          </a:p>
        </p:txBody>
      </p:sp>
      <p:sp>
        <p:nvSpPr>
          <p:cNvPr id="72" name="Oval 36">
            <a:extLst>
              <a:ext uri="{FF2B5EF4-FFF2-40B4-BE49-F238E27FC236}">
                <a16:creationId xmlns:a16="http://schemas.microsoft.com/office/drawing/2014/main" id="{50197B73-3FEE-1BD8-2EA7-2B4A4951344C}"/>
              </a:ext>
            </a:extLst>
          </p:cNvPr>
          <p:cNvSpPr>
            <a:spLocks noChangeArrowheads="1"/>
          </p:cNvSpPr>
          <p:nvPr/>
        </p:nvSpPr>
        <p:spPr bwMode="auto">
          <a:xfrm>
            <a:off x="639836" y="672843"/>
            <a:ext cx="441325" cy="574675"/>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VnTime" panose="020B7200000000000000" pitchFamily="34" charset="0"/>
              </a:rPr>
              <a:t>1</a:t>
            </a:r>
          </a:p>
        </p:txBody>
      </p:sp>
    </p:spTree>
    <p:extLst>
      <p:ext uri="{BB962C8B-B14F-4D97-AF65-F5344CB8AC3E}">
        <p14:creationId xmlns:p14="http://schemas.microsoft.com/office/powerpoint/2010/main" val="25258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heel(4)">
                                      <p:cBhvr>
                                        <p:cTn id="36" dur="1000"/>
                                        <p:tgtEl>
                                          <p:spTgt spid="61"/>
                                        </p:tgtEl>
                                      </p:cBhvr>
                                    </p:animEffect>
                                  </p:childTnLst>
                                </p:cTn>
                              </p:par>
                            </p:childTnLst>
                          </p:cTn>
                        </p:par>
                        <p:par>
                          <p:cTn id="37" fill="hold">
                            <p:stCondLst>
                              <p:cond delay="1000"/>
                            </p:stCondLst>
                            <p:childTnLst>
                              <p:par>
                                <p:cTn id="38" presetID="20" presetClass="entr" presetSubtype="0" fill="hold" grpId="1"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edge">
                                      <p:cBhvr>
                                        <p:cTn id="40" dur="500"/>
                                        <p:tgtEl>
                                          <p:spTgt spid="71"/>
                                        </p:tgtEl>
                                      </p:cBhvr>
                                    </p:animEffect>
                                  </p:childTnLst>
                                </p:cTn>
                              </p:par>
                            </p:childTnLst>
                          </p:cTn>
                        </p:par>
                        <p:par>
                          <p:cTn id="41" fill="hold">
                            <p:stCondLst>
                              <p:cond delay="1500"/>
                            </p:stCondLst>
                            <p:childTnLst>
                              <p:par>
                                <p:cTn id="42" presetID="21" presetClass="exit" presetSubtype="8" fill="hold" grpId="0" nodeType="afterEffect">
                                  <p:stCondLst>
                                    <p:cond delay="0"/>
                                  </p:stCondLst>
                                  <p:childTnLst>
                                    <p:animEffect transition="out" filter="wheel(8)">
                                      <p:cBhvr>
                                        <p:cTn id="43" dur="500"/>
                                        <p:tgtEl>
                                          <p:spTgt spid="71"/>
                                        </p:tgtEl>
                                      </p:cBhvr>
                                    </p:animEffect>
                                    <p:set>
                                      <p:cBhvr>
                                        <p:cTn id="44" dur="1" fill="hold">
                                          <p:stCondLst>
                                            <p:cond delay="499"/>
                                          </p:stCondLst>
                                        </p:cTn>
                                        <p:tgtEl>
                                          <p:spTgt spid="7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par>
                          <p:cTn id="45" fill="hold">
                            <p:stCondLst>
                              <p:cond delay="2000"/>
                            </p:stCondLst>
                            <p:childTnLst>
                              <p:par>
                                <p:cTn id="46" presetID="20" presetClass="entr" presetSubtype="0" fill="hold" grpId="1"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edge">
                                      <p:cBhvr>
                                        <p:cTn id="48" dur="500"/>
                                        <p:tgtEl>
                                          <p:spTgt spid="70"/>
                                        </p:tgtEl>
                                      </p:cBhvr>
                                    </p:animEffect>
                                  </p:childTnLst>
                                </p:cTn>
                              </p:par>
                            </p:childTnLst>
                          </p:cTn>
                        </p:par>
                        <p:par>
                          <p:cTn id="49" fill="hold">
                            <p:stCondLst>
                              <p:cond delay="2500"/>
                            </p:stCondLst>
                            <p:childTnLst>
                              <p:par>
                                <p:cTn id="50" presetID="21" presetClass="exit" presetSubtype="8" fill="hold" grpId="0" nodeType="afterEffect">
                                  <p:stCondLst>
                                    <p:cond delay="0"/>
                                  </p:stCondLst>
                                  <p:childTnLst>
                                    <p:animEffect transition="out" filter="wheel(8)">
                                      <p:cBhvr>
                                        <p:cTn id="51" dur="500"/>
                                        <p:tgtEl>
                                          <p:spTgt spid="70"/>
                                        </p:tgtEl>
                                      </p:cBhvr>
                                    </p:animEffect>
                                    <p:set>
                                      <p:cBhvr>
                                        <p:cTn id="52" dur="1" fill="hold">
                                          <p:stCondLst>
                                            <p:cond delay="499"/>
                                          </p:stCondLst>
                                        </p:cTn>
                                        <p:tgtEl>
                                          <p:spTgt spid="7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3" fill="hold">
                            <p:stCondLst>
                              <p:cond delay="3000"/>
                            </p:stCondLst>
                            <p:childTnLst>
                              <p:par>
                                <p:cTn id="54" presetID="20" presetClass="entr" presetSubtype="0" fill="hold" grpId="1"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edge">
                                      <p:cBhvr>
                                        <p:cTn id="56" dur="500"/>
                                        <p:tgtEl>
                                          <p:spTgt spid="69"/>
                                        </p:tgtEl>
                                      </p:cBhvr>
                                    </p:animEffect>
                                  </p:childTnLst>
                                </p:cTn>
                              </p:par>
                            </p:childTnLst>
                          </p:cTn>
                        </p:par>
                        <p:par>
                          <p:cTn id="57" fill="hold">
                            <p:stCondLst>
                              <p:cond delay="3500"/>
                            </p:stCondLst>
                            <p:childTnLst>
                              <p:par>
                                <p:cTn id="58" presetID="21" presetClass="exit" presetSubtype="8" fill="hold" grpId="0" nodeType="afterEffect">
                                  <p:stCondLst>
                                    <p:cond delay="0"/>
                                  </p:stCondLst>
                                  <p:childTnLst>
                                    <p:animEffect transition="out" filter="wheel(8)">
                                      <p:cBhvr>
                                        <p:cTn id="59" dur="500"/>
                                        <p:tgtEl>
                                          <p:spTgt spid="69"/>
                                        </p:tgtEl>
                                      </p:cBhvr>
                                    </p:animEffect>
                                    <p:set>
                                      <p:cBhvr>
                                        <p:cTn id="60"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1" fill="hold">
                            <p:stCondLst>
                              <p:cond delay="4000"/>
                            </p:stCondLst>
                            <p:childTnLst>
                              <p:par>
                                <p:cTn id="62" presetID="20" presetClass="entr" presetSubtype="0" fill="hold" grpId="1"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edge">
                                      <p:cBhvr>
                                        <p:cTn id="64" dur="500"/>
                                        <p:tgtEl>
                                          <p:spTgt spid="68"/>
                                        </p:tgtEl>
                                      </p:cBhvr>
                                    </p:animEffect>
                                  </p:childTnLst>
                                </p:cTn>
                              </p:par>
                            </p:childTnLst>
                          </p:cTn>
                        </p:par>
                        <p:par>
                          <p:cTn id="65" fill="hold">
                            <p:stCondLst>
                              <p:cond delay="4500"/>
                            </p:stCondLst>
                            <p:childTnLst>
                              <p:par>
                                <p:cTn id="66" presetID="21" presetClass="exit" presetSubtype="8" fill="hold" grpId="0" nodeType="afterEffect">
                                  <p:stCondLst>
                                    <p:cond delay="0"/>
                                  </p:stCondLst>
                                  <p:childTnLst>
                                    <p:animEffect transition="out" filter="wheel(8)">
                                      <p:cBhvr>
                                        <p:cTn id="67" dur="500"/>
                                        <p:tgtEl>
                                          <p:spTgt spid="68"/>
                                        </p:tgtEl>
                                      </p:cBhvr>
                                    </p:animEffect>
                                    <p:set>
                                      <p:cBhvr>
                                        <p:cTn id="68"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69" fill="hold">
                            <p:stCondLst>
                              <p:cond delay="5000"/>
                            </p:stCondLst>
                            <p:childTnLst>
                              <p:par>
                                <p:cTn id="70" presetID="20" presetClass="entr" presetSubtype="0" fill="hold" grpId="1"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edge">
                                      <p:cBhvr>
                                        <p:cTn id="72" dur="500"/>
                                        <p:tgtEl>
                                          <p:spTgt spid="67"/>
                                        </p:tgtEl>
                                      </p:cBhvr>
                                    </p:animEffect>
                                  </p:childTnLst>
                                </p:cTn>
                              </p:par>
                            </p:childTnLst>
                          </p:cTn>
                        </p:par>
                        <p:par>
                          <p:cTn id="73" fill="hold">
                            <p:stCondLst>
                              <p:cond delay="5500"/>
                            </p:stCondLst>
                            <p:childTnLst>
                              <p:par>
                                <p:cTn id="74" presetID="21" presetClass="exit" presetSubtype="8" fill="hold" grpId="0" nodeType="afterEffect">
                                  <p:stCondLst>
                                    <p:cond delay="0"/>
                                  </p:stCondLst>
                                  <p:childTnLst>
                                    <p:animEffect transition="out" filter="wheel(8)">
                                      <p:cBhvr>
                                        <p:cTn id="75" dur="500"/>
                                        <p:tgtEl>
                                          <p:spTgt spid="67"/>
                                        </p:tgtEl>
                                      </p:cBhvr>
                                    </p:animEffect>
                                    <p:set>
                                      <p:cBhvr>
                                        <p:cTn id="76"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7" fill="hold">
                            <p:stCondLst>
                              <p:cond delay="6000"/>
                            </p:stCondLst>
                            <p:childTnLst>
                              <p:par>
                                <p:cTn id="78" presetID="20" presetClass="entr" presetSubtype="0" fill="hold" grpId="1"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wedge">
                                      <p:cBhvr>
                                        <p:cTn id="80" dur="500"/>
                                        <p:tgtEl>
                                          <p:spTgt spid="66"/>
                                        </p:tgtEl>
                                      </p:cBhvr>
                                    </p:animEffect>
                                  </p:childTnLst>
                                </p:cTn>
                              </p:par>
                            </p:childTnLst>
                          </p:cTn>
                        </p:par>
                        <p:par>
                          <p:cTn id="81" fill="hold">
                            <p:stCondLst>
                              <p:cond delay="6500"/>
                            </p:stCondLst>
                            <p:childTnLst>
                              <p:par>
                                <p:cTn id="82" presetID="21" presetClass="exit" presetSubtype="8" fill="hold" grpId="0" nodeType="afterEffect">
                                  <p:stCondLst>
                                    <p:cond delay="0"/>
                                  </p:stCondLst>
                                  <p:childTnLst>
                                    <p:animEffect transition="out" filter="wheel(8)">
                                      <p:cBhvr>
                                        <p:cTn id="83" dur="500"/>
                                        <p:tgtEl>
                                          <p:spTgt spid="66"/>
                                        </p:tgtEl>
                                      </p:cBhvr>
                                    </p:animEffect>
                                    <p:set>
                                      <p:cBhvr>
                                        <p:cTn id="84"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childTnLst>
                          </p:cTn>
                        </p:par>
                        <p:par>
                          <p:cTn id="85" fill="hold">
                            <p:stCondLst>
                              <p:cond delay="7000"/>
                            </p:stCondLst>
                            <p:childTnLst>
                              <p:par>
                                <p:cTn id="86" presetID="20" presetClass="entr" presetSubtype="0" fill="hold" grpId="1"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edge">
                                      <p:cBhvr>
                                        <p:cTn id="88" dur="500"/>
                                        <p:tgtEl>
                                          <p:spTgt spid="65"/>
                                        </p:tgtEl>
                                      </p:cBhvr>
                                    </p:animEffect>
                                  </p:childTnLst>
                                </p:cTn>
                              </p:par>
                            </p:childTnLst>
                          </p:cTn>
                        </p:par>
                        <p:par>
                          <p:cTn id="89" fill="hold">
                            <p:stCondLst>
                              <p:cond delay="7500"/>
                            </p:stCondLst>
                            <p:childTnLst>
                              <p:par>
                                <p:cTn id="90" presetID="21" presetClass="exit" presetSubtype="8" fill="hold" grpId="0" nodeType="afterEffect">
                                  <p:stCondLst>
                                    <p:cond delay="0"/>
                                  </p:stCondLst>
                                  <p:childTnLst>
                                    <p:animEffect transition="out" filter="wheel(8)">
                                      <p:cBhvr>
                                        <p:cTn id="91" dur="500"/>
                                        <p:tgtEl>
                                          <p:spTgt spid="65"/>
                                        </p:tgtEl>
                                      </p:cBhvr>
                                    </p:animEffect>
                                    <p:set>
                                      <p:cBhvr>
                                        <p:cTn id="92"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3" fill="hold">
                            <p:stCondLst>
                              <p:cond delay="8000"/>
                            </p:stCondLst>
                            <p:childTnLst>
                              <p:par>
                                <p:cTn id="94" presetID="20" presetClass="entr" presetSubtype="0" fill="hold" grpId="1"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edge">
                                      <p:cBhvr>
                                        <p:cTn id="96" dur="500"/>
                                        <p:tgtEl>
                                          <p:spTgt spid="64"/>
                                        </p:tgtEl>
                                      </p:cBhvr>
                                    </p:animEffect>
                                  </p:childTnLst>
                                </p:cTn>
                              </p:par>
                            </p:childTnLst>
                          </p:cTn>
                        </p:par>
                        <p:par>
                          <p:cTn id="97" fill="hold">
                            <p:stCondLst>
                              <p:cond delay="8500"/>
                            </p:stCondLst>
                            <p:childTnLst>
                              <p:par>
                                <p:cTn id="98" presetID="21" presetClass="exit" presetSubtype="8" fill="hold" grpId="0" nodeType="afterEffect">
                                  <p:stCondLst>
                                    <p:cond delay="0"/>
                                  </p:stCondLst>
                                  <p:childTnLst>
                                    <p:animEffect transition="out" filter="wheel(8)">
                                      <p:cBhvr>
                                        <p:cTn id="99" dur="500"/>
                                        <p:tgtEl>
                                          <p:spTgt spid="64"/>
                                        </p:tgtEl>
                                      </p:cBhvr>
                                    </p:animEffect>
                                    <p:set>
                                      <p:cBhvr>
                                        <p:cTn id="100"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1" fill="hold">
                            <p:stCondLst>
                              <p:cond delay="9000"/>
                            </p:stCondLst>
                            <p:childTnLst>
                              <p:par>
                                <p:cTn id="102" presetID="20" presetClass="entr" presetSubtype="0" fill="hold" grpId="1"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wedge">
                                      <p:cBhvr>
                                        <p:cTn id="104" dur="500"/>
                                        <p:tgtEl>
                                          <p:spTgt spid="63"/>
                                        </p:tgtEl>
                                      </p:cBhvr>
                                    </p:animEffect>
                                  </p:childTnLst>
                                </p:cTn>
                              </p:par>
                            </p:childTnLst>
                          </p:cTn>
                        </p:par>
                        <p:par>
                          <p:cTn id="105" fill="hold">
                            <p:stCondLst>
                              <p:cond delay="9500"/>
                            </p:stCondLst>
                            <p:childTnLst>
                              <p:par>
                                <p:cTn id="106" presetID="21" presetClass="exit" presetSubtype="8" fill="hold" grpId="0" nodeType="afterEffect">
                                  <p:stCondLst>
                                    <p:cond delay="0"/>
                                  </p:stCondLst>
                                  <p:childTnLst>
                                    <p:animEffect transition="out" filter="wheel(8)">
                                      <p:cBhvr>
                                        <p:cTn id="107" dur="500"/>
                                        <p:tgtEl>
                                          <p:spTgt spid="63"/>
                                        </p:tgtEl>
                                      </p:cBhvr>
                                    </p:animEffect>
                                    <p:set>
                                      <p:cBhvr>
                                        <p:cTn id="10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childTnLst>
                          </p:cTn>
                        </p:par>
                        <p:par>
                          <p:cTn id="109" fill="hold">
                            <p:stCondLst>
                              <p:cond delay="10000"/>
                            </p:stCondLst>
                            <p:childTnLst>
                              <p:par>
                                <p:cTn id="110" presetID="20" presetClass="entr" presetSubtype="0" fill="hold" grpId="1" nodeType="after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edge">
                                      <p:cBhvr>
                                        <p:cTn id="112" dur="500"/>
                                        <p:tgtEl>
                                          <p:spTgt spid="72"/>
                                        </p:tgtEl>
                                      </p:cBhvr>
                                    </p:animEffect>
                                  </p:childTnLst>
                                </p:cTn>
                              </p:par>
                            </p:childTnLst>
                          </p:cTn>
                        </p:par>
                        <p:par>
                          <p:cTn id="113" fill="hold">
                            <p:stCondLst>
                              <p:cond delay="10500"/>
                            </p:stCondLst>
                            <p:childTnLst>
                              <p:par>
                                <p:cTn id="114" presetID="21" presetClass="exit" presetSubtype="8" fill="hold" grpId="0" nodeType="afterEffect">
                                  <p:stCondLst>
                                    <p:cond delay="0"/>
                                  </p:stCondLst>
                                  <p:childTnLst>
                                    <p:animEffect transition="out" filter="wheel(8)">
                                      <p:cBhvr>
                                        <p:cTn id="115" dur="500"/>
                                        <p:tgtEl>
                                          <p:spTgt spid="72"/>
                                        </p:tgtEl>
                                      </p:cBhvr>
                                    </p:animEffect>
                                    <p:set>
                                      <p:cBhvr>
                                        <p:cTn id="116" dur="1" fill="hold">
                                          <p:stCondLst>
                                            <p:cond delay="499"/>
                                          </p:stCondLst>
                                        </p:cTn>
                                        <p:tgtEl>
                                          <p:spTgt spid="72"/>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7" fill="hold">
                            <p:stCondLst>
                              <p:cond delay="11000"/>
                            </p:stCondLst>
                            <p:childTnLst>
                              <p:par>
                                <p:cTn id="118" presetID="20" presetClass="entr" presetSubtype="0" fill="hold" grpId="1"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edge">
                                      <p:cBhvr>
                                        <p:cTn id="120" dur="500"/>
                                        <p:tgtEl>
                                          <p:spTgt spid="62"/>
                                        </p:tgtEl>
                                      </p:cBhvr>
                                    </p:animEffect>
                                  </p:childTnLst>
                                </p:cTn>
                              </p:par>
                            </p:childTnLst>
                          </p:cTn>
                        </p:par>
                        <p:par>
                          <p:cTn id="121" fill="hold">
                            <p:stCondLst>
                              <p:cond delay="11500"/>
                            </p:stCondLst>
                            <p:childTnLst>
                              <p:par>
                                <p:cTn id="122" presetID="21" presetClass="exit" presetSubtype="8" fill="hold" grpId="0" nodeType="afterEffect">
                                  <p:stCondLst>
                                    <p:cond delay="0"/>
                                  </p:stCondLst>
                                  <p:childTnLst>
                                    <p:animEffect transition="out" filter="wheel(8)">
                                      <p:cBhvr>
                                        <p:cTn id="123" dur="500"/>
                                        <p:tgtEl>
                                          <p:spTgt spid="62"/>
                                        </p:tgtEl>
                                      </p:cBhvr>
                                    </p:animEffect>
                                    <p:set>
                                      <p:cBhvr>
                                        <p:cTn id="124"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2" name="chimes.wav"/>
                                        </p:tgtEl>
                                      </p:cMediaNode>
                                    </p:audio>
                                  </p:subTnLst>
                                </p:cTn>
                              </p:par>
                            </p:childTnLst>
                          </p:cTn>
                        </p:par>
                        <p:par>
                          <p:cTn id="125" fill="hold">
                            <p:stCondLst>
                              <p:cond delay="12000"/>
                            </p:stCondLst>
                            <p:childTnLst>
                              <p:par>
                                <p:cTn id="126" presetID="21" presetClass="exit" presetSubtype="4" fill="hold" nodeType="afterEffect">
                                  <p:stCondLst>
                                    <p:cond delay="0"/>
                                  </p:stCondLst>
                                  <p:childTnLst>
                                    <p:animEffect transition="out" filter="wheel(4)">
                                      <p:cBhvr>
                                        <p:cTn id="127" dur="500"/>
                                        <p:tgtEl>
                                          <p:spTgt spid="61"/>
                                        </p:tgtEl>
                                      </p:cBhvr>
                                    </p:animEffect>
                                    <p:set>
                                      <p:cBhvr>
                                        <p:cTn id="128"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9" restart="whenNotActive" fill="hold" evtFilter="cancelBubble" nodeType="interactiveSeq">
                <p:stCondLst>
                  <p:cond evt="onClick" delay="0">
                    <p:tgtEl>
                      <p:spTgt spid="38"/>
                    </p:tgtEl>
                  </p:cond>
                </p:stCondLst>
                <p:endSync evt="end" delay="0">
                  <p:rtn val="all"/>
                </p:endSync>
                <p:childTnLst>
                  <p:par>
                    <p:cTn id="130" fill="hold">
                      <p:stCondLst>
                        <p:cond delay="0"/>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circle(in)">
                                      <p:cBhvr>
                                        <p:cTn id="134" dur="2000"/>
                                        <p:tgtEl>
                                          <p:spTgt spid="41"/>
                                        </p:tgtEl>
                                      </p:cBhvr>
                                    </p:animEffect>
                                  </p:childTnLst>
                                  <p:subTnLst>
                                    <p:audio>
                                      <p:cMediaNode>
                                        <p:cTn display="0" masterRel="sameClick">
                                          <p:stCondLst>
                                            <p:cond evt="begin" delay="0">
                                              <p:tn val="132"/>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6" presetClass="entr" presetSubtype="16" fill="hold"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circle(in)">
                                      <p:cBhvr>
                                        <p:cTn id="140" dur="2000"/>
                                        <p:tgtEl>
                                          <p:spTgt spid="44"/>
                                        </p:tgtEl>
                                      </p:cBhvr>
                                    </p:animEffect>
                                  </p:childTnLst>
                                  <p:subTnLst>
                                    <p:audio>
                                      <p:cMediaNode>
                                        <p:cTn display="0" masterRel="sameClick">
                                          <p:stCondLst>
                                            <p:cond evt="begin" delay="0">
                                              <p:tn val="138"/>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39"/>
                  </p:tgtEl>
                </p:cond>
              </p:nextCondLst>
            </p:seq>
            <p:seq concurrent="1" nextAc="seek">
              <p:cTn id="141" restart="whenNotActive" fill="hold" evtFilter="cancelBubble" nodeType="interactiveSeq">
                <p:stCondLst>
                  <p:cond evt="onClick" delay="0">
                    <p:tgtEl>
                      <p:spTgt spid="40"/>
                    </p:tgtEl>
                  </p:cond>
                </p:stCondLst>
                <p:endSync evt="end" delay="0">
                  <p:rtn val="all"/>
                </p:endSync>
                <p:childTnLst>
                  <p:par>
                    <p:cTn id="142" fill="hold">
                      <p:stCondLst>
                        <p:cond delay="0"/>
                      </p:stCondLst>
                      <p:childTnLst>
                        <p:par>
                          <p:cTn id="143" fill="hold">
                            <p:stCondLst>
                              <p:cond delay="0"/>
                            </p:stCondLst>
                            <p:childTnLst>
                              <p:par>
                                <p:cTn id="144" presetID="6" presetClass="entr" presetSubtype="16" fill="hold" nodeType="click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circle(in)">
                                      <p:cBhvr>
                                        <p:cTn id="146" dur="2000"/>
                                        <p:tgtEl>
                                          <p:spTgt spid="43"/>
                                        </p:tgtEl>
                                      </p:cBhvr>
                                    </p:animEffect>
                                  </p:childTnLst>
                                  <p:subTnLst>
                                    <p:audio>
                                      <p:cMediaNode>
                                        <p:cTn display="0" masterRel="sameClick">
                                          <p:stCondLst>
                                            <p:cond evt="begin" delay="0">
                                              <p:tn val="144"/>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40"/>
                  </p:tgtEl>
                </p:cond>
              </p:nextCondLst>
            </p:seq>
            <p:seq concurrent="1" nextAc="seek">
              <p:cTn id="147" restart="whenNotActive" fill="hold" evtFilter="cancelBubble" nodeType="interactiveSeq">
                <p:stCondLst>
                  <p:cond evt="onClick" delay="0">
                    <p:tgtEl>
                      <p:spTgt spid="37"/>
                    </p:tgtEl>
                  </p:cond>
                </p:stCondLst>
                <p:endSync evt="end" delay="0">
                  <p:rtn val="all"/>
                </p:endSync>
                <p:childTnLst>
                  <p:par>
                    <p:cTn id="148" fill="hold">
                      <p:stCondLst>
                        <p:cond delay="0"/>
                      </p:stCondLst>
                      <p:childTnLst>
                        <p:par>
                          <p:cTn id="149" fill="hold">
                            <p:stCondLst>
                              <p:cond delay="0"/>
                            </p:stCondLst>
                            <p:childTnLst>
                              <p:par>
                                <p:cTn id="150" presetID="6" presetClass="entr" presetSubtype="16" fill="hold" nodeType="click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circle(in)">
                                      <p:cBhvr>
                                        <p:cTn id="152" dur="2000"/>
                                        <p:tgtEl>
                                          <p:spTgt spid="42"/>
                                        </p:tgtEl>
                                      </p:cBhvr>
                                    </p:animEffect>
                                  </p:childTnLst>
                                  <p:subTnLst>
                                    <p:audio>
                                      <p:cMediaNode>
                                        <p:cTn display="0" masterRel="sameClick">
                                          <p:stCondLst>
                                            <p:cond evt="begin" delay="0">
                                              <p:tn val="15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37"/>
                  </p:tgtEl>
                </p:cond>
              </p:nextCondLst>
            </p:seq>
          </p:childTnLst>
        </p:cTn>
      </p:par>
    </p:tnLst>
    <p:bldLst>
      <p:bldP spid="36" grpId="0"/>
      <p:bldP spid="37" grpId="0"/>
      <p:bldP spid="38" grpId="0"/>
      <p:bldP spid="39" grpId="0"/>
      <p:bldP spid="40" grpId="0"/>
      <p:bldP spid="45" grpId="0"/>
      <p:bldP spid="46" grpId="0"/>
      <p:bldP spid="47" grpId="0"/>
      <p:bldP spid="48" grpId="0"/>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48654B-31F4-A68E-B5E7-3C06A8F3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Rectangle 2">
            <a:extLst>
              <a:ext uri="{FF2B5EF4-FFF2-40B4-BE49-F238E27FC236}">
                <a16:creationId xmlns:a16="http://schemas.microsoft.com/office/drawing/2014/main" id="{44247928-BD6B-0A0E-D804-61424EF33B8C}"/>
              </a:ext>
            </a:extLst>
          </p:cNvPr>
          <p:cNvSpPr/>
          <p:nvPr/>
        </p:nvSpPr>
        <p:spPr>
          <a:xfrm>
            <a:off x="2301108" y="2550212"/>
            <a:ext cx="6751593" cy="923330"/>
          </a:xfrm>
          <a:prstGeom prst="rect">
            <a:avLst/>
          </a:prstGeom>
          <a:noFill/>
        </p:spPr>
        <p:txBody>
          <a:bodyPr wrap="none" lIns="91440" tIns="45720" rIns="91440" bIns="45720">
            <a:spAutoFit/>
          </a:bodyPr>
          <a:lstStyle/>
          <a:p>
            <a:pPr algn="ctr"/>
            <a:r>
              <a:rPr lang="en-US" sz="54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Tạm</a:t>
            </a: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biệt</a:t>
            </a: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và</a:t>
            </a: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hẹn</a:t>
            </a: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gặp</a:t>
            </a: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lại</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556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iới thiệu bản thân">
            <a:hlinkClick r:id="" action="ppaction://media"/>
            <a:extLst>
              <a:ext uri="{FF2B5EF4-FFF2-40B4-BE49-F238E27FC236}">
                <a16:creationId xmlns:a16="http://schemas.microsoft.com/office/drawing/2014/main" id="{A3604C5E-576B-E32E-92CC-065FBA2A23E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833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F7A8D01-E627-5B04-1445-5CC52A9DF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FBE922-76D9-5B59-A688-10DC01FDDAD4}"/>
              </a:ext>
            </a:extLst>
          </p:cNvPr>
          <p:cNvSpPr/>
          <p:nvPr/>
        </p:nvSpPr>
        <p:spPr>
          <a:xfrm>
            <a:off x="1343025" y="895350"/>
            <a:ext cx="8501062" cy="144655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4400" b="1" dirty="0" err="1">
                <a:solidFill>
                  <a:srgbClr val="FF0000"/>
                </a:solidFill>
                <a:latin typeface="Times" pitchFamily="18" charset="0"/>
                <a:cs typeface="Times" pitchFamily="18" charset="0"/>
              </a:rPr>
              <a:t>Bài</a:t>
            </a:r>
            <a:r>
              <a:rPr lang="en-US" altLang="en-US" sz="4400" b="1" dirty="0">
                <a:solidFill>
                  <a:srgbClr val="FF0000"/>
                </a:solidFill>
                <a:latin typeface="Times" pitchFamily="18" charset="0"/>
                <a:cs typeface="Times" pitchFamily="18" charset="0"/>
              </a:rPr>
              <a:t> 1:</a:t>
            </a:r>
            <a:r>
              <a:rPr lang="en-US" sz="4400" b="1" dirty="0">
                <a:solidFill>
                  <a:srgbClr val="FF0000"/>
                </a:solidFill>
                <a:latin typeface="Times" pitchFamily="18" charset="0"/>
                <a:cs typeface="Times" pitchFamily="18" charset="0"/>
              </a:rPr>
              <a:t>Làm </a:t>
            </a:r>
            <a:r>
              <a:rPr lang="en-US" sz="4400" b="1" dirty="0" err="1">
                <a:solidFill>
                  <a:srgbClr val="FF0000"/>
                </a:solidFill>
                <a:latin typeface="Times" pitchFamily="18" charset="0"/>
                <a:cs typeface="Times" pitchFamily="18" charset="0"/>
              </a:rPr>
              <a:t>quen</a:t>
            </a:r>
            <a:r>
              <a:rPr lang="en-US" sz="4400" b="1" dirty="0">
                <a:solidFill>
                  <a:srgbClr val="FF0000"/>
                </a:solidFill>
                <a:latin typeface="Times" pitchFamily="18" charset="0"/>
                <a:cs typeface="Times" pitchFamily="18" charset="0"/>
              </a:rPr>
              <a:t> </a:t>
            </a:r>
            <a:r>
              <a:rPr lang="en-US" sz="4400" b="1" dirty="0" err="1">
                <a:solidFill>
                  <a:srgbClr val="FF0000"/>
                </a:solidFill>
                <a:latin typeface="Times" pitchFamily="18" charset="0"/>
                <a:cs typeface="Times" pitchFamily="18" charset="0"/>
              </a:rPr>
              <a:t>với</a:t>
            </a:r>
            <a:r>
              <a:rPr lang="en-US" sz="4400" b="1" dirty="0">
                <a:solidFill>
                  <a:srgbClr val="FF0000"/>
                </a:solidFill>
                <a:latin typeface="Times" pitchFamily="18" charset="0"/>
                <a:cs typeface="Times" pitchFamily="18" charset="0"/>
              </a:rPr>
              <a:t> </a:t>
            </a:r>
            <a:r>
              <a:rPr lang="en-US" sz="4400" b="1" dirty="0" err="1">
                <a:solidFill>
                  <a:srgbClr val="FF0000"/>
                </a:solidFill>
                <a:latin typeface="Times" pitchFamily="18" charset="0"/>
                <a:cs typeface="Times" pitchFamily="18" charset="0"/>
              </a:rPr>
              <a:t>phần</a:t>
            </a:r>
            <a:r>
              <a:rPr lang="en-US" sz="4400" b="1" dirty="0">
                <a:solidFill>
                  <a:srgbClr val="FF0000"/>
                </a:solidFill>
                <a:latin typeface="Times" pitchFamily="18" charset="0"/>
                <a:cs typeface="Times" pitchFamily="18" charset="0"/>
              </a:rPr>
              <a:t> </a:t>
            </a:r>
            <a:r>
              <a:rPr lang="en-US" sz="4400" b="1" dirty="0" err="1">
                <a:solidFill>
                  <a:srgbClr val="FF0000"/>
                </a:solidFill>
                <a:latin typeface="Times" pitchFamily="18" charset="0"/>
                <a:cs typeface="Times" pitchFamily="18" charset="0"/>
              </a:rPr>
              <a:t>mềm</a:t>
            </a:r>
            <a:r>
              <a:rPr lang="en-US" sz="4400" b="1" dirty="0">
                <a:solidFill>
                  <a:srgbClr val="FF0000"/>
                </a:solidFill>
                <a:latin typeface="Times" pitchFamily="18" charset="0"/>
                <a:cs typeface="Times" pitchFamily="18" charset="0"/>
              </a:rPr>
              <a:t> </a:t>
            </a:r>
            <a:r>
              <a:rPr lang="en-US" sz="4400" b="1" dirty="0" err="1">
                <a:solidFill>
                  <a:srgbClr val="FF0000"/>
                </a:solidFill>
                <a:latin typeface="Times" pitchFamily="18" charset="0"/>
                <a:cs typeface="Times" pitchFamily="18" charset="0"/>
              </a:rPr>
              <a:t>trình</a:t>
            </a:r>
            <a:r>
              <a:rPr lang="en-US" sz="4400" b="1" dirty="0">
                <a:solidFill>
                  <a:srgbClr val="FF0000"/>
                </a:solidFill>
                <a:latin typeface="Times" pitchFamily="18" charset="0"/>
                <a:cs typeface="Times" pitchFamily="18" charset="0"/>
              </a:rPr>
              <a:t> </a:t>
            </a:r>
            <a:r>
              <a:rPr lang="en-US" sz="4400" b="1" dirty="0" err="1">
                <a:solidFill>
                  <a:srgbClr val="FF0000"/>
                </a:solidFill>
                <a:latin typeface="Times" pitchFamily="18" charset="0"/>
                <a:cs typeface="Times" pitchFamily="18" charset="0"/>
              </a:rPr>
              <a:t>chiếu</a:t>
            </a:r>
            <a:r>
              <a:rPr lang="en-US" sz="4400" b="1" dirty="0">
                <a:solidFill>
                  <a:srgbClr val="FF0000"/>
                </a:solidFill>
                <a:latin typeface="Times" pitchFamily="18" charset="0"/>
                <a:cs typeface="Times" pitchFamily="18" charset="0"/>
              </a:rPr>
              <a:t>.</a:t>
            </a:r>
            <a:endParaRPr lang="en-US" altLang="en-US" sz="4400" b="1" dirty="0">
              <a:solidFill>
                <a:srgbClr val="FF0000"/>
              </a:solidFill>
              <a:latin typeface="Times" pitchFamily="18" charset="0"/>
              <a:cs typeface="Times" pitchFamily="18" charset="0"/>
            </a:endParaRPr>
          </a:p>
        </p:txBody>
      </p:sp>
      <p:sp>
        <p:nvSpPr>
          <p:cNvPr id="5" name="Rectangle 4">
            <a:extLst>
              <a:ext uri="{FF2B5EF4-FFF2-40B4-BE49-F238E27FC236}">
                <a16:creationId xmlns:a16="http://schemas.microsoft.com/office/drawing/2014/main" id="{98C9B54B-1FB4-59F8-9094-9A27816D4475}"/>
              </a:ext>
            </a:extLst>
          </p:cNvPr>
          <p:cNvSpPr/>
          <p:nvPr/>
        </p:nvSpPr>
        <p:spPr>
          <a:xfrm>
            <a:off x="2788475" y="3096189"/>
            <a:ext cx="6034024" cy="769441"/>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4400" b="1" i="1" dirty="0" err="1">
                <a:latin typeface="Times New Roman" panose="02020603050405020304" pitchFamily="18" charset="0"/>
                <a:cs typeface="Times New Roman" panose="02020603050405020304" pitchFamily="18" charset="0"/>
              </a:rPr>
              <a:t>Sách</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khoa</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trang</a:t>
            </a:r>
            <a:r>
              <a:rPr lang="en-US" sz="4400" b="1" i="1" dirty="0">
                <a:latin typeface="Times New Roman" panose="02020603050405020304" pitchFamily="18" charset="0"/>
                <a:cs typeface="Times New Roman" panose="02020603050405020304" pitchFamily="18" charset="0"/>
              </a:rPr>
              <a:t> 49 </a:t>
            </a:r>
          </a:p>
        </p:txBody>
      </p:sp>
    </p:spTree>
    <p:extLst>
      <p:ext uri="{BB962C8B-B14F-4D97-AF65-F5344CB8AC3E}">
        <p14:creationId xmlns:p14="http://schemas.microsoft.com/office/powerpoint/2010/main" val="19482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C6BDDCF-8BE9-AD01-75EA-B375A7D0B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78652B9-709D-3D92-9847-3F2518F652A5}"/>
              </a:ext>
            </a:extLst>
          </p:cNvPr>
          <p:cNvSpPr/>
          <p:nvPr/>
        </p:nvSpPr>
        <p:spPr>
          <a:xfrm>
            <a:off x="4139165" y="547799"/>
            <a:ext cx="3835252" cy="78105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75000"/>
                  </a:schemeClr>
                </a:solidFill>
              </a:rPr>
              <a:t>MỤC TIÊU BÀI HỌC</a:t>
            </a:r>
          </a:p>
        </p:txBody>
      </p:sp>
      <p:sp>
        <p:nvSpPr>
          <p:cNvPr id="7" name="Arrow: Chevron 6">
            <a:extLst>
              <a:ext uri="{FF2B5EF4-FFF2-40B4-BE49-F238E27FC236}">
                <a16:creationId xmlns:a16="http://schemas.microsoft.com/office/drawing/2014/main" id="{B61A93E5-F70F-E9E5-D72F-3DC72228B03D}"/>
              </a:ext>
            </a:extLst>
          </p:cNvPr>
          <p:cNvSpPr/>
          <p:nvPr/>
        </p:nvSpPr>
        <p:spPr>
          <a:xfrm>
            <a:off x="1403497" y="2275367"/>
            <a:ext cx="425302" cy="32960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3779F9E-C7F6-78A3-4545-61984555E91A}"/>
              </a:ext>
            </a:extLst>
          </p:cNvPr>
          <p:cNvSpPr txBox="1"/>
          <p:nvPr/>
        </p:nvSpPr>
        <p:spPr>
          <a:xfrm>
            <a:off x="2509284" y="1945758"/>
            <a:ext cx="7889358" cy="1077218"/>
          </a:xfrm>
          <a:prstGeom prst="rect">
            <a:avLst/>
          </a:prstGeom>
          <a:noFill/>
        </p:spPr>
        <p:txBody>
          <a:bodyPr wrap="square" rtlCol="0">
            <a:spAutoFit/>
          </a:bodyPr>
          <a:lstStyle/>
          <a:p>
            <a:r>
              <a:rPr lang="en-US" sz="3200" dirty="0" err="1"/>
              <a:t>Nhận</a:t>
            </a:r>
            <a:r>
              <a:rPr lang="en-US" sz="3200" dirty="0"/>
              <a:t> </a:t>
            </a:r>
            <a:r>
              <a:rPr lang="en-US" sz="3200" dirty="0" err="1"/>
              <a:t>biết</a:t>
            </a:r>
            <a:r>
              <a:rPr lang="en-US" sz="3200" dirty="0"/>
              <a:t> </a:t>
            </a:r>
            <a:r>
              <a:rPr lang="en-US" sz="3200" dirty="0" err="1"/>
              <a:t>được</a:t>
            </a:r>
            <a:r>
              <a:rPr lang="en-US" sz="3200" dirty="0"/>
              <a:t> </a:t>
            </a:r>
            <a:r>
              <a:rPr lang="en-US" sz="3200" dirty="0" err="1"/>
              <a:t>biểu</a:t>
            </a:r>
            <a:r>
              <a:rPr lang="en-US" sz="3200" dirty="0"/>
              <a:t> </a:t>
            </a:r>
            <a:r>
              <a:rPr lang="en-US" sz="3200" dirty="0" err="1"/>
              <a:t>tượng</a:t>
            </a:r>
            <a:r>
              <a:rPr lang="en-US" sz="3200" dirty="0"/>
              <a:t> </a:t>
            </a:r>
            <a:r>
              <a:rPr lang="en-US" sz="3200" dirty="0" err="1"/>
              <a:t>và</a:t>
            </a:r>
            <a:r>
              <a:rPr lang="en-US" sz="3200" dirty="0"/>
              <a:t> </a:t>
            </a:r>
            <a:r>
              <a:rPr lang="en-US" sz="3200" dirty="0" err="1"/>
              <a:t>kích</a:t>
            </a:r>
            <a:r>
              <a:rPr lang="en-US" sz="3200" dirty="0"/>
              <a:t> </a:t>
            </a:r>
            <a:r>
              <a:rPr lang="en-US" sz="3200" dirty="0" err="1"/>
              <a:t>hoạt</a:t>
            </a:r>
            <a:r>
              <a:rPr lang="en-US" sz="3200" dirty="0"/>
              <a:t> </a:t>
            </a:r>
            <a:r>
              <a:rPr lang="en-US" sz="3200" dirty="0" err="1"/>
              <a:t>phần</a:t>
            </a:r>
            <a:r>
              <a:rPr lang="en-US" sz="3200" dirty="0"/>
              <a:t> </a:t>
            </a:r>
            <a:r>
              <a:rPr lang="en-US" sz="3200" dirty="0" err="1"/>
              <a:t>mềm</a:t>
            </a:r>
            <a:r>
              <a:rPr lang="en-US" sz="3200" dirty="0"/>
              <a:t> </a:t>
            </a:r>
            <a:r>
              <a:rPr lang="en-US" sz="3200" dirty="0" err="1"/>
              <a:t>trình</a:t>
            </a:r>
            <a:r>
              <a:rPr lang="en-US" sz="3200" dirty="0"/>
              <a:t> </a:t>
            </a:r>
            <a:r>
              <a:rPr lang="en-US" sz="3200" dirty="0" err="1"/>
              <a:t>chiếu</a:t>
            </a:r>
            <a:r>
              <a:rPr lang="en-US" sz="3200" dirty="0"/>
              <a:t> PowerPoint</a:t>
            </a:r>
          </a:p>
        </p:txBody>
      </p:sp>
      <p:sp>
        <p:nvSpPr>
          <p:cNvPr id="9" name="Arrow: Chevron 8">
            <a:extLst>
              <a:ext uri="{FF2B5EF4-FFF2-40B4-BE49-F238E27FC236}">
                <a16:creationId xmlns:a16="http://schemas.microsoft.com/office/drawing/2014/main" id="{164C5CDB-1947-7298-24CE-17D1B9EC684F}"/>
              </a:ext>
            </a:extLst>
          </p:cNvPr>
          <p:cNvSpPr/>
          <p:nvPr/>
        </p:nvSpPr>
        <p:spPr>
          <a:xfrm>
            <a:off x="1383619" y="3895445"/>
            <a:ext cx="425302" cy="32960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463EC0E-EA88-778D-5A83-7CCDF8B5E147}"/>
              </a:ext>
            </a:extLst>
          </p:cNvPr>
          <p:cNvSpPr txBox="1"/>
          <p:nvPr/>
        </p:nvSpPr>
        <p:spPr>
          <a:xfrm>
            <a:off x="2489406" y="3565836"/>
            <a:ext cx="7889358" cy="1077218"/>
          </a:xfrm>
          <a:prstGeom prst="rect">
            <a:avLst/>
          </a:prstGeom>
          <a:noFill/>
        </p:spPr>
        <p:txBody>
          <a:bodyPr wrap="square" rtlCol="0">
            <a:spAutoFit/>
          </a:bodyPr>
          <a:lstStyle/>
          <a:p>
            <a:r>
              <a:rPr lang="en-US" sz="3200" dirty="0" err="1"/>
              <a:t>Tạo</a:t>
            </a:r>
            <a:r>
              <a:rPr lang="en-US" sz="3200" dirty="0"/>
              <a:t> </a:t>
            </a:r>
            <a:r>
              <a:rPr lang="en-US" sz="3200" dirty="0" err="1"/>
              <a:t>được</a:t>
            </a:r>
            <a:r>
              <a:rPr lang="en-US" sz="3200" dirty="0"/>
              <a:t> </a:t>
            </a:r>
            <a:r>
              <a:rPr lang="en-US" sz="3200" dirty="0" err="1"/>
              <a:t>tệp</a:t>
            </a:r>
            <a:r>
              <a:rPr lang="en-US" sz="3200" dirty="0"/>
              <a:t> </a:t>
            </a:r>
            <a:r>
              <a:rPr lang="en-US" sz="3200" dirty="0" err="1"/>
              <a:t>trình</a:t>
            </a:r>
            <a:r>
              <a:rPr lang="en-US" sz="3200" dirty="0"/>
              <a:t> </a:t>
            </a:r>
            <a:r>
              <a:rPr lang="en-US" sz="3200" dirty="0" err="1"/>
              <a:t>chiếu</a:t>
            </a:r>
            <a:r>
              <a:rPr lang="en-US" sz="3200" dirty="0"/>
              <a:t>, </a:t>
            </a:r>
            <a:r>
              <a:rPr lang="en-US" sz="3200" dirty="0" err="1"/>
              <a:t>gõ</a:t>
            </a:r>
            <a:r>
              <a:rPr lang="en-US" sz="3200" dirty="0"/>
              <a:t> </a:t>
            </a:r>
            <a:r>
              <a:rPr lang="en-US" sz="3200" dirty="0" err="1"/>
              <a:t>được</a:t>
            </a:r>
            <a:r>
              <a:rPr lang="en-US" sz="3200" dirty="0"/>
              <a:t> </a:t>
            </a:r>
            <a:r>
              <a:rPr lang="en-US" sz="3200" dirty="0" err="1"/>
              <a:t>vài</a:t>
            </a:r>
            <a:r>
              <a:rPr lang="en-US" sz="3200" dirty="0"/>
              <a:t> </a:t>
            </a:r>
            <a:r>
              <a:rPr lang="en-US" sz="3200" dirty="0" err="1"/>
              <a:t>dòng</a:t>
            </a:r>
            <a:r>
              <a:rPr lang="en-US" sz="3200" dirty="0"/>
              <a:t> </a:t>
            </a:r>
            <a:r>
              <a:rPr lang="en-US" sz="3200" dirty="0" err="1"/>
              <a:t>văn</a:t>
            </a:r>
            <a:r>
              <a:rPr lang="en-US" sz="3200" dirty="0"/>
              <a:t> </a:t>
            </a:r>
            <a:r>
              <a:rPr lang="en-US" sz="3200" dirty="0" err="1"/>
              <a:t>bản</a:t>
            </a:r>
            <a:r>
              <a:rPr lang="en-US" sz="3200" dirty="0"/>
              <a:t> </a:t>
            </a:r>
            <a:r>
              <a:rPr lang="en-US" sz="3200" dirty="0" err="1"/>
              <a:t>đơn</a:t>
            </a:r>
            <a:r>
              <a:rPr lang="en-US" sz="3200" dirty="0"/>
              <a:t> </a:t>
            </a:r>
            <a:r>
              <a:rPr lang="en-US" sz="3200" dirty="0" err="1"/>
              <a:t>giản</a:t>
            </a:r>
            <a:r>
              <a:rPr lang="en-US" sz="3200" dirty="0"/>
              <a:t> </a:t>
            </a:r>
            <a:r>
              <a:rPr lang="en-US" sz="3200" dirty="0" err="1"/>
              <a:t>không</a:t>
            </a:r>
            <a:r>
              <a:rPr lang="en-US" sz="3200" dirty="0"/>
              <a:t> </a:t>
            </a:r>
            <a:r>
              <a:rPr lang="en-US" sz="3200" dirty="0" err="1"/>
              <a:t>dấu</a:t>
            </a:r>
            <a:r>
              <a:rPr lang="en-US" sz="3200" dirty="0"/>
              <a:t> </a:t>
            </a:r>
          </a:p>
        </p:txBody>
      </p:sp>
      <p:sp>
        <p:nvSpPr>
          <p:cNvPr id="13" name="Arrow: Chevron 12">
            <a:extLst>
              <a:ext uri="{FF2B5EF4-FFF2-40B4-BE49-F238E27FC236}">
                <a16:creationId xmlns:a16="http://schemas.microsoft.com/office/drawing/2014/main" id="{32BEFE1E-3CF7-37A8-F81F-2BEBC5181D67}"/>
              </a:ext>
            </a:extLst>
          </p:cNvPr>
          <p:cNvSpPr/>
          <p:nvPr/>
        </p:nvSpPr>
        <p:spPr>
          <a:xfrm>
            <a:off x="1363740" y="5604975"/>
            <a:ext cx="425302" cy="32960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614AF6B-B64B-EAB0-73BD-6ECF787BB616}"/>
              </a:ext>
            </a:extLst>
          </p:cNvPr>
          <p:cNvSpPr txBox="1"/>
          <p:nvPr/>
        </p:nvSpPr>
        <p:spPr>
          <a:xfrm>
            <a:off x="2469527" y="5275366"/>
            <a:ext cx="7889358" cy="584775"/>
          </a:xfrm>
          <a:prstGeom prst="rect">
            <a:avLst/>
          </a:prstGeom>
          <a:noFill/>
        </p:spPr>
        <p:txBody>
          <a:bodyPr wrap="square" rtlCol="0">
            <a:spAutoFit/>
          </a:bodyPr>
          <a:lstStyle/>
          <a:p>
            <a:r>
              <a:rPr lang="en-US" sz="3200" dirty="0" err="1"/>
              <a:t>Lưu</a:t>
            </a:r>
            <a:r>
              <a:rPr lang="en-US" sz="3200" dirty="0"/>
              <a:t> </a:t>
            </a:r>
            <a:r>
              <a:rPr lang="en-US" sz="3200" dirty="0" err="1"/>
              <a:t>và</a:t>
            </a:r>
            <a:r>
              <a:rPr lang="en-US" sz="3200" dirty="0"/>
              <a:t> </a:t>
            </a:r>
            <a:r>
              <a:rPr lang="en-US" sz="3200" dirty="0" err="1"/>
              <a:t>đặt</a:t>
            </a:r>
            <a:r>
              <a:rPr lang="en-US" sz="3200" dirty="0"/>
              <a:t> </a:t>
            </a:r>
            <a:r>
              <a:rPr lang="en-US" sz="3200" dirty="0" err="1"/>
              <a:t>được</a:t>
            </a:r>
            <a:r>
              <a:rPr lang="en-US" sz="3200" dirty="0"/>
              <a:t> </a:t>
            </a:r>
            <a:r>
              <a:rPr lang="en-US" sz="3200" dirty="0" err="1"/>
              <a:t>tên</a:t>
            </a:r>
            <a:r>
              <a:rPr lang="en-US" sz="3200" dirty="0"/>
              <a:t> </a:t>
            </a:r>
            <a:r>
              <a:rPr lang="en-US" sz="3200" dirty="0" err="1"/>
              <a:t>cho</a:t>
            </a:r>
            <a:r>
              <a:rPr lang="en-US" sz="3200" dirty="0"/>
              <a:t> </a:t>
            </a:r>
            <a:r>
              <a:rPr lang="en-US" sz="3200" dirty="0" err="1"/>
              <a:t>tệp</a:t>
            </a:r>
            <a:r>
              <a:rPr lang="en-US" sz="3200" dirty="0"/>
              <a:t> </a:t>
            </a:r>
            <a:r>
              <a:rPr lang="en-US" sz="3200" dirty="0" err="1"/>
              <a:t>trình</a:t>
            </a:r>
            <a:r>
              <a:rPr lang="en-US" sz="3200" dirty="0"/>
              <a:t> </a:t>
            </a:r>
            <a:r>
              <a:rPr lang="en-US" sz="3200" dirty="0" err="1"/>
              <a:t>chiếu</a:t>
            </a:r>
            <a:endParaRPr lang="en-US" sz="3200" dirty="0"/>
          </a:p>
        </p:txBody>
      </p:sp>
    </p:spTree>
    <p:extLst>
      <p:ext uri="{BB962C8B-B14F-4D97-AF65-F5344CB8AC3E}">
        <p14:creationId xmlns:p14="http://schemas.microsoft.com/office/powerpoint/2010/main" val="15385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0"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EF789FF-44DA-9127-EFE8-45BDC6A2FBC8}"/>
              </a:ext>
            </a:extLst>
          </p:cNvPr>
          <p:cNvSpPr/>
          <p:nvPr/>
        </p:nvSpPr>
        <p:spPr>
          <a:xfrm>
            <a:off x="2445488" y="4029740"/>
            <a:ext cx="8293396" cy="2615609"/>
          </a:xfrm>
          <a:prstGeom prst="roundRect">
            <a:avLst/>
          </a:prstGeom>
          <a:solidFill>
            <a:schemeClr val="accent1">
              <a:alpha val="99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43E6A8-0D26-52F5-2418-85DAA3F296F0}"/>
              </a:ext>
            </a:extLst>
          </p:cNvPr>
          <p:cNvSpPr/>
          <p:nvPr/>
        </p:nvSpPr>
        <p:spPr>
          <a:xfrm>
            <a:off x="2668772" y="4306186"/>
            <a:ext cx="956930" cy="6911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43DB48-6E82-0232-2FFE-6F001123774F}"/>
              </a:ext>
            </a:extLst>
          </p:cNvPr>
          <p:cNvSpPr/>
          <p:nvPr/>
        </p:nvSpPr>
        <p:spPr>
          <a:xfrm>
            <a:off x="1447800" y="4114800"/>
            <a:ext cx="1019175" cy="1009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94C51B-6128-8550-A452-05BDB742B484}"/>
              </a:ext>
            </a:extLst>
          </p:cNvPr>
          <p:cNvSpPr/>
          <p:nvPr/>
        </p:nvSpPr>
        <p:spPr>
          <a:xfrm>
            <a:off x="1009650" y="4162425"/>
            <a:ext cx="1009650" cy="933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939307AF-B41B-F3FB-1997-FB1629670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pic>
        <p:nvPicPr>
          <p:cNvPr id="3" name="Picture 2">
            <a:extLst>
              <a:ext uri="{FF2B5EF4-FFF2-40B4-BE49-F238E27FC236}">
                <a16:creationId xmlns:a16="http://schemas.microsoft.com/office/drawing/2014/main" id="{E86A1290-B30B-176E-7A6B-0D1847910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358" y="1676401"/>
            <a:ext cx="7277697" cy="20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A81257F-7DE4-DEFC-F3B8-99F63D67452B}"/>
              </a:ext>
            </a:extLst>
          </p:cNvPr>
          <p:cNvSpPr/>
          <p:nvPr/>
        </p:nvSpPr>
        <p:spPr>
          <a:xfrm>
            <a:off x="3003157" y="492804"/>
            <a:ext cx="5808000" cy="584775"/>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pt-BR" sz="3200" b="1" dirty="0">
                <a:solidFill>
                  <a:srgbClr val="FF0000"/>
                </a:solidFill>
                <a:latin typeface="Times" pitchFamily="18" charset="0"/>
                <a:cs typeface="Times" pitchFamily="18" charset="0"/>
              </a:rPr>
              <a:t>1. Làm quen với người bạn mới </a:t>
            </a:r>
            <a:endParaRPr lang="en-US" sz="3200" dirty="0">
              <a:solidFill>
                <a:srgbClr val="FF0000"/>
              </a:solidFill>
              <a:latin typeface="Times" pitchFamily="18" charset="0"/>
              <a:cs typeface="Times" pitchFamily="18" charset="0"/>
            </a:endParaRPr>
          </a:p>
        </p:txBody>
      </p:sp>
      <p:sp>
        <p:nvSpPr>
          <p:cNvPr id="10" name="Rectangle 9">
            <a:extLst>
              <a:ext uri="{FF2B5EF4-FFF2-40B4-BE49-F238E27FC236}">
                <a16:creationId xmlns:a16="http://schemas.microsoft.com/office/drawing/2014/main" id="{E6A2F1D2-3B50-3C0C-4420-E10886CF7C8A}"/>
              </a:ext>
            </a:extLst>
          </p:cNvPr>
          <p:cNvSpPr/>
          <p:nvPr/>
        </p:nvSpPr>
        <p:spPr>
          <a:xfrm>
            <a:off x="1190848" y="4635795"/>
            <a:ext cx="765544" cy="73364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7030A0"/>
                </a:solidFill>
              </a:rPr>
              <a:t>?</a:t>
            </a:r>
          </a:p>
        </p:txBody>
      </p:sp>
      <p:sp>
        <p:nvSpPr>
          <p:cNvPr id="11" name="Rectangle 10">
            <a:extLst>
              <a:ext uri="{FF2B5EF4-FFF2-40B4-BE49-F238E27FC236}">
                <a16:creationId xmlns:a16="http://schemas.microsoft.com/office/drawing/2014/main" id="{6E281C67-FDA6-3D22-A4F2-CFF8619EE9AB}"/>
              </a:ext>
            </a:extLst>
          </p:cNvPr>
          <p:cNvSpPr/>
          <p:nvPr/>
        </p:nvSpPr>
        <p:spPr>
          <a:xfrm>
            <a:off x="2556588" y="4033446"/>
            <a:ext cx="7959011" cy="2554545"/>
          </a:xfrm>
          <a:prstGeom prst="rect">
            <a:avLst/>
          </a:prstGeom>
          <a:solidFill>
            <a:schemeClr val="bg1"/>
          </a:solidFill>
          <a:ln>
            <a:solidFill>
              <a:srgbClr val="FF0000"/>
            </a:solidFill>
            <a:prstDash val="lgDash"/>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pt-BR" sz="3200" b="1" dirty="0">
                <a:solidFill>
                  <a:srgbClr val="7030A0"/>
                </a:solidFill>
                <a:latin typeface="Times" pitchFamily="18" charset="0"/>
                <a:cs typeface="Times" pitchFamily="18" charset="0"/>
              </a:rPr>
              <a:t>Em hãy tìm biểu tượng của phần mềm trình chiếu trên màn hình nền và nháy đúp chuột vào biểu tượng đó. Hãy mô tả với bạn những gì em nhìn thấy trên màn hình nền của phần mềm trình chiếu.</a:t>
            </a:r>
            <a:endParaRPr lang="en-US" sz="3200" dirty="0">
              <a:solidFill>
                <a:srgbClr val="7030A0"/>
              </a:solidFill>
              <a:latin typeface="Times" pitchFamily="18" charset="0"/>
              <a:cs typeface="Times" pitchFamily="18" charset="0"/>
            </a:endParaRPr>
          </a:p>
        </p:txBody>
      </p:sp>
    </p:spTree>
    <p:extLst>
      <p:ext uri="{BB962C8B-B14F-4D97-AF65-F5344CB8AC3E}">
        <p14:creationId xmlns:p14="http://schemas.microsoft.com/office/powerpoint/2010/main" val="422833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C72903D-63DB-6950-1DF3-DDA3610D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Rectangle: Rounded Corners 2">
            <a:extLst>
              <a:ext uri="{FF2B5EF4-FFF2-40B4-BE49-F238E27FC236}">
                <a16:creationId xmlns:a16="http://schemas.microsoft.com/office/drawing/2014/main" id="{B3BF11A7-04EE-EF1E-7079-4A74F22E83B7}"/>
              </a:ext>
            </a:extLst>
          </p:cNvPr>
          <p:cNvSpPr/>
          <p:nvPr/>
        </p:nvSpPr>
        <p:spPr>
          <a:xfrm>
            <a:off x="538362" y="2338026"/>
            <a:ext cx="9897051" cy="2144925"/>
          </a:xfrm>
          <a:prstGeom prst="roundRect">
            <a:avLst>
              <a:gd name="adj" fmla="val 50000"/>
            </a:avLst>
          </a:prstGeom>
          <a:solidFill>
            <a:schemeClr val="bg1"/>
          </a:solid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rPr>
              <a:t>Em </a:t>
            </a:r>
            <a:r>
              <a:rPr lang="en-US" sz="3200" dirty="0" err="1">
                <a:solidFill>
                  <a:schemeClr val="accent1"/>
                </a:solidFill>
              </a:rPr>
              <a:t>kích</a:t>
            </a:r>
            <a:r>
              <a:rPr lang="en-US" sz="3200" dirty="0">
                <a:solidFill>
                  <a:schemeClr val="accent1"/>
                </a:solidFill>
              </a:rPr>
              <a:t> </a:t>
            </a:r>
            <a:r>
              <a:rPr lang="en-US" sz="3200" dirty="0" err="1">
                <a:solidFill>
                  <a:schemeClr val="accent1"/>
                </a:solidFill>
              </a:rPr>
              <a:t>hoạt</a:t>
            </a:r>
            <a:r>
              <a:rPr lang="en-US" sz="3200" dirty="0">
                <a:solidFill>
                  <a:schemeClr val="accent1"/>
                </a:solidFill>
              </a:rPr>
              <a:t> </a:t>
            </a:r>
            <a:r>
              <a:rPr lang="en-US" sz="3200" dirty="0" err="1">
                <a:solidFill>
                  <a:schemeClr val="accent1"/>
                </a:solidFill>
              </a:rPr>
              <a:t>phần</a:t>
            </a:r>
            <a:r>
              <a:rPr lang="en-US" sz="3200" dirty="0">
                <a:solidFill>
                  <a:schemeClr val="accent1"/>
                </a:solidFill>
              </a:rPr>
              <a:t> </a:t>
            </a:r>
            <a:r>
              <a:rPr lang="en-US" sz="3200" dirty="0" err="1">
                <a:solidFill>
                  <a:schemeClr val="accent1"/>
                </a:solidFill>
              </a:rPr>
              <a:t>mềm</a:t>
            </a:r>
            <a:r>
              <a:rPr lang="en-US" sz="3200" dirty="0">
                <a:solidFill>
                  <a:schemeClr val="accent1"/>
                </a:solidFill>
              </a:rPr>
              <a:t> </a:t>
            </a:r>
            <a:r>
              <a:rPr lang="en-US" sz="3200" dirty="0" err="1">
                <a:solidFill>
                  <a:schemeClr val="accent1"/>
                </a:solidFill>
              </a:rPr>
              <a:t>trình</a:t>
            </a:r>
            <a:r>
              <a:rPr lang="en-US" sz="3200" dirty="0">
                <a:solidFill>
                  <a:schemeClr val="accent1"/>
                </a:solidFill>
              </a:rPr>
              <a:t> </a:t>
            </a:r>
            <a:r>
              <a:rPr lang="en-US" sz="3200" dirty="0" err="1">
                <a:solidFill>
                  <a:schemeClr val="accent1"/>
                </a:solidFill>
              </a:rPr>
              <a:t>chiếu</a:t>
            </a:r>
            <a:r>
              <a:rPr lang="en-US" sz="3200" dirty="0">
                <a:solidFill>
                  <a:schemeClr val="accent1"/>
                </a:solidFill>
              </a:rPr>
              <a:t> PowerPoint </a:t>
            </a:r>
            <a:r>
              <a:rPr lang="en-US" sz="3200" dirty="0" err="1">
                <a:solidFill>
                  <a:schemeClr val="accent1"/>
                </a:solidFill>
              </a:rPr>
              <a:t>bằng</a:t>
            </a:r>
            <a:r>
              <a:rPr lang="en-US" sz="3200" dirty="0">
                <a:solidFill>
                  <a:schemeClr val="accent1"/>
                </a:solidFill>
              </a:rPr>
              <a:t> </a:t>
            </a:r>
            <a:r>
              <a:rPr lang="en-US" sz="3200" dirty="0" err="1">
                <a:solidFill>
                  <a:schemeClr val="accent1"/>
                </a:solidFill>
              </a:rPr>
              <a:t>cách</a:t>
            </a:r>
            <a:r>
              <a:rPr lang="en-US" sz="3200" dirty="0">
                <a:solidFill>
                  <a:schemeClr val="accent1"/>
                </a:solidFill>
              </a:rPr>
              <a:t> </a:t>
            </a:r>
            <a:r>
              <a:rPr lang="en-US" sz="3200" dirty="0" err="1">
                <a:solidFill>
                  <a:schemeClr val="accent1"/>
                </a:solidFill>
              </a:rPr>
              <a:t>nhấy</a:t>
            </a:r>
            <a:r>
              <a:rPr lang="en-US" sz="3200" dirty="0">
                <a:solidFill>
                  <a:schemeClr val="accent1"/>
                </a:solidFill>
              </a:rPr>
              <a:t> </a:t>
            </a:r>
            <a:r>
              <a:rPr lang="en-US" sz="3200" dirty="0" err="1">
                <a:solidFill>
                  <a:schemeClr val="accent1"/>
                </a:solidFill>
              </a:rPr>
              <a:t>đúp</a:t>
            </a:r>
            <a:r>
              <a:rPr lang="en-US" sz="3200" dirty="0">
                <a:solidFill>
                  <a:schemeClr val="accent1"/>
                </a:solidFill>
              </a:rPr>
              <a:t> </a:t>
            </a:r>
            <a:r>
              <a:rPr lang="en-US" sz="3200" dirty="0" err="1">
                <a:solidFill>
                  <a:schemeClr val="accent1"/>
                </a:solidFill>
              </a:rPr>
              <a:t>chuột</a:t>
            </a:r>
            <a:r>
              <a:rPr lang="en-US" sz="3200" dirty="0">
                <a:solidFill>
                  <a:schemeClr val="accent1"/>
                </a:solidFill>
              </a:rPr>
              <a:t> </a:t>
            </a:r>
            <a:r>
              <a:rPr lang="en-US" sz="3200" dirty="0" err="1">
                <a:solidFill>
                  <a:schemeClr val="accent1"/>
                </a:solidFill>
              </a:rPr>
              <a:t>vào</a:t>
            </a:r>
            <a:r>
              <a:rPr lang="en-US" sz="3200" dirty="0">
                <a:solidFill>
                  <a:schemeClr val="accent1"/>
                </a:solidFill>
              </a:rPr>
              <a:t> </a:t>
            </a:r>
            <a:r>
              <a:rPr lang="en-US" sz="3200" dirty="0" err="1">
                <a:solidFill>
                  <a:schemeClr val="accent1"/>
                </a:solidFill>
              </a:rPr>
              <a:t>biểu</a:t>
            </a:r>
            <a:r>
              <a:rPr lang="en-US" sz="3200" dirty="0">
                <a:solidFill>
                  <a:schemeClr val="accent1"/>
                </a:solidFill>
              </a:rPr>
              <a:t> </a:t>
            </a:r>
            <a:r>
              <a:rPr lang="en-US" sz="3200" dirty="0" err="1">
                <a:solidFill>
                  <a:schemeClr val="accent1"/>
                </a:solidFill>
              </a:rPr>
              <a:t>tượng</a:t>
            </a:r>
            <a:r>
              <a:rPr lang="en-US" sz="3200" dirty="0">
                <a:solidFill>
                  <a:schemeClr val="accent1"/>
                </a:solidFill>
              </a:rPr>
              <a:t> </a:t>
            </a:r>
          </a:p>
          <a:p>
            <a:pPr algn="ctr"/>
            <a:r>
              <a:rPr lang="en-US" sz="3200" dirty="0" err="1">
                <a:solidFill>
                  <a:schemeClr val="accent1"/>
                </a:solidFill>
              </a:rPr>
              <a:t>Của</a:t>
            </a:r>
            <a:r>
              <a:rPr lang="en-US" sz="3200" dirty="0">
                <a:solidFill>
                  <a:schemeClr val="accent1"/>
                </a:solidFill>
              </a:rPr>
              <a:t> </a:t>
            </a:r>
            <a:r>
              <a:rPr lang="en-US" sz="3200" dirty="0" err="1">
                <a:solidFill>
                  <a:schemeClr val="accent1"/>
                </a:solidFill>
              </a:rPr>
              <a:t>phần</a:t>
            </a:r>
            <a:r>
              <a:rPr lang="en-US" sz="3200" dirty="0">
                <a:solidFill>
                  <a:schemeClr val="accent1"/>
                </a:solidFill>
              </a:rPr>
              <a:t> </a:t>
            </a:r>
            <a:r>
              <a:rPr lang="en-US" sz="3200" dirty="0" err="1">
                <a:solidFill>
                  <a:schemeClr val="accent1"/>
                </a:solidFill>
              </a:rPr>
              <a:t>mềm</a:t>
            </a:r>
            <a:r>
              <a:rPr lang="en-US" sz="3200" dirty="0">
                <a:solidFill>
                  <a:schemeClr val="accent1"/>
                </a:solidFill>
              </a:rPr>
              <a:t> </a:t>
            </a:r>
          </a:p>
        </p:txBody>
      </p:sp>
      <p:pic>
        <p:nvPicPr>
          <p:cNvPr id="4098" name="Picture 2" descr="Ứng dụng Microsoft PowerPoint: Tạo file thuyết trình với ...">
            <a:extLst>
              <a:ext uri="{FF2B5EF4-FFF2-40B4-BE49-F238E27FC236}">
                <a16:creationId xmlns:a16="http://schemas.microsoft.com/office/drawing/2014/main" id="{D5B782F2-52E9-A074-29FC-7A296941D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5" t="18416" r="15548" b="14995"/>
          <a:stretch/>
        </p:blipFill>
        <p:spPr bwMode="auto">
          <a:xfrm>
            <a:off x="8325291" y="3264195"/>
            <a:ext cx="893137" cy="76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7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798AAF-EA84-668E-4ED9-EC239CA48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pic>
        <p:nvPicPr>
          <p:cNvPr id="3074" name="Picture 2" descr="Tin học lớp 3 Bài 1: Em làm quen với phần mềm trình chiếu trang 49, 50, 51  | Cánh diều">
            <a:extLst>
              <a:ext uri="{FF2B5EF4-FFF2-40B4-BE49-F238E27FC236}">
                <a16:creationId xmlns:a16="http://schemas.microsoft.com/office/drawing/2014/main" id="{6615D50C-A024-A010-BBA5-BBA16BBE98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48" t="668" r="2234"/>
          <a:stretch/>
        </p:blipFill>
        <p:spPr bwMode="auto">
          <a:xfrm>
            <a:off x="127590" y="1127051"/>
            <a:ext cx="3928415" cy="28829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E04C7F-25DA-6CA3-A8F3-E577CE02EB47}"/>
              </a:ext>
            </a:extLst>
          </p:cNvPr>
          <p:cNvSpPr txBox="1"/>
          <p:nvPr/>
        </p:nvSpPr>
        <p:spPr>
          <a:xfrm>
            <a:off x="4827182" y="956931"/>
            <a:ext cx="6283841" cy="1077218"/>
          </a:xfrm>
          <a:prstGeom prst="rect">
            <a:avLst/>
          </a:prstGeom>
          <a:noFill/>
        </p:spPr>
        <p:txBody>
          <a:bodyPr wrap="square" rtlCol="0">
            <a:spAutoFit/>
          </a:bodyPr>
          <a:lstStyle/>
          <a:p>
            <a:r>
              <a:rPr lang="en-US" sz="3200" dirty="0" err="1"/>
              <a:t>Bài</a:t>
            </a:r>
            <a:r>
              <a:rPr lang="en-US" sz="3200" dirty="0"/>
              <a:t> </a:t>
            </a:r>
            <a:r>
              <a:rPr lang="en-US" sz="3200" dirty="0" err="1"/>
              <a:t>giới</a:t>
            </a:r>
            <a:r>
              <a:rPr lang="en-US" sz="3200" dirty="0"/>
              <a:t> </a:t>
            </a:r>
            <a:r>
              <a:rPr lang="en-US" sz="3200" dirty="0" err="1"/>
              <a:t>thiệu</a:t>
            </a:r>
            <a:r>
              <a:rPr lang="en-US" sz="3200" dirty="0"/>
              <a:t> </a:t>
            </a:r>
            <a:r>
              <a:rPr lang="en-US" sz="3200" dirty="0" err="1"/>
              <a:t>của</a:t>
            </a:r>
            <a:r>
              <a:rPr lang="en-US" sz="3200" dirty="0"/>
              <a:t> </a:t>
            </a:r>
            <a:r>
              <a:rPr lang="en-US" sz="3200" dirty="0" err="1"/>
              <a:t>bạn</a:t>
            </a:r>
            <a:r>
              <a:rPr lang="en-US" sz="3200" dirty="0"/>
              <a:t> </a:t>
            </a:r>
            <a:r>
              <a:rPr lang="en-US" sz="3200" dirty="0" err="1"/>
              <a:t>gồm</a:t>
            </a:r>
            <a:r>
              <a:rPr lang="en-US" sz="3200" dirty="0"/>
              <a:t> </a:t>
            </a:r>
            <a:r>
              <a:rPr lang="en-US" sz="3200" dirty="0" err="1"/>
              <a:t>những</a:t>
            </a:r>
            <a:r>
              <a:rPr lang="en-US" sz="3200" dirty="0"/>
              <a:t> </a:t>
            </a:r>
            <a:r>
              <a:rPr lang="en-US" sz="3200" dirty="0" err="1"/>
              <a:t>thông</a:t>
            </a:r>
            <a:r>
              <a:rPr lang="en-US" sz="3200" dirty="0"/>
              <a:t> tin </a:t>
            </a:r>
            <a:r>
              <a:rPr lang="en-US" sz="3200" dirty="0" err="1"/>
              <a:t>gì</a:t>
            </a:r>
            <a:r>
              <a:rPr lang="en-US" sz="3200" dirty="0"/>
              <a:t>?</a:t>
            </a:r>
          </a:p>
        </p:txBody>
      </p:sp>
      <p:sp>
        <p:nvSpPr>
          <p:cNvPr id="4" name="Arrow: Right 3">
            <a:extLst>
              <a:ext uri="{FF2B5EF4-FFF2-40B4-BE49-F238E27FC236}">
                <a16:creationId xmlns:a16="http://schemas.microsoft.com/office/drawing/2014/main" id="{3CA511A1-E0BA-0E6C-E94A-CABD48178B24}"/>
              </a:ext>
            </a:extLst>
          </p:cNvPr>
          <p:cNvSpPr/>
          <p:nvPr/>
        </p:nvSpPr>
        <p:spPr>
          <a:xfrm>
            <a:off x="4752753" y="2700670"/>
            <a:ext cx="627321" cy="65921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B3BFC7-2AC2-1BF6-4AB6-320E7A096CCC}"/>
              </a:ext>
            </a:extLst>
          </p:cNvPr>
          <p:cNvSpPr txBox="1"/>
          <p:nvPr/>
        </p:nvSpPr>
        <p:spPr>
          <a:xfrm>
            <a:off x="6103088" y="2690038"/>
            <a:ext cx="2690038" cy="584775"/>
          </a:xfrm>
          <a:prstGeom prst="rect">
            <a:avLst/>
          </a:prstGeom>
          <a:noFill/>
        </p:spPr>
        <p:txBody>
          <a:bodyPr wrap="square" rtlCol="0">
            <a:spAutoFit/>
          </a:bodyPr>
          <a:lstStyle/>
          <a:p>
            <a:r>
              <a:rPr lang="en-US" sz="3200" dirty="0"/>
              <a:t>Thông tin </a:t>
            </a:r>
            <a:r>
              <a:rPr lang="en-US" sz="3200" dirty="0" err="1"/>
              <a:t>gồm</a:t>
            </a:r>
            <a:r>
              <a:rPr lang="en-US" sz="3200" dirty="0"/>
              <a:t>:</a:t>
            </a:r>
          </a:p>
        </p:txBody>
      </p:sp>
      <p:sp>
        <p:nvSpPr>
          <p:cNvPr id="6" name="Arrow: Chevron 5">
            <a:extLst>
              <a:ext uri="{FF2B5EF4-FFF2-40B4-BE49-F238E27FC236}">
                <a16:creationId xmlns:a16="http://schemas.microsoft.com/office/drawing/2014/main" id="{090C821B-85A1-D416-1DD4-668AD46C2ECB}"/>
              </a:ext>
            </a:extLst>
          </p:cNvPr>
          <p:cNvSpPr/>
          <p:nvPr/>
        </p:nvSpPr>
        <p:spPr>
          <a:xfrm>
            <a:off x="5518297" y="3742660"/>
            <a:ext cx="425302" cy="32960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2937C089-6379-7D27-1C2C-067AD3FF4886}"/>
              </a:ext>
            </a:extLst>
          </p:cNvPr>
          <p:cNvSpPr txBox="1"/>
          <p:nvPr/>
        </p:nvSpPr>
        <p:spPr>
          <a:xfrm>
            <a:off x="6145618" y="3657601"/>
            <a:ext cx="903768" cy="584775"/>
          </a:xfrm>
          <a:prstGeom prst="rect">
            <a:avLst/>
          </a:prstGeom>
          <a:noFill/>
        </p:spPr>
        <p:txBody>
          <a:bodyPr wrap="square" rtlCol="0">
            <a:spAutoFit/>
          </a:bodyPr>
          <a:lstStyle/>
          <a:p>
            <a:r>
              <a:rPr lang="en-US" sz="3200" dirty="0" err="1"/>
              <a:t>Tên</a:t>
            </a:r>
            <a:endParaRPr lang="en-US" sz="3200" dirty="0"/>
          </a:p>
        </p:txBody>
      </p:sp>
      <p:sp>
        <p:nvSpPr>
          <p:cNvPr id="10" name="Arrow: Chevron 9">
            <a:extLst>
              <a:ext uri="{FF2B5EF4-FFF2-40B4-BE49-F238E27FC236}">
                <a16:creationId xmlns:a16="http://schemas.microsoft.com/office/drawing/2014/main" id="{F91B384D-BD14-92BF-F328-90533BC6BABF}"/>
              </a:ext>
            </a:extLst>
          </p:cNvPr>
          <p:cNvSpPr/>
          <p:nvPr/>
        </p:nvSpPr>
        <p:spPr>
          <a:xfrm>
            <a:off x="5518297" y="4646428"/>
            <a:ext cx="425302" cy="32960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BBB02B63-A0FC-B0DF-31B8-C860FF4E600C}"/>
              </a:ext>
            </a:extLst>
          </p:cNvPr>
          <p:cNvSpPr txBox="1"/>
          <p:nvPr/>
        </p:nvSpPr>
        <p:spPr>
          <a:xfrm>
            <a:off x="6145618" y="4561369"/>
            <a:ext cx="903768" cy="584775"/>
          </a:xfrm>
          <a:prstGeom prst="rect">
            <a:avLst/>
          </a:prstGeom>
          <a:noFill/>
        </p:spPr>
        <p:txBody>
          <a:bodyPr wrap="square" rtlCol="0">
            <a:spAutoFit/>
          </a:bodyPr>
          <a:lstStyle/>
          <a:p>
            <a:r>
              <a:rPr lang="en-US" sz="3200" dirty="0" err="1"/>
              <a:t>Tuổi</a:t>
            </a:r>
            <a:endParaRPr lang="en-US" sz="3200" dirty="0"/>
          </a:p>
        </p:txBody>
      </p:sp>
    </p:spTree>
    <p:extLst>
      <p:ext uri="{BB962C8B-B14F-4D97-AF65-F5344CB8AC3E}">
        <p14:creationId xmlns:p14="http://schemas.microsoft.com/office/powerpoint/2010/main" val="266733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1E028BC-CA1C-1202-D091-C1B404BAF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Thought Bubble: Cloud 2">
            <a:extLst>
              <a:ext uri="{FF2B5EF4-FFF2-40B4-BE49-F238E27FC236}">
                <a16:creationId xmlns:a16="http://schemas.microsoft.com/office/drawing/2014/main" id="{8D7D1E02-09CF-34D1-BC71-A6CBB639FD42}"/>
              </a:ext>
            </a:extLst>
          </p:cNvPr>
          <p:cNvSpPr/>
          <p:nvPr/>
        </p:nvSpPr>
        <p:spPr>
          <a:xfrm>
            <a:off x="6868633" y="0"/>
            <a:ext cx="5592725" cy="2200939"/>
          </a:xfrm>
          <a:prstGeom prst="cloud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rPr>
              <a:t>Em </a:t>
            </a:r>
            <a:r>
              <a:rPr lang="en-US" sz="3200" dirty="0" err="1">
                <a:solidFill>
                  <a:schemeClr val="accent1"/>
                </a:solidFill>
              </a:rPr>
              <a:t>hãy</a:t>
            </a:r>
            <a:r>
              <a:rPr lang="en-US" sz="3200" dirty="0">
                <a:solidFill>
                  <a:schemeClr val="accent1"/>
                </a:solidFill>
              </a:rPr>
              <a:t> </a:t>
            </a:r>
            <a:r>
              <a:rPr lang="en-US" sz="3200" dirty="0" err="1">
                <a:solidFill>
                  <a:schemeClr val="accent1"/>
                </a:solidFill>
              </a:rPr>
              <a:t>nêu</a:t>
            </a:r>
            <a:r>
              <a:rPr lang="en-US" sz="3200" dirty="0">
                <a:solidFill>
                  <a:schemeClr val="accent1"/>
                </a:solidFill>
              </a:rPr>
              <a:t> </a:t>
            </a:r>
            <a:r>
              <a:rPr lang="en-US" sz="3200" dirty="0" err="1">
                <a:solidFill>
                  <a:schemeClr val="accent1"/>
                </a:solidFill>
              </a:rPr>
              <a:t>các</a:t>
            </a:r>
            <a:r>
              <a:rPr lang="en-US" sz="3200" dirty="0">
                <a:solidFill>
                  <a:schemeClr val="accent1"/>
                </a:solidFill>
              </a:rPr>
              <a:t> </a:t>
            </a:r>
            <a:r>
              <a:rPr lang="en-US" sz="3200" dirty="0" err="1">
                <a:solidFill>
                  <a:schemeClr val="accent1"/>
                </a:solidFill>
              </a:rPr>
              <a:t>thao</a:t>
            </a:r>
            <a:r>
              <a:rPr lang="en-US" sz="3200" dirty="0">
                <a:solidFill>
                  <a:schemeClr val="accent1"/>
                </a:solidFill>
              </a:rPr>
              <a:t> </a:t>
            </a:r>
            <a:r>
              <a:rPr lang="en-US" sz="3200" dirty="0" err="1">
                <a:solidFill>
                  <a:schemeClr val="accent1"/>
                </a:solidFill>
              </a:rPr>
              <a:t>tác</a:t>
            </a:r>
            <a:r>
              <a:rPr lang="en-US" sz="3200" dirty="0">
                <a:solidFill>
                  <a:schemeClr val="accent1"/>
                </a:solidFill>
              </a:rPr>
              <a:t> </a:t>
            </a:r>
            <a:r>
              <a:rPr lang="en-US" sz="3200" dirty="0" err="1">
                <a:solidFill>
                  <a:schemeClr val="accent1"/>
                </a:solidFill>
              </a:rPr>
              <a:t>để</a:t>
            </a:r>
            <a:r>
              <a:rPr lang="en-US" sz="3200" dirty="0">
                <a:solidFill>
                  <a:schemeClr val="accent1"/>
                </a:solidFill>
              </a:rPr>
              <a:t> </a:t>
            </a:r>
            <a:r>
              <a:rPr lang="en-US" sz="3200" dirty="0" err="1">
                <a:solidFill>
                  <a:schemeClr val="accent1"/>
                </a:solidFill>
              </a:rPr>
              <a:t>tạo</a:t>
            </a:r>
            <a:r>
              <a:rPr lang="en-US" sz="3200" dirty="0">
                <a:solidFill>
                  <a:schemeClr val="accent1"/>
                </a:solidFill>
              </a:rPr>
              <a:t> </a:t>
            </a:r>
            <a:r>
              <a:rPr lang="en-US" sz="3200" dirty="0" err="1">
                <a:solidFill>
                  <a:schemeClr val="accent1"/>
                </a:solidFill>
              </a:rPr>
              <a:t>ra</a:t>
            </a:r>
            <a:r>
              <a:rPr lang="en-US" sz="3200" dirty="0">
                <a:solidFill>
                  <a:schemeClr val="accent1"/>
                </a:solidFill>
              </a:rPr>
              <a:t> </a:t>
            </a:r>
            <a:r>
              <a:rPr lang="en-US" sz="3200" dirty="0" err="1">
                <a:solidFill>
                  <a:schemeClr val="accent1"/>
                </a:solidFill>
              </a:rPr>
              <a:t>một</a:t>
            </a:r>
            <a:r>
              <a:rPr lang="en-US" sz="3200" dirty="0">
                <a:solidFill>
                  <a:schemeClr val="accent1"/>
                </a:solidFill>
              </a:rPr>
              <a:t> </a:t>
            </a:r>
            <a:r>
              <a:rPr lang="en-US" sz="3200" dirty="0" err="1">
                <a:solidFill>
                  <a:schemeClr val="accent1"/>
                </a:solidFill>
              </a:rPr>
              <a:t>Bản</a:t>
            </a:r>
            <a:r>
              <a:rPr lang="en-US" sz="3200" dirty="0">
                <a:solidFill>
                  <a:schemeClr val="accent1"/>
                </a:solidFill>
              </a:rPr>
              <a:t> </a:t>
            </a:r>
            <a:r>
              <a:rPr lang="en-US" sz="3200" dirty="0" err="1">
                <a:solidFill>
                  <a:schemeClr val="accent1"/>
                </a:solidFill>
              </a:rPr>
              <a:t>thuyết</a:t>
            </a:r>
            <a:r>
              <a:rPr lang="en-US" sz="3200" dirty="0">
                <a:solidFill>
                  <a:schemeClr val="accent1"/>
                </a:solidFill>
              </a:rPr>
              <a:t> </a:t>
            </a:r>
            <a:r>
              <a:rPr lang="en-US" sz="3200" dirty="0" err="1">
                <a:solidFill>
                  <a:schemeClr val="accent1"/>
                </a:solidFill>
              </a:rPr>
              <a:t>trình</a:t>
            </a:r>
            <a:endParaRPr lang="en-US" sz="3200" dirty="0">
              <a:solidFill>
                <a:schemeClr val="accent1"/>
              </a:solidFill>
            </a:endParaRPr>
          </a:p>
        </p:txBody>
      </p:sp>
      <p:pic>
        <p:nvPicPr>
          <p:cNvPr id="2052" name="Picture 4" descr="Tin học lớp 3 Bài 1: Em làm quen với phần mềm trình chiếu trang 49, 50, 51 | Cánh diều">
            <a:extLst>
              <a:ext uri="{FF2B5EF4-FFF2-40B4-BE49-F238E27FC236}">
                <a16:creationId xmlns:a16="http://schemas.microsoft.com/office/drawing/2014/main" id="{D6C952BA-6BB2-D84D-B201-70A6FBF11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14535" cy="650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CDF3932-DED7-3698-823B-2F358EEF7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lumMod val="40000"/>
              <a:lumOff val="60000"/>
            </a:schemeClr>
          </a:solidFill>
        </p:spPr>
      </p:pic>
      <p:sp>
        <p:nvSpPr>
          <p:cNvPr id="3" name="Rectangle: Rounded Corners 2">
            <a:extLst>
              <a:ext uri="{FF2B5EF4-FFF2-40B4-BE49-F238E27FC236}">
                <a16:creationId xmlns:a16="http://schemas.microsoft.com/office/drawing/2014/main" id="{D63B6B8E-7117-8745-C04C-E3ED02D4BC71}"/>
              </a:ext>
            </a:extLst>
          </p:cNvPr>
          <p:cNvSpPr/>
          <p:nvPr/>
        </p:nvSpPr>
        <p:spPr>
          <a:xfrm>
            <a:off x="214512" y="2395176"/>
            <a:ext cx="9897051" cy="2144925"/>
          </a:xfrm>
          <a:prstGeom prst="roundRect">
            <a:avLst>
              <a:gd name="adj" fmla="val 50000"/>
            </a:avLst>
          </a:prstGeom>
          <a:solidFill>
            <a:schemeClr val="bg1"/>
          </a:solid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rPr>
              <a:t>Sau </a:t>
            </a:r>
            <a:r>
              <a:rPr lang="en-US" sz="3200" dirty="0" err="1">
                <a:solidFill>
                  <a:schemeClr val="accent1"/>
                </a:solidFill>
              </a:rPr>
              <a:t>trang</a:t>
            </a:r>
            <a:r>
              <a:rPr lang="en-US" sz="3200" dirty="0">
                <a:solidFill>
                  <a:schemeClr val="accent1"/>
                </a:solidFill>
              </a:rPr>
              <a:t> </a:t>
            </a:r>
            <a:r>
              <a:rPr lang="en-US" sz="3200" dirty="0" err="1">
                <a:solidFill>
                  <a:schemeClr val="accent1"/>
                </a:solidFill>
              </a:rPr>
              <a:t>đầu</a:t>
            </a:r>
            <a:r>
              <a:rPr lang="en-US" sz="3200" dirty="0">
                <a:solidFill>
                  <a:schemeClr val="accent1"/>
                </a:solidFill>
              </a:rPr>
              <a:t> </a:t>
            </a:r>
            <a:r>
              <a:rPr lang="en-US" sz="3200" dirty="0" err="1">
                <a:solidFill>
                  <a:schemeClr val="accent1"/>
                </a:solidFill>
              </a:rPr>
              <a:t>giới</a:t>
            </a:r>
            <a:r>
              <a:rPr lang="en-US" sz="3200" dirty="0">
                <a:solidFill>
                  <a:schemeClr val="accent1"/>
                </a:solidFill>
              </a:rPr>
              <a:t> </a:t>
            </a:r>
            <a:r>
              <a:rPr lang="en-US" sz="3200" dirty="0" err="1">
                <a:solidFill>
                  <a:schemeClr val="accent1"/>
                </a:solidFill>
              </a:rPr>
              <a:t>thiệu</a:t>
            </a:r>
            <a:r>
              <a:rPr lang="en-US" sz="3200" dirty="0">
                <a:solidFill>
                  <a:schemeClr val="accent1"/>
                </a:solidFill>
              </a:rPr>
              <a:t>, </a:t>
            </a:r>
            <a:r>
              <a:rPr lang="en-US" sz="3200" dirty="0" err="1">
                <a:solidFill>
                  <a:schemeClr val="accent1"/>
                </a:solidFill>
              </a:rPr>
              <a:t>cần</a:t>
            </a:r>
            <a:r>
              <a:rPr lang="en-US" sz="3200" dirty="0">
                <a:solidFill>
                  <a:schemeClr val="accent1"/>
                </a:solidFill>
              </a:rPr>
              <a:t> </a:t>
            </a:r>
            <a:r>
              <a:rPr lang="en-US" sz="3200" dirty="0" err="1">
                <a:solidFill>
                  <a:schemeClr val="accent1"/>
                </a:solidFill>
              </a:rPr>
              <a:t>có</a:t>
            </a:r>
            <a:r>
              <a:rPr lang="en-US" sz="3200" dirty="0">
                <a:solidFill>
                  <a:schemeClr val="accent1"/>
                </a:solidFill>
              </a:rPr>
              <a:t> </a:t>
            </a:r>
            <a:r>
              <a:rPr lang="en-US" sz="3200" dirty="0" err="1">
                <a:solidFill>
                  <a:schemeClr val="accent1"/>
                </a:solidFill>
              </a:rPr>
              <a:t>các</a:t>
            </a:r>
            <a:r>
              <a:rPr lang="en-US" sz="3200" dirty="0">
                <a:solidFill>
                  <a:schemeClr val="accent1"/>
                </a:solidFill>
              </a:rPr>
              <a:t> </a:t>
            </a:r>
            <a:r>
              <a:rPr lang="en-US" sz="3200" dirty="0" err="1">
                <a:solidFill>
                  <a:schemeClr val="accent1"/>
                </a:solidFill>
              </a:rPr>
              <a:t>trang</a:t>
            </a:r>
            <a:r>
              <a:rPr lang="en-US" sz="3200" dirty="0">
                <a:solidFill>
                  <a:schemeClr val="accent1"/>
                </a:solidFill>
              </a:rPr>
              <a:t> </a:t>
            </a:r>
            <a:r>
              <a:rPr lang="en-US" sz="3200" dirty="0" err="1">
                <a:solidFill>
                  <a:schemeClr val="accent1"/>
                </a:solidFill>
              </a:rPr>
              <a:t>nội</a:t>
            </a:r>
            <a:r>
              <a:rPr lang="en-US" sz="3200" dirty="0">
                <a:solidFill>
                  <a:schemeClr val="accent1"/>
                </a:solidFill>
              </a:rPr>
              <a:t> dung </a:t>
            </a:r>
            <a:r>
              <a:rPr lang="en-US" sz="3200" dirty="0" err="1">
                <a:solidFill>
                  <a:schemeClr val="accent1"/>
                </a:solidFill>
              </a:rPr>
              <a:t>tiếp</a:t>
            </a:r>
            <a:r>
              <a:rPr lang="en-US" sz="3200" dirty="0">
                <a:solidFill>
                  <a:schemeClr val="accent1"/>
                </a:solidFill>
              </a:rPr>
              <a:t> </a:t>
            </a:r>
            <a:r>
              <a:rPr lang="en-US" sz="3200" dirty="0" err="1">
                <a:solidFill>
                  <a:schemeClr val="accent1"/>
                </a:solidFill>
              </a:rPr>
              <a:t>theo.</a:t>
            </a:r>
            <a:r>
              <a:rPr lang="en-US" sz="3200" dirty="0">
                <a:solidFill>
                  <a:schemeClr val="accent1"/>
                </a:solidFill>
              </a:rPr>
              <a:t> Em </a:t>
            </a:r>
            <a:r>
              <a:rPr lang="en-US" sz="3200" dirty="0" err="1">
                <a:solidFill>
                  <a:schemeClr val="accent1"/>
                </a:solidFill>
              </a:rPr>
              <a:t>có</a:t>
            </a:r>
            <a:r>
              <a:rPr lang="en-US" sz="3200" dirty="0">
                <a:solidFill>
                  <a:schemeClr val="accent1"/>
                </a:solidFill>
              </a:rPr>
              <a:t> </a:t>
            </a:r>
            <a:r>
              <a:rPr lang="en-US" sz="3200" dirty="0" err="1">
                <a:solidFill>
                  <a:schemeClr val="accent1"/>
                </a:solidFill>
              </a:rPr>
              <a:t>biết</a:t>
            </a:r>
            <a:r>
              <a:rPr lang="en-US" sz="3200" dirty="0">
                <a:solidFill>
                  <a:schemeClr val="accent1"/>
                </a:solidFill>
              </a:rPr>
              <a:t> </a:t>
            </a:r>
            <a:r>
              <a:rPr lang="en-US" sz="3200" dirty="0" err="1">
                <a:solidFill>
                  <a:schemeClr val="accent1"/>
                </a:solidFill>
              </a:rPr>
              <a:t>cách</a:t>
            </a:r>
            <a:r>
              <a:rPr lang="en-US" sz="3200" dirty="0">
                <a:solidFill>
                  <a:schemeClr val="accent1"/>
                </a:solidFill>
              </a:rPr>
              <a:t> </a:t>
            </a:r>
            <a:r>
              <a:rPr lang="en-US" sz="3200" dirty="0" err="1">
                <a:solidFill>
                  <a:schemeClr val="accent1"/>
                </a:solidFill>
              </a:rPr>
              <a:t>thêm</a:t>
            </a:r>
            <a:r>
              <a:rPr lang="en-US" sz="3200" dirty="0">
                <a:solidFill>
                  <a:schemeClr val="accent1"/>
                </a:solidFill>
              </a:rPr>
              <a:t> </a:t>
            </a:r>
            <a:r>
              <a:rPr lang="en-US" sz="3200" dirty="0" err="1">
                <a:solidFill>
                  <a:schemeClr val="accent1"/>
                </a:solidFill>
              </a:rPr>
              <a:t>trang</a:t>
            </a:r>
            <a:r>
              <a:rPr lang="en-US" sz="3200" dirty="0">
                <a:solidFill>
                  <a:schemeClr val="accent1"/>
                </a:solidFill>
              </a:rPr>
              <a:t> </a:t>
            </a:r>
            <a:r>
              <a:rPr lang="en-US" sz="3200" dirty="0" err="1">
                <a:solidFill>
                  <a:schemeClr val="accent1"/>
                </a:solidFill>
              </a:rPr>
              <a:t>trình</a:t>
            </a:r>
            <a:r>
              <a:rPr lang="en-US" sz="3200" dirty="0">
                <a:solidFill>
                  <a:schemeClr val="accent1"/>
                </a:solidFill>
              </a:rPr>
              <a:t> </a:t>
            </a:r>
            <a:r>
              <a:rPr lang="en-US" sz="3200" dirty="0" err="1">
                <a:solidFill>
                  <a:schemeClr val="accent1"/>
                </a:solidFill>
              </a:rPr>
              <a:t>chiếu</a:t>
            </a:r>
            <a:r>
              <a:rPr lang="en-US" sz="3200" dirty="0">
                <a:solidFill>
                  <a:schemeClr val="accent1"/>
                </a:solidFill>
              </a:rPr>
              <a:t> </a:t>
            </a:r>
            <a:r>
              <a:rPr lang="en-US" sz="3200" dirty="0" err="1">
                <a:solidFill>
                  <a:schemeClr val="accent1"/>
                </a:solidFill>
              </a:rPr>
              <a:t>mới</a:t>
            </a:r>
            <a:r>
              <a:rPr lang="en-US" sz="3200" dirty="0">
                <a:solidFill>
                  <a:schemeClr val="accent1"/>
                </a:solidFill>
              </a:rPr>
              <a:t> </a:t>
            </a:r>
            <a:r>
              <a:rPr lang="en-US" sz="3200" dirty="0" err="1">
                <a:solidFill>
                  <a:schemeClr val="accent1"/>
                </a:solidFill>
              </a:rPr>
              <a:t>không</a:t>
            </a:r>
            <a:r>
              <a:rPr lang="en-US" sz="3200" dirty="0">
                <a:solidFill>
                  <a:schemeClr val="accent1"/>
                </a:solidFill>
              </a:rPr>
              <a:t>?  </a:t>
            </a:r>
          </a:p>
        </p:txBody>
      </p:sp>
    </p:spTree>
    <p:extLst>
      <p:ext uri="{BB962C8B-B14F-4D97-AF65-F5344CB8AC3E}">
        <p14:creationId xmlns:p14="http://schemas.microsoft.com/office/powerpoint/2010/main" val="33322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449</Words>
  <Application>Microsoft Office PowerPoint</Application>
  <PresentationFormat>Widescreen</PresentationFormat>
  <Paragraphs>86</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.VnTime</vt: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5</cp:revision>
  <dcterms:created xsi:type="dcterms:W3CDTF">2025-02-13T16:55:10Z</dcterms:created>
  <dcterms:modified xsi:type="dcterms:W3CDTF">2025-02-14T01:44:02Z</dcterms:modified>
</cp:coreProperties>
</file>