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722" r:id="rId5"/>
  </p:sldMasterIdLst>
  <p:notesMasterIdLst>
    <p:notesMasterId r:id="rId25"/>
  </p:notesMasterIdLst>
  <p:sldIdLst>
    <p:sldId id="378" r:id="rId6"/>
    <p:sldId id="316" r:id="rId7"/>
    <p:sldId id="638" r:id="rId8"/>
    <p:sldId id="416" r:id="rId9"/>
    <p:sldId id="418" r:id="rId10"/>
    <p:sldId id="643" r:id="rId11"/>
    <p:sldId id="648" r:id="rId12"/>
    <p:sldId id="639" r:id="rId13"/>
    <p:sldId id="422" r:id="rId14"/>
    <p:sldId id="640" r:id="rId15"/>
    <p:sldId id="427" r:id="rId16"/>
    <p:sldId id="414" r:id="rId17"/>
    <p:sldId id="415" r:id="rId18"/>
    <p:sldId id="644" r:id="rId19"/>
    <p:sldId id="432" r:id="rId20"/>
    <p:sldId id="645" r:id="rId21"/>
    <p:sldId id="646" r:id="rId22"/>
    <p:sldId id="64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5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88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20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8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8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00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11" Type="http://schemas.openxmlformats.org/officeDocument/2006/relationships/image" Target="../media/image31.jpeg"/><Relationship Id="rId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9.svg"/><Relationship Id="rId12" Type="http://schemas.openxmlformats.org/officeDocument/2006/relationships/image" Target="../media/image4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250035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613694" y="213932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26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 HẢI AN</a:t>
            </a:r>
            <a:endParaRPr kumimoji="0" lang="vi-V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</a:t>
            </a:r>
            <a:r>
              <a:rPr lang="en-US" alt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35" descr="Not 7">
            <a:extLst>
              <a:ext uri="{FF2B5EF4-FFF2-40B4-BE49-F238E27FC236}">
                <a16:creationId xmlns:a16="http://schemas.microsoft.com/office/drawing/2014/main" id="{E7CB85A1-A23B-547B-C95C-FE959F8B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4305" y="978111"/>
            <a:ext cx="681355" cy="14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nhạc kết hợp vận động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14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0" y="635"/>
            <a:ext cx="8181975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638040" y="1685290"/>
            <a:ext cx="4807585" cy="122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 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 mưa kể chuyện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39065" y="57404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7"/>
          <p:cNvSpPr/>
          <p:nvPr/>
        </p:nvSpPr>
        <p:spPr>
          <a:xfrm>
            <a:off x="4877979" y="2975657"/>
            <a:ext cx="6096000" cy="390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393E-3FAE-79B6-C293-7B1259542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02369" y="3366277"/>
            <a:ext cx="2058220" cy="324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D4E1F5-BA40-E989-4A11-2F25E6AE69A3}"/>
              </a:ext>
            </a:extLst>
          </p:cNvPr>
          <p:cNvSpPr txBox="1"/>
          <p:nvPr/>
        </p:nvSpPr>
        <p:spPr>
          <a:xfrm>
            <a:off x="1574801" y="62534"/>
            <a:ext cx="25435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Ghép toàn bài</a:t>
            </a:r>
          </a:p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Cùng nhạc đệm</a:t>
            </a:r>
          </a:p>
        </p:txBody>
      </p:sp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02C0006-9ACA-9684-1103-9EBC0DE5D49D}"/>
              </a:ext>
            </a:extLst>
          </p:cNvPr>
          <p:cNvSpPr txBox="1"/>
          <p:nvPr/>
        </p:nvSpPr>
        <p:spPr>
          <a:xfrm>
            <a:off x="4162081" y="236875"/>
            <a:ext cx="751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HÁT KẾT HỢP GÕ ĐỆM THEO NHỊP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i="1" dirty="0">
                <a:solidFill>
                  <a:srgbClr val="002060"/>
                </a:solidFill>
                <a:latin typeface="+mj-lt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143D8D75-708A-CCC2-2538-AE5A0BA4C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9600" y="1114208"/>
            <a:ext cx="756587" cy="756587"/>
          </a:xfrm>
          <a:prstGeom prst="rect">
            <a:avLst/>
          </a:prstGeom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2625" y="3753606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B1EBB74-5D59-C400-696B-BFFA68B0F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3497" y="3729325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B46F0FB6-A23A-58B7-565E-35F1C8985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2198" y="3788363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B7D53E9-6DA0-8A7D-50FE-2F3C595B4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9502" y="3766059"/>
            <a:ext cx="646430" cy="495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50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6160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9525" y="1741170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  <p:pic>
        <p:nvPicPr>
          <p:cNvPr id="2" name="Picture 4" descr="VoTay">
            <a:extLst>
              <a:ext uri="{FF2B5EF4-FFF2-40B4-BE49-F238E27FC236}">
                <a16:creationId xmlns:a16="http://schemas.microsoft.com/office/drawing/2014/main" id="{8AB6737E-B288-61EA-62E3-4B4E2A15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8858" y="3159091"/>
            <a:ext cx="705436" cy="6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7B717A4-5B8F-6B12-3115-CBEFF2079C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955008" y="3177785"/>
            <a:ext cx="705436" cy="63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 descr="VoTay">
            <a:extLst>
              <a:ext uri="{FF2B5EF4-FFF2-40B4-BE49-F238E27FC236}">
                <a16:creationId xmlns:a16="http://schemas.microsoft.com/office/drawing/2014/main" id="{A752F16B-700B-DEB7-C830-4144B5031E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3141" y="3938308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4E7655-C547-2139-3857-9B1C71BE2B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313768" y="3938308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5C85947-72D9-DC3F-6AFC-C1612BE21D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764391" y="3886099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Tay">
            <a:extLst>
              <a:ext uri="{FF2B5EF4-FFF2-40B4-BE49-F238E27FC236}">
                <a16:creationId xmlns:a16="http://schemas.microsoft.com/office/drawing/2014/main" id="{4F595BA5-EAD8-E19E-889A-4AED0EA6FA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78936" y="3853171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16AA707-F67B-E41D-82B9-DDDE1A454F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9286524" y="3799751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F17C5D-BDA1-B637-D079-79AF3E066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0983771" y="3909683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C1D0A629-E5CF-8B6F-AF56-21BB077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141" y="437432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5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ĐỘNG TÁC CƠ THỂ</a:t>
            </a:r>
          </a:p>
        </p:txBody>
      </p:sp>
    </p:spTree>
    <p:extLst>
      <p:ext uri="{BB962C8B-B14F-4D97-AF65-F5344CB8AC3E}">
        <p14:creationId xmlns:p14="http://schemas.microsoft.com/office/powerpoint/2010/main" val="34295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8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2" y="4326926"/>
            <a:ext cx="1874801" cy="141086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467" y="4779965"/>
            <a:ext cx="2031275" cy="1017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2" name="Picture 6" descr="Cartoon group of children singing in the school ch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26007" r="-3242" b="10764"/>
          <a:stretch>
            <a:fillRect/>
          </a:stretch>
        </p:blipFill>
        <p:spPr bwMode="auto">
          <a:xfrm>
            <a:off x="5588001" y="4582727"/>
            <a:ext cx="1790570" cy="8992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769" b="25384"/>
          <a:stretch>
            <a:fillRect/>
          </a:stretch>
        </p:blipFill>
        <p:spPr>
          <a:xfrm>
            <a:off x="-1234111" y="5235800"/>
            <a:ext cx="14660221" cy="1743205"/>
          </a:xfrm>
          <a:prstGeom prst="rect">
            <a:avLst/>
          </a:prstGeom>
        </p:spPr>
      </p:pic>
      <p:sp>
        <p:nvSpPr>
          <p:cNvPr id="3" name="Rectangles 150">
            <a:extLst>
              <a:ext uri="{FF2B5EF4-FFF2-40B4-BE49-F238E27FC236}">
                <a16:creationId xmlns:a16="http://schemas.microsoft.com/office/drawing/2014/main" id="{61624C6D-C1D8-CE00-113E-64267E1199B9}"/>
              </a:ext>
            </a:extLst>
          </p:cNvPr>
          <p:cNvSpPr/>
          <p:nvPr/>
        </p:nvSpPr>
        <p:spPr>
          <a:xfrm>
            <a:off x="1499804" y="1777788"/>
            <a:ext cx="9594293" cy="153888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bài hát: Hoa lá mùa xuân”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2B07755-F5E1-ED14-D4CA-FEB832980C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3D2D3DC-F4CC-1FD6-E5A9-DEC58ABA70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102638" y="-42746"/>
            <a:ext cx="2089362" cy="210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6FBA752D-264F-4D5D-9655-4FA51D619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91485" y="2456815"/>
            <a:ext cx="6522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Nghe nhạc</a:t>
            </a:r>
          </a:p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“Không gian xanh”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6A7141D-D51C-8D14-A215-306C91155522}"/>
              </a:ext>
            </a:extLst>
          </p:cNvPr>
          <p:cNvSpPr txBox="1"/>
          <p:nvPr/>
        </p:nvSpPr>
        <p:spPr>
          <a:xfrm>
            <a:off x="4060156" y="3912063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891E9CD8-49BD-D632-B4A6-7344B10DAFD0}"/>
              </a:ext>
            </a:extLst>
          </p:cNvPr>
          <p:cNvSpPr txBox="1"/>
          <p:nvPr/>
        </p:nvSpPr>
        <p:spPr>
          <a:xfrm>
            <a:off x="2281095" y="225803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Tìm</a:t>
            </a:r>
            <a:r>
              <a:rPr kumimoji="0" lang="vi-VN" alt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bài nhạc</a:t>
            </a:r>
            <a:endParaRPr kumimoji="0" lang="vi-VN" alt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4D88CE6-A715-1398-6071-61E3C0C2E9F6}"/>
              </a:ext>
            </a:extLst>
          </p:cNvPr>
          <p:cNvSpPr txBox="1"/>
          <p:nvPr/>
        </p:nvSpPr>
        <p:spPr>
          <a:xfrm>
            <a:off x="1272150" y="1321740"/>
            <a:ext cx="9833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hát “không gian xanh” của nhạc sĩ Nguyễn Đức Hiệt đạt giải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cuộc thi sáng tác về môi trường. Bài hát thể hiện niềm vui hân hoan của các bạn nhỏ khi được bước trên những con đường,</a:t>
            </a:r>
            <a:r>
              <a:rPr kumimoji="0" lang="vi-VN" alt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phố xanh sạch </a:t>
            </a:r>
            <a:r>
              <a:rPr kumimoji="0" lang="vi-VN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đẹp.Bài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chính là một thông điệp chuyển tải đến cho chúng ta cần phải giữ gìn và bảo vệ thiên nhiên, thân thiện với môi trường.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D1D2ADE-4991-BA37-B5D9-F51ED66F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0"/>
            <a:ext cx="1212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và cảm nhận bài hát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75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2" y="4730105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21466" y="-34752"/>
            <a:ext cx="12428855" cy="70827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770" y="4409181"/>
            <a:ext cx="3586386" cy="2062103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">
            <a:off x="8890481" y="5309881"/>
            <a:ext cx="3203848" cy="116631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80000">
            <a:off x="9482455" y="5177155"/>
            <a:ext cx="2020570" cy="1920240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20000">
            <a:off x="161925" y="-420370"/>
            <a:ext cx="2020570" cy="192024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240000">
            <a:off x="-429414" y="163841"/>
            <a:ext cx="3203848" cy="1166314"/>
          </a:xfrm>
          <a:prstGeom prst="rect">
            <a:avLst/>
          </a:prstGeom>
        </p:spPr>
      </p:pic>
      <p:pic>
        <p:nvPicPr>
          <p:cNvPr id="1029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1460" y="492760"/>
            <a:ext cx="1384935" cy="10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35" y="1084580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Box 5"/>
          <p:cNvSpPr txBox="1"/>
          <p:nvPr/>
        </p:nvSpPr>
        <p:spPr>
          <a:xfrm>
            <a:off x="958116" y="2328931"/>
            <a:ext cx="10069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sẻ cảm nhận của em về bài hát không gian xanh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-Vận động cơ thể hoặc vận động phụ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nhịp điệu bài hát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752</Words>
  <Application>Microsoft Office PowerPoint</Application>
  <PresentationFormat>Widescreen</PresentationFormat>
  <Paragraphs>81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1_Default Design</vt:lpstr>
      <vt:lpstr>2_Default Design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Vân Nguyễn</cp:lastModifiedBy>
  <cp:revision>145</cp:revision>
  <dcterms:created xsi:type="dcterms:W3CDTF">2020-08-11T21:22:00Z</dcterms:created>
  <dcterms:modified xsi:type="dcterms:W3CDTF">2025-02-10T07:19:29Z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