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79" r:id="rId2"/>
    <p:sldId id="260" r:id="rId3"/>
    <p:sldId id="316" r:id="rId4"/>
    <p:sldId id="317" r:id="rId5"/>
    <p:sldId id="322" r:id="rId6"/>
    <p:sldId id="318" r:id="rId7"/>
    <p:sldId id="323" r:id="rId8"/>
    <p:sldId id="326" r:id="rId9"/>
    <p:sldId id="320" r:id="rId10"/>
    <p:sldId id="324" r:id="rId11"/>
    <p:sldId id="286" r:id="rId12"/>
    <p:sldId id="327" r:id="rId13"/>
    <p:sldId id="297" r:id="rId14"/>
    <p:sldId id="261" r:id="rId15"/>
    <p:sldId id="301" r:id="rId16"/>
    <p:sldId id="329" r:id="rId17"/>
    <p:sldId id="272" r:id="rId18"/>
  </p:sldIdLst>
  <p:sldSz cx="9144000" cy="5143500" type="screen16x9"/>
  <p:notesSz cx="6858000" cy="9144000"/>
  <p:embeddedFontLst>
    <p:embeddedFont>
      <p:font typeface="Barlow" charset="-93"/>
      <p:regular r:id="rId20"/>
      <p:bold r:id="rId21"/>
      <p:italic r:id="rId22"/>
      <p:boldItalic r:id="rId23"/>
    </p:embeddedFont>
    <p:embeddedFont>
      <p:font typeface="Script MT Bold" pitchFamily="66" charset="0"/>
      <p:bold r:id="rId24"/>
    </p:embeddedFont>
    <p:embeddedFont>
      <p:font typeface="Londrina Solid" charset="0"/>
      <p:regular r:id="rId25"/>
    </p:embeddedFont>
    <p:embeddedFont>
      <p:font typeface="Comic Sans MS" pitchFamily="66" charset="0"/>
      <p:regular r:id="rId26"/>
      <p:bold r:id="rId27"/>
      <p:italic r:id="rId28"/>
      <p:boldItalic r:id="rId29"/>
    </p:embeddedFont>
    <p:embeddedFont>
      <p:font typeface="Sport Day" charset="0"/>
      <p:regular r:id="rId30"/>
      <p:bold r:id="rId31"/>
      <p:italic r:id="rId32"/>
      <p:boldItalic r:id="rId33"/>
    </p:embeddedFont>
    <p:embeddedFont>
      <p:font typeface="#9Slide07 IcielCrocante" charset="-93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0951" autoAdjust="0"/>
  </p:normalViewPr>
  <p:slideViewPr>
    <p:cSldViewPr snapToGrid="0">
      <p:cViewPr>
        <p:scale>
          <a:sx n="98" d="100"/>
          <a:sy n="98" d="100"/>
        </p:scale>
        <p:origin x="-4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165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14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- Divide the class into 3 teams.</a:t>
            </a:r>
          </a:p>
          <a:p>
            <a:pPr marL="158750" indent="0">
              <a:buNone/>
            </a:pPr>
            <a:r>
              <a:rPr lang="en-US" dirty="0"/>
              <a:t>- Each team takes turn</a:t>
            </a:r>
            <a:r>
              <a:rPr lang="en-US" baseline="0" dirty="0"/>
              <a:t> choosing a number.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7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3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49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7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5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15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1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gif"/><Relationship Id="rId5" Type="http://schemas.openxmlformats.org/officeDocument/2006/relationships/slide" Target="slide3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884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402077" y="3843773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3 - PERIOD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there.</a:t>
            </a:r>
            <a:endParaRPr lang="en-US" sz="4800" dirty="0"/>
          </a:p>
        </p:txBody>
      </p:sp>
      <p:pic>
        <p:nvPicPr>
          <p:cNvPr id="9220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1634596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6" y="1381433"/>
            <a:ext cx="3540685" cy="22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2608807" y="3132438"/>
            <a:ext cx="1022810" cy="5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Read and complete.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75" y="796966"/>
            <a:ext cx="9144000" cy="4200525"/>
          </a:xfrm>
          <a:prstGeom prst="rect">
            <a:avLst/>
          </a:prstGeom>
        </p:spPr>
      </p:pic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88873" y="303271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3274" y="3009431"/>
            <a:ext cx="17694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bedroom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42986" y="3538060"/>
            <a:ext cx="14237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811313" y="4071545"/>
            <a:ext cx="14237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146495" y="4582761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table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0" grpId="0"/>
      <p:bldP spid="121" grpId="0"/>
      <p:bldP spid="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write.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747"/>
            <a:ext cx="9151024" cy="3455310"/>
          </a:xfrm>
          <a:prstGeom prst="rect">
            <a:avLst/>
          </a:prstGeom>
        </p:spPr>
      </p:pic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870197" y="164689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Rectangle 88"/>
          <p:cNvSpPr/>
          <p:nvPr/>
        </p:nvSpPr>
        <p:spPr>
          <a:xfrm>
            <a:off x="534831" y="2599280"/>
            <a:ext cx="1263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 to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333149" y="3122500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69085" y="3594774"/>
            <a:ext cx="1885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the bed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Project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599"/>
            <a:ext cx="9081843" cy="45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55964" y="43430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6955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5" y="444608"/>
            <a:ext cx="1845754" cy="142005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061" y="444609"/>
            <a:ext cx="1852698" cy="1399690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r="19947"/>
          <a:stretch/>
        </p:blipFill>
        <p:spPr>
          <a:xfrm>
            <a:off x="4711969" y="444608"/>
            <a:ext cx="1874326" cy="1399691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/>
          <a:srcRect l="3599" t="2634" r="5642" b="8437"/>
          <a:stretch/>
        </p:blipFill>
        <p:spPr>
          <a:xfrm>
            <a:off x="592885" y="2055934"/>
            <a:ext cx="1845754" cy="1390030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179" y="2055934"/>
            <a:ext cx="1916232" cy="1397631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/>
          <a:srcRect l="2614" t="6397" r="3480" b="5291"/>
          <a:stretch/>
        </p:blipFill>
        <p:spPr>
          <a:xfrm>
            <a:off x="4727951" y="2055934"/>
            <a:ext cx="1906292" cy="1383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87184" y="381110"/>
            <a:ext cx="1508746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1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3521" y="1524788"/>
            <a:ext cx="1576072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2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3521" y="2668466"/>
            <a:ext cx="1653818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3 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pic>
        <p:nvPicPr>
          <p:cNvPr id="2054" name="Picture 6" descr="kids pizza maker by mehran - App Lab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4118949"/>
            <a:ext cx="1492234" cy="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5" y="71020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3943" y="1022980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10 points</a:t>
            </a:r>
          </a:p>
        </p:txBody>
      </p:sp>
      <p:pic>
        <p:nvPicPr>
          <p:cNvPr id="4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4" y="2007126"/>
            <a:ext cx="1271333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3467" y="2414900"/>
            <a:ext cx="424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- 20 points</a:t>
            </a:r>
          </a:p>
        </p:txBody>
      </p:sp>
      <p:pic>
        <p:nvPicPr>
          <p:cNvPr id="6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" y="3338230"/>
            <a:ext cx="1717918" cy="1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5062" y="3685194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50 points</a:t>
            </a:r>
          </a:p>
        </p:txBody>
      </p:sp>
      <p:pic>
        <p:nvPicPr>
          <p:cNvPr id="8" name="Picture 2" descr="Home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20" y="3303088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teddy bear?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on the bed.</a:t>
            </a:r>
            <a:endParaRPr lang="en-US" sz="4800" dirty="0"/>
          </a:p>
        </p:txBody>
      </p:sp>
      <p:pic>
        <p:nvPicPr>
          <p:cNvPr id="7172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9" y="1844797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5"/>
          <a:stretch/>
        </p:blipFill>
        <p:spPr>
          <a:xfrm>
            <a:off x="3916442" y="1417271"/>
            <a:ext cx="3753374" cy="21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 chairs?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next to the table.</a:t>
            </a:r>
            <a:endParaRPr lang="en-US" sz="4800" dirty="0"/>
          </a:p>
        </p:txBody>
      </p:sp>
      <p:pic>
        <p:nvPicPr>
          <p:cNvPr id="307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668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/>
          <a:stretch/>
        </p:blipFill>
        <p:spPr>
          <a:xfrm>
            <a:off x="4197622" y="1387819"/>
            <a:ext cx="3038065" cy="21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bed?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in the bedroom.</a:t>
            </a:r>
            <a:endParaRPr lang="en-US" sz="4800" dirty="0"/>
          </a:p>
        </p:txBody>
      </p:sp>
      <p:pic>
        <p:nvPicPr>
          <p:cNvPr id="8196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7" y="1658660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77" y="1409527"/>
            <a:ext cx="3833052" cy="21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bedroom?</a:t>
            </a:r>
            <a:endParaRPr lang="en-US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here.</a:t>
            </a:r>
            <a:endParaRPr lang="en-US" sz="4800" dirty="0"/>
          </a:p>
        </p:txBody>
      </p:sp>
      <p:pic>
        <p:nvPicPr>
          <p:cNvPr id="5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" y="193505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1" y="1850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08" y="1451596"/>
            <a:ext cx="3772900" cy="21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53988" y="27936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sofa?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between the lamps.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" y="193505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1" y="1850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b="7925"/>
          <a:stretch/>
        </p:blipFill>
        <p:spPr>
          <a:xfrm>
            <a:off x="3984818" y="1343673"/>
            <a:ext cx="3886973" cy="22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135</Words>
  <Application>Microsoft Office PowerPoint</Application>
  <PresentationFormat>On-screen Show (16:9)</PresentationFormat>
  <Paragraphs>40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Barlow</vt:lpstr>
      <vt:lpstr>Script MT Bold</vt:lpstr>
      <vt:lpstr>Londrina Solid</vt:lpstr>
      <vt:lpstr>Comic Sans MS</vt:lpstr>
      <vt:lpstr>Sport Day</vt:lpstr>
      <vt:lpstr>#9Slide07 IcielCrocante</vt:lpstr>
      <vt:lpstr>Economics Lesson for Pre-K by Slidesgo</vt:lpstr>
      <vt:lpstr>PowerPoint Presentation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and complete. </vt:lpstr>
      <vt:lpstr>PowerPoint Presentation</vt:lpstr>
      <vt:lpstr>Let’s write.</vt:lpstr>
      <vt:lpstr>PowerPoint Presentation</vt:lpstr>
      <vt:lpstr>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</cp:lastModifiedBy>
  <cp:revision>58</cp:revision>
  <dcterms:modified xsi:type="dcterms:W3CDTF">2025-02-20T15:22:28Z</dcterms:modified>
</cp:coreProperties>
</file>