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4" r:id="rId3"/>
  </p:sldMasterIdLst>
  <p:notesMasterIdLst>
    <p:notesMasterId r:id="rId9"/>
  </p:notesMasterIdLst>
  <p:sldIdLst>
    <p:sldId id="453" r:id="rId4"/>
    <p:sldId id="432" r:id="rId5"/>
    <p:sldId id="368" r:id="rId6"/>
    <p:sldId id="429" r:id="rId7"/>
    <p:sldId id="399" r:id="rId8"/>
    <p:sldId id="430" r:id="rId10"/>
    <p:sldId id="431" r:id="rId11"/>
    <p:sldId id="433" r:id="rId12"/>
    <p:sldId id="413" r:id="rId13"/>
    <p:sldId id="440" r:id="rId14"/>
    <p:sldId id="419" r:id="rId15"/>
    <p:sldId id="420" r:id="rId16"/>
    <p:sldId id="421" r:id="rId17"/>
    <p:sldId id="442" r:id="rId18"/>
    <p:sldId id="423" r:id="rId19"/>
    <p:sldId id="424" r:id="rId20"/>
  </p:sldIdLst>
  <p:sldSz cx="12192000" cy="6858000"/>
  <p:notesSz cx="6858000" cy="9144000"/>
  <p:embeddedFontLst>
    <p:embeddedFont>
      <p:font typeface="UTM Avo" panose="02040603050506020204" charset="0"/>
      <p:regular r:id="rId24"/>
      <p:bold r:id="rId25"/>
      <p:italic r:id="rId26"/>
      <p:boldItalic r:id="rId27"/>
    </p:embeddedFont>
    <p:embeddedFont>
      <p:font typeface="Calibri" panose="020F0502020204030204"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FF8119"/>
    <a:srgbClr val="FF7707"/>
    <a:srgbClr val="FFAF6C"/>
    <a:srgbClr val="FFFFFF"/>
    <a:srgbClr val="FFFF99"/>
    <a:srgbClr val="FFFB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257" autoAdjust="0"/>
    <p:restoredTop sz="94660"/>
  </p:normalViewPr>
  <p:slideViewPr>
    <p:cSldViewPr snapToGrid="0" showGuides="1">
      <p:cViewPr varScale="1">
        <p:scale>
          <a:sx n="73" d="100"/>
          <a:sy n="73" d="100"/>
        </p:scale>
        <p:origin x="324"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1" Type="http://schemas.openxmlformats.org/officeDocument/2006/relationships/font" Target="fonts/font8.fntdata"/><Relationship Id="rId30" Type="http://schemas.openxmlformats.org/officeDocument/2006/relationships/font" Target="fonts/font7.fntdata"/><Relationship Id="rId3" Type="http://schemas.openxmlformats.org/officeDocument/2006/relationships/slideMaster" Target="slideMasters/slideMaster2.xml"/><Relationship Id="rId29" Type="http://schemas.openxmlformats.org/officeDocument/2006/relationships/font" Target="fonts/font6.fntdata"/><Relationship Id="rId28" Type="http://schemas.openxmlformats.org/officeDocument/2006/relationships/font" Target="fonts/font5.fntdata"/><Relationship Id="rId27" Type="http://schemas.openxmlformats.org/officeDocument/2006/relationships/font" Target="fonts/font4.fntdata"/><Relationship Id="rId26" Type="http://schemas.openxmlformats.org/officeDocument/2006/relationships/font" Target="fonts/font3.fntdata"/><Relationship Id="rId25" Type="http://schemas.openxmlformats.org/officeDocument/2006/relationships/font" Target="fonts/font2.fntdata"/><Relationship Id="rId24" Type="http://schemas.openxmlformats.org/officeDocument/2006/relationships/font" Target="fonts/font1.fntdata"/><Relationship Id="rId23" Type="http://schemas.openxmlformats.org/officeDocument/2006/relationships/tableStyles" Target="tableStyles.xml"/><Relationship Id="rId22" Type="http://schemas.openxmlformats.org/officeDocument/2006/relationships/viewProps" Target="viewProps.xml"/><Relationship Id="rId21" Type="http://schemas.openxmlformats.org/officeDocument/2006/relationships/presProps" Target="presProps.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DF8B27D-DEBB-4E30-8071-9F32B71333DE}" type="datetimeFigureOut">
              <a:rPr lang="en-US" smtClean="0"/>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5DAA26-E148-46EF-9F03-4E1981EEB57E}"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b="1" dirty="0" err="1"/>
              <a:t>Bài</a:t>
            </a:r>
            <a:r>
              <a:rPr lang="en-US" b="1" baseline="0" dirty="0"/>
              <a:t> </a:t>
            </a:r>
            <a:r>
              <a:rPr lang="en-US" b="1" baseline="0" dirty="0" err="1"/>
              <a:t>giải</a:t>
            </a:r>
            <a:r>
              <a:rPr lang="en-US" b="1" baseline="0" dirty="0"/>
              <a:t> </a:t>
            </a:r>
            <a:r>
              <a:rPr lang="en-US" b="1" baseline="0" dirty="0" err="1"/>
              <a:t>thiết</a:t>
            </a:r>
            <a:r>
              <a:rPr lang="en-US" b="1" baseline="0" dirty="0"/>
              <a:t> </a:t>
            </a:r>
            <a:r>
              <a:rPr lang="en-US" b="1" baseline="0" dirty="0" err="1"/>
              <a:t>kế</a:t>
            </a:r>
            <a:r>
              <a:rPr lang="en-US" b="1" baseline="0" dirty="0"/>
              <a:t> </a:t>
            </a:r>
            <a:r>
              <a:rPr lang="en-US" b="1" baseline="0" dirty="0" err="1"/>
              <a:t>bởi</a:t>
            </a:r>
            <a:r>
              <a:rPr lang="en-US" b="1" baseline="0" dirty="0"/>
              <a:t>: HUY DUẨN – fb: </a:t>
            </a:r>
            <a:r>
              <a:rPr lang="en-US" b="1" baseline="0" dirty="0" err="1"/>
              <a:t>Huy</a:t>
            </a:r>
            <a:r>
              <a:rPr lang="en-US" b="1" baseline="0" dirty="0"/>
              <a:t> </a:t>
            </a:r>
            <a:r>
              <a:rPr lang="en-US" b="1" baseline="0" dirty="0" err="1"/>
              <a:t>Duẩn</a:t>
            </a:r>
            <a:r>
              <a:rPr lang="en-US" b="1" baseline="0" dirty="0"/>
              <a:t> – </a:t>
            </a:r>
            <a:r>
              <a:rPr lang="en-US" b="1" baseline="0" dirty="0" err="1"/>
              <a:t>gmail</a:t>
            </a:r>
            <a:r>
              <a:rPr lang="en-US" b="1" baseline="0" dirty="0"/>
              <a:t>: huyduan2410@gmail.com</a:t>
            </a:r>
            <a:endParaRPr lang="en-US" b="1" dirty="0"/>
          </a:p>
        </p:txBody>
      </p:sp>
      <p:sp>
        <p:nvSpPr>
          <p:cNvPr id="4" name="Slide Number Placeholder 3"/>
          <p:cNvSpPr>
            <a:spLocks noGrp="1"/>
          </p:cNvSpPr>
          <p:nvPr>
            <p:ph type="sldNum" sz="quarter" idx="10"/>
          </p:nvPr>
        </p:nvSpPr>
        <p:spPr/>
        <p:txBody>
          <a:bodyPr/>
          <a:lstStyle/>
          <a:p>
            <a:fld id="{12B84564-EA48-4F53-BC82-39CEE36009C6}"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matchingName="Title and Content">
  <p:cSld name="2_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srcRect/>
          <a:stretch>
            <a:fillRect/>
          </a:stretch>
        </p:blipFill>
        <p:spPr>
          <a:xfrm>
            <a:off x="3" y="20646"/>
            <a:ext cx="12184879" cy="6816715"/>
          </a:xfrm>
          <a:prstGeom prst="rect">
            <a:avLst/>
          </a:prstGeom>
          <a:noFill/>
          <a:ln>
            <a:noFill/>
          </a:ln>
        </p:spPr>
      </p:pic>
      <p:sp>
        <p:nvSpPr>
          <p:cNvPr id="23" name="Google Shape;23;p8"/>
          <p:cNvSpPr txBox="1">
            <a:spLocks noGrp="1"/>
          </p:cNvSpPr>
          <p:nvPr>
            <p:ph type="dt" idx="10"/>
          </p:nvPr>
        </p:nvSpPr>
        <p:spPr>
          <a:xfrm>
            <a:off x="838203" y="6356356"/>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24" name="Google Shape;24;p8"/>
          <p:cNvSpPr txBox="1">
            <a:spLocks noGrp="1"/>
          </p:cNvSpPr>
          <p:nvPr>
            <p:ph type="ftr" idx="11"/>
          </p:nvPr>
        </p:nvSpPr>
        <p:spPr>
          <a:xfrm>
            <a:off x="4038601" y="6356356"/>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25" name="Google Shape;25;p8"/>
          <p:cNvSpPr txBox="1">
            <a:spLocks noGrp="1"/>
          </p:cNvSpPr>
          <p:nvPr>
            <p:ph type="sldNum" idx="12"/>
          </p:nvPr>
        </p:nvSpPr>
        <p:spPr>
          <a:xfrm>
            <a:off x="8610600" y="635635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2004"/>
            <a:ext cx="12184879" cy="6853994"/>
          </a:xfrm>
          <a:prstGeom prst="rect">
            <a:avLst/>
          </a:prstGeom>
        </p:spPr>
      </p:pic>
      <p:sp>
        <p:nvSpPr>
          <p:cNvPr id="2" name="Date Placeholder 1"/>
          <p:cNvSpPr>
            <a:spLocks noGrp="1"/>
          </p:cNvSpPr>
          <p:nvPr>
            <p:ph type="dt" sz="half" idx="10"/>
          </p:nvPr>
        </p:nvSpPr>
        <p:spPr/>
        <p:txBody>
          <a:bodyPr/>
          <a:lstStyle/>
          <a:p>
            <a:fld id="{952187DD-1B37-4B19-9E52-9A4211092FF7}" type="datetime1">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06B73E-E889-4101-943F-C932486AC50A}"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2004"/>
            <a:ext cx="12184879" cy="6853994"/>
          </a:xfrm>
          <a:prstGeom prst="rect">
            <a:avLst/>
          </a:prstGeom>
        </p:spPr>
      </p:pic>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1818ED38-7277-4220-9891-A6CA0FF6ACD2}" type="datetime1">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06B73E-E889-4101-943F-C932486AC50A}"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2004"/>
            <a:ext cx="12184879" cy="6853994"/>
          </a:xfrm>
          <a:prstGeom prst="rect">
            <a:avLst/>
          </a:prstGeom>
        </p:spPr>
      </p:pic>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BB1360E7-427B-44A8-B07B-A74978C2E29D}" type="datetime1">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06B73E-E889-4101-943F-C932486AC50A}" type="slidenum">
              <a:rPr lang="en-US" smtClean="0"/>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2004"/>
            <a:ext cx="12184879" cy="6853994"/>
          </a:xfrm>
          <a:prstGeom prst="rect">
            <a:avLst/>
          </a:prstGeom>
        </p:spPr>
      </p:pic>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5FB2EA51-6D94-4D93-84F8-BBB4B206C6A8}" type="datetime1">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06B73E-E889-4101-943F-C932486AC50A}"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2004"/>
            <a:ext cx="12184879" cy="6853994"/>
          </a:xfrm>
          <a:prstGeom prst="rect">
            <a:avLst/>
          </a:prstGeom>
        </p:spPr>
      </p:pic>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90F1B562-7EF2-4816-A74D-228169BB6827}" type="datetime1">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06B73E-E889-4101-943F-C932486AC50A}"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CBB1E393-F139-4437-A81C-86BE25AA2FCB}" type="datetime1">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06B73E-E889-4101-943F-C932486AC50A}" type="slidenum">
              <a:rPr lang="en-US" smtClean="0"/>
            </a:fld>
            <a:endParaRPr lang="en-US"/>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matchingName="Title Slide">
  <p:cSld name="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srcRect/>
          <a:stretch>
            <a:fillRect/>
          </a:stretch>
        </p:blipFill>
        <p:spPr>
          <a:xfrm>
            <a:off x="-101447" y="-90897"/>
            <a:ext cx="12613688" cy="7095200"/>
          </a:xfrm>
          <a:prstGeom prst="rect">
            <a:avLst/>
          </a:prstGeom>
          <a:noFill/>
          <a:ln>
            <a:noFill/>
          </a:ln>
        </p:spPr>
      </p:pic>
      <p:sp>
        <p:nvSpPr>
          <p:cNvPr id="13" name="Google Shape;13;p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panose="020B0604020202020204"/>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lang="en-US"/>
          </a:p>
        </p:txBody>
      </p:sp>
      <p:sp>
        <p:nvSpPr>
          <p:cNvPr id="14" name="Google Shape;14;p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lang="en-US"/>
          </a:p>
        </p:txBody>
      </p:sp>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fld>
            <a:endParaRPr lang="en-US">
              <a:solidFill>
                <a:prstClr val="black">
                  <a:tint val="75000"/>
                </a:prstClr>
              </a:solidFill>
            </a:endParaRPr>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algn="ctr"/>
            <a:endParaRPr>
              <a:solidFill>
                <a:prstClr val="white"/>
              </a:solidFill>
              <a:latin typeface="Arial" panose="020B0604020202020204"/>
              <a:ea typeface="Arial" panose="020B0604020202020204"/>
              <a:cs typeface="Arial" panose="020B0604020202020204"/>
              <a:sym typeface="Arial" panose="020B0604020202020204"/>
            </a:endParaRPr>
          </a:p>
        </p:txBody>
      </p:sp>
      <p:sp>
        <p:nvSpPr>
          <p:cNvPr id="9" name="Oval 8"/>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Oval 1"/>
          <p:cNvSpPr/>
          <p:nvPr userDrawn="1"/>
        </p:nvSpPr>
        <p:spPr>
          <a:xfrm>
            <a:off x="11139854" y="0"/>
            <a:ext cx="1153593" cy="1406769"/>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matchingName="Title and Content">
  <p:cSld name="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srcRect/>
          <a:stretch>
            <a:fillRect/>
          </a:stretch>
        </p:blipFill>
        <p:spPr>
          <a:xfrm>
            <a:off x="0" y="20643"/>
            <a:ext cx="12184879" cy="6816715"/>
          </a:xfrm>
          <a:prstGeom prst="rect">
            <a:avLst/>
          </a:prstGeom>
          <a:noFill/>
          <a:ln>
            <a:noFill/>
          </a:ln>
        </p:spPr>
      </p:pic>
      <p:sp>
        <p:nvSpPr>
          <p:cNvPr id="23" name="Google Shape;2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matchingName="1_Title and Content">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srcRect/>
          <a:stretch>
            <a:fillRect/>
          </a:stretch>
        </p:blipFill>
        <p:spPr>
          <a:xfrm>
            <a:off x="9520" y="2004"/>
            <a:ext cx="12165839" cy="6853994"/>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matchingName="2_Title and Content">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srcRect/>
          <a:stretch>
            <a:fillRect/>
          </a:stretch>
        </p:blipFill>
        <p:spPr>
          <a:xfrm>
            <a:off x="9520" y="2004"/>
            <a:ext cx="12165839" cy="6853993"/>
          </a:xfrm>
          <a:prstGeom prst="rect">
            <a:avLst/>
          </a:prstGeom>
          <a:noFill/>
          <a:ln>
            <a:noFill/>
          </a:ln>
        </p:spPr>
      </p:pic>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matchingName="1_Title and Content">
  <p:cSld name="2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srcRect/>
          <a:stretch>
            <a:fillRect/>
          </a:stretch>
        </p:blipFill>
        <p:spPr>
          <a:xfrm>
            <a:off x="9523" y="2004"/>
            <a:ext cx="12165839" cy="6853994"/>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matchingName="Comparison">
  <p:cSld name="Comparison">
    <p:spTree>
      <p:nvGrpSpPr>
        <p:cNvPr id="1" name="Shape 40"/>
        <p:cNvGrpSpPr/>
        <p:nvPr/>
      </p:nvGrpSpPr>
      <p:grpSpPr>
        <a:xfrm>
          <a:off x="0" y="0"/>
          <a:ext cx="0" cy="0"/>
          <a:chOff x="0" y="0"/>
          <a:chExt cx="0" cy="0"/>
        </a:xfrm>
      </p:grpSpPr>
      <p:pic>
        <p:nvPicPr>
          <p:cNvPr id="49" name="Google Shape;49;p11"/>
          <p:cNvPicPr preferRelativeResize="0"/>
          <p:nvPr userDrawn="1"/>
        </p:nvPicPr>
        <p:blipFill rotWithShape="1">
          <a:blip r:embed="rId2"/>
          <a:srcRect/>
          <a:stretch>
            <a:fillRect/>
          </a:stretch>
        </p:blipFill>
        <p:spPr>
          <a:xfrm>
            <a:off x="-165100" y="-68826"/>
            <a:ext cx="12513464" cy="7000539"/>
          </a:xfrm>
          <a:prstGeom prst="rect">
            <a:avLst/>
          </a:prstGeom>
          <a:noFill/>
          <a:ln>
            <a:noFill/>
          </a:ln>
        </p:spPr>
      </p:pic>
      <p:sp>
        <p:nvSpPr>
          <p:cNvPr id="46" name="Google Shape;46;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solidFill>
                  <a:prstClr val="black">
                    <a:tint val="75000"/>
                  </a:prstClr>
                </a:solidFill>
              </a:rPr>
            </a:fld>
            <a:endParaRPr lang="en-US">
              <a:solidFill>
                <a:prstClr val="black">
                  <a:tint val="75000"/>
                </a:prstClr>
              </a:solidFill>
            </a:endParaRPr>
          </a:p>
        </p:txBody>
      </p:sp>
      <p:sp>
        <p:nvSpPr>
          <p:cNvPr id="47" name="Google Shape;47;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48" name="Google Shape;48;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solidFill>
                  <a:prstClr val="black">
                    <a:tint val="75000"/>
                  </a:prstClr>
                </a:solidFill>
              </a:rPr>
            </a:fld>
            <a:endParaRPr lang="en-US">
              <a:solidFill>
                <a:prstClr val="black">
                  <a:tint val="75000"/>
                </a:prstClr>
              </a:solidFill>
            </a:endParaRPr>
          </a:p>
        </p:txBody>
      </p:sp>
      <p:sp>
        <p:nvSpPr>
          <p:cNvPr id="11" name="Oval 10"/>
          <p:cNvSpPr/>
          <p:nvPr userDrawn="1"/>
        </p:nvSpPr>
        <p:spPr>
          <a:xfrm>
            <a:off x="10917876" y="186274"/>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101448" y="-90897"/>
            <a:ext cx="12613690" cy="7095200"/>
          </a:xfrm>
          <a:prstGeom prst="rect">
            <a:avLst/>
          </a:prstGeom>
        </p:spPr>
      </p:pic>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06B73E-E889-4101-943F-C932486AC50A}" type="slidenum">
              <a:rPr lang="en-US" smtClean="0">
                <a:solidFill>
                  <a:prstClr val="black">
                    <a:tint val="75000"/>
                  </a:prstClr>
                </a:solidFill>
              </a:rPr>
            </a:fld>
            <a:endParaRPr lang="en-US">
              <a:solidFill>
                <a:prstClr val="black">
                  <a:tint val="75000"/>
                </a:prstClr>
              </a:solidFill>
            </a:endParaRPr>
          </a:p>
        </p:txBody>
      </p:sp>
      <p:sp>
        <p:nvSpPr>
          <p:cNvPr id="8" name="Oval 7"/>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userDrawn="1"/>
        </p:nvSpPr>
        <p:spPr>
          <a:xfrm>
            <a:off x="11308356" y="136525"/>
            <a:ext cx="985092" cy="1196516"/>
          </a:xfrm>
          <a:prstGeom prst="ellipse">
            <a:avLst/>
          </a:prstGeom>
          <a:solidFill>
            <a:srgbClr val="29AD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1"/>
            <a:ext cx="12184879"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06B73E-E889-4101-943F-C932486AC50A}"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0"/>
            <a:ext cx="12191999" cy="6863803"/>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06B73E-E889-4101-943F-C932486AC50A}"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matchingName="2_Title and Content">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srcRect/>
          <a:stretch>
            <a:fillRect/>
          </a:stretch>
        </p:blipFill>
        <p:spPr>
          <a:xfrm>
            <a:off x="9523" y="2007"/>
            <a:ext cx="12165839" cy="6853993"/>
          </a:xfrm>
          <a:prstGeom prst="rect">
            <a:avLst/>
          </a:prstGeom>
          <a:noFill/>
          <a:ln>
            <a:noFill/>
          </a:ln>
        </p:spPr>
      </p:pic>
      <p:sp>
        <p:nvSpPr>
          <p:cNvPr id="37" name="Google Shape;37;p10"/>
          <p:cNvSpPr txBox="1">
            <a:spLocks noGrp="1"/>
          </p:cNvSpPr>
          <p:nvPr>
            <p:ph type="dt" idx="10"/>
          </p:nvPr>
        </p:nvSpPr>
        <p:spPr>
          <a:xfrm>
            <a:off x="838203" y="6356356"/>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38" name="Google Shape;38;p10"/>
          <p:cNvSpPr txBox="1">
            <a:spLocks noGrp="1"/>
          </p:cNvSpPr>
          <p:nvPr>
            <p:ph type="ftr" idx="11"/>
          </p:nvPr>
        </p:nvSpPr>
        <p:spPr>
          <a:xfrm>
            <a:off x="4038601" y="6356356"/>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9" name="Google Shape;39;p10"/>
          <p:cNvSpPr txBox="1">
            <a:spLocks noGrp="1"/>
          </p:cNvSpPr>
          <p:nvPr>
            <p:ph type="sldNum" idx="12"/>
          </p:nvPr>
        </p:nvSpPr>
        <p:spPr>
          <a:xfrm>
            <a:off x="8610600" y="635635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101448" y="-90897"/>
            <a:ext cx="12613690" cy="7095200"/>
          </a:xfrm>
          <a:prstGeom prst="rect">
            <a:avLst/>
          </a:prstGeom>
        </p:spPr>
      </p:pic>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CA6DE69D-A7EE-4D55-AB83-E9E0448BC2CC}" type="datetime1">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06B73E-E889-4101-943F-C932486AC50A}" type="slidenum">
              <a:rPr lang="en-US" smtClean="0"/>
            </a:fld>
            <a:endParaRPr lang="en-US"/>
          </a:p>
        </p:txBody>
      </p:sp>
      <p:sp>
        <p:nvSpPr>
          <p:cNvPr id="8" name="Oval 7"/>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1"/>
            <a:ext cx="12184879"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C80F2DC-882D-4575-9281-AA5E2362841F}" type="datetime1">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06B73E-E889-4101-943F-C932486AC50A}"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2004"/>
            <a:ext cx="12184879" cy="6853994"/>
          </a:xfrm>
          <a:prstGeom prst="rect">
            <a:avLst/>
          </a:prstGeom>
        </p:spPr>
      </p:pic>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CF17437F-A320-41AE-8AEE-03388B65FC54}" type="datetime1">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06B73E-E889-4101-943F-C932486AC50A}"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2004"/>
            <a:ext cx="12184879" cy="6853994"/>
          </a:xfrm>
          <a:prstGeom prst="rect">
            <a:avLst/>
          </a:prstGeom>
        </p:spPr>
      </p:pic>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0"/>
            <a:ext cx="12191999" cy="6863803"/>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87F114CE-CD91-4F36-95A8-B85BE9BA5B64}" type="datetime1">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06B73E-E889-4101-943F-C932486AC50A}"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CE1CF650-3993-43CC-95BC-CEC83406881A}" type="datetime1">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06B73E-E889-4101-943F-C932486AC50A}"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4.xml"/><Relationship Id="rId8" Type="http://schemas.openxmlformats.org/officeDocument/2006/relationships/slideLayout" Target="../slideLayouts/slideLayout23.xml"/><Relationship Id="rId7" Type="http://schemas.openxmlformats.org/officeDocument/2006/relationships/slideLayout" Target="../slideLayouts/slideLayout22.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3" Type="http://schemas.openxmlformats.org/officeDocument/2006/relationships/slideLayout" Target="../slideLayouts/slideLayout18.xml"/><Relationship Id="rId2" Type="http://schemas.openxmlformats.org/officeDocument/2006/relationships/slideLayout" Target="../slideLayouts/slideLayout17.xml"/><Relationship Id="rId10" Type="http://schemas.openxmlformats.org/officeDocument/2006/relationships/theme" Target="../theme/theme2.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561A9B-6D0A-4353-BFF8-564EB26CF951}" type="datetime1">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6B73E-E889-4101-943F-C932486AC50A}"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6B73E-E889-4101-943F-C932486AC50A}"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1.png"/><Relationship Id="rId1" Type="http://schemas.openxmlformats.org/officeDocument/2006/relationships/image" Target="../media/image40.pn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 Id="rId3" Type="http://schemas.openxmlformats.org/officeDocument/2006/relationships/image" Target="../media/image44.png"/><Relationship Id="rId2" Type="http://schemas.microsoft.com/office/2007/relationships/hdphoto" Target="../media/image43.wdp"/><Relationship Id="rId1" Type="http://schemas.openxmlformats.org/officeDocument/2006/relationships/image" Target="../media/image42.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5.png"/><Relationship Id="rId2" Type="http://schemas.microsoft.com/office/2007/relationships/hdphoto" Target="../media/image48.wdp"/><Relationship Id="rId1"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5.png"/><Relationship Id="rId1" Type="http://schemas.openxmlformats.org/officeDocument/2006/relationships/image" Target="../media/image49.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0.png"/><Relationship Id="rId2" Type="http://schemas.openxmlformats.org/officeDocument/2006/relationships/image" Target="../media/image13.png"/><Relationship Id="rId1"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2.png"/><Relationship Id="rId1"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2.png"/><Relationship Id="rId1" Type="http://schemas.openxmlformats.org/officeDocument/2006/relationships/image" Target="../media/image51.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6.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15.jpeg"/></Relationships>
</file>

<file path=ppt/slides/_rels/slide4.xml.rels><?xml version="1.0" encoding="UTF-8" standalone="yes"?>
<Relationships xmlns="http://schemas.openxmlformats.org/package/2006/relationships"><Relationship Id="rId9" Type="http://schemas.openxmlformats.org/officeDocument/2006/relationships/image" Target="../media/image22.png"/><Relationship Id="rId8" Type="http://schemas.openxmlformats.org/officeDocument/2006/relationships/image" Target="../media/image21.png"/><Relationship Id="rId7" Type="http://schemas.openxmlformats.org/officeDocument/2006/relationships/slide" Target="slide7.xml"/><Relationship Id="rId6" Type="http://schemas.openxmlformats.org/officeDocument/2006/relationships/image" Target="../media/image20.png"/><Relationship Id="rId5" Type="http://schemas.openxmlformats.org/officeDocument/2006/relationships/slide" Target="slide6.xml"/><Relationship Id="rId4" Type="http://schemas.openxmlformats.org/officeDocument/2006/relationships/image" Target="../media/image19.png"/><Relationship Id="rId3" Type="http://schemas.openxmlformats.org/officeDocument/2006/relationships/slide" Target="slide5.xml"/><Relationship Id="rId2" Type="http://schemas.openxmlformats.org/officeDocument/2006/relationships/image" Target="../media/image18.png"/><Relationship Id="rId15" Type="http://schemas.openxmlformats.org/officeDocument/2006/relationships/slideLayout" Target="../slideLayouts/slideLayout2.xml"/><Relationship Id="rId14" Type="http://schemas.openxmlformats.org/officeDocument/2006/relationships/image" Target="../media/image26.png"/><Relationship Id="rId13" Type="http://schemas.openxmlformats.org/officeDocument/2006/relationships/image" Target="../media/image25.jpeg"/><Relationship Id="rId12" Type="http://schemas.openxmlformats.org/officeDocument/2006/relationships/image" Target="../media/image24.png"/><Relationship Id="rId11" Type="http://schemas.openxmlformats.org/officeDocument/2006/relationships/slide" Target="slide8.xml"/><Relationship Id="rId10" Type="http://schemas.microsoft.com/office/2007/relationships/hdphoto" Target="../media/image23.wdp"/><Relationship Id="rId1" Type="http://schemas.openxmlformats.org/officeDocument/2006/relationships/image" Target="../media/image17.jpeg"/></Relationships>
</file>

<file path=ppt/slides/_rels/slide5.xml.rels><?xml version="1.0" encoding="UTF-8" standalone="yes"?>
<Relationships xmlns="http://schemas.openxmlformats.org/package/2006/relationships"><Relationship Id="rId9" Type="http://schemas.microsoft.com/office/2007/relationships/media" Target="../media/media3.mp3"/><Relationship Id="rId8" Type="http://schemas.openxmlformats.org/officeDocument/2006/relationships/audio" Target="../media/media3.mp3"/><Relationship Id="rId7" Type="http://schemas.openxmlformats.org/officeDocument/2006/relationships/image" Target="../media/image16.png"/><Relationship Id="rId6" Type="http://schemas.microsoft.com/office/2007/relationships/media" Target="../media/media2.mp3"/><Relationship Id="rId5" Type="http://schemas.openxmlformats.org/officeDocument/2006/relationships/audio" Target="../media/media2.mp3"/><Relationship Id="rId4" Type="http://schemas.openxmlformats.org/officeDocument/2006/relationships/image" Target="../media/image30.png"/><Relationship Id="rId3" Type="http://schemas.microsoft.com/office/2007/relationships/hdphoto" Target="../media/image29.wdp"/><Relationship Id="rId2" Type="http://schemas.openxmlformats.org/officeDocument/2006/relationships/image" Target="../media/image28.png"/><Relationship Id="rId12" Type="http://schemas.openxmlformats.org/officeDocument/2006/relationships/notesSlide" Target="../notesSlides/notesSlide1.xml"/><Relationship Id="rId11" Type="http://schemas.openxmlformats.org/officeDocument/2006/relationships/slideLayout" Target="../slideLayouts/slideLayout2.xml"/><Relationship Id="rId10" Type="http://schemas.openxmlformats.org/officeDocument/2006/relationships/slide" Target="slide4.xml"/><Relationship Id="rId1" Type="http://schemas.openxmlformats.org/officeDocument/2006/relationships/image" Target="../media/image27.jpeg"/></Relationships>
</file>

<file path=ppt/slides/_rels/slide6.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30.png"/><Relationship Id="rId7" Type="http://schemas.microsoft.com/office/2007/relationships/hdphoto" Target="../media/image29.wdp"/><Relationship Id="rId6" Type="http://schemas.openxmlformats.org/officeDocument/2006/relationships/image" Target="../media/image28.png"/><Relationship Id="rId5" Type="http://schemas.openxmlformats.org/officeDocument/2006/relationships/image" Target="../media/image16.png"/><Relationship Id="rId4" Type="http://schemas.microsoft.com/office/2007/relationships/media" Target="../media/media2.mp3"/><Relationship Id="rId3" Type="http://schemas.openxmlformats.org/officeDocument/2006/relationships/audio" Target="../media/media2.mp3"/><Relationship Id="rId2" Type="http://schemas.openxmlformats.org/officeDocument/2006/relationships/slide" Target="slide4.xml"/><Relationship Id="rId1" Type="http://schemas.openxmlformats.org/officeDocument/2006/relationships/image" Target="../media/image31.jpeg"/></Relationships>
</file>

<file path=ppt/slides/_rels/slide7.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30.png"/><Relationship Id="rId7" Type="http://schemas.microsoft.com/office/2007/relationships/hdphoto" Target="../media/image29.wdp"/><Relationship Id="rId6" Type="http://schemas.openxmlformats.org/officeDocument/2006/relationships/image" Target="../media/image28.png"/><Relationship Id="rId5" Type="http://schemas.openxmlformats.org/officeDocument/2006/relationships/image" Target="../media/image16.png"/><Relationship Id="rId4" Type="http://schemas.microsoft.com/office/2007/relationships/media" Target="../media/media2.mp3"/><Relationship Id="rId3" Type="http://schemas.openxmlformats.org/officeDocument/2006/relationships/audio" Target="../media/media2.mp3"/><Relationship Id="rId2" Type="http://schemas.openxmlformats.org/officeDocument/2006/relationships/slide" Target="slide4.xml"/><Relationship Id="rId1"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4.png"/><Relationship Id="rId1" Type="http://schemas.openxmlformats.org/officeDocument/2006/relationships/image" Target="../media/image33.pn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p:nvPr/>
        </p:nvSpPr>
        <p:spPr>
          <a:xfrm>
            <a:off x="371543" y="209551"/>
            <a:ext cx="11449051" cy="3739764"/>
          </a:xfrm>
          <a:prstGeom prst="rect">
            <a:avLst/>
          </a:prstGeom>
        </p:spPr>
        <p:txBody>
          <a:bodyPr vert="horz" wrap="square" lIns="91440" tIns="45720" rIns="91440" bIns="45720" rtlCol="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buFont typeface="Arial" panose="020B0604020202020204" pitchFamily="34" charset="0"/>
              <a:buNone/>
            </a:pPr>
            <a:endParaRPr lang="en-US" altLang="en-US" sz="7200" b="1" dirty="0">
              <a:solidFill>
                <a:srgbClr val="FF0000"/>
              </a:solidFill>
              <a:latin typeface="Times New Roman" panose="02020603050405020304" pitchFamily="18" charset="0"/>
              <a:cs typeface="Times New Roman" panose="02020603050405020304" pitchFamily="18" charset="0"/>
            </a:endParaRPr>
          </a:p>
          <a:p>
            <a:pPr algn="ctr">
              <a:buFont typeface="Arial" panose="020B0604020202020204" pitchFamily="34" charset="0"/>
              <a:buNone/>
            </a:pPr>
            <a:r>
              <a:rPr lang="en-US" altLang="en-US" sz="4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BỒI DƯỠNG CHUYÊN MÔN HÈ</a:t>
            </a:r>
            <a:endParaRPr lang="en-US" altLang="en-US" sz="4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buFont typeface="Arial" panose="020B0604020202020204" pitchFamily="34" charset="0"/>
              <a:buNone/>
            </a:pPr>
            <a:r>
              <a:rPr lang="en-US" altLang="en-US" sz="4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MÔN: TIẾNG VIỆT LỚP 2</a:t>
            </a:r>
            <a:endParaRPr lang="en-US" altLang="en-US" sz="4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buFont typeface="Arial" panose="020B0604020202020204" pitchFamily="34" charset="0"/>
              <a:buNone/>
            </a:pPr>
            <a:endParaRPr lang="en-US" altLang="en-US" sz="4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buFont typeface="Arial" panose="020B0604020202020204" pitchFamily="34" charset="0"/>
              <a:buNone/>
            </a:pPr>
            <a:r>
              <a:rPr lang="en-US" altLang="en-US" sz="4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 VIẾT 2: LUYỆN TẬP GIỚI THIỆU, TỰ GIỚI THIỆU</a:t>
            </a:r>
            <a:endParaRPr lang="en-US" altLang="en-US" sz="4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buFont typeface="Arial" panose="020B0604020202020204" pitchFamily="34" charset="0"/>
              <a:buNone/>
            </a:pPr>
            <a:endParaRPr lang="en-US" altLang="en-US" sz="1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TextBox 3"/>
          <p:cNvSpPr txBox="1"/>
          <p:nvPr/>
        </p:nvSpPr>
        <p:spPr>
          <a:xfrm>
            <a:off x="1625600" y="209756"/>
            <a:ext cx="9871587" cy="953135"/>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UỶ BAN NHÂN DÂN PHƯỜNG ĐÔNG HẢI</a:t>
            </a:r>
            <a:endParaRPr lang="en-US" sz="2800" b="1" dirty="0">
              <a:latin typeface="Times New Roman" panose="02020603050405020304" pitchFamily="18" charset="0"/>
              <a:cs typeface="Times New Roman" panose="02020603050405020304" pitchFamily="18" charset="0"/>
            </a:endParaRPr>
          </a:p>
          <a:p>
            <a:pPr algn="ctr"/>
            <a:r>
              <a:rPr lang="en-US" sz="2800" b="1" dirty="0">
                <a:latin typeface="Times New Roman" panose="02020603050405020304" pitchFamily="18" charset="0"/>
                <a:cs typeface="Times New Roman" panose="02020603050405020304" pitchFamily="18" charset="0"/>
              </a:rPr>
              <a:t>TRƯỜNG TIỂU HỌC ĐÔNG HẢI 1</a:t>
            </a:r>
            <a:endParaRPr lang="en-US" sz="28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4294967295"/>
          </p:nvPr>
        </p:nvSpPr>
        <p:spPr>
          <a:xfrm>
            <a:off x="9448800" y="6356350"/>
            <a:ext cx="2743200" cy="365125"/>
          </a:xfrm>
        </p:spPr>
        <p:txBody>
          <a:bodyPr/>
          <a:lstStyle/>
          <a:p>
            <a:fld id="{9306B73E-E889-4101-943F-C932486AC50A}" type="slidenum">
              <a:rPr lang="en-US" smtClean="0"/>
            </a:fld>
            <a:endParaRPr lang="en-US"/>
          </a:p>
        </p:txBody>
      </p:sp>
      <p:pic>
        <p:nvPicPr>
          <p:cNvPr id="921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2840" y="536029"/>
            <a:ext cx="11906250" cy="5328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26399" b="23601"/>
          <a:stretch>
            <a:fillRect/>
          </a:stretch>
        </p:blipFill>
        <p:spPr>
          <a:xfrm>
            <a:off x="3044766" y="4828098"/>
            <a:ext cx="6062397" cy="20733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11200" y="583324"/>
            <a:ext cx="11248572" cy="827238"/>
          </a:xfrm>
          <a:prstGeom prst="roundRect">
            <a:avLst/>
          </a:prstGeom>
          <a:solidFill>
            <a:srgbClr val="FDC2C1"/>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vi-VN" sz="3600" b="1" dirty="0">
                <a:solidFill>
                  <a:schemeClr val="accent1"/>
                </a:solidFill>
              </a:rPr>
              <a:t>1. Ai dạy Mít làm thơ ?</a:t>
            </a:r>
            <a:endParaRPr lang="vi-VN" sz="3600" b="1" dirty="0">
              <a:solidFill>
                <a:schemeClr val="accent1"/>
              </a:solidFill>
            </a:endParaRPr>
          </a:p>
        </p:txBody>
      </p:sp>
      <p:sp>
        <p:nvSpPr>
          <p:cNvPr id="3" name="Rounded Rectangle 2"/>
          <p:cNvSpPr/>
          <p:nvPr/>
        </p:nvSpPr>
        <p:spPr>
          <a:xfrm>
            <a:off x="711200" y="3423191"/>
            <a:ext cx="11248572" cy="1041233"/>
          </a:xfrm>
          <a:prstGeom prst="roundRect">
            <a:avLst/>
          </a:prstGeom>
          <a:solidFill>
            <a:srgbClr val="FDC2C1"/>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b="1" dirty="0">
                <a:solidFill>
                  <a:schemeClr val="accent1"/>
                </a:solidFill>
              </a:rPr>
              <a:t>      </a:t>
            </a:r>
            <a:r>
              <a:rPr lang="vi-VN" sz="3600" b="1" dirty="0">
                <a:solidFill>
                  <a:schemeClr val="accent1"/>
                </a:solidFill>
              </a:rPr>
              <a:t>2. Mít tặng Biết Tuốt câu thơ như thế nào?</a:t>
            </a:r>
            <a:endParaRPr lang="vi-VN" sz="3600" b="1" dirty="0">
              <a:solidFill>
                <a:schemeClr val="accent1"/>
              </a:solidFill>
            </a:endParaRPr>
          </a:p>
        </p:txBody>
      </p:sp>
      <p:sp>
        <p:nvSpPr>
          <p:cNvPr id="5" name="TextBox 4"/>
          <p:cNvSpPr txBox="1"/>
          <p:nvPr/>
        </p:nvSpPr>
        <p:spPr>
          <a:xfrm>
            <a:off x="648824" y="1657072"/>
            <a:ext cx="8839368" cy="646331"/>
          </a:xfrm>
          <a:prstGeom prst="rect">
            <a:avLst/>
          </a:prstGeom>
          <a:noFill/>
        </p:spPr>
        <p:txBody>
          <a:bodyPr wrap="square" rtlCol="0">
            <a:spAutoFit/>
          </a:bodyPr>
          <a:lstStyle/>
          <a:p>
            <a:pPr algn="ctr"/>
            <a:r>
              <a:rPr lang="en-US" sz="3600"/>
              <a:t>- </a:t>
            </a:r>
            <a:r>
              <a:rPr lang="vi-VN" sz="3600"/>
              <a:t>Thi </a:t>
            </a:r>
            <a:r>
              <a:rPr lang="vi-VN" sz="3600" dirty="0"/>
              <a:t>sĩ Hoa Giấy đã dạy Mít làm thơ.</a:t>
            </a:r>
            <a:endParaRPr lang="vi-VN" sz="3600" dirty="0"/>
          </a:p>
        </p:txBody>
      </p:sp>
      <p:sp>
        <p:nvSpPr>
          <p:cNvPr id="6" name="Rectangle 5"/>
          <p:cNvSpPr/>
          <p:nvPr/>
        </p:nvSpPr>
        <p:spPr>
          <a:xfrm>
            <a:off x="744634" y="4934034"/>
            <a:ext cx="8839368" cy="1300356"/>
          </a:xfrm>
          <a:prstGeom prst="rect">
            <a:avLst/>
          </a:prstGeom>
        </p:spPr>
        <p:txBody>
          <a:bodyPr wrap="square">
            <a:spAutoFit/>
          </a:bodyPr>
          <a:lstStyle/>
          <a:p>
            <a:pPr algn="ctr">
              <a:spcBef>
                <a:spcPts val="300"/>
              </a:spcBef>
            </a:pPr>
            <a:r>
              <a:rPr lang="en-US" sz="4000" i="1" dirty="0">
                <a:cs typeface="Times New Roman" panose="02020603050405020304" pitchFamily="18" charset="0"/>
              </a:rPr>
              <a:t>“</a:t>
            </a:r>
            <a:r>
              <a:rPr lang="en-US" sz="3600" dirty="0" err="1">
                <a:cs typeface="Times New Roman" panose="02020603050405020304" pitchFamily="18" charset="0"/>
              </a:rPr>
              <a:t>Một</a:t>
            </a:r>
            <a:r>
              <a:rPr lang="en-US" sz="3600" dirty="0">
                <a:cs typeface="Times New Roman" panose="02020603050405020304" pitchFamily="18" charset="0"/>
              </a:rPr>
              <a:t> </a:t>
            </a:r>
            <a:r>
              <a:rPr lang="en-US" sz="3600" dirty="0" err="1">
                <a:cs typeface="Times New Roman" panose="02020603050405020304" pitchFamily="18" charset="0"/>
              </a:rPr>
              <a:t>hôm</a:t>
            </a:r>
            <a:r>
              <a:rPr lang="en-US" sz="3600" dirty="0">
                <a:cs typeface="Times New Roman" panose="02020603050405020304" pitchFamily="18" charset="0"/>
              </a:rPr>
              <a:t>, </a:t>
            </a:r>
            <a:r>
              <a:rPr lang="en-US" sz="3600" dirty="0" err="1">
                <a:cs typeface="Times New Roman" panose="02020603050405020304" pitchFamily="18" charset="0"/>
              </a:rPr>
              <a:t>đi</a:t>
            </a:r>
            <a:r>
              <a:rPr lang="en-US" sz="3600" dirty="0">
                <a:cs typeface="Times New Roman" panose="02020603050405020304" pitchFamily="18" charset="0"/>
              </a:rPr>
              <a:t> </a:t>
            </a:r>
            <a:r>
              <a:rPr lang="en-US" sz="3600" dirty="0" err="1">
                <a:cs typeface="Times New Roman" panose="02020603050405020304" pitchFamily="18" charset="0"/>
              </a:rPr>
              <a:t>dạo</a:t>
            </a:r>
            <a:r>
              <a:rPr lang="en-US" sz="3600" dirty="0">
                <a:cs typeface="Times New Roman" panose="02020603050405020304" pitchFamily="18" charset="0"/>
              </a:rPr>
              <a:t> qua </a:t>
            </a:r>
            <a:r>
              <a:rPr lang="en-US" sz="3600" dirty="0" err="1">
                <a:cs typeface="Times New Roman" panose="02020603050405020304" pitchFamily="18" charset="0"/>
              </a:rPr>
              <a:t>dòng</a:t>
            </a:r>
            <a:r>
              <a:rPr lang="en-US" sz="3600" dirty="0">
                <a:cs typeface="Times New Roman" panose="02020603050405020304" pitchFamily="18" charset="0"/>
              </a:rPr>
              <a:t> </a:t>
            </a:r>
            <a:r>
              <a:rPr lang="en-US" sz="3600" dirty="0" err="1">
                <a:cs typeface="Times New Roman" panose="02020603050405020304" pitchFamily="18" charset="0"/>
              </a:rPr>
              <a:t>suối</a:t>
            </a:r>
            <a:endParaRPr lang="en-US" sz="3600" dirty="0">
              <a:cs typeface="Times New Roman" panose="02020603050405020304" pitchFamily="18" charset="0"/>
            </a:endParaRPr>
          </a:p>
          <a:p>
            <a:pPr algn="ctr">
              <a:spcBef>
                <a:spcPts val="300"/>
              </a:spcBef>
            </a:pPr>
            <a:r>
              <a:rPr lang="en-US" sz="3600" dirty="0" err="1">
                <a:cs typeface="Times New Roman" panose="02020603050405020304" pitchFamily="18" charset="0"/>
              </a:rPr>
              <a:t>Biết</a:t>
            </a:r>
            <a:r>
              <a:rPr lang="en-US" sz="3600" dirty="0">
                <a:cs typeface="Times New Roman" panose="02020603050405020304" pitchFamily="18" charset="0"/>
              </a:rPr>
              <a:t> </a:t>
            </a:r>
            <a:r>
              <a:rPr lang="en-US" sz="3600" dirty="0" err="1">
                <a:cs typeface="Times New Roman" panose="02020603050405020304" pitchFamily="18" charset="0"/>
              </a:rPr>
              <a:t>Tuốt</a:t>
            </a:r>
            <a:r>
              <a:rPr lang="en-US" sz="3600" dirty="0">
                <a:cs typeface="Times New Roman" panose="02020603050405020304" pitchFamily="18" charset="0"/>
              </a:rPr>
              <a:t> </a:t>
            </a:r>
            <a:r>
              <a:rPr lang="en-US" sz="3600" dirty="0" err="1">
                <a:cs typeface="Times New Roman" panose="02020603050405020304" pitchFamily="18" charset="0"/>
              </a:rPr>
              <a:t>nhảy</a:t>
            </a:r>
            <a:r>
              <a:rPr lang="en-US" sz="3600" dirty="0">
                <a:cs typeface="Times New Roman" panose="02020603050405020304" pitchFamily="18" charset="0"/>
              </a:rPr>
              <a:t> qua con </a:t>
            </a:r>
            <a:r>
              <a:rPr lang="en-US" sz="3600" dirty="0" err="1">
                <a:cs typeface="Times New Roman" panose="02020603050405020304" pitchFamily="18" charset="0"/>
              </a:rPr>
              <a:t>cá</a:t>
            </a:r>
            <a:r>
              <a:rPr lang="en-US" sz="3600" dirty="0">
                <a:cs typeface="Times New Roman" panose="02020603050405020304" pitchFamily="18" charset="0"/>
              </a:rPr>
              <a:t> </a:t>
            </a:r>
            <a:r>
              <a:rPr lang="en-US" sz="3600" dirty="0" err="1">
                <a:cs typeface="Times New Roman" panose="02020603050405020304" pitchFamily="18" charset="0"/>
              </a:rPr>
              <a:t>chuối</a:t>
            </a:r>
            <a:r>
              <a:rPr lang="en-US" sz="3600" dirty="0">
                <a:cs typeface="Times New Roman" panose="02020603050405020304" pitchFamily="18" charset="0"/>
              </a:rPr>
              <a:t>”.</a:t>
            </a:r>
            <a:endParaRPr lang="en-US" sz="3600" dirty="0">
              <a:cs typeface="Times New Roman" panose="02020603050405020304" pitchFamily="18" charset="0"/>
            </a:endParaRPr>
          </a:p>
        </p:txBody>
      </p:sp>
      <p:pic>
        <p:nvPicPr>
          <p:cNvPr id="7" name="Picture 6"/>
          <p:cNvPicPr>
            <a:picLocks noChangeAspect="1"/>
          </p:cNvPicPr>
          <p:nvPr/>
        </p:nvPicPr>
        <p:blipFill rotWithShape="1">
          <a:blip r:embed="rId1">
            <a:extLst>
              <a:ext uri="{BEBA8EAE-BF5A-486C-A8C5-ECC9F3942E4B}">
                <a14:imgProps xmlns:a14="http://schemas.microsoft.com/office/drawing/2010/main">
                  <a14:imgLayer r:embed="rId2">
                    <a14:imgEffect>
                      <a14:backgroundRemoval t="42448" b="94010" l="52782" r="97804">
                        <a14:foregroundMark x1="75037" y1="55729" x2="74305" y2="60677"/>
                        <a14:foregroundMark x1="78258" y1="57813" x2="80015" y2="60938"/>
                        <a14:foregroundMark x1="87482" y1="87240" x2="91581" y2="81771"/>
                        <a14:foregroundMark x1="88507" y1="82552" x2="91435" y2="83854"/>
                      </a14:backgroundRemoval>
                    </a14:imgEffect>
                  </a14:imgLayer>
                </a14:imgProps>
              </a:ext>
            </a:extLst>
          </a:blip>
          <a:srcRect l="52929" t="41876" b="8541"/>
          <a:stretch>
            <a:fillRect/>
          </a:stretch>
        </p:blipFill>
        <p:spPr>
          <a:xfrm>
            <a:off x="8154978" y="1390524"/>
            <a:ext cx="3248127" cy="1923619"/>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0098" y="583324"/>
            <a:ext cx="1237403" cy="827238"/>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634" y="3227021"/>
            <a:ext cx="1237403" cy="1237403"/>
          </a:xfrm>
          <a:prstGeom prst="rect">
            <a:avLst/>
          </a:prstGeom>
        </p:spPr>
      </p:pic>
      <p:pic>
        <p:nvPicPr>
          <p:cNvPr id="10" name="Picture 9"/>
          <p:cNvPicPr>
            <a:picLocks noChangeAspect="1"/>
          </p:cNvPicPr>
          <p:nvPr/>
        </p:nvPicPr>
        <p:blipFill rotWithShape="1">
          <a:blip r:embed="rId5"/>
          <a:srcRect l="62605" t="35863" r="20996" b="31399"/>
          <a:stretch>
            <a:fillRect/>
          </a:stretch>
        </p:blipFill>
        <p:spPr>
          <a:xfrm>
            <a:off x="9779041" y="4747954"/>
            <a:ext cx="2311275" cy="1977464"/>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1" presetClass="entr" presetSubtype="0" fill="hold" grpId="0" nodeType="clickEffect">
                                  <p:stCondLst>
                                    <p:cond delay="0"/>
                                  </p:stCondLst>
                                  <p:iterate type="lt">
                                    <p:tmPct val="10000"/>
                                  </p:iterate>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5"/>
                                        </p:tgtEl>
                                        <p:attrNameLst>
                                          <p:attrName>ppt_y</p:attrName>
                                        </p:attrNameLst>
                                      </p:cBhvr>
                                      <p:tavLst>
                                        <p:tav tm="0">
                                          <p:val>
                                            <p:strVal val="#ppt_y"/>
                                          </p:val>
                                        </p:tav>
                                        <p:tav tm="100000">
                                          <p:val>
                                            <p:strVal val="#ppt_y"/>
                                          </p:val>
                                        </p:tav>
                                      </p:tavLst>
                                    </p:anim>
                                    <p:anim calcmode="lin" valueType="num">
                                      <p:cBhvr>
                                        <p:cTn id="21"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5"/>
                                        </p:tgtEl>
                                      </p:cBhvr>
                                    </p:animEffect>
                                  </p:childTnLst>
                                </p:cTn>
                              </p:par>
                              <p:par>
                                <p:cTn id="24" presetID="10"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ppt_x"/>
                                          </p:val>
                                        </p:tav>
                                        <p:tav tm="100000">
                                          <p:val>
                                            <p:strVal val="#ppt_x"/>
                                          </p:val>
                                        </p:tav>
                                      </p:tavLst>
                                    </p:anim>
                                    <p:anim calcmode="lin" valueType="num">
                                      <p:cBhvr additive="base">
                                        <p:cTn id="4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46185" y="520436"/>
            <a:ext cx="11720528" cy="1254576"/>
          </a:xfrm>
          <a:prstGeom prst="roundRect">
            <a:avLst/>
          </a:prstGeom>
          <a:solidFill>
            <a:srgbClr val="FDC2C1"/>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b="1">
                <a:solidFill>
                  <a:srgbClr val="FF0000"/>
                </a:solidFill>
              </a:rPr>
              <a:t>   </a:t>
            </a:r>
            <a:r>
              <a:rPr lang="vi-VN" sz="4000" b="1">
                <a:solidFill>
                  <a:schemeClr val="accent1"/>
                </a:solidFill>
              </a:rPr>
              <a:t>3</a:t>
            </a:r>
            <a:r>
              <a:rPr lang="vi-VN" sz="4000" b="1" dirty="0">
                <a:solidFill>
                  <a:schemeClr val="accent1"/>
                </a:solidFill>
              </a:rPr>
              <a:t>. Vì sao các bạn tỏ thái độ giận </a:t>
            </a:r>
            <a:r>
              <a:rPr lang="vi-VN" sz="4000" b="1">
                <a:solidFill>
                  <a:schemeClr val="accent1"/>
                </a:solidFill>
              </a:rPr>
              <a:t>dỗi Mít?</a:t>
            </a:r>
            <a:endParaRPr lang="vi-VN" sz="4000" b="1" dirty="0">
              <a:solidFill>
                <a:schemeClr val="accent1"/>
              </a:solidFill>
            </a:endParaRPr>
          </a:p>
        </p:txBody>
      </p:sp>
      <p:sp>
        <p:nvSpPr>
          <p:cNvPr id="3" name="TextBox 2"/>
          <p:cNvSpPr txBox="1"/>
          <p:nvPr/>
        </p:nvSpPr>
        <p:spPr>
          <a:xfrm>
            <a:off x="246184" y="2400216"/>
            <a:ext cx="7665363" cy="1636666"/>
          </a:xfrm>
          <a:prstGeom prst="rect">
            <a:avLst/>
          </a:prstGeom>
          <a:noFill/>
        </p:spPr>
        <p:txBody>
          <a:bodyPr wrap="square" rtlCol="0">
            <a:spAutoFit/>
          </a:bodyPr>
          <a:lstStyle/>
          <a:p>
            <a:pPr>
              <a:lnSpc>
                <a:spcPct val="150000"/>
              </a:lnSpc>
            </a:pPr>
            <a:r>
              <a:rPr lang="en-US" sz="3600">
                <a:cs typeface="Times New Roman" panose="02020603050405020304" pitchFamily="18" charset="0"/>
              </a:rPr>
              <a:t>- Các </a:t>
            </a:r>
            <a:r>
              <a:rPr lang="en-US" sz="3600" dirty="0" err="1">
                <a:cs typeface="Times New Roman" panose="02020603050405020304" pitchFamily="18" charset="0"/>
              </a:rPr>
              <a:t>bạn</a:t>
            </a:r>
            <a:r>
              <a:rPr lang="en-US" sz="3600" dirty="0">
                <a:cs typeface="Times New Roman" panose="02020603050405020304" pitchFamily="18" charset="0"/>
              </a:rPr>
              <a:t> </a:t>
            </a:r>
            <a:r>
              <a:rPr lang="en-US" sz="3600" dirty="0" err="1">
                <a:cs typeface="Times New Roman" panose="02020603050405020304" pitchFamily="18" charset="0"/>
              </a:rPr>
              <a:t>tỏ</a:t>
            </a:r>
            <a:r>
              <a:rPr lang="en-US" sz="3600" dirty="0">
                <a:cs typeface="Times New Roman" panose="02020603050405020304" pitchFamily="18" charset="0"/>
              </a:rPr>
              <a:t> </a:t>
            </a:r>
            <a:r>
              <a:rPr lang="en-US" sz="3600" dirty="0" err="1">
                <a:cs typeface="Times New Roman" panose="02020603050405020304" pitchFamily="18" charset="0"/>
              </a:rPr>
              <a:t>thái</a:t>
            </a:r>
            <a:r>
              <a:rPr lang="en-US" sz="3600" dirty="0">
                <a:cs typeface="Times New Roman" panose="02020603050405020304" pitchFamily="18" charset="0"/>
              </a:rPr>
              <a:t> </a:t>
            </a:r>
            <a:r>
              <a:rPr lang="en-US" sz="3600" dirty="0" err="1">
                <a:cs typeface="Times New Roman" panose="02020603050405020304" pitchFamily="18" charset="0"/>
              </a:rPr>
              <a:t>độ</a:t>
            </a:r>
            <a:r>
              <a:rPr lang="en-US" sz="3600" dirty="0">
                <a:cs typeface="Times New Roman" panose="02020603050405020304" pitchFamily="18" charset="0"/>
              </a:rPr>
              <a:t> </a:t>
            </a:r>
            <a:r>
              <a:rPr lang="en-US" sz="3600" dirty="0" err="1">
                <a:cs typeface="Times New Roman" panose="02020603050405020304" pitchFamily="18" charset="0"/>
              </a:rPr>
              <a:t>giận</a:t>
            </a:r>
            <a:r>
              <a:rPr lang="en-US" sz="3600" dirty="0">
                <a:cs typeface="Times New Roman" panose="02020603050405020304" pitchFamily="18" charset="0"/>
              </a:rPr>
              <a:t> </a:t>
            </a:r>
            <a:r>
              <a:rPr lang="en-US" sz="3600" dirty="0" err="1">
                <a:cs typeface="Times New Roman" panose="02020603050405020304" pitchFamily="18" charset="0"/>
              </a:rPr>
              <a:t>dỗi</a:t>
            </a:r>
            <a:r>
              <a:rPr lang="en-US" sz="3600" dirty="0">
                <a:cs typeface="Times New Roman" panose="02020603050405020304" pitchFamily="18" charset="0"/>
              </a:rPr>
              <a:t> </a:t>
            </a:r>
            <a:r>
              <a:rPr lang="en-US" sz="3600" dirty="0" err="1">
                <a:cs typeface="Times New Roman" panose="02020603050405020304" pitchFamily="18" charset="0"/>
              </a:rPr>
              <a:t>với</a:t>
            </a:r>
            <a:r>
              <a:rPr lang="en-US" sz="3600" dirty="0">
                <a:cs typeface="Times New Roman" panose="02020603050405020304" pitchFamily="18" charset="0"/>
              </a:rPr>
              <a:t> </a:t>
            </a:r>
            <a:r>
              <a:rPr lang="en-US" sz="3600" dirty="0" err="1">
                <a:cs typeface="Times New Roman" panose="02020603050405020304" pitchFamily="18" charset="0"/>
              </a:rPr>
              <a:t>Mít</a:t>
            </a:r>
            <a:r>
              <a:rPr lang="en-US" sz="3600" dirty="0">
                <a:cs typeface="Times New Roman" panose="02020603050405020304" pitchFamily="18" charset="0"/>
              </a:rPr>
              <a:t> </a:t>
            </a:r>
            <a:r>
              <a:rPr lang="en-US" sz="3600" dirty="0" err="1">
                <a:cs typeface="Times New Roman" panose="02020603050405020304" pitchFamily="18" charset="0"/>
              </a:rPr>
              <a:t>vì</a:t>
            </a:r>
            <a:r>
              <a:rPr lang="en-US" sz="3600" dirty="0">
                <a:cs typeface="Times New Roman" panose="02020603050405020304" pitchFamily="18" charset="0"/>
              </a:rPr>
              <a:t> </a:t>
            </a:r>
            <a:r>
              <a:rPr lang="en-US" sz="3600" err="1">
                <a:cs typeface="Times New Roman" panose="02020603050405020304" pitchFamily="18" charset="0"/>
              </a:rPr>
              <a:t>cho</a:t>
            </a:r>
            <a:r>
              <a:rPr lang="en-US" sz="3600">
                <a:cs typeface="Times New Roman" panose="02020603050405020304" pitchFamily="18" charset="0"/>
              </a:rPr>
              <a:t> rằng Mít </a:t>
            </a:r>
            <a:r>
              <a:rPr lang="en-US" sz="3600" dirty="0" err="1">
                <a:cs typeface="Times New Roman" panose="02020603050405020304" pitchFamily="18" charset="0"/>
              </a:rPr>
              <a:t>chế</a:t>
            </a:r>
            <a:r>
              <a:rPr lang="en-US" sz="3600" dirty="0">
                <a:cs typeface="Times New Roman" panose="02020603050405020304" pitchFamily="18" charset="0"/>
              </a:rPr>
              <a:t> </a:t>
            </a:r>
            <a:r>
              <a:rPr lang="en-US" sz="3600" dirty="0" err="1">
                <a:cs typeface="Times New Roman" panose="02020603050405020304" pitchFamily="18" charset="0"/>
              </a:rPr>
              <a:t>giễu</a:t>
            </a:r>
            <a:r>
              <a:rPr lang="en-US" sz="3600" dirty="0">
                <a:cs typeface="Times New Roman" panose="02020603050405020304" pitchFamily="18" charset="0"/>
              </a:rPr>
              <a:t> </a:t>
            </a:r>
            <a:r>
              <a:rPr lang="en-US" sz="3600" dirty="0" err="1">
                <a:cs typeface="Times New Roman" panose="02020603050405020304" pitchFamily="18" charset="0"/>
              </a:rPr>
              <a:t>họ</a:t>
            </a:r>
            <a:r>
              <a:rPr lang="en-US" sz="3600">
                <a:cs typeface="Times New Roman" panose="02020603050405020304" pitchFamily="18" charset="0"/>
              </a:rPr>
              <a:t>.</a:t>
            </a:r>
            <a:endParaRPr lang="vi-VN" sz="3600" dirty="0">
              <a:cs typeface="Times New Roman" panose="02020603050405020304" pitchFamily="18" charset="0"/>
            </a:endParaRPr>
          </a:p>
        </p:txBody>
      </p:sp>
      <p:pic>
        <p:nvPicPr>
          <p:cNvPr id="8" name="Picture 7"/>
          <p:cNvPicPr>
            <a:picLocks noChangeAspect="1"/>
          </p:cNvPicPr>
          <p:nvPr/>
        </p:nvPicPr>
        <p:blipFill rotWithShape="1">
          <a:blip r:embed="rId1">
            <a:extLst>
              <a:ext uri="{BEBA8EAE-BF5A-486C-A8C5-ECC9F3942E4B}">
                <a14:imgProps xmlns:a14="http://schemas.microsoft.com/office/drawing/2010/main">
                  <a14:imgLayer r:embed="rId2">
                    <a14:imgEffect>
                      <a14:backgroundRemoval t="33203" b="100000" l="0" r="42313">
                        <a14:foregroundMark x1="7760" y1="52995" x2="8126" y2="91276"/>
                        <a14:foregroundMark x1="7394" y1="56641" x2="14129" y2="87760"/>
                        <a14:foregroundMark x1="15081" y1="89453" x2="16471" y2="88281"/>
                        <a14:foregroundMark x1="1903" y1="66146" x2="6076" y2="67969"/>
                        <a14:foregroundMark x1="11786" y1="68359" x2="15081" y2="64063"/>
                        <a14:foregroundMark x1="19034" y1="58073" x2="17936" y2="71094"/>
                        <a14:foregroundMark x1="20791" y1="56641" x2="21376" y2="70182"/>
                        <a14:foregroundMark x1="18155" y1="46354" x2="19619" y2="49219"/>
                        <a14:foregroundMark x1="19693" y1="48047" x2="20425" y2="48958"/>
                        <a14:foregroundMark x1="15593" y1="63672" x2="16032" y2="63281"/>
                        <a14:foregroundMark x1="15227" y1="62500" x2="15373" y2="61589"/>
                        <a14:foregroundMark x1="16105" y1="56901" x2="16252" y2="53255"/>
                        <a14:foregroundMark x1="23426" y1="57682" x2="23280" y2="53646"/>
                        <a14:foregroundMark x1="24451" y1="56510" x2="27892" y2="63672"/>
                        <a14:foregroundMark x1="26647" y1="62109" x2="26428" y2="72396"/>
                        <a14:foregroundMark x1="28258" y1="57552" x2="29283" y2="71354"/>
                        <a14:foregroundMark x1="34114" y1="73047" x2="35286" y2="72917"/>
                        <a14:foregroundMark x1="34846" y1="72396" x2="35286" y2="55469"/>
                        <a14:foregroundMark x1="32943" y1="55339" x2="33455" y2="57552"/>
                        <a14:foregroundMark x1="37848" y1="65234" x2="39092" y2="72266"/>
                        <a14:foregroundMark x1="39165" y1="72396" x2="39165" y2="72396"/>
                        <a14:foregroundMark x1="34627" y1="39453" x2="37921" y2="39193"/>
                      </a14:backgroundRemoval>
                    </a14:imgEffect>
                  </a14:imgLayer>
                </a14:imgProps>
              </a:ext>
            </a:extLst>
          </a:blip>
          <a:srcRect t="31511" r="57760"/>
          <a:stretch>
            <a:fillRect/>
          </a:stretch>
        </p:blipFill>
        <p:spPr>
          <a:xfrm>
            <a:off x="7539883" y="2016438"/>
            <a:ext cx="4652117" cy="462084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774" y="352223"/>
            <a:ext cx="1237403" cy="1237403"/>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32"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circle(out)">
                                      <p:cBhvr>
                                        <p:cTn id="19" dur="2000"/>
                                        <p:tgtEl>
                                          <p:spTgt spid="3"/>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78372" y="439600"/>
            <a:ext cx="11508828" cy="1114037"/>
          </a:xfrm>
          <a:prstGeom prst="roundRect">
            <a:avLst/>
          </a:prstGeom>
          <a:solidFill>
            <a:srgbClr val="FDC2C1"/>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3600" b="1" dirty="0">
                <a:solidFill>
                  <a:srgbClr val="FF0000"/>
                </a:solidFill>
              </a:rPr>
              <a:t>             </a:t>
            </a:r>
            <a:r>
              <a:rPr lang="vi-VN" sz="3600" b="1" dirty="0">
                <a:solidFill>
                  <a:schemeClr val="accent1"/>
                </a:solidFill>
              </a:rPr>
              <a:t>4. Hãy nói 1 – 2 câu để giúp Mít giải thích cho các bạn hiểu và không giận Mít</a:t>
            </a:r>
            <a:r>
              <a:rPr lang="en-US" sz="3600" b="1" dirty="0">
                <a:solidFill>
                  <a:schemeClr val="accent1"/>
                </a:solidFill>
              </a:rPr>
              <a:t>.</a:t>
            </a:r>
            <a:endParaRPr lang="vi-VN" sz="3600" b="1" dirty="0">
              <a:solidFill>
                <a:schemeClr val="accent1"/>
              </a:solidFill>
            </a:endParaRPr>
          </a:p>
        </p:txBody>
      </p:sp>
      <p:pic>
        <p:nvPicPr>
          <p:cNvPr id="7" name="Picture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276600" y="2152650"/>
            <a:ext cx="4857750" cy="4857750"/>
          </a:xfrm>
          <a:prstGeom prst="rect">
            <a:avLst/>
          </a:prstGeom>
        </p:spPr>
      </p:pic>
      <p:sp>
        <p:nvSpPr>
          <p:cNvPr id="8" name="Oval Callout 7"/>
          <p:cNvSpPr/>
          <p:nvPr/>
        </p:nvSpPr>
        <p:spPr>
          <a:xfrm>
            <a:off x="78709" y="2014330"/>
            <a:ext cx="4417091" cy="1643271"/>
          </a:xfrm>
          <a:prstGeom prst="wedgeEllipseCallout">
            <a:avLst>
              <a:gd name="adj1" fmla="val 61244"/>
              <a:gd name="adj2" fmla="val 3876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cs typeface="Times New Roman" panose="02020603050405020304" pitchFamily="18" charset="0"/>
              </a:rPr>
              <a:t>Xin </a:t>
            </a:r>
            <a:r>
              <a:rPr lang="en-US" sz="2800" dirty="0" err="1">
                <a:solidFill>
                  <a:schemeClr val="tx1"/>
                </a:solidFill>
                <a:cs typeface="Times New Roman" panose="02020603050405020304" pitchFamily="18" charset="0"/>
              </a:rPr>
              <a:t>lỗi</a:t>
            </a:r>
            <a:r>
              <a:rPr lang="en-US" sz="2800" dirty="0">
                <a:solidFill>
                  <a:schemeClr val="tx1"/>
                </a:solidFill>
                <a:cs typeface="Times New Roman" panose="02020603050405020304" pitchFamily="18" charset="0"/>
              </a:rPr>
              <a:t> </a:t>
            </a:r>
            <a:r>
              <a:rPr lang="en-US" sz="2800" dirty="0" err="1">
                <a:solidFill>
                  <a:schemeClr val="tx1"/>
                </a:solidFill>
                <a:cs typeface="Times New Roman" panose="02020603050405020304" pitchFamily="18" charset="0"/>
              </a:rPr>
              <a:t>các</a:t>
            </a:r>
            <a:r>
              <a:rPr lang="en-US" sz="2800" dirty="0">
                <a:solidFill>
                  <a:schemeClr val="tx1"/>
                </a:solidFill>
                <a:cs typeface="Times New Roman" panose="02020603050405020304" pitchFamily="18" charset="0"/>
              </a:rPr>
              <a:t> </a:t>
            </a:r>
            <a:r>
              <a:rPr lang="en-US" sz="2800" dirty="0" err="1">
                <a:solidFill>
                  <a:schemeClr val="tx1"/>
                </a:solidFill>
                <a:cs typeface="Times New Roman" panose="02020603050405020304" pitchFamily="18" charset="0"/>
              </a:rPr>
              <a:t>cậu</a:t>
            </a:r>
            <a:r>
              <a:rPr lang="en-US" sz="2800" dirty="0">
                <a:solidFill>
                  <a:schemeClr val="tx1"/>
                </a:solidFill>
                <a:cs typeface="Times New Roman" panose="02020603050405020304" pitchFamily="18" charset="0"/>
              </a:rPr>
              <a:t>. </a:t>
            </a:r>
            <a:r>
              <a:rPr lang="en-US" sz="2800" dirty="0" err="1">
                <a:solidFill>
                  <a:schemeClr val="tx1"/>
                </a:solidFill>
                <a:cs typeface="Times New Roman" panose="02020603050405020304" pitchFamily="18" charset="0"/>
              </a:rPr>
              <a:t>Tớ</a:t>
            </a:r>
            <a:r>
              <a:rPr lang="en-US" sz="2800" dirty="0">
                <a:solidFill>
                  <a:schemeClr val="tx1"/>
                </a:solidFill>
                <a:cs typeface="Times New Roman" panose="02020603050405020304" pitchFamily="18" charset="0"/>
              </a:rPr>
              <a:t> </a:t>
            </a:r>
            <a:r>
              <a:rPr lang="en-US" sz="2800" dirty="0" err="1">
                <a:solidFill>
                  <a:schemeClr val="tx1"/>
                </a:solidFill>
                <a:cs typeface="Times New Roman" panose="02020603050405020304" pitchFamily="18" charset="0"/>
              </a:rPr>
              <a:t>mới</a:t>
            </a:r>
            <a:r>
              <a:rPr lang="en-US" sz="2800" dirty="0">
                <a:solidFill>
                  <a:schemeClr val="tx1"/>
                </a:solidFill>
                <a:cs typeface="Times New Roman" panose="02020603050405020304" pitchFamily="18" charset="0"/>
              </a:rPr>
              <a:t> </a:t>
            </a:r>
            <a:r>
              <a:rPr lang="en-US" sz="2800" dirty="0" err="1">
                <a:solidFill>
                  <a:schemeClr val="tx1"/>
                </a:solidFill>
                <a:cs typeface="Times New Roman" panose="02020603050405020304" pitchFamily="18" charset="0"/>
              </a:rPr>
              <a:t>tập</a:t>
            </a:r>
            <a:r>
              <a:rPr lang="en-US" sz="2800" dirty="0">
                <a:solidFill>
                  <a:schemeClr val="tx1"/>
                </a:solidFill>
                <a:cs typeface="Times New Roman" panose="02020603050405020304" pitchFamily="18" charset="0"/>
              </a:rPr>
              <a:t> </a:t>
            </a:r>
            <a:r>
              <a:rPr lang="en-US" sz="2800" dirty="0" err="1">
                <a:solidFill>
                  <a:schemeClr val="tx1"/>
                </a:solidFill>
                <a:cs typeface="Times New Roman" panose="02020603050405020304" pitchFamily="18" charset="0"/>
              </a:rPr>
              <a:t>làm</a:t>
            </a:r>
            <a:r>
              <a:rPr lang="en-US" sz="2800" dirty="0">
                <a:solidFill>
                  <a:schemeClr val="tx1"/>
                </a:solidFill>
                <a:cs typeface="Times New Roman" panose="02020603050405020304" pitchFamily="18" charset="0"/>
              </a:rPr>
              <a:t> </a:t>
            </a:r>
            <a:r>
              <a:rPr lang="en-US" sz="2800" dirty="0" err="1">
                <a:solidFill>
                  <a:schemeClr val="tx1"/>
                </a:solidFill>
                <a:cs typeface="Times New Roman" panose="02020603050405020304" pitchFamily="18" charset="0"/>
              </a:rPr>
              <a:t>thơ</a:t>
            </a:r>
            <a:r>
              <a:rPr lang="en-US" sz="2800" dirty="0">
                <a:solidFill>
                  <a:schemeClr val="tx1"/>
                </a:solidFill>
                <a:cs typeface="Times New Roman" panose="02020603050405020304" pitchFamily="18" charset="0"/>
              </a:rPr>
              <a:t> </a:t>
            </a:r>
            <a:r>
              <a:rPr lang="en-US" sz="2800" dirty="0" err="1">
                <a:solidFill>
                  <a:schemeClr val="tx1"/>
                </a:solidFill>
                <a:cs typeface="Times New Roman" panose="02020603050405020304" pitchFamily="18" charset="0"/>
              </a:rPr>
              <a:t>thôi</a:t>
            </a:r>
            <a:r>
              <a:rPr lang="en-US" sz="2800" dirty="0">
                <a:solidFill>
                  <a:schemeClr val="tx1"/>
                </a:solidFill>
                <a:cs typeface="Times New Roman" panose="02020603050405020304" pitchFamily="18" charset="0"/>
              </a:rPr>
              <a:t> </a:t>
            </a:r>
            <a:r>
              <a:rPr lang="en-US" sz="2800" dirty="0" err="1">
                <a:solidFill>
                  <a:schemeClr val="tx1"/>
                </a:solidFill>
                <a:cs typeface="Times New Roman" panose="02020603050405020304" pitchFamily="18" charset="0"/>
              </a:rPr>
              <a:t>mà</a:t>
            </a:r>
            <a:r>
              <a:rPr lang="en-US" sz="2800" dirty="0">
                <a:solidFill>
                  <a:schemeClr val="tx1"/>
                </a:solidFill>
                <a:cs typeface="Times New Roman" panose="02020603050405020304" pitchFamily="18" charset="0"/>
              </a:rPr>
              <a:t>.</a:t>
            </a:r>
            <a:endParaRPr lang="vi-VN" sz="2800" dirty="0">
              <a:solidFill>
                <a:schemeClr val="tx1"/>
              </a:solidFill>
              <a:cs typeface="Times New Roman" panose="02020603050405020304" pitchFamily="18" charset="0"/>
            </a:endParaRPr>
          </a:p>
        </p:txBody>
      </p:sp>
      <p:sp>
        <p:nvSpPr>
          <p:cNvPr id="11" name="Cloud Callout 10"/>
          <p:cNvSpPr/>
          <p:nvPr/>
        </p:nvSpPr>
        <p:spPr>
          <a:xfrm>
            <a:off x="7693691" y="3429000"/>
            <a:ext cx="4193509" cy="2838450"/>
          </a:xfrm>
          <a:prstGeom prst="cloudCallout">
            <a:avLst>
              <a:gd name="adj1" fmla="val -74910"/>
              <a:gd name="adj2" fmla="val -28973"/>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cs typeface="Times New Roman" panose="02020603050405020304" pitchFamily="18" charset="0"/>
              </a:rPr>
              <a:t>Các</a:t>
            </a:r>
            <a:r>
              <a:rPr lang="en-US" sz="2800" dirty="0">
                <a:solidFill>
                  <a:schemeClr val="tx1"/>
                </a:solidFill>
                <a:cs typeface="Times New Roman" panose="02020603050405020304" pitchFamily="18" charset="0"/>
              </a:rPr>
              <a:t> </a:t>
            </a:r>
            <a:r>
              <a:rPr lang="en-US" sz="2800" dirty="0" err="1">
                <a:solidFill>
                  <a:schemeClr val="tx1"/>
                </a:solidFill>
                <a:cs typeface="Times New Roman" panose="02020603050405020304" pitchFamily="18" charset="0"/>
              </a:rPr>
              <a:t>bạn</a:t>
            </a:r>
            <a:r>
              <a:rPr lang="en-US" sz="2800" dirty="0">
                <a:solidFill>
                  <a:schemeClr val="tx1"/>
                </a:solidFill>
                <a:cs typeface="Times New Roman" panose="02020603050405020304" pitchFamily="18" charset="0"/>
              </a:rPr>
              <a:t> </a:t>
            </a:r>
            <a:r>
              <a:rPr lang="en-US" sz="2800" dirty="0" err="1">
                <a:solidFill>
                  <a:schemeClr val="tx1"/>
                </a:solidFill>
                <a:cs typeface="Times New Roman" panose="02020603050405020304" pitchFamily="18" charset="0"/>
              </a:rPr>
              <a:t>bo</a:t>
            </a:r>
            <a:r>
              <a:rPr lang="en-US" sz="2800" dirty="0">
                <a:solidFill>
                  <a:schemeClr val="tx1"/>
                </a:solidFill>
                <a:cs typeface="Times New Roman" panose="02020603050405020304" pitchFamily="18" charset="0"/>
              </a:rPr>
              <a:t>̉ qua </a:t>
            </a:r>
            <a:r>
              <a:rPr lang="en-US" sz="2800" dirty="0" err="1">
                <a:solidFill>
                  <a:schemeClr val="tx1"/>
                </a:solidFill>
                <a:cs typeface="Times New Roman" panose="02020603050405020304" pitchFamily="18" charset="0"/>
              </a:rPr>
              <a:t>cho</a:t>
            </a:r>
            <a:r>
              <a:rPr lang="en-US" sz="2800" dirty="0">
                <a:solidFill>
                  <a:schemeClr val="tx1"/>
                </a:solidFill>
                <a:cs typeface="Times New Roman" panose="02020603050405020304" pitchFamily="18" charset="0"/>
              </a:rPr>
              <a:t> </a:t>
            </a:r>
            <a:r>
              <a:rPr lang="en-US" sz="2800" dirty="0" err="1">
                <a:solidFill>
                  <a:schemeClr val="tx1"/>
                </a:solidFill>
                <a:cs typeface="Times New Roman" panose="02020603050405020304" pitchFamily="18" charset="0"/>
              </a:rPr>
              <a:t>mình</a:t>
            </a:r>
            <a:r>
              <a:rPr lang="en-US" sz="2800" dirty="0">
                <a:solidFill>
                  <a:schemeClr val="tx1"/>
                </a:solidFill>
                <a:cs typeface="Times New Roman" panose="02020603050405020304" pitchFamily="18" charset="0"/>
              </a:rPr>
              <a:t> </a:t>
            </a:r>
            <a:r>
              <a:rPr lang="en-US" sz="2800" dirty="0" err="1">
                <a:solidFill>
                  <a:schemeClr val="tx1"/>
                </a:solidFill>
                <a:cs typeface="Times New Roman" panose="02020603050405020304" pitchFamily="18" charset="0"/>
              </a:rPr>
              <a:t>nhe</a:t>
            </a:r>
            <a:r>
              <a:rPr lang="en-US" sz="2800" dirty="0">
                <a:solidFill>
                  <a:schemeClr val="tx1"/>
                </a:solidFill>
                <a:cs typeface="Times New Roman" panose="02020603050405020304" pitchFamily="18" charset="0"/>
              </a:rPr>
              <a:t>́. </a:t>
            </a:r>
            <a:r>
              <a:rPr lang="en-US" sz="2800" dirty="0" err="1">
                <a:solidFill>
                  <a:schemeClr val="tx1"/>
                </a:solidFill>
                <a:cs typeface="Times New Roman" panose="02020603050405020304" pitchFamily="18" charset="0"/>
              </a:rPr>
              <a:t>Mình</a:t>
            </a:r>
            <a:r>
              <a:rPr lang="en-US" sz="2800" dirty="0">
                <a:solidFill>
                  <a:schemeClr val="tx1"/>
                </a:solidFill>
                <a:cs typeface="Times New Roman" panose="02020603050405020304" pitchFamily="18" charset="0"/>
              </a:rPr>
              <a:t> </a:t>
            </a:r>
            <a:r>
              <a:rPr lang="en-US" sz="2800" dirty="0" err="1">
                <a:solidFill>
                  <a:schemeClr val="tx1"/>
                </a:solidFill>
                <a:cs typeface="Times New Roman" panose="02020603050405020304" pitchFamily="18" charset="0"/>
              </a:rPr>
              <a:t>rất</a:t>
            </a:r>
            <a:r>
              <a:rPr lang="en-US" sz="2800" dirty="0">
                <a:solidFill>
                  <a:schemeClr val="tx1"/>
                </a:solidFill>
                <a:cs typeface="Times New Roman" panose="02020603050405020304" pitchFamily="18" charset="0"/>
              </a:rPr>
              <a:t> </a:t>
            </a:r>
            <a:r>
              <a:rPr lang="en-US" sz="2800" dirty="0" err="1">
                <a:solidFill>
                  <a:schemeClr val="tx1"/>
                </a:solidFill>
                <a:cs typeface="Times New Roman" panose="02020603050405020304" pitchFamily="18" charset="0"/>
              </a:rPr>
              <a:t>quy</a:t>
            </a:r>
            <a:r>
              <a:rPr lang="en-US" sz="2800" dirty="0">
                <a:solidFill>
                  <a:schemeClr val="tx1"/>
                </a:solidFill>
                <a:cs typeface="Times New Roman" panose="02020603050405020304" pitchFamily="18" charset="0"/>
              </a:rPr>
              <a:t>́ </a:t>
            </a:r>
            <a:r>
              <a:rPr lang="en-US" sz="2800" dirty="0" err="1">
                <a:solidFill>
                  <a:schemeClr val="tx1"/>
                </a:solidFill>
                <a:cs typeface="Times New Roman" panose="02020603050405020304" pitchFamily="18" charset="0"/>
              </a:rPr>
              <a:t>các</a:t>
            </a:r>
            <a:r>
              <a:rPr lang="en-US" sz="2800" dirty="0">
                <a:solidFill>
                  <a:schemeClr val="tx1"/>
                </a:solidFill>
                <a:cs typeface="Times New Roman" panose="02020603050405020304" pitchFamily="18" charset="0"/>
              </a:rPr>
              <a:t> </a:t>
            </a:r>
            <a:r>
              <a:rPr lang="en-US" sz="2800" dirty="0" err="1">
                <a:solidFill>
                  <a:schemeClr val="tx1"/>
                </a:solidFill>
                <a:cs typeface="Times New Roman" panose="02020603050405020304" pitchFamily="18" charset="0"/>
              </a:rPr>
              <a:t>bạn</a:t>
            </a:r>
            <a:r>
              <a:rPr lang="en-US" sz="2800" dirty="0">
                <a:solidFill>
                  <a:schemeClr val="tx1"/>
                </a:solidFill>
                <a:cs typeface="Times New Roman" panose="02020603050405020304" pitchFamily="18" charset="0"/>
              </a:rPr>
              <a:t> mà.</a:t>
            </a:r>
            <a:endParaRPr lang="vi-VN" sz="2800" dirty="0">
              <a:solidFill>
                <a:schemeClr val="tx1"/>
              </a:solidFill>
              <a:cs typeface="Times New Roman" panose="020206030504050203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16234"/>
            <a:ext cx="1237403" cy="1237403"/>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63160" y="2237446"/>
            <a:ext cx="5320303" cy="1323439"/>
          </a:xfrm>
          <a:prstGeom prst="rect">
            <a:avLst/>
          </a:prstGeom>
        </p:spPr>
        <p:txBody>
          <a:bodyPr wrap="none">
            <a:spAutoFit/>
            <a:scene3d>
              <a:camera prst="perspectiveRight"/>
              <a:lightRig rig="threePt" dir="t"/>
            </a:scene3d>
          </a:bodyPr>
          <a:lstStyle/>
          <a:p>
            <a:pPr algn="ctr"/>
            <a:r>
              <a:rPr lang="en-US" sz="8000" b="1"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LUYỆN TẬP</a:t>
            </a:r>
            <a:endParaRPr lang="en-US" sz="8000" b="1" dirty="0">
              <a:solidFill>
                <a:srgbClr val="FF0000"/>
              </a:solidFill>
              <a:effectLst>
                <a:outerShdw blurRad="38100" dist="38100" dir="2700000" algn="tl">
                  <a:srgbClr val="000000">
                    <a:alpha val="43137"/>
                  </a:srgbClr>
                </a:outerShdw>
              </a:effectLst>
              <a:latin typeface="+mj-lt"/>
              <a:cs typeface="Times New Roman" panose="02020603050405020304" pitchFamily="18" charset="0"/>
            </a:endParaRPr>
          </a:p>
        </p:txBody>
      </p:sp>
      <p:pic>
        <p:nvPicPr>
          <p:cNvPr id="5" name="Picture 4"/>
          <p:cNvPicPr>
            <a:picLocks noChangeAspect="1"/>
          </p:cNvPicPr>
          <p:nvPr/>
        </p:nvPicPr>
        <p:blipFill rotWithShape="1">
          <a:blip r:embed="rId1">
            <a:extLst>
              <a:ext uri="{28A0092B-C50C-407E-A947-70E740481C1C}">
                <a14:useLocalDpi xmlns:a14="http://schemas.microsoft.com/office/drawing/2010/main" val="0"/>
              </a:ext>
            </a:extLst>
          </a:blip>
          <a:srcRect r="23300" b="6716"/>
          <a:stretch>
            <a:fillRect/>
          </a:stretch>
        </p:blipFill>
        <p:spPr>
          <a:xfrm>
            <a:off x="-2520462" y="263770"/>
            <a:ext cx="5421923" cy="6594230"/>
          </a:xfrm>
          <a:prstGeom prst="rect">
            <a:avLst/>
          </a:prstGeom>
        </p:spPr>
      </p:pic>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35577" b="30769"/>
          <a:stretch>
            <a:fillRect/>
          </a:stretch>
        </p:blipFill>
        <p:spPr>
          <a:xfrm>
            <a:off x="7164712" y="5549462"/>
            <a:ext cx="4624262" cy="1308538"/>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26399" b="23601"/>
          <a:stretch>
            <a:fillRect/>
          </a:stretch>
        </p:blipFill>
        <p:spPr>
          <a:xfrm>
            <a:off x="2467683" y="5227680"/>
            <a:ext cx="4917746" cy="170440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4" presetClass="entr" presetSubtype="1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74832" y="2795368"/>
            <a:ext cx="9312438" cy="1323439"/>
          </a:xfrm>
          <a:prstGeom prst="rect">
            <a:avLst/>
          </a:prstGeom>
          <a:noFill/>
        </p:spPr>
        <p:txBody>
          <a:bodyPr wrap="square" rtlCol="0">
            <a:spAutoFit/>
          </a:bodyPr>
          <a:lstStyle/>
          <a:p>
            <a:r>
              <a:rPr lang="en-US" sz="4000">
                <a:cs typeface="Times New Roman" panose="02020603050405020304" pitchFamily="18" charset="0"/>
              </a:rPr>
              <a:t>- </a:t>
            </a:r>
            <a:r>
              <a:rPr lang="vi-VN" sz="4000">
                <a:cs typeface="Times New Roman" panose="02020603050405020304" pitchFamily="18" charset="0"/>
              </a:rPr>
              <a:t>Hai </a:t>
            </a:r>
            <a:r>
              <a:rPr lang="vi-VN" sz="4000" dirty="0">
                <a:cs typeface="Times New Roman" panose="02020603050405020304" pitchFamily="18" charset="0"/>
              </a:rPr>
              <a:t>tiếng bắt vần với nhau là hai tiếng có phần cuối </a:t>
            </a:r>
            <a:r>
              <a:rPr lang="vi-VN" sz="4000">
                <a:cs typeface="Times New Roman" panose="02020603050405020304" pitchFamily="18" charset="0"/>
              </a:rPr>
              <a:t>giống nhau</a:t>
            </a:r>
            <a:r>
              <a:rPr lang="en-US" sz="4000">
                <a:cs typeface="Times New Roman" panose="02020603050405020304" pitchFamily="18" charset="0"/>
              </a:rPr>
              <a:t>.</a:t>
            </a:r>
            <a:r>
              <a:rPr lang="vi-VN" sz="4000">
                <a:cs typeface="Times New Roman" panose="02020603050405020304" pitchFamily="18" charset="0"/>
              </a:rPr>
              <a:t> </a:t>
            </a:r>
            <a:endParaRPr lang="vi-VN" sz="4000" dirty="0">
              <a:cs typeface="Times New Roman" panose="02020603050405020304" pitchFamily="18" charset="0"/>
            </a:endParaRPr>
          </a:p>
        </p:txBody>
      </p:sp>
      <p:sp>
        <p:nvSpPr>
          <p:cNvPr id="4" name="Rectangle 3"/>
          <p:cNvSpPr/>
          <p:nvPr/>
        </p:nvSpPr>
        <p:spPr>
          <a:xfrm>
            <a:off x="1739153" y="1438400"/>
            <a:ext cx="9422833" cy="1200329"/>
          </a:xfrm>
          <a:prstGeom prst="rect">
            <a:avLst/>
          </a:prstGeom>
        </p:spPr>
        <p:txBody>
          <a:bodyPr wrap="square">
            <a:spAutoFit/>
          </a:bodyPr>
          <a:lstStyle/>
          <a:p>
            <a:pPr algn="ctr"/>
            <a:r>
              <a:rPr lang="vi-VN" sz="3600" dirty="0">
                <a:solidFill>
                  <a:srgbClr val="000066"/>
                </a:solidFill>
                <a:cs typeface="Times New Roman" panose="02020603050405020304" pitchFamily="18" charset="0"/>
              </a:rPr>
              <a:t>1. Theo lời Hoa Giấy, hai tiếng bắt vần với nhau là hai tiếng như thế nào?</a:t>
            </a:r>
            <a:endParaRPr lang="vi-VN" sz="3600" dirty="0">
              <a:solidFill>
                <a:srgbClr val="000066"/>
              </a:solidFill>
              <a:cs typeface="Times New Roman" panose="02020603050405020304" pitchFamily="18" charset="0"/>
            </a:endParaRPr>
          </a:p>
        </p:txBody>
      </p:sp>
      <p:pic>
        <p:nvPicPr>
          <p:cNvPr id="5" name="Picture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58880" y="1190854"/>
            <a:ext cx="1528321" cy="1528321"/>
          </a:xfrm>
          <a:prstGeom prst="rect">
            <a:avLst/>
          </a:prstGeom>
        </p:spPr>
      </p:pic>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83270" y="3338789"/>
            <a:ext cx="1425388" cy="1425388"/>
          </a:xfrm>
          <a:prstGeom prst="rect">
            <a:avLst/>
          </a:prstGeom>
        </p:spPr>
      </p:pic>
      <p:sp>
        <p:nvSpPr>
          <p:cNvPr id="7" name="Rounded Rectangle 6"/>
          <p:cNvSpPr/>
          <p:nvPr/>
        </p:nvSpPr>
        <p:spPr>
          <a:xfrm>
            <a:off x="448235" y="1190854"/>
            <a:ext cx="10901083" cy="4026605"/>
          </a:xfrm>
          <a:prstGeom prst="roundRect">
            <a:avLst/>
          </a:prstGeom>
          <a:noFill/>
          <a:ln w="5715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right)">
                                      <p:cBhvr>
                                        <p:cTn id="24" dur="500"/>
                                        <p:tgtEl>
                                          <p:spTgt spid="6"/>
                                        </p:tgtEl>
                                      </p:cBhvr>
                                    </p:animEffect>
                                  </p:childTnLst>
                                </p:cTn>
                              </p:par>
                            </p:childTnLst>
                          </p:cTn>
                        </p:par>
                        <p:par>
                          <p:cTn id="25" fill="hold">
                            <p:stCondLst>
                              <p:cond delay="500"/>
                            </p:stCondLst>
                            <p:childTnLst>
                              <p:par>
                                <p:cTn id="26" presetID="22" presetClass="entr" presetSubtype="2"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right)">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56478" y="3126320"/>
            <a:ext cx="7879914" cy="1238801"/>
          </a:xfrm>
          <a:prstGeom prst="rect">
            <a:avLst/>
          </a:prstGeom>
        </p:spPr>
        <p:txBody>
          <a:bodyPr wrap="square">
            <a:spAutoFit/>
          </a:bodyPr>
          <a:lstStyle/>
          <a:p>
            <a:pPr algn="ctr">
              <a:spcBef>
                <a:spcPts val="300"/>
              </a:spcBef>
            </a:pPr>
            <a:r>
              <a:rPr lang="en-US" sz="3600" dirty="0">
                <a:latin typeface="+mj-lt"/>
                <a:cs typeface="Times New Roman" panose="02020603050405020304" pitchFamily="18" charset="0"/>
              </a:rPr>
              <a:t>“</a:t>
            </a:r>
            <a:r>
              <a:rPr lang="en-US" sz="3600" dirty="0" err="1">
                <a:latin typeface="+mj-lt"/>
                <a:cs typeface="Times New Roman" panose="02020603050405020304" pitchFamily="18" charset="0"/>
              </a:rPr>
              <a:t>Một</a:t>
            </a:r>
            <a:r>
              <a:rPr lang="en-US" sz="3600" dirty="0">
                <a:latin typeface="+mj-lt"/>
                <a:cs typeface="Times New Roman" panose="02020603050405020304" pitchFamily="18" charset="0"/>
              </a:rPr>
              <a:t> </a:t>
            </a:r>
            <a:r>
              <a:rPr lang="en-US" sz="3600" dirty="0" err="1">
                <a:latin typeface="+mj-lt"/>
                <a:cs typeface="Times New Roman" panose="02020603050405020304" pitchFamily="18" charset="0"/>
              </a:rPr>
              <a:t>hôm</a:t>
            </a:r>
            <a:r>
              <a:rPr lang="en-US" sz="3600" dirty="0">
                <a:latin typeface="+mj-lt"/>
                <a:cs typeface="Times New Roman" panose="02020603050405020304" pitchFamily="18" charset="0"/>
              </a:rPr>
              <a:t>, </a:t>
            </a:r>
            <a:r>
              <a:rPr lang="en-US" sz="3600" dirty="0" err="1">
                <a:latin typeface="+mj-lt"/>
                <a:cs typeface="Times New Roman" panose="02020603050405020304" pitchFamily="18" charset="0"/>
              </a:rPr>
              <a:t>đi</a:t>
            </a:r>
            <a:r>
              <a:rPr lang="en-US" sz="3600" dirty="0">
                <a:latin typeface="+mj-lt"/>
                <a:cs typeface="Times New Roman" panose="02020603050405020304" pitchFamily="18" charset="0"/>
              </a:rPr>
              <a:t> </a:t>
            </a:r>
            <a:r>
              <a:rPr lang="en-US" sz="3600" dirty="0" err="1">
                <a:latin typeface="+mj-lt"/>
                <a:cs typeface="Times New Roman" panose="02020603050405020304" pitchFamily="18" charset="0"/>
              </a:rPr>
              <a:t>dạo</a:t>
            </a:r>
            <a:r>
              <a:rPr lang="en-US" sz="3600" dirty="0">
                <a:latin typeface="+mj-lt"/>
                <a:cs typeface="Times New Roman" panose="02020603050405020304" pitchFamily="18" charset="0"/>
              </a:rPr>
              <a:t> qua </a:t>
            </a:r>
            <a:r>
              <a:rPr lang="en-US" sz="3600" dirty="0" err="1">
                <a:latin typeface="+mj-lt"/>
                <a:cs typeface="Times New Roman" panose="02020603050405020304" pitchFamily="18" charset="0"/>
              </a:rPr>
              <a:t>dòng</a:t>
            </a:r>
            <a:r>
              <a:rPr lang="en-US" sz="3600" dirty="0">
                <a:latin typeface="+mj-lt"/>
                <a:cs typeface="Times New Roman" panose="02020603050405020304" pitchFamily="18" charset="0"/>
              </a:rPr>
              <a:t> </a:t>
            </a:r>
            <a:r>
              <a:rPr lang="en-US" sz="3600" dirty="0" err="1">
                <a:latin typeface="+mj-lt"/>
                <a:cs typeface="Times New Roman" panose="02020603050405020304" pitchFamily="18" charset="0"/>
              </a:rPr>
              <a:t>suối</a:t>
            </a:r>
            <a:endParaRPr lang="en-US" sz="3600" dirty="0">
              <a:latin typeface="+mj-lt"/>
              <a:cs typeface="Times New Roman" panose="02020603050405020304" pitchFamily="18" charset="0"/>
            </a:endParaRPr>
          </a:p>
          <a:p>
            <a:pPr algn="ctr">
              <a:spcBef>
                <a:spcPts val="300"/>
              </a:spcBef>
            </a:pPr>
            <a:r>
              <a:rPr lang="en-US" sz="3600" dirty="0" err="1">
                <a:latin typeface="+mj-lt"/>
                <a:cs typeface="Times New Roman" panose="02020603050405020304" pitchFamily="18" charset="0"/>
              </a:rPr>
              <a:t>Biết</a:t>
            </a:r>
            <a:r>
              <a:rPr lang="en-US" sz="3600" dirty="0">
                <a:latin typeface="+mj-lt"/>
                <a:cs typeface="Times New Roman" panose="02020603050405020304" pitchFamily="18" charset="0"/>
              </a:rPr>
              <a:t> </a:t>
            </a:r>
            <a:r>
              <a:rPr lang="en-US" sz="3600" dirty="0" err="1">
                <a:latin typeface="+mj-lt"/>
                <a:cs typeface="Times New Roman" panose="02020603050405020304" pitchFamily="18" charset="0"/>
              </a:rPr>
              <a:t>Tuốt</a:t>
            </a:r>
            <a:r>
              <a:rPr lang="en-US" sz="3600" dirty="0">
                <a:latin typeface="+mj-lt"/>
                <a:cs typeface="Times New Roman" panose="02020603050405020304" pitchFamily="18" charset="0"/>
              </a:rPr>
              <a:t> </a:t>
            </a:r>
            <a:r>
              <a:rPr lang="en-US" sz="3600" dirty="0" err="1">
                <a:latin typeface="+mj-lt"/>
                <a:cs typeface="Times New Roman" panose="02020603050405020304" pitchFamily="18" charset="0"/>
              </a:rPr>
              <a:t>nhảy</a:t>
            </a:r>
            <a:r>
              <a:rPr lang="en-US" sz="3600" dirty="0">
                <a:latin typeface="+mj-lt"/>
                <a:cs typeface="Times New Roman" panose="02020603050405020304" pitchFamily="18" charset="0"/>
              </a:rPr>
              <a:t> qua con </a:t>
            </a:r>
            <a:r>
              <a:rPr lang="en-US" sz="3600" dirty="0" err="1">
                <a:latin typeface="+mj-lt"/>
                <a:cs typeface="Times New Roman" panose="02020603050405020304" pitchFamily="18" charset="0"/>
              </a:rPr>
              <a:t>cá</a:t>
            </a:r>
            <a:r>
              <a:rPr lang="en-US" sz="3600" dirty="0">
                <a:latin typeface="+mj-lt"/>
                <a:cs typeface="Times New Roman" panose="02020603050405020304" pitchFamily="18" charset="0"/>
              </a:rPr>
              <a:t> </a:t>
            </a:r>
            <a:r>
              <a:rPr lang="en-US" sz="3600" dirty="0" err="1">
                <a:latin typeface="+mj-lt"/>
                <a:cs typeface="Times New Roman" panose="02020603050405020304" pitchFamily="18" charset="0"/>
              </a:rPr>
              <a:t>chuối</a:t>
            </a:r>
            <a:r>
              <a:rPr lang="en-US" sz="3600" dirty="0">
                <a:latin typeface="+mj-lt"/>
                <a:cs typeface="Times New Roman" panose="02020603050405020304" pitchFamily="18" charset="0"/>
              </a:rPr>
              <a:t>”</a:t>
            </a:r>
            <a:endParaRPr lang="en-US" sz="3600" dirty="0">
              <a:latin typeface="+mj-lt"/>
              <a:cs typeface="Times New Roman" panose="02020603050405020304" pitchFamily="18" charset="0"/>
            </a:endParaRPr>
          </a:p>
        </p:txBody>
      </p:sp>
      <p:cxnSp>
        <p:nvCxnSpPr>
          <p:cNvPr id="9" name="Straight Connector 8"/>
          <p:cNvCxnSpPr/>
          <p:nvPr/>
        </p:nvCxnSpPr>
        <p:spPr>
          <a:xfrm>
            <a:off x="7509888" y="3745720"/>
            <a:ext cx="62411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357488" y="4365121"/>
            <a:ext cx="64833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7369026" y="3126319"/>
            <a:ext cx="861134" cy="646331"/>
          </a:xfrm>
          <a:prstGeom prst="rect">
            <a:avLst/>
          </a:prstGeom>
        </p:spPr>
        <p:txBody>
          <a:bodyPr wrap="none">
            <a:spAutoFit/>
          </a:bodyPr>
          <a:lstStyle/>
          <a:p>
            <a:pPr algn="ctr">
              <a:spcBef>
                <a:spcPts val="300"/>
              </a:spcBef>
            </a:pPr>
            <a:r>
              <a:rPr lang="en-US" sz="3600" dirty="0" err="1">
                <a:solidFill>
                  <a:srgbClr val="0000FF"/>
                </a:solidFill>
                <a:latin typeface="+mj-lt"/>
                <a:cs typeface="Times New Roman" panose="02020603050405020304" pitchFamily="18" charset="0"/>
              </a:rPr>
              <a:t>uối</a:t>
            </a:r>
            <a:endParaRPr lang="en-US" sz="3600" dirty="0">
              <a:solidFill>
                <a:srgbClr val="0000FF"/>
              </a:solidFill>
              <a:latin typeface="+mj-lt"/>
              <a:cs typeface="Times New Roman" panose="02020603050405020304" pitchFamily="18" charset="0"/>
            </a:endParaRPr>
          </a:p>
        </p:txBody>
      </p:sp>
      <p:sp>
        <p:nvSpPr>
          <p:cNvPr id="13" name="Rectangle 12"/>
          <p:cNvSpPr/>
          <p:nvPr/>
        </p:nvSpPr>
        <p:spPr>
          <a:xfrm>
            <a:off x="7220762" y="3710818"/>
            <a:ext cx="861134" cy="646331"/>
          </a:xfrm>
          <a:prstGeom prst="rect">
            <a:avLst/>
          </a:prstGeom>
        </p:spPr>
        <p:txBody>
          <a:bodyPr wrap="none">
            <a:spAutoFit/>
          </a:bodyPr>
          <a:lstStyle/>
          <a:p>
            <a:pPr algn="ctr">
              <a:spcBef>
                <a:spcPts val="300"/>
              </a:spcBef>
            </a:pPr>
            <a:r>
              <a:rPr lang="en-US" sz="3600" dirty="0" err="1">
                <a:solidFill>
                  <a:srgbClr val="0000FF"/>
                </a:solidFill>
                <a:latin typeface="+mj-lt"/>
                <a:cs typeface="Times New Roman" panose="02020603050405020304" pitchFamily="18" charset="0"/>
              </a:rPr>
              <a:t>uối</a:t>
            </a:r>
            <a:endParaRPr lang="en-US" sz="3600" dirty="0">
              <a:solidFill>
                <a:srgbClr val="0000FF"/>
              </a:solidFill>
              <a:latin typeface="+mj-lt"/>
              <a:cs typeface="Times New Roman" panose="02020603050405020304" pitchFamily="18" charset="0"/>
            </a:endParaRPr>
          </a:p>
        </p:txBody>
      </p:sp>
      <p:sp>
        <p:nvSpPr>
          <p:cNvPr id="8" name="Rectangle 7"/>
          <p:cNvSpPr/>
          <p:nvPr/>
        </p:nvSpPr>
        <p:spPr>
          <a:xfrm>
            <a:off x="1885580" y="1664657"/>
            <a:ext cx="8901690" cy="1200329"/>
          </a:xfrm>
          <a:prstGeom prst="rect">
            <a:avLst/>
          </a:prstGeom>
        </p:spPr>
        <p:txBody>
          <a:bodyPr wrap="square">
            <a:spAutoFit/>
          </a:bodyPr>
          <a:lstStyle/>
          <a:p>
            <a:pPr algn="ctr"/>
            <a:r>
              <a:rPr lang="vi-VN" sz="3600" dirty="0">
                <a:latin typeface="+mj-lt"/>
                <a:cs typeface="Times New Roman" panose="02020603050405020304" pitchFamily="18" charset="0"/>
              </a:rPr>
              <a:t>2. Tìm những tiếng bắt vần với nhau tròn câu thơ Mít tặng Biết Tuốt</a:t>
            </a:r>
            <a:r>
              <a:rPr lang="en-US" sz="3600" dirty="0">
                <a:latin typeface="+mj-lt"/>
                <a:cs typeface="Times New Roman" panose="02020603050405020304" pitchFamily="18" charset="0"/>
              </a:rPr>
              <a:t>?</a:t>
            </a:r>
            <a:endParaRPr lang="vi-VN" sz="3600" dirty="0">
              <a:latin typeface="+mj-lt"/>
              <a:cs typeface="Times New Roman" panose="02020603050405020304" pitchFamily="18" charset="0"/>
            </a:endParaRPr>
          </a:p>
        </p:txBody>
      </p:sp>
      <p:pic>
        <p:nvPicPr>
          <p:cNvPr id="11" name="Picture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76035" y="1190854"/>
            <a:ext cx="1528321" cy="1528321"/>
          </a:xfrm>
          <a:prstGeom prst="rect">
            <a:avLst/>
          </a:prstGeom>
        </p:spPr>
      </p:pic>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83270" y="3338789"/>
            <a:ext cx="1425388" cy="1425388"/>
          </a:xfrm>
          <a:prstGeom prst="rect">
            <a:avLst/>
          </a:prstGeom>
        </p:spPr>
      </p:pic>
      <p:sp>
        <p:nvSpPr>
          <p:cNvPr id="15" name="Rounded Rectangle 14"/>
          <p:cNvSpPr/>
          <p:nvPr/>
        </p:nvSpPr>
        <p:spPr>
          <a:xfrm>
            <a:off x="448235" y="1190854"/>
            <a:ext cx="10901083" cy="4026605"/>
          </a:xfrm>
          <a:prstGeom prst="roundRect">
            <a:avLst/>
          </a:prstGeom>
          <a:noFill/>
          <a:ln w="5715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right)">
                                      <p:cBhvr>
                                        <p:cTn id="24" dur="500"/>
                                        <p:tgtEl>
                                          <p:spTgt spid="14"/>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par>
                                <p:cTn id="33" presetID="22" presetClass="entr" presetSubtype="8"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41" presetClass="entr" presetSubtype="0" fill="hold" grpId="0" nodeType="clickEffect">
                                  <p:stCondLst>
                                    <p:cond delay="0"/>
                                  </p:stCondLst>
                                  <p:iterate type="lt">
                                    <p:tmPct val="10000"/>
                                  </p:iterate>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41" dur="500" fill="hold"/>
                                        <p:tgtEl>
                                          <p:spTgt spid="13"/>
                                        </p:tgtEl>
                                        <p:attrNameLst>
                                          <p:attrName>ppt_y</p:attrName>
                                        </p:attrNameLst>
                                      </p:cBhvr>
                                      <p:tavLst>
                                        <p:tav tm="0">
                                          <p:val>
                                            <p:strVal val="#ppt_y"/>
                                          </p:val>
                                        </p:tav>
                                        <p:tav tm="100000">
                                          <p:val>
                                            <p:strVal val="#ppt_y"/>
                                          </p:val>
                                        </p:tav>
                                      </p:tavLst>
                                    </p:anim>
                                    <p:anim calcmode="lin" valueType="num">
                                      <p:cBhvr>
                                        <p:cTn id="42"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43"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44" dur="500" tmFilter="0,0; .5, 1; 1, 1"/>
                                        <p:tgtEl>
                                          <p:spTgt spid="13"/>
                                        </p:tgtEl>
                                      </p:cBhvr>
                                    </p:animEffect>
                                  </p:childTnLst>
                                </p:cTn>
                              </p:par>
                              <p:par>
                                <p:cTn id="45" presetID="41" presetClass="entr" presetSubtype="0" fill="hold" grpId="0" nodeType="withEffect">
                                  <p:stCondLst>
                                    <p:cond delay="0"/>
                                  </p:stCondLst>
                                  <p:iterate type="lt">
                                    <p:tmPct val="10000"/>
                                  </p:iterate>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48" dur="500" fill="hold"/>
                                        <p:tgtEl>
                                          <p:spTgt spid="12"/>
                                        </p:tgtEl>
                                        <p:attrNameLst>
                                          <p:attrName>ppt_y</p:attrName>
                                        </p:attrNameLst>
                                      </p:cBhvr>
                                      <p:tavLst>
                                        <p:tav tm="0">
                                          <p:val>
                                            <p:strVal val="#ppt_y"/>
                                          </p:val>
                                        </p:tav>
                                        <p:tav tm="100000">
                                          <p:val>
                                            <p:strVal val="#ppt_y"/>
                                          </p:val>
                                        </p:tav>
                                      </p:tavLst>
                                    </p:anim>
                                    <p:anim calcmode="lin" valueType="num">
                                      <p:cBhvr>
                                        <p:cTn id="49"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50"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51" dur="500" tmFilter="0,0; .5, 1; 1, 1"/>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3" grpId="0"/>
      <p:bldP spid="8" grpId="0"/>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
            <a:extLst>
              <a:ext uri="{28A0092B-C50C-407E-A947-70E740481C1C}">
                <a14:useLocalDpi xmlns:a14="http://schemas.microsoft.com/office/drawing/2010/main" val="0"/>
              </a:ext>
            </a:extLst>
          </a:blip>
          <a:srcRect l="26651" r="14089" b="6281"/>
          <a:stretch>
            <a:fillRect/>
          </a:stretch>
        </p:blipFill>
        <p:spPr>
          <a:xfrm>
            <a:off x="-305594" y="991394"/>
            <a:ext cx="3711002" cy="5868988"/>
          </a:xfrm>
          <a:prstGeom prst="rect">
            <a:avLst/>
          </a:prstGeom>
        </p:spPr>
      </p:pic>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35669" b="32484"/>
          <a:stretch>
            <a:fillRect/>
          </a:stretch>
        </p:blipFill>
        <p:spPr>
          <a:xfrm>
            <a:off x="6491971" y="4955382"/>
            <a:ext cx="5981704" cy="1905000"/>
          </a:xfrm>
          <a:prstGeom prst="rect">
            <a:avLst/>
          </a:prstGeom>
        </p:spPr>
      </p:pic>
      <p:sp>
        <p:nvSpPr>
          <p:cNvPr id="4" name="Rectangle 3"/>
          <p:cNvSpPr/>
          <p:nvPr/>
        </p:nvSpPr>
        <p:spPr>
          <a:xfrm>
            <a:off x="2603144" y="991394"/>
            <a:ext cx="8994770" cy="1862048"/>
          </a:xfrm>
          <a:prstGeom prst="rect">
            <a:avLst/>
          </a:prstGeom>
        </p:spPr>
        <p:style>
          <a:lnRef idx="2">
            <a:schemeClr val="accent6"/>
          </a:lnRef>
          <a:fillRef idx="1">
            <a:schemeClr val="lt1"/>
          </a:fillRef>
          <a:effectRef idx="0">
            <a:schemeClr val="accent6"/>
          </a:effectRef>
          <a:fontRef idx="minor">
            <a:schemeClr val="dk1"/>
          </a:fontRef>
        </p:style>
        <p:txBody>
          <a:bodyPr wrap="none" lIns="91440" tIns="45720" rIns="91440" bIns="45720">
            <a:spAutoFit/>
          </a:bodyPr>
          <a:lstStyle/>
          <a:p>
            <a:pPr algn="ctr"/>
            <a:r>
              <a:rPr lang="en-US" sz="11500" b="1" dirty="0">
                <a:ln w="18000">
                  <a:solidFill>
                    <a:schemeClr val="accent2">
                      <a:satMod val="140000"/>
                    </a:schemeClr>
                  </a:solidFill>
                  <a:prstDash val="solid"/>
                  <a:miter lim="800000"/>
                </a:ln>
                <a:solidFill>
                  <a:srgbClr val="7030A0"/>
                </a:solidFill>
                <a:effectLst>
                  <a:outerShdw blurRad="25500" dist="23000" dir="7020000" algn="tl">
                    <a:srgbClr val="000000">
                      <a:alpha val="50000"/>
                    </a:srgbClr>
                  </a:outerShdw>
                </a:effectLst>
                <a:latin typeface="+mj-lt"/>
                <a:cs typeface="Times New Roman" panose="02020603050405020304" pitchFamily="18" charset="0"/>
              </a:rPr>
              <a:t>KHỞI ĐỘNG</a:t>
            </a:r>
            <a:endParaRPr lang="en-US" sz="11500" b="1" dirty="0">
              <a:ln w="18000">
                <a:solidFill>
                  <a:schemeClr val="accent2">
                    <a:satMod val="140000"/>
                  </a:schemeClr>
                </a:solidFill>
                <a:prstDash val="solid"/>
                <a:miter lim="800000"/>
              </a:ln>
              <a:solidFill>
                <a:srgbClr val="7030A0"/>
              </a:solidFill>
              <a:effectLst>
                <a:outerShdw blurRad="25500" dist="23000" dir="7020000" algn="tl">
                  <a:srgbClr val="000000">
                    <a:alpha val="50000"/>
                  </a:srgbClr>
                </a:outerShdw>
              </a:effectLst>
              <a:latin typeface="+mj-lt"/>
              <a:cs typeface="Times New Roman" panose="02020603050405020304" pitchFamily="18" charset="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8067" y="5039519"/>
            <a:ext cx="1590675" cy="17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9448800" y="6356350"/>
            <a:ext cx="2743200" cy="365125"/>
          </a:xfrm>
        </p:spPr>
        <p:txBody>
          <a:bodyPr/>
          <a:lstStyle/>
          <a:p>
            <a:fld id="{9306B73E-E889-4101-943F-C932486AC50A}" type="slidenum">
              <a:rPr lang="en-US" sz="3600" smtClean="0"/>
            </a:fld>
            <a:endParaRPr lang="en-US" sz="3600"/>
          </a:p>
        </p:txBody>
      </p:sp>
      <p:pic>
        <p:nvPicPr>
          <p:cNvPr id="2050" name="Picture 2" descr="100+ hình nền đồng lúa - hinhanhsieudep.net"/>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409903"/>
            <a:ext cx="12192000" cy="644809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138198" y="724641"/>
            <a:ext cx="5879678" cy="127758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prstTxWarp prst="textChevronInverted">
              <a:avLst/>
            </a:prstTxWarp>
            <a:spAutoFit/>
            <a:scene3d>
              <a:camera prst="orthographicFront"/>
              <a:lightRig rig="threePt" dir="t"/>
            </a:scene3d>
            <a:sp3d extrusionH="57150">
              <a:bevelT w="38100" h="38100"/>
            </a:sp3d>
          </a:bodyPr>
          <a:lstStyle/>
          <a:p>
            <a:pPr algn="ctr"/>
            <a:r>
              <a:rPr lang="en-US" sz="3600" b="1" dirty="0">
                <a:solidFill>
                  <a:srgbClr val="CC3300"/>
                </a:solidFill>
                <a:effectLst>
                  <a:outerShdw blurRad="38100" dist="38100" dir="2700000" algn="tl">
                    <a:srgbClr val="000000">
                      <a:alpha val="43137"/>
                    </a:srgbClr>
                  </a:outerShdw>
                </a:effectLst>
                <a:cs typeface="Times New Roman" panose="02020603050405020304" pitchFamily="18" charset="0"/>
              </a:rPr>
              <a:t>THU HOẠCH NÔNG SẢN</a:t>
            </a:r>
            <a:endParaRPr lang="en-US" sz="3600" b="1" dirty="0">
              <a:solidFill>
                <a:srgbClr val="CC3300"/>
              </a:solidFill>
              <a:effectLst>
                <a:outerShdw blurRad="38100" dist="38100" dir="2700000" algn="tl">
                  <a:srgbClr val="000000">
                    <a:alpha val="43137"/>
                  </a:srgbClr>
                </a:outerShdw>
              </a:effectLst>
              <a:cs typeface="Times New Roman" panose="02020603050405020304" pitchFamily="18" charset="0"/>
            </a:endParaRPr>
          </a:p>
        </p:txBody>
      </p:sp>
      <p:sp>
        <p:nvSpPr>
          <p:cNvPr id="6" name="TextBox 5"/>
          <p:cNvSpPr txBox="1"/>
          <p:nvPr/>
        </p:nvSpPr>
        <p:spPr>
          <a:xfrm>
            <a:off x="1277007" y="2759825"/>
            <a:ext cx="9348951" cy="1754326"/>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just"/>
            <a:r>
              <a:rPr lang="en-US" sz="3600" dirty="0" err="1">
                <a:cs typeface="Times New Roman" panose="02020603050405020304" pitchFamily="18" charset="0"/>
              </a:rPr>
              <a:t>Các</a:t>
            </a:r>
            <a:r>
              <a:rPr lang="en-US" sz="3600" dirty="0">
                <a:cs typeface="Times New Roman" panose="02020603050405020304" pitchFamily="18" charset="0"/>
              </a:rPr>
              <a:t> </a:t>
            </a:r>
            <a:r>
              <a:rPr lang="en-US" sz="3600" dirty="0" err="1">
                <a:cs typeface="Times New Roman" panose="02020603050405020304" pitchFamily="18" charset="0"/>
              </a:rPr>
              <a:t>em</a:t>
            </a:r>
            <a:r>
              <a:rPr lang="en-US" sz="3600" dirty="0">
                <a:cs typeface="Times New Roman" panose="02020603050405020304" pitchFamily="18" charset="0"/>
              </a:rPr>
              <a:t> </a:t>
            </a:r>
            <a:r>
              <a:rPr lang="en-US" sz="3600" dirty="0" err="1">
                <a:cs typeface="Times New Roman" panose="02020603050405020304" pitchFamily="18" charset="0"/>
              </a:rPr>
              <a:t>hãy</a:t>
            </a:r>
            <a:r>
              <a:rPr lang="en-US" sz="3600" dirty="0">
                <a:cs typeface="Times New Roman" panose="02020603050405020304" pitchFamily="18" charset="0"/>
              </a:rPr>
              <a:t> </a:t>
            </a:r>
            <a:r>
              <a:rPr lang="en-US" sz="3600" dirty="0" err="1">
                <a:cs typeface="Times New Roman" panose="02020603050405020304" pitchFamily="18" charset="0"/>
              </a:rPr>
              <a:t>giúp</a:t>
            </a:r>
            <a:r>
              <a:rPr lang="en-US" sz="3600" dirty="0">
                <a:cs typeface="Times New Roman" panose="02020603050405020304" pitchFamily="18" charset="0"/>
              </a:rPr>
              <a:t> </a:t>
            </a:r>
            <a:r>
              <a:rPr lang="en-US" sz="3600" dirty="0" err="1">
                <a:cs typeface="Times New Roman" panose="02020603050405020304" pitchFamily="18" charset="0"/>
              </a:rPr>
              <a:t>bác</a:t>
            </a:r>
            <a:r>
              <a:rPr lang="en-US" sz="3600" dirty="0">
                <a:cs typeface="Times New Roman" panose="02020603050405020304" pitchFamily="18" charset="0"/>
              </a:rPr>
              <a:t> </a:t>
            </a:r>
            <a:r>
              <a:rPr lang="en-US" sz="3600" dirty="0" err="1">
                <a:cs typeface="Times New Roman" panose="02020603050405020304" pitchFamily="18" charset="0"/>
              </a:rPr>
              <a:t>nông</a:t>
            </a:r>
            <a:r>
              <a:rPr lang="en-US" sz="3600" dirty="0">
                <a:cs typeface="Times New Roman" panose="02020603050405020304" pitchFamily="18" charset="0"/>
              </a:rPr>
              <a:t> </a:t>
            </a:r>
            <a:r>
              <a:rPr lang="en-US" sz="3600" dirty="0" err="1">
                <a:cs typeface="Times New Roman" panose="02020603050405020304" pitchFamily="18" charset="0"/>
              </a:rPr>
              <a:t>dân</a:t>
            </a:r>
            <a:r>
              <a:rPr lang="en-US" sz="3600" dirty="0">
                <a:cs typeface="Times New Roman" panose="02020603050405020304" pitchFamily="18" charset="0"/>
              </a:rPr>
              <a:t> </a:t>
            </a:r>
            <a:r>
              <a:rPr lang="en-US" sz="3600" dirty="0" err="1">
                <a:cs typeface="Times New Roman" panose="02020603050405020304" pitchFamily="18" charset="0"/>
              </a:rPr>
              <a:t>thu</a:t>
            </a:r>
            <a:r>
              <a:rPr lang="en-US" sz="3600" dirty="0">
                <a:cs typeface="Times New Roman" panose="02020603050405020304" pitchFamily="18" charset="0"/>
              </a:rPr>
              <a:t> </a:t>
            </a:r>
            <a:r>
              <a:rPr lang="en-US" sz="3600" dirty="0" err="1">
                <a:cs typeface="Times New Roman" panose="02020603050405020304" pitchFamily="18" charset="0"/>
              </a:rPr>
              <a:t>hoạch</a:t>
            </a:r>
            <a:r>
              <a:rPr lang="en-US" sz="3600" dirty="0">
                <a:cs typeface="Times New Roman" panose="02020603050405020304" pitchFamily="18" charset="0"/>
              </a:rPr>
              <a:t> </a:t>
            </a:r>
            <a:r>
              <a:rPr lang="en-US" sz="3600" dirty="0" err="1">
                <a:cs typeface="Times New Roman" panose="02020603050405020304" pitchFamily="18" charset="0"/>
              </a:rPr>
              <a:t>những</a:t>
            </a:r>
            <a:r>
              <a:rPr lang="en-US" sz="3600" dirty="0">
                <a:cs typeface="Times New Roman" panose="02020603050405020304" pitchFamily="18" charset="0"/>
              </a:rPr>
              <a:t> </a:t>
            </a:r>
            <a:r>
              <a:rPr lang="en-US" sz="3600" dirty="0" err="1">
                <a:cs typeface="Times New Roman" panose="02020603050405020304" pitchFamily="18" charset="0"/>
              </a:rPr>
              <a:t>bông</a:t>
            </a:r>
            <a:r>
              <a:rPr lang="en-US" sz="3600" dirty="0">
                <a:cs typeface="Times New Roman" panose="02020603050405020304" pitchFamily="18" charset="0"/>
              </a:rPr>
              <a:t> </a:t>
            </a:r>
            <a:r>
              <a:rPr lang="en-US" sz="3600" dirty="0" err="1">
                <a:cs typeface="Times New Roman" panose="02020603050405020304" pitchFamily="18" charset="0"/>
              </a:rPr>
              <a:t>ngô</a:t>
            </a:r>
            <a:r>
              <a:rPr lang="en-US" sz="3600" dirty="0">
                <a:cs typeface="Times New Roman" panose="02020603050405020304" pitchFamily="18" charset="0"/>
              </a:rPr>
              <a:t>, </a:t>
            </a:r>
            <a:r>
              <a:rPr lang="en-US" sz="3600" dirty="0" err="1">
                <a:cs typeface="Times New Roman" panose="02020603050405020304" pitchFamily="18" charset="0"/>
              </a:rPr>
              <a:t>lúa</a:t>
            </a:r>
            <a:r>
              <a:rPr lang="en-US" sz="3600" dirty="0">
                <a:cs typeface="Times New Roman" panose="02020603050405020304" pitchFamily="18" charset="0"/>
              </a:rPr>
              <a:t> </a:t>
            </a:r>
            <a:r>
              <a:rPr lang="en-US" sz="3600" dirty="0" err="1">
                <a:cs typeface="Times New Roman" panose="02020603050405020304" pitchFamily="18" charset="0"/>
              </a:rPr>
              <a:t>mì</a:t>
            </a:r>
            <a:r>
              <a:rPr lang="en-US" sz="3600" dirty="0">
                <a:cs typeface="Times New Roman" panose="02020603050405020304" pitchFamily="18" charset="0"/>
              </a:rPr>
              <a:t> </a:t>
            </a:r>
            <a:r>
              <a:rPr lang="en-US" sz="3600" dirty="0" err="1">
                <a:cs typeface="Times New Roman" panose="02020603050405020304" pitchFamily="18" charset="0"/>
              </a:rPr>
              <a:t>và</a:t>
            </a:r>
            <a:r>
              <a:rPr lang="en-US" sz="3600" dirty="0">
                <a:cs typeface="Times New Roman" panose="02020603050405020304" pitchFamily="18" charset="0"/>
              </a:rPr>
              <a:t> </a:t>
            </a:r>
            <a:r>
              <a:rPr lang="en-US" sz="3600" dirty="0" err="1">
                <a:cs typeface="Times New Roman" panose="02020603050405020304" pitchFamily="18" charset="0"/>
              </a:rPr>
              <a:t>các</a:t>
            </a:r>
            <a:r>
              <a:rPr lang="en-US" sz="3600" dirty="0">
                <a:cs typeface="Times New Roman" panose="02020603050405020304" pitchFamily="18" charset="0"/>
              </a:rPr>
              <a:t> </a:t>
            </a:r>
            <a:r>
              <a:rPr lang="en-US" sz="3600" dirty="0" err="1">
                <a:cs typeface="Times New Roman" panose="02020603050405020304" pitchFamily="18" charset="0"/>
              </a:rPr>
              <a:t>nông</a:t>
            </a:r>
            <a:r>
              <a:rPr lang="en-US" sz="3600" dirty="0">
                <a:cs typeface="Times New Roman" panose="02020603050405020304" pitchFamily="18" charset="0"/>
              </a:rPr>
              <a:t> </a:t>
            </a:r>
            <a:r>
              <a:rPr lang="en-US" sz="3600" dirty="0" err="1">
                <a:cs typeface="Times New Roman" panose="02020603050405020304" pitchFamily="18" charset="0"/>
              </a:rPr>
              <a:t>sản</a:t>
            </a:r>
            <a:r>
              <a:rPr lang="en-US" sz="3600" dirty="0">
                <a:cs typeface="Times New Roman" panose="02020603050405020304" pitchFamily="18" charset="0"/>
              </a:rPr>
              <a:t> </a:t>
            </a:r>
            <a:r>
              <a:rPr lang="en-US" sz="3600" dirty="0" err="1">
                <a:cs typeface="Times New Roman" panose="02020603050405020304" pitchFamily="18" charset="0"/>
              </a:rPr>
              <a:t>về</a:t>
            </a:r>
            <a:r>
              <a:rPr lang="en-US" sz="3600" dirty="0">
                <a:cs typeface="Times New Roman" panose="02020603050405020304" pitchFamily="18" charset="0"/>
              </a:rPr>
              <a:t> </a:t>
            </a:r>
            <a:r>
              <a:rPr lang="en-US" sz="3600" dirty="0" err="1">
                <a:cs typeface="Times New Roman" panose="02020603050405020304" pitchFamily="18" charset="0"/>
              </a:rPr>
              <a:t>kho</a:t>
            </a:r>
            <a:r>
              <a:rPr lang="en-US" sz="3600" dirty="0">
                <a:cs typeface="Times New Roman" panose="02020603050405020304" pitchFamily="18" charset="0"/>
              </a:rPr>
              <a:t> </a:t>
            </a:r>
            <a:r>
              <a:rPr lang="en-US" sz="3600" dirty="0" err="1">
                <a:cs typeface="Times New Roman" panose="02020603050405020304" pitchFamily="18" charset="0"/>
              </a:rPr>
              <a:t>nhé</a:t>
            </a:r>
            <a:r>
              <a:rPr lang="en-US" sz="3600" dirty="0">
                <a:cs typeface="Times New Roman" panose="02020603050405020304" pitchFamily="18" charset="0"/>
              </a:rPr>
              <a:t>!</a:t>
            </a:r>
            <a:endParaRPr lang="en-US" sz="3600" dirty="0">
              <a:cs typeface="Times New Roman" panose="02020603050405020304" pitchFamily="18" charset="0"/>
            </a:endParaRPr>
          </a:p>
        </p:txBody>
      </p:sp>
      <p:sp>
        <p:nvSpPr>
          <p:cNvPr id="7" name="Rounded Rectangle 6"/>
          <p:cNvSpPr/>
          <p:nvPr/>
        </p:nvSpPr>
        <p:spPr>
          <a:xfrm>
            <a:off x="4314306" y="5845707"/>
            <a:ext cx="2011680" cy="59851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600" b="1" dirty="0">
                <a:solidFill>
                  <a:srgbClr val="FF0000"/>
                </a:solidFill>
                <a:effectLst>
                  <a:outerShdw blurRad="38100" dist="38100" dir="2700000" algn="tl">
                    <a:srgbClr val="000000">
                      <a:alpha val="43137"/>
                    </a:srgbClr>
                  </a:outerShdw>
                </a:effectLst>
                <a:cs typeface="Times New Roman" panose="02020603050405020304" pitchFamily="18" charset="0"/>
              </a:rPr>
              <a:t>CHƠI</a:t>
            </a:r>
            <a:endParaRPr lang="en-US" sz="3600" b="1" dirty="0">
              <a:solidFill>
                <a:srgbClr val="FF0000"/>
              </a:solidFill>
              <a:effectLst>
                <a:outerShdw blurRad="38100" dist="38100" dir="2700000" algn="tl">
                  <a:srgbClr val="000000">
                    <a:alpha val="43137"/>
                  </a:srgbClr>
                </a:outerShdw>
              </a:effectLst>
              <a:cs typeface="Times New Roman" panose="02020603050405020304" pitchFamily="18" charset="0"/>
            </a:endParaRPr>
          </a:p>
        </p:txBody>
      </p:sp>
      <p:pic>
        <p:nvPicPr>
          <p:cNvPr id="8" name="Nhạc nền">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2259235" y="2353491"/>
            <a:ext cx="609600" cy="609600"/>
          </a:xfrm>
          <a:prstGeom prst="rect">
            <a:avLst/>
          </a:prstGeom>
        </p:spPr>
        <p:style>
          <a:lnRef idx="1">
            <a:schemeClr val="accent6"/>
          </a:lnRef>
          <a:fillRef idx="2">
            <a:schemeClr val="accent6"/>
          </a:fillRef>
          <a:effectRef idx="1">
            <a:schemeClr val="accent6"/>
          </a:effectRef>
          <a:fontRef idx="minor">
            <a:schemeClr val="dk1"/>
          </a:fontRef>
        </p:style>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8"/>
                                        </p:tgtEl>
                                      </p:cBhvr>
                                    </p:cmd>
                                  </p:childTnLst>
                                </p:cTn>
                              </p:par>
                              <p:par>
                                <p:cTn id="7" presetID="3" presetClass="emph" presetSubtype="6" repeatCount="indefinite" fill="hold" grpId="0" nodeType="withEffect">
                                  <p:stCondLst>
                                    <p:cond delay="0"/>
                                  </p:stCondLst>
                                  <p:childTnLst>
                                    <p:animClr clrSpc="hsl" dir="cw">
                                      <p:cBhvr override="childStyle">
                                        <p:cTn id="8" dur="2000" fill="hold"/>
                                        <p:tgtEl>
                                          <p:spTgt spid="5"/>
                                        </p:tgtEl>
                                        <p:attrNameLst>
                                          <p:attrName>style.color</p:attrName>
                                        </p:attrNameLst>
                                      </p:cBhvr>
                                      <p:to>
                                        <a:srgbClr val="0000FF"/>
                                      </p:to>
                                    </p:animClr>
                                  </p:childTnLst>
                                </p:cTn>
                              </p:par>
                            </p:childTnLst>
                          </p:cTn>
                        </p:par>
                      </p:childTnLst>
                    </p:cTn>
                  </p:par>
                </p:childTnLst>
              </p:cTn>
              <p:prevCondLst>
                <p:cond evt="onPrev" delay="0">
                  <p:tgtEl>
                    <p:sldTgt/>
                  </p:tgtEl>
                </p:cond>
              </p:prevCondLst>
              <p:nextCondLst>
                <p:cond evt="onNext" delay="0">
                  <p:tgtEl>
                    <p:sldTgt/>
                  </p:tgtEl>
                </p:cond>
              </p:nextCondLst>
            </p:seq>
            <p:audio>
              <p:cMediaNode numSld="5">
                <p:cTn id="9" fill="hold" display="0">
                  <p:stCondLst>
                    <p:cond delay="indefinite"/>
                  </p:stCondLst>
                  <p:endCondLst>
                    <p:cond evt="onStopAudio" delay="0">
                      <p:tgtEl>
                        <p:sldTgt/>
                      </p:tgtEl>
                    </p:cond>
                  </p:endCondLst>
                </p:cTn>
                <p:tgtEl>
                  <p:spTgt spid="8"/>
                </p:tgtEl>
              </p:cMediaNode>
            </p:audio>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9448800" y="6356350"/>
            <a:ext cx="2743200" cy="365125"/>
          </a:xfrm>
        </p:spPr>
        <p:txBody>
          <a:bodyPr/>
          <a:lstStyle/>
          <a:p>
            <a:fld id="{9306B73E-E889-4101-943F-C932486AC50A}" type="slidenum">
              <a:rPr lang="en-US" smtClean="0"/>
            </a:fld>
            <a:endParaRPr lang="en-US"/>
          </a:p>
        </p:txBody>
      </p:sp>
      <p:pic>
        <p:nvPicPr>
          <p:cNvPr id="3074" name="Picture 2" descr="Ảnh hoạt hình đẹp - Tổng hợp những hình ảnh hoạt hình đẹp nhất"/>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 y="425669"/>
            <a:ext cx="12044855" cy="6432330"/>
          </a:xfrm>
          <a:prstGeom prst="rect">
            <a:avLst/>
          </a:prstGeom>
          <a:noFill/>
          <a:extLst>
            <a:ext uri="{909E8E84-426E-40DD-AFC4-6F175D3DCCD1}">
              <a14:hiddenFill xmlns:a14="http://schemas.microsoft.com/office/drawing/2010/main">
                <a:solidFill>
                  <a:srgbClr val="FFFFFF"/>
                </a:solidFill>
              </a14:hiddenFill>
            </a:ext>
          </a:extLst>
        </p:spPr>
      </p:pic>
      <p:pic>
        <p:nvPicPr>
          <p:cNvPr id="4" name="Google Shape;157;p6"/>
          <p:cNvPicPr preferRelativeResize="0"/>
          <p:nvPr/>
        </p:nvPicPr>
        <p:blipFill rotWithShape="1">
          <a:blip r:embed="rId2"/>
          <a:srcRect t="17684" b="12088"/>
          <a:stretch>
            <a:fillRect/>
          </a:stretch>
        </p:blipFill>
        <p:spPr>
          <a:xfrm>
            <a:off x="9564241" y="4256733"/>
            <a:ext cx="1213657" cy="742488"/>
          </a:xfrm>
          <a:prstGeom prst="rect">
            <a:avLst/>
          </a:prstGeom>
          <a:noFill/>
          <a:ln>
            <a:noFill/>
          </a:ln>
        </p:spPr>
      </p:pic>
      <p:pic>
        <p:nvPicPr>
          <p:cNvPr id="5" name="Picture 4">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57619" y="5713269"/>
            <a:ext cx="1263351" cy="1263351"/>
          </a:xfrm>
          <a:prstGeom prst="rect">
            <a:avLst/>
          </a:prstGeom>
        </p:spPr>
      </p:pic>
      <p:pic>
        <p:nvPicPr>
          <p:cNvPr id="6" name="Picture 5">
            <a:hlinkClick r:id="rId5" action="ppaction://hlinksldjump"/>
          </p:cNvPr>
          <p:cNvPicPr>
            <a:picLocks noChangeAspect="1"/>
          </p:cNvPicPr>
          <p:nvPr/>
        </p:nvPicPr>
        <p:blipFill rotWithShape="1">
          <a:blip r:embed="rId6" cstate="print">
            <a:extLst>
              <a:ext uri="{28A0092B-C50C-407E-A947-70E740481C1C}">
                <a14:useLocalDpi xmlns:a14="http://schemas.microsoft.com/office/drawing/2010/main" val="0"/>
              </a:ext>
            </a:extLst>
          </a:blip>
          <a:srcRect l="76" t="3290" r="2372" b="8381"/>
          <a:stretch>
            <a:fillRect/>
          </a:stretch>
        </p:blipFill>
        <p:spPr>
          <a:xfrm rot="19422528">
            <a:off x="7607759" y="5481687"/>
            <a:ext cx="1390483" cy="1259015"/>
          </a:xfrm>
          <a:prstGeom prst="rect">
            <a:avLst/>
          </a:prstGeom>
        </p:spPr>
      </p:pic>
      <p:pic>
        <p:nvPicPr>
          <p:cNvPr id="7" name="Picture 6">
            <a:hlinkClick r:id="rId7" action="ppaction://hlinksldjump"/>
          </p:cNvPr>
          <p:cNvPicPr>
            <a:picLocks noChangeAspect="1"/>
          </p:cNvPicPr>
          <p:nvPr/>
        </p:nvPicPr>
        <p:blipFill rotWithShape="1">
          <a:blip r:embed="rId8" cstate="print">
            <a:extLst>
              <a:ext uri="{28A0092B-C50C-407E-A947-70E740481C1C}">
                <a14:useLocalDpi xmlns:a14="http://schemas.microsoft.com/office/drawing/2010/main" val="0"/>
              </a:ext>
            </a:extLst>
          </a:blip>
          <a:srcRect l="22192" t="18414" r="18172" b="31162"/>
          <a:stretch>
            <a:fillRect/>
          </a:stretch>
        </p:blipFill>
        <p:spPr>
          <a:xfrm rot="18325040">
            <a:off x="6817654" y="3448789"/>
            <a:ext cx="1533959" cy="1297007"/>
          </a:xfrm>
          <a:prstGeom prst="rect">
            <a:avLst/>
          </a:prstGeom>
          <a:scene3d>
            <a:camera prst="perspectiveAbove"/>
            <a:lightRig rig="threePt" dir="t"/>
          </a:scene3d>
        </p:spPr>
      </p:pic>
      <p:pic>
        <p:nvPicPr>
          <p:cNvPr id="8" name="Google Shape;151;p6"/>
          <p:cNvPicPr preferRelativeResize="0"/>
          <p:nvPr/>
        </p:nvPicPr>
        <p:blipFill rotWithShape="1">
          <a:blip r:embed="rId9">
            <a:extLst>
              <a:ext uri="{BEBA8EAE-BF5A-486C-A8C5-ECC9F3942E4B}">
                <a14:imgProps xmlns:a14="http://schemas.microsoft.com/office/drawing/2010/main">
                  <a14:imgLayer r:embed="rId10">
                    <a14:imgEffect>
                      <a14:colorTemperature colorTemp="11200"/>
                    </a14:imgEffect>
                    <a14:imgEffect>
                      <a14:sharpenSoften amount="50000"/>
                    </a14:imgEffect>
                  </a14:imgLayer>
                </a14:imgProps>
              </a:ext>
            </a:extLst>
          </a:blip>
          <a:srcRect l="15547" r="20729"/>
          <a:stretch>
            <a:fillRect/>
          </a:stretch>
        </p:blipFill>
        <p:spPr>
          <a:xfrm>
            <a:off x="-202566" y="2327173"/>
            <a:ext cx="2535765" cy="4189613"/>
          </a:xfrm>
          <a:prstGeom prst="rect">
            <a:avLst/>
          </a:prstGeom>
          <a:noFill/>
          <a:ln>
            <a:noFill/>
          </a:ln>
        </p:spPr>
      </p:pic>
      <p:sp>
        <p:nvSpPr>
          <p:cNvPr id="9" name="Oval 8">
            <a:hlinkClick r:id="rId11" action="ppaction://hlinksldjump"/>
          </p:cNvPr>
          <p:cNvSpPr/>
          <p:nvPr/>
        </p:nvSpPr>
        <p:spPr>
          <a:xfrm>
            <a:off x="10067438" y="5183766"/>
            <a:ext cx="1756667" cy="1638392"/>
          </a:xfrm>
          <a:prstGeom prst="ellipse">
            <a:avLst/>
          </a:prstGeom>
          <a:solidFill>
            <a:srgbClr val="CC3300"/>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5" name="Picture 3">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674267" y="5676730"/>
            <a:ext cx="938212"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descr="225.397 tấm ảnh về quả bắp ngô đẹp ngỡ ngàng, file ảnh stock vector chất  lượng cao - Mua bán hình ảnh shutterstock giá rẻ chỉ từ 3.000 đ trong 2 phút">
            <a:hlinkClick r:id="rId3" action="ppaction://hlinksldjump"/>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698124" y="3341392"/>
            <a:ext cx="904052" cy="1787486"/>
          </a:xfrm>
          <a:prstGeom prst="rect">
            <a:avLst/>
          </a:prstGeom>
          <a:noFill/>
          <a:ln>
            <a:noFill/>
          </a:ln>
        </p:spPr>
      </p:pic>
      <p:pic>
        <p:nvPicPr>
          <p:cNvPr id="3078" name="Picture 6">
            <a:hlinkClick r:id="rId5"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954804" y="3286504"/>
            <a:ext cx="808603" cy="184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8.96183E-7 -2.59259E-6 L -0.23942 0.29375 " pathEditMode="relative" rAng="0" ptsTypes="AA">
                                      <p:cBhvr>
                                        <p:cTn id="13" dur="2000" fill="hold"/>
                                        <p:tgtEl>
                                          <p:spTgt spid="3077"/>
                                        </p:tgtEl>
                                        <p:attrNameLst>
                                          <p:attrName>ppt_x</p:attrName>
                                          <p:attrName>ppt_y</p:attrName>
                                        </p:attrNameLst>
                                      </p:cBhvr>
                                      <p:rCtr x="-11971" y="14676"/>
                                    </p:animMotion>
                                  </p:childTnLst>
                                </p:cTn>
                              </p:par>
                            </p:childTnLst>
                          </p:cTn>
                        </p:par>
                      </p:childTnLst>
                    </p:cTn>
                  </p:par>
                  <p:par>
                    <p:cTn id="14" fill="hold">
                      <p:stCondLst>
                        <p:cond delay="indefinite"/>
                      </p:stCondLst>
                      <p:childTnLst>
                        <p:par>
                          <p:cTn id="15" fill="hold">
                            <p:stCondLst>
                              <p:cond delay="0"/>
                            </p:stCondLst>
                            <p:childTnLst>
                              <p:par>
                                <p:cTn id="16" presetID="42" presetClass="path" presetSubtype="0" accel="50000" decel="50000" fill="hold" nodeType="clickEffect">
                                  <p:stCondLst>
                                    <p:cond delay="0"/>
                                  </p:stCondLst>
                                  <p:childTnLst>
                                    <p:animMotion origin="layout" path="M 0.02462 0.00926 L -0.26 0.33518 " pathEditMode="relative" rAng="0" ptsTypes="AA">
                                      <p:cBhvr>
                                        <p:cTn id="17" dur="2000" fill="hold"/>
                                        <p:tgtEl>
                                          <p:spTgt spid="3078"/>
                                        </p:tgtEl>
                                        <p:attrNameLst>
                                          <p:attrName>ppt_x</p:attrName>
                                          <p:attrName>ppt_y</p:attrName>
                                        </p:attrNameLst>
                                      </p:cBhvr>
                                      <p:rCtr x="-14237" y="16296"/>
                                    </p:animMotion>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0.0323 -2.22222E-6 L -0.27693 0.34422 " pathEditMode="relative" rAng="0" ptsTypes="AA">
                                      <p:cBhvr>
                                        <p:cTn id="21" dur="2000" fill="hold"/>
                                        <p:tgtEl>
                                          <p:spTgt spid="7"/>
                                        </p:tgtEl>
                                        <p:attrNameLst>
                                          <p:attrName>ppt_x</p:attrName>
                                          <p:attrName>ppt_y</p:attrName>
                                        </p:attrNameLst>
                                      </p:cBhvr>
                                      <p:rCtr x="-15462" y="171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Cánh đồng Lúa Mùa Bù Nguyên Liệu, Cánh đồng Lúa, Bù Nhìn, Mùa Thu Hoạch  Hình nền Vector để tải xuống miễn phí"/>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5574" y="526886"/>
            <a:ext cx="11920811" cy="614192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80921" y="599806"/>
            <a:ext cx="11426647" cy="1077218"/>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3200" dirty="0" err="1">
                <a:solidFill>
                  <a:srgbClr val="404040"/>
                </a:solidFill>
                <a:cs typeface="Times New Roman" panose="02020603050405020304" pitchFamily="18" charset="0"/>
              </a:rPr>
              <a:t>Trong</a:t>
            </a:r>
            <a:r>
              <a:rPr lang="en-US" sz="3200" dirty="0">
                <a:solidFill>
                  <a:srgbClr val="404040"/>
                </a:solidFill>
                <a:cs typeface="Times New Roman" panose="02020603050405020304" pitchFamily="18" charset="0"/>
              </a:rPr>
              <a:t> </a:t>
            </a:r>
            <a:r>
              <a:rPr lang="en-US" sz="3200" dirty="0" err="1">
                <a:solidFill>
                  <a:srgbClr val="404040"/>
                </a:solidFill>
                <a:cs typeface="Times New Roman" panose="02020603050405020304" pitchFamily="18" charset="0"/>
              </a:rPr>
              <a:t>bài</a:t>
            </a:r>
            <a:r>
              <a:rPr lang="en-US" sz="3200" dirty="0">
                <a:solidFill>
                  <a:srgbClr val="404040"/>
                </a:solidFill>
                <a:cs typeface="Times New Roman" panose="02020603050405020304" pitchFamily="18" charset="0"/>
              </a:rPr>
              <a:t> “</a:t>
            </a:r>
            <a:r>
              <a:rPr lang="en-US" sz="3200" dirty="0" err="1">
                <a:solidFill>
                  <a:srgbClr val="404040"/>
                </a:solidFill>
                <a:cs typeface="Times New Roman" panose="02020603050405020304" pitchFamily="18" charset="0"/>
              </a:rPr>
              <a:t>Chơi</a:t>
            </a:r>
            <a:r>
              <a:rPr lang="en-US" sz="3200" dirty="0">
                <a:solidFill>
                  <a:srgbClr val="404040"/>
                </a:solidFill>
                <a:cs typeface="Times New Roman" panose="02020603050405020304" pitchFamily="18" charset="0"/>
              </a:rPr>
              <a:t> </a:t>
            </a:r>
            <a:r>
              <a:rPr lang="en-US" sz="3200" dirty="0" err="1">
                <a:solidFill>
                  <a:srgbClr val="404040"/>
                </a:solidFill>
                <a:cs typeface="Times New Roman" panose="02020603050405020304" pitchFamily="18" charset="0"/>
              </a:rPr>
              <a:t>bán</a:t>
            </a:r>
            <a:r>
              <a:rPr lang="en-US" sz="3200" dirty="0">
                <a:solidFill>
                  <a:srgbClr val="404040"/>
                </a:solidFill>
                <a:cs typeface="Times New Roman" panose="02020603050405020304" pitchFamily="18" charset="0"/>
              </a:rPr>
              <a:t> </a:t>
            </a:r>
            <a:r>
              <a:rPr lang="en-US" sz="3200" err="1">
                <a:solidFill>
                  <a:srgbClr val="404040"/>
                </a:solidFill>
                <a:cs typeface="Times New Roman" panose="02020603050405020304" pitchFamily="18" charset="0"/>
              </a:rPr>
              <a:t>hàng</a:t>
            </a:r>
            <a:r>
              <a:rPr lang="en-US" sz="3200">
                <a:solidFill>
                  <a:srgbClr val="404040"/>
                </a:solidFill>
                <a:cs typeface="Times New Roman" panose="02020603050405020304" pitchFamily="18" charset="0"/>
              </a:rPr>
              <a:t>”, giữa </a:t>
            </a:r>
            <a:r>
              <a:rPr lang="en-US" sz="3200" dirty="0" err="1">
                <a:solidFill>
                  <a:srgbClr val="404040"/>
                </a:solidFill>
                <a:cs typeface="Times New Roman" panose="02020603050405020304" pitchFamily="18" charset="0"/>
              </a:rPr>
              <a:t>Hương</a:t>
            </a:r>
            <a:r>
              <a:rPr lang="en-US" sz="3200" dirty="0">
                <a:solidFill>
                  <a:srgbClr val="404040"/>
                </a:solidFill>
                <a:cs typeface="Times New Roman" panose="02020603050405020304" pitchFamily="18" charset="0"/>
              </a:rPr>
              <a:t> </a:t>
            </a:r>
            <a:r>
              <a:rPr lang="en-US" sz="3200" dirty="0" err="1">
                <a:solidFill>
                  <a:srgbClr val="404040"/>
                </a:solidFill>
                <a:cs typeface="Times New Roman" panose="02020603050405020304" pitchFamily="18" charset="0"/>
              </a:rPr>
              <a:t>và</a:t>
            </a:r>
            <a:r>
              <a:rPr lang="en-US" sz="3200" dirty="0">
                <a:solidFill>
                  <a:srgbClr val="404040"/>
                </a:solidFill>
                <a:cs typeface="Times New Roman" panose="02020603050405020304" pitchFamily="18" charset="0"/>
              </a:rPr>
              <a:t> </a:t>
            </a:r>
            <a:r>
              <a:rPr lang="en-US" sz="3200" dirty="0" err="1">
                <a:solidFill>
                  <a:srgbClr val="404040"/>
                </a:solidFill>
                <a:cs typeface="Times New Roman" panose="02020603050405020304" pitchFamily="18" charset="0"/>
              </a:rPr>
              <a:t>Thảo</a:t>
            </a:r>
            <a:r>
              <a:rPr lang="en-US" sz="3200" dirty="0">
                <a:solidFill>
                  <a:srgbClr val="404040"/>
                </a:solidFill>
                <a:cs typeface="Times New Roman" panose="02020603050405020304" pitchFamily="18" charset="0"/>
              </a:rPr>
              <a:t>, </a:t>
            </a:r>
            <a:r>
              <a:rPr lang="en-US" sz="3200" dirty="0" err="1">
                <a:solidFill>
                  <a:srgbClr val="404040"/>
                </a:solidFill>
                <a:cs typeface="Times New Roman" panose="02020603050405020304" pitchFamily="18" charset="0"/>
              </a:rPr>
              <a:t>ai</a:t>
            </a:r>
            <a:r>
              <a:rPr lang="en-US" sz="3200" dirty="0">
                <a:solidFill>
                  <a:srgbClr val="404040"/>
                </a:solidFill>
                <a:cs typeface="Times New Roman" panose="02020603050405020304" pitchFamily="18" charset="0"/>
              </a:rPr>
              <a:t> </a:t>
            </a:r>
            <a:r>
              <a:rPr lang="en-US" sz="3200" dirty="0" err="1">
                <a:solidFill>
                  <a:srgbClr val="404040"/>
                </a:solidFill>
                <a:cs typeface="Times New Roman" panose="02020603050405020304" pitchFamily="18" charset="0"/>
              </a:rPr>
              <a:t>là</a:t>
            </a:r>
            <a:r>
              <a:rPr lang="en-US" sz="3200" dirty="0">
                <a:solidFill>
                  <a:srgbClr val="404040"/>
                </a:solidFill>
                <a:cs typeface="Times New Roman" panose="02020603050405020304" pitchFamily="18" charset="0"/>
              </a:rPr>
              <a:t> </a:t>
            </a:r>
            <a:r>
              <a:rPr lang="en-US" sz="3200" dirty="0" err="1">
                <a:solidFill>
                  <a:srgbClr val="404040"/>
                </a:solidFill>
                <a:cs typeface="Times New Roman" panose="02020603050405020304" pitchFamily="18" charset="0"/>
              </a:rPr>
              <a:t>người</a:t>
            </a:r>
            <a:r>
              <a:rPr lang="en-US" sz="3200" dirty="0">
                <a:solidFill>
                  <a:srgbClr val="404040"/>
                </a:solidFill>
                <a:cs typeface="Times New Roman" panose="02020603050405020304" pitchFamily="18" charset="0"/>
              </a:rPr>
              <a:t> </a:t>
            </a:r>
            <a:r>
              <a:rPr lang="en-US" sz="3200" dirty="0" err="1">
                <a:solidFill>
                  <a:srgbClr val="404040"/>
                </a:solidFill>
                <a:cs typeface="Times New Roman" panose="02020603050405020304" pitchFamily="18" charset="0"/>
              </a:rPr>
              <a:t>mua</a:t>
            </a:r>
            <a:r>
              <a:rPr lang="en-US" sz="3200" dirty="0">
                <a:solidFill>
                  <a:srgbClr val="404040"/>
                </a:solidFill>
                <a:cs typeface="Times New Roman" panose="02020603050405020304" pitchFamily="18" charset="0"/>
              </a:rPr>
              <a:t>? Ai </a:t>
            </a:r>
            <a:r>
              <a:rPr lang="en-US" sz="3200" dirty="0" err="1">
                <a:solidFill>
                  <a:srgbClr val="404040"/>
                </a:solidFill>
                <a:cs typeface="Times New Roman" panose="02020603050405020304" pitchFamily="18" charset="0"/>
              </a:rPr>
              <a:t>là</a:t>
            </a:r>
            <a:r>
              <a:rPr lang="en-US" sz="3200" dirty="0">
                <a:solidFill>
                  <a:srgbClr val="404040"/>
                </a:solidFill>
                <a:cs typeface="Times New Roman" panose="02020603050405020304" pitchFamily="18" charset="0"/>
              </a:rPr>
              <a:t> </a:t>
            </a:r>
            <a:r>
              <a:rPr lang="en-US" sz="3200" dirty="0" err="1">
                <a:solidFill>
                  <a:srgbClr val="404040"/>
                </a:solidFill>
                <a:cs typeface="Times New Roman" panose="02020603050405020304" pitchFamily="18" charset="0"/>
              </a:rPr>
              <a:t>người</a:t>
            </a:r>
            <a:r>
              <a:rPr lang="en-US" sz="3200" dirty="0">
                <a:solidFill>
                  <a:srgbClr val="404040"/>
                </a:solidFill>
                <a:cs typeface="Times New Roman" panose="02020603050405020304" pitchFamily="18" charset="0"/>
              </a:rPr>
              <a:t> </a:t>
            </a:r>
            <a:r>
              <a:rPr lang="en-US" sz="3200" dirty="0" err="1">
                <a:solidFill>
                  <a:srgbClr val="404040"/>
                </a:solidFill>
                <a:cs typeface="Times New Roman" panose="02020603050405020304" pitchFamily="18" charset="0"/>
              </a:rPr>
              <a:t>bán</a:t>
            </a:r>
            <a:r>
              <a:rPr lang="en-US" sz="3200" dirty="0">
                <a:solidFill>
                  <a:srgbClr val="404040"/>
                </a:solidFill>
                <a:cs typeface="Times New Roman" panose="02020603050405020304" pitchFamily="18" charset="0"/>
              </a:rPr>
              <a:t>?</a:t>
            </a:r>
            <a:endParaRPr lang="en-US" sz="3200" dirty="0">
              <a:solidFill>
                <a:srgbClr val="404040"/>
              </a:solidFill>
              <a:cs typeface="Times New Roman" panose="02020603050405020304" pitchFamily="18" charset="0"/>
            </a:endParaRPr>
          </a:p>
        </p:txBody>
      </p:sp>
      <p:sp>
        <p:nvSpPr>
          <p:cNvPr id="9" name="A"/>
          <p:cNvSpPr/>
          <p:nvPr/>
        </p:nvSpPr>
        <p:spPr>
          <a:xfrm>
            <a:off x="347657" y="2983698"/>
            <a:ext cx="5644697" cy="1128150"/>
          </a:xfrm>
          <a:prstGeom prst="flowChartTerminator">
            <a:avLst/>
          </a:prstGeom>
          <a:solidFill>
            <a:srgbClr val="00006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cs typeface="Times New Roman" panose="02020603050405020304" pitchFamily="18" charset="0"/>
              </a:rPr>
              <a:t>A. </a:t>
            </a:r>
            <a:r>
              <a:rPr lang="en-US" sz="2800" dirty="0" err="1">
                <a:cs typeface="Times New Roman" panose="02020603050405020304" pitchFamily="18" charset="0"/>
              </a:rPr>
              <a:t>Bạn</a:t>
            </a:r>
            <a:r>
              <a:rPr lang="en-US" sz="2800" dirty="0">
                <a:cs typeface="Times New Roman" panose="02020603050405020304" pitchFamily="18" charset="0"/>
              </a:rPr>
              <a:t> </a:t>
            </a:r>
            <a:r>
              <a:rPr lang="en-US" sz="2800" dirty="0" err="1">
                <a:cs typeface="Times New Roman" panose="02020603050405020304" pitchFamily="18" charset="0"/>
              </a:rPr>
              <a:t>Hương</a:t>
            </a:r>
            <a:r>
              <a:rPr lang="en-US" sz="2800" dirty="0">
                <a:cs typeface="Times New Roman" panose="02020603050405020304" pitchFamily="18" charset="0"/>
              </a:rPr>
              <a:t> </a:t>
            </a:r>
            <a:r>
              <a:rPr lang="en-US" sz="2800" dirty="0" err="1">
                <a:cs typeface="Times New Roman" panose="02020603050405020304" pitchFamily="18" charset="0"/>
              </a:rPr>
              <a:t>là</a:t>
            </a:r>
            <a:r>
              <a:rPr lang="en-US" sz="2800" dirty="0">
                <a:cs typeface="Times New Roman" panose="02020603050405020304" pitchFamily="18" charset="0"/>
              </a:rPr>
              <a:t> </a:t>
            </a:r>
            <a:r>
              <a:rPr lang="en-US" sz="2800" dirty="0" err="1">
                <a:cs typeface="Times New Roman" panose="02020603050405020304" pitchFamily="18" charset="0"/>
              </a:rPr>
              <a:t>người</a:t>
            </a:r>
            <a:r>
              <a:rPr lang="en-US" sz="2800" dirty="0">
                <a:cs typeface="Times New Roman" panose="02020603050405020304" pitchFamily="18" charset="0"/>
              </a:rPr>
              <a:t> </a:t>
            </a:r>
            <a:r>
              <a:rPr lang="en-US" sz="2800" dirty="0" err="1">
                <a:cs typeface="Times New Roman" panose="02020603050405020304" pitchFamily="18" charset="0"/>
              </a:rPr>
              <a:t>bán</a:t>
            </a:r>
            <a:r>
              <a:rPr lang="en-US" sz="2800" dirty="0">
                <a:cs typeface="Times New Roman" panose="02020603050405020304" pitchFamily="18" charset="0"/>
              </a:rPr>
              <a:t>, </a:t>
            </a:r>
            <a:r>
              <a:rPr lang="en-US" sz="2800" dirty="0" err="1">
                <a:cs typeface="Times New Roman" panose="02020603050405020304" pitchFamily="18" charset="0"/>
              </a:rPr>
              <a:t>bạn</a:t>
            </a:r>
            <a:r>
              <a:rPr lang="en-US" sz="2800" dirty="0">
                <a:cs typeface="Times New Roman" panose="02020603050405020304" pitchFamily="18" charset="0"/>
              </a:rPr>
              <a:t> </a:t>
            </a:r>
            <a:r>
              <a:rPr lang="en-US" sz="2800" dirty="0" err="1">
                <a:cs typeface="Times New Roman" panose="02020603050405020304" pitchFamily="18" charset="0"/>
              </a:rPr>
              <a:t>Thảo</a:t>
            </a:r>
            <a:r>
              <a:rPr lang="en-US" sz="2800" dirty="0">
                <a:cs typeface="Times New Roman" panose="02020603050405020304" pitchFamily="18" charset="0"/>
              </a:rPr>
              <a:t> </a:t>
            </a:r>
            <a:r>
              <a:rPr lang="en-US" sz="2800" dirty="0" err="1">
                <a:cs typeface="Times New Roman" panose="02020603050405020304" pitchFamily="18" charset="0"/>
              </a:rPr>
              <a:t>là</a:t>
            </a:r>
            <a:r>
              <a:rPr lang="en-US" sz="2800" dirty="0">
                <a:cs typeface="Times New Roman" panose="02020603050405020304" pitchFamily="18" charset="0"/>
              </a:rPr>
              <a:t> </a:t>
            </a:r>
            <a:r>
              <a:rPr lang="en-US" sz="2800" dirty="0" err="1">
                <a:cs typeface="Times New Roman" panose="02020603050405020304" pitchFamily="18" charset="0"/>
              </a:rPr>
              <a:t>người</a:t>
            </a:r>
            <a:r>
              <a:rPr lang="en-US" sz="2800" dirty="0">
                <a:cs typeface="Times New Roman" panose="02020603050405020304" pitchFamily="18" charset="0"/>
              </a:rPr>
              <a:t> </a:t>
            </a:r>
            <a:r>
              <a:rPr lang="en-US" sz="2800" dirty="0" err="1">
                <a:cs typeface="Times New Roman" panose="02020603050405020304" pitchFamily="18" charset="0"/>
              </a:rPr>
              <a:t>mua</a:t>
            </a:r>
            <a:r>
              <a:rPr lang="en-US" sz="2800" dirty="0">
                <a:cs typeface="Times New Roman" panose="02020603050405020304" pitchFamily="18" charset="0"/>
              </a:rPr>
              <a:t>.</a:t>
            </a:r>
            <a:endParaRPr lang="en-US" sz="2800" dirty="0">
              <a:cs typeface="Times New Roman" panose="02020603050405020304" pitchFamily="18" charset="0"/>
            </a:endParaRPr>
          </a:p>
        </p:txBody>
      </p:sp>
      <p:sp>
        <p:nvSpPr>
          <p:cNvPr id="10" name="B"/>
          <p:cNvSpPr/>
          <p:nvPr/>
        </p:nvSpPr>
        <p:spPr>
          <a:xfrm>
            <a:off x="6100758" y="3042674"/>
            <a:ext cx="5644697" cy="1128150"/>
          </a:xfrm>
          <a:prstGeom prst="flowChartTerminator">
            <a:avLst/>
          </a:prstGeom>
          <a:solidFill>
            <a:srgbClr val="00006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cs typeface="Times New Roman" panose="02020603050405020304" pitchFamily="18" charset="0"/>
              </a:rPr>
              <a:t>B. </a:t>
            </a:r>
            <a:r>
              <a:rPr lang="en-US" sz="2800" dirty="0" err="1">
                <a:cs typeface="Times New Roman" panose="02020603050405020304" pitchFamily="18" charset="0"/>
              </a:rPr>
              <a:t>Bạn</a:t>
            </a:r>
            <a:r>
              <a:rPr lang="en-US" sz="2800" dirty="0">
                <a:cs typeface="Times New Roman" panose="02020603050405020304" pitchFamily="18" charset="0"/>
              </a:rPr>
              <a:t> </a:t>
            </a:r>
            <a:r>
              <a:rPr lang="en-US" sz="2800" dirty="0" err="1">
                <a:cs typeface="Times New Roman" panose="02020603050405020304" pitchFamily="18" charset="0"/>
              </a:rPr>
              <a:t>Hương</a:t>
            </a:r>
            <a:r>
              <a:rPr lang="en-US" sz="2800" dirty="0">
                <a:cs typeface="Times New Roman" panose="02020603050405020304" pitchFamily="18" charset="0"/>
              </a:rPr>
              <a:t> </a:t>
            </a:r>
            <a:r>
              <a:rPr lang="en-US" sz="2800" dirty="0" err="1">
                <a:cs typeface="Times New Roman" panose="02020603050405020304" pitchFamily="18" charset="0"/>
              </a:rPr>
              <a:t>là</a:t>
            </a:r>
            <a:r>
              <a:rPr lang="en-US" sz="2800" dirty="0">
                <a:cs typeface="Times New Roman" panose="02020603050405020304" pitchFamily="18" charset="0"/>
              </a:rPr>
              <a:t> </a:t>
            </a:r>
            <a:r>
              <a:rPr lang="en-US" sz="2800" dirty="0" err="1">
                <a:cs typeface="Times New Roman" panose="02020603050405020304" pitchFamily="18" charset="0"/>
              </a:rPr>
              <a:t>người</a:t>
            </a:r>
            <a:r>
              <a:rPr lang="en-US" sz="2800" dirty="0">
                <a:cs typeface="Times New Roman" panose="02020603050405020304" pitchFamily="18" charset="0"/>
              </a:rPr>
              <a:t> </a:t>
            </a:r>
            <a:r>
              <a:rPr lang="en-US" sz="2800" dirty="0" err="1">
                <a:cs typeface="Times New Roman" panose="02020603050405020304" pitchFamily="18" charset="0"/>
              </a:rPr>
              <a:t>mua</a:t>
            </a:r>
            <a:r>
              <a:rPr lang="en-US" sz="2800" dirty="0">
                <a:cs typeface="Times New Roman" panose="02020603050405020304" pitchFamily="18" charset="0"/>
              </a:rPr>
              <a:t>, </a:t>
            </a:r>
            <a:r>
              <a:rPr lang="en-US" sz="2800" dirty="0" err="1">
                <a:cs typeface="Times New Roman" panose="02020603050405020304" pitchFamily="18" charset="0"/>
              </a:rPr>
              <a:t>bạn</a:t>
            </a:r>
            <a:r>
              <a:rPr lang="en-US" sz="2800" dirty="0">
                <a:cs typeface="Times New Roman" panose="02020603050405020304" pitchFamily="18" charset="0"/>
              </a:rPr>
              <a:t> </a:t>
            </a:r>
            <a:r>
              <a:rPr lang="en-US" sz="2800" dirty="0" err="1">
                <a:cs typeface="Times New Roman" panose="02020603050405020304" pitchFamily="18" charset="0"/>
              </a:rPr>
              <a:t>Thảo</a:t>
            </a:r>
            <a:r>
              <a:rPr lang="en-US" sz="2800" dirty="0">
                <a:cs typeface="Times New Roman" panose="02020603050405020304" pitchFamily="18" charset="0"/>
              </a:rPr>
              <a:t> </a:t>
            </a:r>
            <a:r>
              <a:rPr lang="en-US" sz="2800" dirty="0" err="1">
                <a:cs typeface="Times New Roman" panose="02020603050405020304" pitchFamily="18" charset="0"/>
              </a:rPr>
              <a:t>là</a:t>
            </a:r>
            <a:r>
              <a:rPr lang="en-US" sz="2800" dirty="0">
                <a:cs typeface="Times New Roman" panose="02020603050405020304" pitchFamily="18" charset="0"/>
              </a:rPr>
              <a:t> </a:t>
            </a:r>
            <a:r>
              <a:rPr lang="en-US" sz="2800" dirty="0" err="1">
                <a:cs typeface="Times New Roman" panose="02020603050405020304" pitchFamily="18" charset="0"/>
              </a:rPr>
              <a:t>người</a:t>
            </a:r>
            <a:r>
              <a:rPr lang="en-US" sz="2800" dirty="0">
                <a:cs typeface="Times New Roman" panose="02020603050405020304" pitchFamily="18" charset="0"/>
              </a:rPr>
              <a:t> </a:t>
            </a:r>
            <a:r>
              <a:rPr lang="en-US" sz="2800" dirty="0" err="1">
                <a:cs typeface="Times New Roman" panose="02020603050405020304" pitchFamily="18" charset="0"/>
              </a:rPr>
              <a:t>bán</a:t>
            </a:r>
            <a:r>
              <a:rPr lang="en-US" sz="2800" dirty="0">
                <a:cs typeface="Times New Roman" panose="02020603050405020304" pitchFamily="18" charset="0"/>
              </a:rPr>
              <a:t>.</a:t>
            </a:r>
            <a:endParaRPr lang="en-US" sz="2800" dirty="0">
              <a:cs typeface="Times New Roman" panose="02020603050405020304" pitchFamily="18" charset="0"/>
            </a:endParaRPr>
          </a:p>
        </p:txBody>
      </p:sp>
      <p:sp>
        <p:nvSpPr>
          <p:cNvPr id="11" name="C"/>
          <p:cNvSpPr/>
          <p:nvPr/>
        </p:nvSpPr>
        <p:spPr>
          <a:xfrm>
            <a:off x="400050" y="4424164"/>
            <a:ext cx="5644697" cy="1128150"/>
          </a:xfrm>
          <a:prstGeom prst="flowChartTerminator">
            <a:avLst/>
          </a:prstGeom>
          <a:solidFill>
            <a:srgbClr val="00006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cs typeface="Times New Roman" panose="02020603050405020304" pitchFamily="18" charset="0"/>
              </a:rPr>
              <a:t>C. </a:t>
            </a:r>
            <a:r>
              <a:rPr lang="en-US" sz="2800" dirty="0" err="1">
                <a:cs typeface="Times New Roman" panose="02020603050405020304" pitchFamily="18" charset="0"/>
              </a:rPr>
              <a:t>Bạn</a:t>
            </a:r>
            <a:r>
              <a:rPr lang="en-US" sz="2800" dirty="0">
                <a:cs typeface="Times New Roman" panose="02020603050405020304" pitchFamily="18" charset="0"/>
              </a:rPr>
              <a:t> </a:t>
            </a:r>
            <a:r>
              <a:rPr lang="en-US" sz="2800" dirty="0" err="1">
                <a:cs typeface="Times New Roman" panose="02020603050405020304" pitchFamily="18" charset="0"/>
              </a:rPr>
              <a:t>Hương</a:t>
            </a:r>
            <a:r>
              <a:rPr lang="en-US" sz="2800" dirty="0">
                <a:cs typeface="Times New Roman" panose="02020603050405020304" pitchFamily="18" charset="0"/>
              </a:rPr>
              <a:t> </a:t>
            </a:r>
            <a:r>
              <a:rPr lang="en-US" sz="2800" dirty="0" err="1">
                <a:cs typeface="Times New Roman" panose="02020603050405020304" pitchFamily="18" charset="0"/>
              </a:rPr>
              <a:t>và</a:t>
            </a:r>
            <a:r>
              <a:rPr lang="en-US" sz="2800" dirty="0">
                <a:cs typeface="Times New Roman" panose="02020603050405020304" pitchFamily="18" charset="0"/>
              </a:rPr>
              <a:t> </a:t>
            </a:r>
            <a:r>
              <a:rPr lang="en-US" sz="2800" dirty="0" err="1">
                <a:cs typeface="Times New Roman" panose="02020603050405020304" pitchFamily="18" charset="0"/>
              </a:rPr>
              <a:t>bạn</a:t>
            </a:r>
            <a:r>
              <a:rPr lang="en-US" sz="2800" dirty="0">
                <a:cs typeface="Times New Roman" panose="02020603050405020304" pitchFamily="18" charset="0"/>
              </a:rPr>
              <a:t> </a:t>
            </a:r>
            <a:r>
              <a:rPr lang="en-US" sz="2800" dirty="0" err="1">
                <a:cs typeface="Times New Roman" panose="02020603050405020304" pitchFamily="18" charset="0"/>
              </a:rPr>
              <a:t>Thảo</a:t>
            </a:r>
            <a:r>
              <a:rPr lang="en-US" sz="2800" dirty="0">
                <a:cs typeface="Times New Roman" panose="02020603050405020304" pitchFamily="18" charset="0"/>
              </a:rPr>
              <a:t> </a:t>
            </a:r>
            <a:r>
              <a:rPr lang="en-US" sz="2800" dirty="0" err="1">
                <a:cs typeface="Times New Roman" panose="02020603050405020304" pitchFamily="18" charset="0"/>
              </a:rPr>
              <a:t>đều</a:t>
            </a:r>
            <a:r>
              <a:rPr lang="en-US" sz="2800" dirty="0">
                <a:cs typeface="Times New Roman" panose="02020603050405020304" pitchFamily="18" charset="0"/>
              </a:rPr>
              <a:t> </a:t>
            </a:r>
            <a:r>
              <a:rPr lang="en-US" sz="2800" dirty="0" err="1">
                <a:cs typeface="Times New Roman" panose="02020603050405020304" pitchFamily="18" charset="0"/>
              </a:rPr>
              <a:t>là</a:t>
            </a:r>
            <a:r>
              <a:rPr lang="en-US" sz="2800" dirty="0">
                <a:cs typeface="Times New Roman" panose="02020603050405020304" pitchFamily="18" charset="0"/>
              </a:rPr>
              <a:t> </a:t>
            </a:r>
            <a:r>
              <a:rPr lang="en-US" sz="2800" dirty="0" err="1">
                <a:cs typeface="Times New Roman" panose="02020603050405020304" pitchFamily="18" charset="0"/>
              </a:rPr>
              <a:t>người</a:t>
            </a:r>
            <a:r>
              <a:rPr lang="en-US" sz="2800" dirty="0">
                <a:cs typeface="Times New Roman" panose="02020603050405020304" pitchFamily="18" charset="0"/>
              </a:rPr>
              <a:t> </a:t>
            </a:r>
            <a:r>
              <a:rPr lang="en-US" sz="2800" dirty="0" err="1">
                <a:cs typeface="Times New Roman" panose="02020603050405020304" pitchFamily="18" charset="0"/>
              </a:rPr>
              <a:t>mua</a:t>
            </a:r>
            <a:r>
              <a:rPr lang="en-US" sz="2800" dirty="0">
                <a:cs typeface="Times New Roman" panose="02020603050405020304" pitchFamily="18" charset="0"/>
              </a:rPr>
              <a:t>.</a:t>
            </a:r>
            <a:endParaRPr lang="en-US" sz="2800" dirty="0">
              <a:cs typeface="Times New Roman" panose="02020603050405020304" pitchFamily="18" charset="0"/>
            </a:endParaRPr>
          </a:p>
        </p:txBody>
      </p:sp>
      <p:sp>
        <p:nvSpPr>
          <p:cNvPr id="12" name="D"/>
          <p:cNvSpPr/>
          <p:nvPr/>
        </p:nvSpPr>
        <p:spPr>
          <a:xfrm>
            <a:off x="6110213" y="4385389"/>
            <a:ext cx="5644697" cy="1128150"/>
          </a:xfrm>
          <a:prstGeom prst="flowChartTerminator">
            <a:avLst/>
          </a:prstGeom>
          <a:solidFill>
            <a:srgbClr val="00006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cs typeface="Times New Roman" panose="02020603050405020304" pitchFamily="18" charset="0"/>
              </a:rPr>
              <a:t>D. </a:t>
            </a:r>
            <a:r>
              <a:rPr lang="en-US" sz="2800" dirty="0" err="1">
                <a:cs typeface="Times New Roman" panose="02020603050405020304" pitchFamily="18" charset="0"/>
              </a:rPr>
              <a:t>Bạn</a:t>
            </a:r>
            <a:r>
              <a:rPr lang="en-US" sz="2800" dirty="0">
                <a:cs typeface="Times New Roman" panose="02020603050405020304" pitchFamily="18" charset="0"/>
              </a:rPr>
              <a:t> </a:t>
            </a:r>
            <a:r>
              <a:rPr lang="en-US" sz="2800" dirty="0" err="1">
                <a:cs typeface="Times New Roman" panose="02020603050405020304" pitchFamily="18" charset="0"/>
              </a:rPr>
              <a:t>Hương</a:t>
            </a:r>
            <a:r>
              <a:rPr lang="en-US" sz="2800" dirty="0">
                <a:cs typeface="Times New Roman" panose="02020603050405020304" pitchFamily="18" charset="0"/>
              </a:rPr>
              <a:t> </a:t>
            </a:r>
            <a:r>
              <a:rPr lang="en-US" sz="2800" dirty="0" err="1">
                <a:cs typeface="Times New Roman" panose="02020603050405020304" pitchFamily="18" charset="0"/>
              </a:rPr>
              <a:t>và</a:t>
            </a:r>
            <a:r>
              <a:rPr lang="en-US" sz="2800" dirty="0">
                <a:cs typeface="Times New Roman" panose="02020603050405020304" pitchFamily="18" charset="0"/>
              </a:rPr>
              <a:t> </a:t>
            </a:r>
            <a:r>
              <a:rPr lang="en-US" sz="2800" dirty="0" err="1">
                <a:cs typeface="Times New Roman" panose="02020603050405020304" pitchFamily="18" charset="0"/>
              </a:rPr>
              <a:t>bạn</a:t>
            </a:r>
            <a:r>
              <a:rPr lang="en-US" sz="2800" dirty="0">
                <a:cs typeface="Times New Roman" panose="02020603050405020304" pitchFamily="18" charset="0"/>
              </a:rPr>
              <a:t> </a:t>
            </a:r>
            <a:r>
              <a:rPr lang="en-US" sz="2800" dirty="0" err="1">
                <a:cs typeface="Times New Roman" panose="02020603050405020304" pitchFamily="18" charset="0"/>
              </a:rPr>
              <a:t>Thảo</a:t>
            </a:r>
            <a:r>
              <a:rPr lang="en-US" sz="2800" dirty="0">
                <a:cs typeface="Times New Roman" panose="02020603050405020304" pitchFamily="18" charset="0"/>
              </a:rPr>
              <a:t> </a:t>
            </a:r>
            <a:r>
              <a:rPr lang="en-US" sz="2800" dirty="0" err="1">
                <a:cs typeface="Times New Roman" panose="02020603050405020304" pitchFamily="18" charset="0"/>
              </a:rPr>
              <a:t>đều</a:t>
            </a:r>
            <a:r>
              <a:rPr lang="en-US" sz="2800" dirty="0">
                <a:cs typeface="Times New Roman" panose="02020603050405020304" pitchFamily="18" charset="0"/>
              </a:rPr>
              <a:t> </a:t>
            </a:r>
            <a:r>
              <a:rPr lang="en-US" sz="2800" dirty="0" err="1">
                <a:cs typeface="Times New Roman" panose="02020603050405020304" pitchFamily="18" charset="0"/>
              </a:rPr>
              <a:t>là</a:t>
            </a:r>
            <a:r>
              <a:rPr lang="en-US" sz="2800" dirty="0">
                <a:cs typeface="Times New Roman" panose="02020603050405020304" pitchFamily="18" charset="0"/>
              </a:rPr>
              <a:t> </a:t>
            </a:r>
            <a:r>
              <a:rPr lang="en-US" sz="2800" dirty="0" err="1">
                <a:cs typeface="Times New Roman" panose="02020603050405020304" pitchFamily="18" charset="0"/>
              </a:rPr>
              <a:t>người</a:t>
            </a:r>
            <a:r>
              <a:rPr lang="en-US" sz="2800" dirty="0">
                <a:cs typeface="Times New Roman" panose="02020603050405020304" pitchFamily="18" charset="0"/>
              </a:rPr>
              <a:t> </a:t>
            </a:r>
            <a:r>
              <a:rPr lang="en-US" sz="2800" dirty="0" err="1">
                <a:cs typeface="Times New Roman" panose="02020603050405020304" pitchFamily="18" charset="0"/>
              </a:rPr>
              <a:t>bán</a:t>
            </a:r>
            <a:endParaRPr lang="en-US" sz="2800" dirty="0">
              <a:cs typeface="Times New Roman" panose="02020603050405020304" pitchFamily="18" charset="0"/>
            </a:endParaRPr>
          </a:p>
        </p:txBody>
      </p:sp>
      <p:pic>
        <p:nvPicPr>
          <p:cNvPr id="13" name="Picture 2" descr="Nhãn Đúng Và Sai Vector - Free.Vector6.com"/>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68546" b="88277" l="28228" r="46125">
                        <a14:foregroundMark x1="34635" y1="76301" x2="40068" y2="80925"/>
                        <a14:foregroundMark x1="40407" y1="76686" x2="38710" y2="76879"/>
                      </a14:backgroundRemoval>
                    </a14:imgEffect>
                  </a14:imgLayer>
                </a14:imgProps>
              </a:ext>
              <a:ext uri="{28A0092B-C50C-407E-A947-70E740481C1C}">
                <a14:useLocalDpi xmlns:a14="http://schemas.microsoft.com/office/drawing/2010/main" val="0"/>
              </a:ext>
            </a:extLst>
          </a:blip>
          <a:srcRect l="25991" t="66080" r="51638" b="9257"/>
          <a:stretch>
            <a:fillRect/>
          </a:stretch>
        </p:blipFill>
        <p:spPr bwMode="auto">
          <a:xfrm>
            <a:off x="10658244" y="2951315"/>
            <a:ext cx="1028429" cy="92927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Nhãn Đúng Và Sai Vector - Free.Vector6.com"/>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69271" b="89002" l="3940" r="21837">
                        <a14:foregroundMark x1="8319" y1="78420" x2="10187" y2="80925"/>
                        <a14:foregroundMark x1="11375" y1="82081" x2="16638" y2="75915"/>
                      </a14:backgroundRemoval>
                    </a14:imgEffect>
                  </a14:imgLayer>
                </a14:imgProps>
              </a:ext>
              <a:ext uri="{28A0092B-C50C-407E-A947-70E740481C1C}">
                <a14:useLocalDpi xmlns:a14="http://schemas.microsoft.com/office/drawing/2010/main" val="0"/>
              </a:ext>
            </a:extLst>
          </a:blip>
          <a:srcRect l="1703" t="66805" r="75926" b="8532"/>
          <a:stretch>
            <a:fillRect/>
          </a:stretch>
        </p:blipFill>
        <p:spPr bwMode="auto">
          <a:xfrm>
            <a:off x="4962519" y="2983698"/>
            <a:ext cx="932110" cy="84224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Nhãn Đúng Và Sai Vector - Free.Vector6.com"/>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68546" b="88277" l="28228" r="46125">
                        <a14:foregroundMark x1="34635" y1="76301" x2="40068" y2="80925"/>
                        <a14:foregroundMark x1="40407" y1="76686" x2="38710" y2="76879"/>
                      </a14:backgroundRemoval>
                    </a14:imgEffect>
                  </a14:imgLayer>
                </a14:imgProps>
              </a:ext>
              <a:ext uri="{28A0092B-C50C-407E-A947-70E740481C1C}">
                <a14:useLocalDpi xmlns:a14="http://schemas.microsoft.com/office/drawing/2010/main" val="0"/>
              </a:ext>
            </a:extLst>
          </a:blip>
          <a:srcRect l="25991" t="66080" r="51638" b="9257"/>
          <a:stretch>
            <a:fillRect/>
          </a:stretch>
        </p:blipFill>
        <p:spPr bwMode="auto">
          <a:xfrm>
            <a:off x="5119866" y="4537264"/>
            <a:ext cx="1028429" cy="92927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Nhãn Đúng Và Sai Vector - Free.Vector6.com"/>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68546" b="88277" l="28228" r="46125">
                        <a14:foregroundMark x1="34635" y1="76301" x2="40068" y2="80925"/>
                        <a14:foregroundMark x1="40407" y1="76686" x2="38710" y2="76879"/>
                      </a14:backgroundRemoval>
                    </a14:imgEffect>
                  </a14:imgLayer>
                </a14:imgProps>
              </a:ext>
              <a:ext uri="{28A0092B-C50C-407E-A947-70E740481C1C}">
                <a14:useLocalDpi xmlns:a14="http://schemas.microsoft.com/office/drawing/2010/main" val="0"/>
              </a:ext>
            </a:extLst>
          </a:blip>
          <a:srcRect l="25991" t="66080" r="51638" b="9257"/>
          <a:stretch>
            <a:fillRect/>
          </a:stretch>
        </p:blipFill>
        <p:spPr bwMode="auto">
          <a:xfrm>
            <a:off x="10754958" y="4484824"/>
            <a:ext cx="1028429" cy="929279"/>
          </a:xfrm>
          <a:prstGeom prst="rect">
            <a:avLst/>
          </a:prstGeom>
          <a:noFill/>
          <a:extLst>
            <a:ext uri="{909E8E84-426E-40DD-AFC4-6F175D3DCCD1}">
              <a14:hiddenFill xmlns:a14="http://schemas.microsoft.com/office/drawing/2010/main">
                <a:solidFill>
                  <a:srgbClr val="FFFFFF"/>
                </a:solidFill>
              </a14:hiddenFill>
            </a:ext>
          </a:extLst>
        </p:spPr>
      </p:pic>
      <p:pic>
        <p:nvPicPr>
          <p:cNvPr id="17" name="Tieng-tinh-tinh-www_nhacchuongvui_com">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9959696" y="-927847"/>
            <a:ext cx="655366" cy="609600"/>
          </a:xfrm>
          <a:prstGeom prst="rect">
            <a:avLst/>
          </a:prstGeom>
        </p:spPr>
      </p:pic>
      <p:pic>
        <p:nvPicPr>
          <p:cNvPr id="18" name="Am-thanh-tra-loi-sai-www_nhacchuongvui_com">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7"/>
          <a:stretch>
            <a:fillRect/>
          </a:stretch>
        </p:blipFill>
        <p:spPr>
          <a:xfrm>
            <a:off x="5345765" y="-1312038"/>
            <a:ext cx="655366" cy="609600"/>
          </a:xfrm>
          <a:prstGeom prst="rect">
            <a:avLst/>
          </a:prstGeom>
        </p:spPr>
      </p:pic>
      <p:pic>
        <p:nvPicPr>
          <p:cNvPr id="19" name="Am-thanh-tra-loi-sai-www_nhacchuongvui_com">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7"/>
          <a:stretch>
            <a:fillRect/>
          </a:stretch>
        </p:blipFill>
        <p:spPr>
          <a:xfrm>
            <a:off x="5498165" y="-1159638"/>
            <a:ext cx="655366" cy="609600"/>
          </a:xfrm>
          <a:prstGeom prst="rect">
            <a:avLst/>
          </a:prstGeom>
        </p:spPr>
      </p:pic>
      <p:pic>
        <p:nvPicPr>
          <p:cNvPr id="20" name="Am-thanh-tra-loi-sai-www_nhacchuongvui_com">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7"/>
          <a:stretch>
            <a:fillRect/>
          </a:stretch>
        </p:blipFill>
        <p:spPr>
          <a:xfrm>
            <a:off x="5650565" y="-1007238"/>
            <a:ext cx="655366" cy="609600"/>
          </a:xfrm>
          <a:prstGeom prst="rect">
            <a:avLst/>
          </a:prstGeom>
        </p:spPr>
      </p:pic>
      <p:sp>
        <p:nvSpPr>
          <p:cNvPr id="21" name="Action Button: Home 20">
            <a:hlinkClick r:id="rId10" action="ppaction://hlinksldjump" highlightClick="1"/>
          </p:cNvPr>
          <p:cNvSpPr/>
          <p:nvPr/>
        </p:nvSpPr>
        <p:spPr>
          <a:xfrm>
            <a:off x="10870343" y="5953919"/>
            <a:ext cx="985236" cy="714895"/>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2400"/>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1" presetClass="emph" presetSubtype="10" fill="hold" grpId="1" nodeType="clickEffect">
                                  <p:stCondLst>
                                    <p:cond delay="0"/>
                                  </p:stCondLst>
                                  <p:childTnLst>
                                    <p:animClr clrSpc="hsl" dir="ccw">
                                      <p:cBhvr>
                                        <p:cTn id="33" dur="2000" fill="hold"/>
                                        <p:tgtEl>
                                          <p:spTgt spid="9"/>
                                        </p:tgtEl>
                                        <p:attrNameLst>
                                          <p:attrName>fillcolor</p:attrName>
                                        </p:attrNameLst>
                                      </p:cBhvr>
                                      <p:to>
                                        <a:srgbClr val="33CCCC"/>
                                      </p:to>
                                    </p:animClr>
                                    <p:set>
                                      <p:cBhvr>
                                        <p:cTn id="34" dur="2000" fill="hold"/>
                                        <p:tgtEl>
                                          <p:spTgt spid="9"/>
                                        </p:tgtEl>
                                        <p:attrNameLst>
                                          <p:attrName>fill.type</p:attrName>
                                        </p:attrNameLst>
                                      </p:cBhvr>
                                      <p:to>
                                        <p:strVal val="solid"/>
                                      </p:to>
                                    </p:set>
                                    <p:set>
                                      <p:cBhvr>
                                        <p:cTn id="35" dur="2000" fill="hold"/>
                                        <p:tgtEl>
                                          <p:spTgt spid="9"/>
                                        </p:tgtEl>
                                        <p:attrNameLst>
                                          <p:attrName>fill.on</p:attrName>
                                        </p:attrNameLst>
                                      </p:cBhvr>
                                      <p:to>
                                        <p:strVal val="true"/>
                                      </p:to>
                                    </p:set>
                                  </p:childTnLst>
                                </p:cTn>
                              </p:par>
                              <p:par>
                                <p:cTn id="36" presetID="10" presetClass="entr" presetSubtype="0"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par>
                                <p:cTn id="39" presetID="1" presetClass="mediacall" presetSubtype="0" fill="hold" nodeType="withEffect">
                                  <p:stCondLst>
                                    <p:cond delay="0"/>
                                  </p:stCondLst>
                                  <p:childTnLst>
                                    <p:cmd type="call" cmd="playFrom(0.0)">
                                      <p:cBhvr>
                                        <p:cTn id="40" dur="3448" fill="hold"/>
                                        <p:tgtEl>
                                          <p:spTgt spid="17"/>
                                        </p:tgtEl>
                                      </p:cBhvr>
                                    </p:cmd>
                                  </p:childTnLst>
                                </p:cTn>
                              </p:par>
                            </p:childTnLst>
                          </p:cTn>
                        </p:par>
                      </p:childTnLst>
                    </p:cTn>
                  </p:par>
                </p:childTnLst>
              </p:cTn>
              <p:nextCondLst>
                <p:cond evt="onClick" delay="0">
                  <p:tgtEl>
                    <p:spTgt spid="9"/>
                  </p:tgtEl>
                </p:cond>
              </p:nextCondLst>
            </p:seq>
            <p:seq concurrent="1" nextAc="seek">
              <p:cTn id="41" restart="whenNotActive" fill="hold" evtFilter="cancelBubble" nodeType="interactiveSeq">
                <p:stCondLst>
                  <p:cond evt="onClick" delay="0">
                    <p:tgtEl>
                      <p:spTgt spid="10"/>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grpId="1" nodeType="clickEffect">
                                  <p:stCondLst>
                                    <p:cond delay="0"/>
                                  </p:stCondLst>
                                  <p:childTnLst>
                                    <p:animClr clrSpc="rgb" dir="cw">
                                      <p:cBhvr>
                                        <p:cTn id="45" dur="2000" fill="hold"/>
                                        <p:tgtEl>
                                          <p:spTgt spid="10"/>
                                        </p:tgtEl>
                                        <p:attrNameLst>
                                          <p:attrName>fillcolor</p:attrName>
                                        </p:attrNameLst>
                                      </p:cBhvr>
                                      <p:to>
                                        <a:srgbClr val="FF0000"/>
                                      </p:to>
                                    </p:animClr>
                                    <p:set>
                                      <p:cBhvr>
                                        <p:cTn id="46" dur="2000" fill="hold"/>
                                        <p:tgtEl>
                                          <p:spTgt spid="10"/>
                                        </p:tgtEl>
                                        <p:attrNameLst>
                                          <p:attrName>fill.type</p:attrName>
                                        </p:attrNameLst>
                                      </p:cBhvr>
                                      <p:to>
                                        <p:strVal val="solid"/>
                                      </p:to>
                                    </p:set>
                                    <p:set>
                                      <p:cBhvr>
                                        <p:cTn id="47" dur="2000" fill="hold"/>
                                        <p:tgtEl>
                                          <p:spTgt spid="10"/>
                                        </p:tgtEl>
                                        <p:attrNameLst>
                                          <p:attrName>fill.on</p:attrName>
                                        </p:attrNameLst>
                                      </p:cBhvr>
                                      <p:to>
                                        <p:strVal val="true"/>
                                      </p:to>
                                    </p:set>
                                  </p:childTnLst>
                                </p:cTn>
                              </p:par>
                              <p:par>
                                <p:cTn id="48" presetID="10" presetClass="entr" presetSubtype="0"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childTnLst>
                                </p:cTn>
                              </p:par>
                              <p:par>
                                <p:cTn id="51" presetID="1" presetClass="mediacall" presetSubtype="0" fill="hold" nodeType="withEffect">
                                  <p:stCondLst>
                                    <p:cond delay="0"/>
                                  </p:stCondLst>
                                  <p:childTnLst>
                                    <p:cmd type="call" cmd="playFrom(0.0)">
                                      <p:cBhvr>
                                        <p:cTn id="52" dur="8150" fill="hold"/>
                                        <p:tgtEl>
                                          <p:spTgt spid="19"/>
                                        </p:tgtEl>
                                      </p:cBhvr>
                                    </p:cmd>
                                  </p:childTnLst>
                                </p:cTn>
                              </p:par>
                            </p:childTnLst>
                          </p:cTn>
                        </p:par>
                      </p:childTnLst>
                    </p:cTn>
                  </p:par>
                </p:childTnLst>
              </p:cTn>
              <p:nextCondLst>
                <p:cond evt="onClick" delay="0">
                  <p:tgtEl>
                    <p:spTgt spid="10"/>
                  </p:tgtEl>
                </p:cond>
              </p:nextCondLst>
            </p:seq>
            <p:seq concurrent="1" nextAc="seek">
              <p:cTn id="53" restart="whenNotActive" fill="hold" evtFilter="cancelBubble" nodeType="interactiveSeq">
                <p:stCondLst>
                  <p:cond evt="onClick" delay="0">
                    <p:tgtEl>
                      <p:spTgt spid="11"/>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grpId="1" nodeType="clickEffect">
                                  <p:stCondLst>
                                    <p:cond delay="0"/>
                                  </p:stCondLst>
                                  <p:childTnLst>
                                    <p:animClr clrSpc="rgb" dir="cw">
                                      <p:cBhvr>
                                        <p:cTn id="57" dur="2000" fill="hold"/>
                                        <p:tgtEl>
                                          <p:spTgt spid="11"/>
                                        </p:tgtEl>
                                        <p:attrNameLst>
                                          <p:attrName>fillcolor</p:attrName>
                                        </p:attrNameLst>
                                      </p:cBhvr>
                                      <p:to>
                                        <a:srgbClr val="FF0000"/>
                                      </p:to>
                                    </p:animClr>
                                    <p:set>
                                      <p:cBhvr>
                                        <p:cTn id="58" dur="2000" fill="hold"/>
                                        <p:tgtEl>
                                          <p:spTgt spid="11"/>
                                        </p:tgtEl>
                                        <p:attrNameLst>
                                          <p:attrName>fill.type</p:attrName>
                                        </p:attrNameLst>
                                      </p:cBhvr>
                                      <p:to>
                                        <p:strVal val="solid"/>
                                      </p:to>
                                    </p:set>
                                    <p:set>
                                      <p:cBhvr>
                                        <p:cTn id="59" dur="2000" fill="hold"/>
                                        <p:tgtEl>
                                          <p:spTgt spid="11"/>
                                        </p:tgtEl>
                                        <p:attrNameLst>
                                          <p:attrName>fill.on</p:attrName>
                                        </p:attrNameLst>
                                      </p:cBhvr>
                                      <p:to>
                                        <p:strVal val="true"/>
                                      </p:to>
                                    </p:set>
                                  </p:childTnLst>
                                </p:cTn>
                              </p:par>
                              <p:par>
                                <p:cTn id="60" presetID="10" presetClass="entr" presetSubtype="0" fill="hold" nodeType="with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500"/>
                                        <p:tgtEl>
                                          <p:spTgt spid="15"/>
                                        </p:tgtEl>
                                      </p:cBhvr>
                                    </p:animEffect>
                                  </p:childTnLst>
                                </p:cTn>
                              </p:par>
                              <p:par>
                                <p:cTn id="63" presetID="1" presetClass="mediacall" presetSubtype="0" fill="hold" nodeType="withEffect">
                                  <p:stCondLst>
                                    <p:cond delay="0"/>
                                  </p:stCondLst>
                                  <p:childTnLst>
                                    <p:cmd type="call" cmd="playFrom(0.0)">
                                      <p:cBhvr>
                                        <p:cTn id="64" dur="8150" fill="hold"/>
                                        <p:tgtEl>
                                          <p:spTgt spid="20"/>
                                        </p:tgtEl>
                                      </p:cBhvr>
                                    </p:cmd>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2"/>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grpId="1" nodeType="clickEffect">
                                  <p:stCondLst>
                                    <p:cond delay="0"/>
                                  </p:stCondLst>
                                  <p:childTnLst>
                                    <p:animClr clrSpc="rgb" dir="cw">
                                      <p:cBhvr>
                                        <p:cTn id="69" dur="2000" fill="hold"/>
                                        <p:tgtEl>
                                          <p:spTgt spid="12"/>
                                        </p:tgtEl>
                                        <p:attrNameLst>
                                          <p:attrName>fillcolor</p:attrName>
                                        </p:attrNameLst>
                                      </p:cBhvr>
                                      <p:to>
                                        <a:srgbClr val="FF0000"/>
                                      </p:to>
                                    </p:animClr>
                                    <p:set>
                                      <p:cBhvr>
                                        <p:cTn id="70" dur="2000" fill="hold"/>
                                        <p:tgtEl>
                                          <p:spTgt spid="12"/>
                                        </p:tgtEl>
                                        <p:attrNameLst>
                                          <p:attrName>fill.type</p:attrName>
                                        </p:attrNameLst>
                                      </p:cBhvr>
                                      <p:to>
                                        <p:strVal val="solid"/>
                                      </p:to>
                                    </p:set>
                                    <p:set>
                                      <p:cBhvr>
                                        <p:cTn id="71" dur="2000" fill="hold"/>
                                        <p:tgtEl>
                                          <p:spTgt spid="12"/>
                                        </p:tgtEl>
                                        <p:attrNameLst>
                                          <p:attrName>fill.on</p:attrName>
                                        </p:attrNameLst>
                                      </p:cBhvr>
                                      <p:to>
                                        <p:strVal val="true"/>
                                      </p:to>
                                    </p:set>
                                  </p:childTnLst>
                                </p:cTn>
                              </p:par>
                              <p:par>
                                <p:cTn id="72" presetID="10" presetClass="entr" presetSubtype="0" fill="hold" nodeType="with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fade">
                                      <p:cBhvr>
                                        <p:cTn id="74" dur="500"/>
                                        <p:tgtEl>
                                          <p:spTgt spid="16"/>
                                        </p:tgtEl>
                                      </p:cBhvr>
                                    </p:animEffect>
                                  </p:childTnLst>
                                </p:cTn>
                              </p:par>
                              <p:par>
                                <p:cTn id="75" presetID="1" presetClass="mediacall" presetSubtype="0" fill="hold" nodeType="withEffect">
                                  <p:stCondLst>
                                    <p:cond delay="0"/>
                                  </p:stCondLst>
                                  <p:childTnLst>
                                    <p:cmd type="call" cmd="playFrom(0.0)">
                                      <p:cBhvr>
                                        <p:cTn id="76" dur="8150" fill="hold"/>
                                        <p:tgtEl>
                                          <p:spTgt spid="18"/>
                                        </p:tgtEl>
                                      </p:cBhvr>
                                    </p:cmd>
                                  </p:childTnLst>
                                </p:cTn>
                              </p:par>
                            </p:childTnLst>
                          </p:cTn>
                        </p:par>
                      </p:childTnLst>
                    </p:cTn>
                  </p:par>
                </p:childTnLst>
              </p:cTn>
              <p:nextCondLst>
                <p:cond evt="onClick" delay="0">
                  <p:tgtEl>
                    <p:spTgt spid="12"/>
                  </p:tgtEl>
                </p:cond>
              </p:nextCondLst>
            </p:seq>
            <p:audio>
              <p:cMediaNode vol="80000">
                <p:cTn id="77" fill="hold" display="0">
                  <p:stCondLst>
                    <p:cond delay="indefinite"/>
                  </p:stCondLst>
                  <p:endCondLst>
                    <p:cond evt="onStopAudio" delay="0">
                      <p:tgtEl>
                        <p:sldTgt/>
                      </p:tgtEl>
                    </p:cond>
                  </p:endCondLst>
                </p:cTn>
                <p:tgtEl>
                  <p:spTgt spid="17"/>
                </p:tgtEl>
              </p:cMediaNode>
            </p:audio>
            <p:audio>
              <p:cMediaNode vol="80000">
                <p:cTn id="78" fill="hold" display="0">
                  <p:stCondLst>
                    <p:cond delay="indefinite"/>
                  </p:stCondLst>
                  <p:endCondLst>
                    <p:cond evt="onStopAudio" delay="0">
                      <p:tgtEl>
                        <p:sldTgt/>
                      </p:tgtEl>
                    </p:cond>
                  </p:endCondLst>
                </p:cTn>
                <p:tgtEl>
                  <p:spTgt spid="18"/>
                </p:tgtEl>
              </p:cMediaNode>
            </p:audio>
            <p:audio>
              <p:cMediaNode vol="80000">
                <p:cTn id="79" fill="hold" display="0">
                  <p:stCondLst>
                    <p:cond delay="indefinite"/>
                  </p:stCondLst>
                  <p:endCondLst>
                    <p:cond evt="onStopAudio" delay="0">
                      <p:tgtEl>
                        <p:sldTgt/>
                      </p:tgtEl>
                    </p:cond>
                  </p:endCondLst>
                </p:cTn>
                <p:tgtEl>
                  <p:spTgt spid="19"/>
                </p:tgtEl>
              </p:cMediaNode>
            </p:audio>
            <p:audio>
              <p:cMediaNode vol="80000">
                <p:cTn id="80" fill="hold" display="0">
                  <p:stCondLst>
                    <p:cond delay="indefinite"/>
                  </p:stCondLst>
                  <p:endCondLst>
                    <p:cond evt="onStopAudio" delay="0">
                      <p:tgtEl>
                        <p:sldTgt/>
                      </p:tgtEl>
                    </p:cond>
                  </p:endCondLst>
                </p:cTn>
                <p:tgtEl>
                  <p:spTgt spid="20"/>
                </p:tgtEl>
              </p:cMediaNode>
            </p:audio>
          </p:childTnLst>
        </p:cTn>
      </p:par>
    </p:tnLst>
    <p:bldLst>
      <p:bldP spid="8" grpId="0" animBg="1"/>
      <p:bldP spid="9" grpId="0" animBg="1"/>
      <p:bldP spid="9" grpId="1" animBg="1"/>
      <p:bldP spid="10" grpId="0" animBg="1"/>
      <p:bldP spid="10" grpId="1" animBg="1"/>
      <p:bldP spid="11" grpId="0" animBg="1"/>
      <p:bldP spid="11" grpId="1" animBg="1"/>
      <p:bldP spid="12" grpId="0" animBg="1"/>
      <p:bldP spid="12"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9448800" y="6356350"/>
            <a:ext cx="2743200" cy="365125"/>
          </a:xfrm>
        </p:spPr>
        <p:txBody>
          <a:bodyPr/>
          <a:lstStyle/>
          <a:p>
            <a:fld id="{9306B73E-E889-4101-943F-C932486AC50A}" type="slidenum">
              <a:rPr lang="en-US" smtClean="0"/>
            </a:fld>
            <a:endParaRPr lang="en-US"/>
          </a:p>
        </p:txBody>
      </p:sp>
      <p:pic>
        <p:nvPicPr>
          <p:cNvPr id="5122" name="Picture 2" descr="Cánh đồng Lúa Mì Mái Hiên Hoạt Hình Quảng Cáo Màu Cam Cánh đồng LúaẢnh Nền,  Mì, Câu, Hoạt Hình nền Vector để tải xuống miễn phí"/>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4042" y="441434"/>
            <a:ext cx="12067958" cy="6306207"/>
          </a:xfrm>
          <a:prstGeom prst="rect">
            <a:avLst/>
          </a:prstGeom>
          <a:noFill/>
          <a:extLst>
            <a:ext uri="{909E8E84-426E-40DD-AFC4-6F175D3DCCD1}">
              <a14:hiddenFill xmlns:a14="http://schemas.microsoft.com/office/drawing/2010/main">
                <a:solidFill>
                  <a:srgbClr val="FFFFFF"/>
                </a:solidFill>
              </a14:hiddenFill>
            </a:ext>
          </a:extLst>
        </p:spPr>
      </p:pic>
      <p:sp>
        <p:nvSpPr>
          <p:cNvPr id="4" name="Action Button: Home 3">
            <a:hlinkClick r:id="rId2" action="ppaction://hlinksldjump" highlightClick="1"/>
          </p:cNvPr>
          <p:cNvSpPr/>
          <p:nvPr/>
        </p:nvSpPr>
        <p:spPr>
          <a:xfrm>
            <a:off x="11243245" y="6143105"/>
            <a:ext cx="948755" cy="714895"/>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3600"/>
          </a:p>
        </p:txBody>
      </p:sp>
      <p:sp>
        <p:nvSpPr>
          <p:cNvPr id="5" name="TextBox 4"/>
          <p:cNvSpPr txBox="1"/>
          <p:nvPr/>
        </p:nvSpPr>
        <p:spPr>
          <a:xfrm>
            <a:off x="394136" y="472466"/>
            <a:ext cx="11323485" cy="1200329"/>
          </a:xfrm>
          <a:prstGeom prst="rect">
            <a:avLst/>
          </a:prstGeom>
          <a:noFill/>
        </p:spPr>
        <p:txBody>
          <a:bodyPr wrap="square" rtlCol="0">
            <a:spAutoFit/>
          </a:bodyPr>
          <a:lstStyle/>
          <a:p>
            <a:pPr algn="ctr"/>
            <a:r>
              <a:rPr lang="en-US" sz="3600" dirty="0" err="1">
                <a:cs typeface="Times New Roman" panose="02020603050405020304" pitchFamily="18" charset="0"/>
              </a:rPr>
              <a:t>Trong</a:t>
            </a:r>
            <a:r>
              <a:rPr lang="en-US" sz="3600" dirty="0">
                <a:cs typeface="Times New Roman" panose="02020603050405020304" pitchFamily="18" charset="0"/>
              </a:rPr>
              <a:t> </a:t>
            </a:r>
            <a:r>
              <a:rPr lang="en-US" sz="3600" dirty="0" err="1">
                <a:cs typeface="Times New Roman" panose="02020603050405020304" pitchFamily="18" charset="0"/>
              </a:rPr>
              <a:t>bài</a:t>
            </a:r>
            <a:r>
              <a:rPr lang="en-US" sz="3600" dirty="0">
                <a:cs typeface="Times New Roman" panose="02020603050405020304" pitchFamily="18" charset="0"/>
              </a:rPr>
              <a:t> “</a:t>
            </a:r>
            <a:r>
              <a:rPr lang="en-US" sz="3600" dirty="0" err="1">
                <a:cs typeface="Times New Roman" panose="02020603050405020304" pitchFamily="18" charset="0"/>
              </a:rPr>
              <a:t>Chơi</a:t>
            </a:r>
            <a:r>
              <a:rPr lang="en-US" sz="3600" dirty="0">
                <a:cs typeface="Times New Roman" panose="02020603050405020304" pitchFamily="18" charset="0"/>
              </a:rPr>
              <a:t> </a:t>
            </a:r>
            <a:r>
              <a:rPr lang="en-US" sz="3600" dirty="0" err="1">
                <a:cs typeface="Times New Roman" panose="02020603050405020304" pitchFamily="18" charset="0"/>
              </a:rPr>
              <a:t>bán</a:t>
            </a:r>
            <a:r>
              <a:rPr lang="en-US" sz="3600" dirty="0">
                <a:cs typeface="Times New Roman" panose="02020603050405020304" pitchFamily="18" charset="0"/>
              </a:rPr>
              <a:t> </a:t>
            </a:r>
            <a:r>
              <a:rPr lang="en-US" sz="3600" err="1">
                <a:cs typeface="Times New Roman" panose="02020603050405020304" pitchFamily="18" charset="0"/>
              </a:rPr>
              <a:t>hàng</a:t>
            </a:r>
            <a:r>
              <a:rPr lang="en-US" sz="3600">
                <a:cs typeface="Times New Roman" panose="02020603050405020304" pitchFamily="18" charset="0"/>
              </a:rPr>
              <a:t>”, hai </a:t>
            </a:r>
            <a:r>
              <a:rPr lang="en-US" sz="3600" dirty="0" err="1">
                <a:cs typeface="Times New Roman" panose="02020603050405020304" pitchFamily="18" charset="0"/>
              </a:rPr>
              <a:t>bạn</a:t>
            </a:r>
            <a:r>
              <a:rPr lang="en-US" sz="3600" dirty="0">
                <a:cs typeface="Times New Roman" panose="02020603050405020304" pitchFamily="18" charset="0"/>
              </a:rPr>
              <a:t> </a:t>
            </a:r>
            <a:r>
              <a:rPr lang="en-US" sz="3600" dirty="0" err="1">
                <a:cs typeface="Times New Roman" panose="02020603050405020304" pitchFamily="18" charset="0"/>
              </a:rPr>
              <a:t>mua</a:t>
            </a:r>
            <a:r>
              <a:rPr lang="en-US" sz="3600" dirty="0">
                <a:cs typeface="Times New Roman" panose="02020603050405020304" pitchFamily="18" charset="0"/>
              </a:rPr>
              <a:t> </a:t>
            </a:r>
            <a:r>
              <a:rPr lang="en-US" sz="3600" dirty="0" err="1">
                <a:cs typeface="Times New Roman" panose="02020603050405020304" pitchFamily="18" charset="0"/>
              </a:rPr>
              <a:t>bán</a:t>
            </a:r>
            <a:r>
              <a:rPr lang="en-US" sz="3600" dirty="0">
                <a:cs typeface="Times New Roman" panose="02020603050405020304" pitchFamily="18" charset="0"/>
              </a:rPr>
              <a:t> </a:t>
            </a:r>
            <a:r>
              <a:rPr lang="en-US" sz="3600" dirty="0" err="1">
                <a:cs typeface="Times New Roman" panose="02020603050405020304" pitchFamily="18" charset="0"/>
              </a:rPr>
              <a:t>hàng</a:t>
            </a:r>
            <a:r>
              <a:rPr lang="en-US" sz="3600" dirty="0">
                <a:cs typeface="Times New Roman" panose="02020603050405020304" pitchFamily="18" charset="0"/>
              </a:rPr>
              <a:t> </a:t>
            </a:r>
            <a:r>
              <a:rPr lang="en-US" sz="3600" dirty="0" err="1">
                <a:cs typeface="Times New Roman" panose="02020603050405020304" pitchFamily="18" charset="0"/>
              </a:rPr>
              <a:t>hóa</a:t>
            </a:r>
            <a:r>
              <a:rPr lang="en-US" sz="3600" dirty="0">
                <a:cs typeface="Times New Roman" panose="02020603050405020304" pitchFamily="18" charset="0"/>
              </a:rPr>
              <a:t> </a:t>
            </a:r>
            <a:r>
              <a:rPr lang="en-US" sz="3600" dirty="0" err="1">
                <a:cs typeface="Times New Roman" panose="02020603050405020304" pitchFamily="18" charset="0"/>
              </a:rPr>
              <a:t>gì</a:t>
            </a:r>
            <a:r>
              <a:rPr lang="en-US" sz="3600" dirty="0">
                <a:cs typeface="Times New Roman" panose="02020603050405020304" pitchFamily="18" charset="0"/>
              </a:rPr>
              <a:t>?</a:t>
            </a:r>
            <a:endParaRPr lang="en-US" sz="3600" dirty="0">
              <a:cs typeface="Times New Roman" panose="02020603050405020304" pitchFamily="18" charset="0"/>
            </a:endParaRPr>
          </a:p>
        </p:txBody>
      </p:sp>
      <p:pic>
        <p:nvPicPr>
          <p:cNvPr id="6" name="Tieng-tinh-tinh-www_nhacchuongvui_com">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12267211" y="3272118"/>
            <a:ext cx="695754" cy="609600"/>
          </a:xfrm>
          <a:prstGeom prst="rect">
            <a:avLst/>
          </a:prstGeom>
        </p:spPr>
      </p:pic>
      <p:sp>
        <p:nvSpPr>
          <p:cNvPr id="7" name="A"/>
          <p:cNvSpPr/>
          <p:nvPr/>
        </p:nvSpPr>
        <p:spPr>
          <a:xfrm>
            <a:off x="6316714" y="3272118"/>
            <a:ext cx="4151589" cy="909607"/>
          </a:xfrm>
          <a:prstGeom prst="flowChartTerminator">
            <a:avLst/>
          </a:prstGeom>
          <a:solidFill>
            <a:schemeClr val="accent2">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cs typeface="Times New Roman" panose="02020603050405020304" pitchFamily="18" charset="0"/>
              </a:rPr>
              <a:t>B. </a:t>
            </a:r>
            <a:r>
              <a:rPr lang="en-US" sz="3600" dirty="0" err="1">
                <a:cs typeface="Times New Roman" panose="02020603050405020304" pitchFamily="18" charset="0"/>
              </a:rPr>
              <a:t>Khoai</a:t>
            </a:r>
            <a:r>
              <a:rPr lang="en-US" sz="3600" dirty="0">
                <a:cs typeface="Times New Roman" panose="02020603050405020304" pitchFamily="18" charset="0"/>
              </a:rPr>
              <a:t> lang.</a:t>
            </a:r>
            <a:endParaRPr lang="en-US" sz="3600" dirty="0">
              <a:cs typeface="Times New Roman" panose="02020603050405020304" pitchFamily="18" charset="0"/>
            </a:endParaRPr>
          </a:p>
        </p:txBody>
      </p:sp>
      <p:sp>
        <p:nvSpPr>
          <p:cNvPr id="8" name="B"/>
          <p:cNvSpPr/>
          <p:nvPr/>
        </p:nvSpPr>
        <p:spPr>
          <a:xfrm>
            <a:off x="1119353" y="3194192"/>
            <a:ext cx="3432796" cy="909607"/>
          </a:xfrm>
          <a:prstGeom prst="flowChartTerminator">
            <a:avLst/>
          </a:prstGeom>
          <a:solidFill>
            <a:schemeClr val="accent2">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cs typeface="Times New Roman" panose="02020603050405020304" pitchFamily="18" charset="0"/>
              </a:rPr>
              <a:t>A. </a:t>
            </a:r>
            <a:r>
              <a:rPr lang="en-US" sz="3600" dirty="0" err="1">
                <a:cs typeface="Times New Roman" panose="02020603050405020304" pitchFamily="18" charset="0"/>
              </a:rPr>
              <a:t>Củ</a:t>
            </a:r>
            <a:r>
              <a:rPr lang="en-US" sz="3600" dirty="0">
                <a:cs typeface="Times New Roman" panose="02020603050405020304" pitchFamily="18" charset="0"/>
              </a:rPr>
              <a:t> </a:t>
            </a:r>
            <a:r>
              <a:rPr lang="en-US" sz="3600" dirty="0" err="1">
                <a:cs typeface="Times New Roman" panose="02020603050405020304" pitchFamily="18" charset="0"/>
              </a:rPr>
              <a:t>sắn</a:t>
            </a:r>
            <a:r>
              <a:rPr lang="en-US" sz="3600" dirty="0">
                <a:cs typeface="Times New Roman" panose="02020603050405020304" pitchFamily="18" charset="0"/>
              </a:rPr>
              <a:t>.</a:t>
            </a:r>
            <a:endParaRPr lang="en-US" sz="3600" dirty="0">
              <a:cs typeface="Times New Roman" panose="02020603050405020304" pitchFamily="18" charset="0"/>
            </a:endParaRPr>
          </a:p>
        </p:txBody>
      </p:sp>
      <p:sp>
        <p:nvSpPr>
          <p:cNvPr id="9" name="C"/>
          <p:cNvSpPr/>
          <p:nvPr/>
        </p:nvSpPr>
        <p:spPr>
          <a:xfrm>
            <a:off x="1119353" y="4541986"/>
            <a:ext cx="3468709" cy="909607"/>
          </a:xfrm>
          <a:prstGeom prst="flowChartTerminator">
            <a:avLst/>
          </a:prstGeom>
          <a:solidFill>
            <a:schemeClr val="accent2">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cs typeface="Times New Roman" panose="02020603050405020304" pitchFamily="18" charset="0"/>
              </a:rPr>
              <a:t>C. </a:t>
            </a:r>
            <a:r>
              <a:rPr lang="en-US" sz="3600" dirty="0" err="1">
                <a:cs typeface="Times New Roman" panose="02020603050405020304" pitchFamily="18" charset="0"/>
              </a:rPr>
              <a:t>Quả</a:t>
            </a:r>
            <a:r>
              <a:rPr lang="en-US" sz="3600" dirty="0">
                <a:cs typeface="Times New Roman" panose="02020603050405020304" pitchFamily="18" charset="0"/>
              </a:rPr>
              <a:t> </a:t>
            </a:r>
            <a:r>
              <a:rPr lang="en-US" sz="3600" dirty="0" err="1">
                <a:cs typeface="Times New Roman" panose="02020603050405020304" pitchFamily="18" charset="0"/>
              </a:rPr>
              <a:t>lê</a:t>
            </a:r>
            <a:r>
              <a:rPr lang="en-US" sz="3600" dirty="0">
                <a:cs typeface="Times New Roman" panose="02020603050405020304" pitchFamily="18" charset="0"/>
              </a:rPr>
              <a:t>.</a:t>
            </a:r>
            <a:endParaRPr lang="en-US" sz="3600" dirty="0">
              <a:cs typeface="Times New Roman" panose="02020603050405020304" pitchFamily="18" charset="0"/>
            </a:endParaRPr>
          </a:p>
        </p:txBody>
      </p:sp>
      <p:pic>
        <p:nvPicPr>
          <p:cNvPr id="10" name="Picture 2" descr="Nhãn Đúng Và Sai Vector - Free.Vector6.com"/>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68546" b="88277" l="28228" r="46125">
                        <a14:foregroundMark x1="34635" y1="76301" x2="40068" y2="80925"/>
                        <a14:foregroundMark x1="40407" y1="76686" x2="38710" y2="76879"/>
                      </a14:backgroundRemoval>
                    </a14:imgEffect>
                  </a14:imgLayer>
                </a14:imgProps>
              </a:ext>
              <a:ext uri="{28A0092B-C50C-407E-A947-70E740481C1C}">
                <a14:useLocalDpi xmlns:a14="http://schemas.microsoft.com/office/drawing/2010/main" val="0"/>
              </a:ext>
            </a:extLst>
          </a:blip>
          <a:srcRect l="25991" t="66080" r="51638" b="9257"/>
          <a:stretch>
            <a:fillRect/>
          </a:stretch>
        </p:blipFill>
        <p:spPr bwMode="auto">
          <a:xfrm>
            <a:off x="3723923" y="3102833"/>
            <a:ext cx="1091808" cy="92927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Nhãn Đúng Và Sai Vector - Free.Vector6.com"/>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69271" b="89002" l="3940" r="21837">
                        <a14:foregroundMark x1="8319" y1="78420" x2="10187" y2="80925"/>
                        <a14:foregroundMark x1="11375" y1="82081" x2="16638" y2="75915"/>
                      </a14:backgroundRemoval>
                    </a14:imgEffect>
                  </a14:imgLayer>
                </a14:imgProps>
              </a:ext>
              <a:ext uri="{28A0092B-C50C-407E-A947-70E740481C1C}">
                <a14:useLocalDpi xmlns:a14="http://schemas.microsoft.com/office/drawing/2010/main" val="0"/>
              </a:ext>
            </a:extLst>
          </a:blip>
          <a:srcRect l="1703" t="66805" r="75926" b="8532"/>
          <a:stretch>
            <a:fillRect/>
          </a:stretch>
        </p:blipFill>
        <p:spPr bwMode="auto">
          <a:xfrm>
            <a:off x="9493876" y="3339478"/>
            <a:ext cx="989554" cy="84224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Nhãn Đúng Và Sai Vector - Free.Vector6.com"/>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68546" b="88277" l="28228" r="46125">
                        <a14:foregroundMark x1="34635" y1="76301" x2="40068" y2="80925"/>
                        <a14:foregroundMark x1="40407" y1="76686" x2="38710" y2="76879"/>
                      </a14:backgroundRemoval>
                    </a14:imgEffect>
                  </a14:imgLayer>
                </a14:imgProps>
              </a:ext>
              <a:ext uri="{28A0092B-C50C-407E-A947-70E740481C1C}">
                <a14:useLocalDpi xmlns:a14="http://schemas.microsoft.com/office/drawing/2010/main" val="0"/>
              </a:ext>
            </a:extLst>
          </a:blip>
          <a:srcRect l="25991" t="66080" r="51638" b="9257"/>
          <a:stretch>
            <a:fillRect/>
          </a:stretch>
        </p:blipFill>
        <p:spPr bwMode="auto">
          <a:xfrm>
            <a:off x="3723923" y="4491530"/>
            <a:ext cx="1091808" cy="929279"/>
          </a:xfrm>
          <a:prstGeom prst="rect">
            <a:avLst/>
          </a:prstGeom>
          <a:noFill/>
          <a:extLst>
            <a:ext uri="{909E8E84-426E-40DD-AFC4-6F175D3DCCD1}">
              <a14:hiddenFill xmlns:a14="http://schemas.microsoft.com/office/drawing/2010/main">
                <a:solidFill>
                  <a:srgbClr val="FFFFFF"/>
                </a:solidFill>
              </a14:hiddenFill>
            </a:ext>
          </a:extLst>
        </p:spPr>
      </p:pic>
      <p:sp>
        <p:nvSpPr>
          <p:cNvPr id="13" name="D"/>
          <p:cNvSpPr/>
          <p:nvPr/>
        </p:nvSpPr>
        <p:spPr>
          <a:xfrm>
            <a:off x="6227122" y="4541986"/>
            <a:ext cx="4367306" cy="909607"/>
          </a:xfrm>
          <a:prstGeom prst="flowChartTerminator">
            <a:avLst/>
          </a:prstGeom>
          <a:solidFill>
            <a:schemeClr val="accent2">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cs typeface="Times New Roman" panose="02020603050405020304" pitchFamily="18" charset="0"/>
              </a:rPr>
              <a:t>D. </a:t>
            </a:r>
            <a:r>
              <a:rPr lang="en-US" sz="3600" dirty="0" err="1">
                <a:cs typeface="Times New Roman" panose="02020603050405020304" pitchFamily="18" charset="0"/>
              </a:rPr>
              <a:t>Quả</a:t>
            </a:r>
            <a:r>
              <a:rPr lang="en-US" sz="3600" dirty="0">
                <a:cs typeface="Times New Roman" panose="02020603050405020304" pitchFamily="18" charset="0"/>
              </a:rPr>
              <a:t> </a:t>
            </a:r>
            <a:r>
              <a:rPr lang="en-US" sz="3600" dirty="0" err="1">
                <a:cs typeface="Times New Roman" panose="02020603050405020304" pitchFamily="18" charset="0"/>
              </a:rPr>
              <a:t>táo</a:t>
            </a:r>
            <a:endParaRPr lang="en-US" sz="3600" dirty="0">
              <a:cs typeface="Times New Roman" panose="02020603050405020304" pitchFamily="18" charset="0"/>
            </a:endParaRPr>
          </a:p>
        </p:txBody>
      </p:sp>
      <p:pic>
        <p:nvPicPr>
          <p:cNvPr id="14" name="Picture 2" descr="Nhãn Đúng Và Sai Vector - Free.Vector6.com"/>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68546" b="88277" l="28228" r="46125">
                        <a14:foregroundMark x1="34635" y1="76301" x2="40068" y2="80925"/>
                        <a14:foregroundMark x1="40407" y1="76686" x2="38710" y2="76879"/>
                      </a14:backgroundRemoval>
                    </a14:imgEffect>
                  </a14:imgLayer>
                </a14:imgProps>
              </a:ext>
              <a:ext uri="{28A0092B-C50C-407E-A947-70E740481C1C}">
                <a14:useLocalDpi xmlns:a14="http://schemas.microsoft.com/office/drawing/2010/main" val="0"/>
              </a:ext>
            </a:extLst>
          </a:blip>
          <a:srcRect l="25991" t="66080" r="51638" b="9257"/>
          <a:stretch>
            <a:fillRect/>
          </a:stretch>
        </p:blipFill>
        <p:spPr bwMode="auto">
          <a:xfrm>
            <a:off x="9355863" y="4491530"/>
            <a:ext cx="1091808" cy="9292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par>
                                <p:cTn id="10" presetID="1" presetClass="mediacall" presetSubtype="0" fill="hold" nodeType="withEffect">
                                  <p:stCondLst>
                                    <p:cond delay="0"/>
                                  </p:stCondLst>
                                  <p:childTnLst>
                                    <p:cmd type="call" cmd="playFrom(0.0)">
                                      <p:cBhvr>
                                        <p:cTn id="11" dur="3448" fill="hold"/>
                                        <p:tgtEl>
                                          <p:spTgt spid="6"/>
                                        </p:tgtEl>
                                      </p:cBhvr>
                                    </p:cmd>
                                  </p:childTnLst>
                                </p:cTn>
                              </p:par>
                              <p:par>
                                <p:cTn id="12" presetID="42"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42" presetClass="entr" presetSubtype="0"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7"/>
                    </p:tgtEl>
                  </p:cond>
                </p:stCondLst>
                <p:endSync evt="end" delay="0">
                  <p:rtn val="all"/>
                </p:endSync>
                <p:childTnLst>
                  <p:par>
                    <p:cTn id="34" fill="hold">
                      <p:stCondLst>
                        <p:cond delay="0"/>
                      </p:stCondLst>
                      <p:childTnLst>
                        <p:par>
                          <p:cTn id="35" fill="hold">
                            <p:stCondLst>
                              <p:cond delay="0"/>
                            </p:stCondLst>
                            <p:childTnLst>
                              <p:par>
                                <p:cTn id="36" presetID="1" presetClass="emph" presetSubtype="10" fill="hold" grpId="1" nodeType="clickEffect">
                                  <p:stCondLst>
                                    <p:cond delay="0"/>
                                  </p:stCondLst>
                                  <p:childTnLst>
                                    <p:animClr clrSpc="hsl" dir="ccw">
                                      <p:cBhvr>
                                        <p:cTn id="37" dur="2000" fill="hold"/>
                                        <p:tgtEl>
                                          <p:spTgt spid="7"/>
                                        </p:tgtEl>
                                        <p:attrNameLst>
                                          <p:attrName>fillcolor</p:attrName>
                                        </p:attrNameLst>
                                      </p:cBhvr>
                                      <p:to>
                                        <a:srgbClr val="33CCCC"/>
                                      </p:to>
                                    </p:animClr>
                                    <p:set>
                                      <p:cBhvr>
                                        <p:cTn id="38" dur="2000" fill="hold"/>
                                        <p:tgtEl>
                                          <p:spTgt spid="7"/>
                                        </p:tgtEl>
                                        <p:attrNameLst>
                                          <p:attrName>fill.type</p:attrName>
                                        </p:attrNameLst>
                                      </p:cBhvr>
                                      <p:to>
                                        <p:strVal val="solid"/>
                                      </p:to>
                                    </p:set>
                                    <p:set>
                                      <p:cBhvr>
                                        <p:cTn id="39" dur="2000" fill="hold"/>
                                        <p:tgtEl>
                                          <p:spTgt spid="7"/>
                                        </p:tgtEl>
                                        <p:attrNameLst>
                                          <p:attrName>fill.on</p:attrName>
                                        </p:attrNameLst>
                                      </p:cBhvr>
                                      <p:to>
                                        <p:strVal val="true"/>
                                      </p:to>
                                    </p:set>
                                  </p:childTnLst>
                                </p:cTn>
                              </p:par>
                              <p:par>
                                <p:cTn id="40" presetID="10"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childTnLst>
              </p:cTn>
              <p:nextCondLst>
                <p:cond evt="onClick" delay="0">
                  <p:tgtEl>
                    <p:spTgt spid="7"/>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grpId="1" nodeType="clickEffect">
                                  <p:stCondLst>
                                    <p:cond delay="0"/>
                                  </p:stCondLst>
                                  <p:childTnLst>
                                    <p:animClr clrSpc="rgb" dir="cw">
                                      <p:cBhvr>
                                        <p:cTn id="47" dur="2000" fill="hold"/>
                                        <p:tgtEl>
                                          <p:spTgt spid="8"/>
                                        </p:tgtEl>
                                        <p:attrNameLst>
                                          <p:attrName>fillcolor</p:attrName>
                                        </p:attrNameLst>
                                      </p:cBhvr>
                                      <p:to>
                                        <a:srgbClr val="FF0000"/>
                                      </p:to>
                                    </p:animClr>
                                    <p:set>
                                      <p:cBhvr>
                                        <p:cTn id="48" dur="2000" fill="hold"/>
                                        <p:tgtEl>
                                          <p:spTgt spid="8"/>
                                        </p:tgtEl>
                                        <p:attrNameLst>
                                          <p:attrName>fill.type</p:attrName>
                                        </p:attrNameLst>
                                      </p:cBhvr>
                                      <p:to>
                                        <p:strVal val="solid"/>
                                      </p:to>
                                    </p:set>
                                    <p:set>
                                      <p:cBhvr>
                                        <p:cTn id="49" dur="2000" fill="hold"/>
                                        <p:tgtEl>
                                          <p:spTgt spid="8"/>
                                        </p:tgtEl>
                                        <p:attrNameLst>
                                          <p:attrName>fill.on</p:attrName>
                                        </p:attrNameLst>
                                      </p:cBhvr>
                                      <p:to>
                                        <p:strVal val="true"/>
                                      </p:to>
                                    </p:set>
                                  </p:childTnLst>
                                </p:cTn>
                              </p:par>
                              <p:par>
                                <p:cTn id="50" presetID="10" presetClass="entr" presetSubtype="0"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childTnLst>
                          </p:cTn>
                        </p:par>
                      </p:childTnLst>
                    </p:cTn>
                  </p:par>
                </p:childTnLst>
              </p:cTn>
              <p:nextCondLst>
                <p:cond evt="onClick" delay="0">
                  <p:tgtEl>
                    <p:spTgt spid="8"/>
                  </p:tgtEl>
                </p:cond>
              </p:nextCondLst>
            </p:seq>
            <p:seq concurrent="1" nextAc="seek">
              <p:cTn id="53" restart="whenNotActive" fill="hold" evtFilter="cancelBubble" nodeType="interactiveSeq">
                <p:stCondLst>
                  <p:cond evt="onClick" delay="0">
                    <p:tgtEl>
                      <p:spTgt spid="9"/>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grpId="1" nodeType="clickEffect">
                                  <p:stCondLst>
                                    <p:cond delay="0"/>
                                  </p:stCondLst>
                                  <p:childTnLst>
                                    <p:animClr clrSpc="rgb" dir="cw">
                                      <p:cBhvr>
                                        <p:cTn id="57" dur="2000" fill="hold"/>
                                        <p:tgtEl>
                                          <p:spTgt spid="9"/>
                                        </p:tgtEl>
                                        <p:attrNameLst>
                                          <p:attrName>fillcolor</p:attrName>
                                        </p:attrNameLst>
                                      </p:cBhvr>
                                      <p:to>
                                        <a:srgbClr val="FF0000"/>
                                      </p:to>
                                    </p:animClr>
                                    <p:set>
                                      <p:cBhvr>
                                        <p:cTn id="58" dur="2000" fill="hold"/>
                                        <p:tgtEl>
                                          <p:spTgt spid="9"/>
                                        </p:tgtEl>
                                        <p:attrNameLst>
                                          <p:attrName>fill.type</p:attrName>
                                        </p:attrNameLst>
                                      </p:cBhvr>
                                      <p:to>
                                        <p:strVal val="solid"/>
                                      </p:to>
                                    </p:set>
                                    <p:set>
                                      <p:cBhvr>
                                        <p:cTn id="59" dur="2000" fill="hold"/>
                                        <p:tgtEl>
                                          <p:spTgt spid="9"/>
                                        </p:tgtEl>
                                        <p:attrNameLst>
                                          <p:attrName>fill.on</p:attrName>
                                        </p:attrNameLst>
                                      </p:cBhvr>
                                      <p:to>
                                        <p:strVal val="true"/>
                                      </p:to>
                                    </p:set>
                                  </p:childTnLst>
                                </p:cTn>
                              </p:par>
                              <p:par>
                                <p:cTn id="60" presetID="10" presetClass="entr" presetSubtype="0" fill="hold" nodeType="with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500"/>
                                        <p:tgtEl>
                                          <p:spTgt spid="12"/>
                                        </p:tgtEl>
                                      </p:cBhvr>
                                    </p:animEffect>
                                  </p:childTnLst>
                                </p:cTn>
                              </p:par>
                            </p:childTnLst>
                          </p:cTn>
                        </p:par>
                      </p:childTnLst>
                    </p:cTn>
                  </p:par>
                </p:childTnLst>
              </p:cTn>
              <p:nextCondLst>
                <p:cond evt="onClick" delay="0">
                  <p:tgtEl>
                    <p:spTgt spid="9"/>
                  </p:tgtEl>
                </p:cond>
              </p:nextCondLst>
            </p:seq>
            <p:seq concurrent="1" nextAc="seek">
              <p:cTn id="63" restart="whenNotActive" fill="hold" evtFilter="cancelBubble" nodeType="interactiveSeq">
                <p:stCondLst>
                  <p:cond evt="onClick" delay="0">
                    <p:tgtEl>
                      <p:spTgt spid="13"/>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grpId="1" nodeType="clickEffect">
                                  <p:stCondLst>
                                    <p:cond delay="0"/>
                                  </p:stCondLst>
                                  <p:childTnLst>
                                    <p:animClr clrSpc="rgb" dir="cw">
                                      <p:cBhvr>
                                        <p:cTn id="67" dur="2000" fill="hold"/>
                                        <p:tgtEl>
                                          <p:spTgt spid="13"/>
                                        </p:tgtEl>
                                        <p:attrNameLst>
                                          <p:attrName>fillcolor</p:attrName>
                                        </p:attrNameLst>
                                      </p:cBhvr>
                                      <p:to>
                                        <a:srgbClr val="FF0000"/>
                                      </p:to>
                                    </p:animClr>
                                    <p:set>
                                      <p:cBhvr>
                                        <p:cTn id="68" dur="2000" fill="hold"/>
                                        <p:tgtEl>
                                          <p:spTgt spid="13"/>
                                        </p:tgtEl>
                                        <p:attrNameLst>
                                          <p:attrName>fill.type</p:attrName>
                                        </p:attrNameLst>
                                      </p:cBhvr>
                                      <p:to>
                                        <p:strVal val="solid"/>
                                      </p:to>
                                    </p:set>
                                    <p:set>
                                      <p:cBhvr>
                                        <p:cTn id="69" dur="2000" fill="hold"/>
                                        <p:tgtEl>
                                          <p:spTgt spid="13"/>
                                        </p:tgtEl>
                                        <p:attrNameLst>
                                          <p:attrName>fill.on</p:attrName>
                                        </p:attrNameLst>
                                      </p:cBhvr>
                                      <p:to>
                                        <p:strVal val="true"/>
                                      </p:to>
                                    </p:set>
                                  </p:childTnLst>
                                </p:cTn>
                              </p:par>
                              <p:par>
                                <p:cTn id="70" presetID="10" presetClass="entr" presetSubtype="0" fill="hold" nodeType="with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fade">
                                      <p:cBhvr>
                                        <p:cTn id="72" dur="500"/>
                                        <p:tgtEl>
                                          <p:spTgt spid="14"/>
                                        </p:tgtEl>
                                      </p:cBhvr>
                                    </p:animEffect>
                                  </p:childTnLst>
                                </p:cTn>
                              </p:par>
                            </p:childTnLst>
                          </p:cTn>
                        </p:par>
                      </p:childTnLst>
                    </p:cTn>
                  </p:par>
                </p:childTnLst>
              </p:cTn>
              <p:nextCondLst>
                <p:cond evt="onClick" delay="0">
                  <p:tgtEl>
                    <p:spTgt spid="13"/>
                  </p:tgtEl>
                </p:cond>
              </p:nextCondLst>
            </p:seq>
            <p:audio>
              <p:cMediaNode vol="80000">
                <p:cTn id="73" fill="hold" display="0">
                  <p:stCondLst>
                    <p:cond delay="indefinite"/>
                  </p:stCondLst>
                  <p:endCondLst>
                    <p:cond evt="onStopAudio" delay="0">
                      <p:tgtEl>
                        <p:sldTgt/>
                      </p:tgtEl>
                    </p:cond>
                  </p:endCondLst>
                </p:cTn>
                <p:tgtEl>
                  <p:spTgt spid="6"/>
                </p:tgtEl>
              </p:cMediaNode>
            </p:audio>
          </p:childTnLst>
        </p:cTn>
      </p:par>
    </p:tnLst>
    <p:bldLst>
      <p:bldP spid="5" grpId="0"/>
      <p:bldP spid="7" grpId="0" animBg="1"/>
      <p:bldP spid="7" grpId="1" animBg="1"/>
      <p:bldP spid="8" grpId="0" animBg="1"/>
      <p:bldP spid="8" grpId="1" animBg="1"/>
      <p:bldP spid="9" grpId="0" animBg="1"/>
      <p:bldP spid="9" grpId="1" animBg="1"/>
      <p:bldP spid="13" grpId="0" animBg="1"/>
      <p:bldP spid="13"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9448800" y="6356350"/>
            <a:ext cx="2743200" cy="365125"/>
          </a:xfrm>
        </p:spPr>
        <p:txBody>
          <a:bodyPr/>
          <a:lstStyle/>
          <a:p>
            <a:fld id="{9306B73E-E889-4101-943F-C932486AC50A}" type="slidenum">
              <a:rPr lang="en-US" smtClean="0"/>
            </a:fld>
            <a:endParaRPr lang="en-US"/>
          </a:p>
        </p:txBody>
      </p:sp>
      <p:sp>
        <p:nvSpPr>
          <p:cNvPr id="3" name="AutoShape 2" descr="Thiết Kế Nền Vẽ Tay Của Hội đồng Thu Hoạch Nông Dân Trung Quốc đầu Tiên, Vẽ  Tay, Lễ Hội Mùa Gặt, Holiday Nền Hình nền Vector để tải xuống miễn phí"/>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vi-VN"/>
          </a:p>
        </p:txBody>
      </p:sp>
      <p:pic>
        <p:nvPicPr>
          <p:cNvPr id="6147"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8293" y="504497"/>
            <a:ext cx="12192000" cy="6353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ction Button: Home 4">
            <a:hlinkClick r:id="rId2" action="ppaction://hlinksldjump" highlightClick="1"/>
          </p:cNvPr>
          <p:cNvSpPr/>
          <p:nvPr/>
        </p:nvSpPr>
        <p:spPr>
          <a:xfrm>
            <a:off x="11276447" y="6037713"/>
            <a:ext cx="831272" cy="714895"/>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6" name="TextBox 5"/>
          <p:cNvSpPr txBox="1"/>
          <p:nvPr/>
        </p:nvSpPr>
        <p:spPr>
          <a:xfrm>
            <a:off x="1227469" y="1108947"/>
            <a:ext cx="9737061" cy="1323439"/>
          </a:xfrm>
          <a:prstGeom prst="rect">
            <a:avLst/>
          </a:prstGeom>
          <a:noFill/>
        </p:spPr>
        <p:txBody>
          <a:bodyPr wrap="square" rtlCol="0">
            <a:spAutoFit/>
          </a:bodyPr>
          <a:lstStyle/>
          <a:p>
            <a:pPr algn="ctr"/>
            <a:r>
              <a:rPr lang="en-US" sz="4000" dirty="0" err="1">
                <a:cs typeface="Times New Roman" panose="02020603050405020304" pitchFamily="18" charset="0"/>
              </a:rPr>
              <a:t>Trong</a:t>
            </a:r>
            <a:r>
              <a:rPr lang="en-US" sz="4000" dirty="0">
                <a:cs typeface="Times New Roman" panose="02020603050405020304" pitchFamily="18" charset="0"/>
              </a:rPr>
              <a:t> </a:t>
            </a:r>
            <a:r>
              <a:rPr lang="en-US" sz="4000" dirty="0" err="1">
                <a:cs typeface="Times New Roman" panose="02020603050405020304" pitchFamily="18" charset="0"/>
              </a:rPr>
              <a:t>bài</a:t>
            </a:r>
            <a:r>
              <a:rPr lang="en-US" sz="4000" dirty="0">
                <a:cs typeface="Times New Roman" panose="02020603050405020304" pitchFamily="18" charset="0"/>
              </a:rPr>
              <a:t> “</a:t>
            </a:r>
            <a:r>
              <a:rPr lang="en-US" sz="4000" dirty="0" err="1">
                <a:cs typeface="Times New Roman" panose="02020603050405020304" pitchFamily="18" charset="0"/>
              </a:rPr>
              <a:t>Chơi</a:t>
            </a:r>
            <a:r>
              <a:rPr lang="en-US" sz="4000" dirty="0">
                <a:cs typeface="Times New Roman" panose="02020603050405020304" pitchFamily="18" charset="0"/>
              </a:rPr>
              <a:t> </a:t>
            </a:r>
            <a:r>
              <a:rPr lang="en-US" sz="4000" dirty="0" err="1">
                <a:cs typeface="Times New Roman" panose="02020603050405020304" pitchFamily="18" charset="0"/>
              </a:rPr>
              <a:t>bán</a:t>
            </a:r>
            <a:r>
              <a:rPr lang="en-US" sz="4000" dirty="0">
                <a:cs typeface="Times New Roman" panose="02020603050405020304" pitchFamily="18" charset="0"/>
              </a:rPr>
              <a:t> </a:t>
            </a:r>
            <a:r>
              <a:rPr lang="en-US" sz="4000" err="1">
                <a:cs typeface="Times New Roman" panose="02020603050405020304" pitchFamily="18" charset="0"/>
              </a:rPr>
              <a:t>hàng</a:t>
            </a:r>
            <a:r>
              <a:rPr lang="en-US" sz="4000">
                <a:cs typeface="Times New Roman" panose="02020603050405020304" pitchFamily="18" charset="0"/>
              </a:rPr>
              <a:t>”,</a:t>
            </a:r>
            <a:endParaRPr lang="en-US" sz="4000" dirty="0">
              <a:cs typeface="Times New Roman" panose="02020603050405020304" pitchFamily="18" charset="0"/>
            </a:endParaRPr>
          </a:p>
          <a:p>
            <a:pPr algn="ctr"/>
            <a:r>
              <a:rPr lang="en-US" sz="4000">
                <a:cs typeface="Times New Roman" panose="02020603050405020304" pitchFamily="18" charset="0"/>
              </a:rPr>
              <a:t>khổ </a:t>
            </a:r>
            <a:r>
              <a:rPr lang="en-US" sz="4000" dirty="0" err="1">
                <a:cs typeface="Times New Roman" panose="02020603050405020304" pitchFamily="18" charset="0"/>
              </a:rPr>
              <a:t>thơ</a:t>
            </a:r>
            <a:r>
              <a:rPr lang="en-US" sz="4000" dirty="0">
                <a:cs typeface="Times New Roman" panose="02020603050405020304" pitchFamily="18" charset="0"/>
              </a:rPr>
              <a:t> </a:t>
            </a:r>
            <a:r>
              <a:rPr lang="en-US" sz="4000" dirty="0" err="1">
                <a:cs typeface="Times New Roman" panose="02020603050405020304" pitchFamily="18" charset="0"/>
              </a:rPr>
              <a:t>cuối</a:t>
            </a:r>
            <a:r>
              <a:rPr lang="en-US" sz="4000" dirty="0">
                <a:cs typeface="Times New Roman" panose="02020603050405020304" pitchFamily="18" charset="0"/>
              </a:rPr>
              <a:t> </a:t>
            </a:r>
            <a:r>
              <a:rPr lang="en-US" sz="4000" dirty="0" err="1">
                <a:cs typeface="Times New Roman" panose="02020603050405020304" pitchFamily="18" charset="0"/>
              </a:rPr>
              <a:t>nói</a:t>
            </a:r>
            <a:r>
              <a:rPr lang="en-US" sz="4000" dirty="0">
                <a:cs typeface="Times New Roman" panose="02020603050405020304" pitchFamily="18" charset="0"/>
              </a:rPr>
              <a:t> </a:t>
            </a:r>
            <a:r>
              <a:rPr lang="en-US" sz="4000" dirty="0" err="1">
                <a:cs typeface="Times New Roman" panose="02020603050405020304" pitchFamily="18" charset="0"/>
              </a:rPr>
              <a:t>lên</a:t>
            </a:r>
            <a:r>
              <a:rPr lang="en-US" sz="4000" dirty="0">
                <a:cs typeface="Times New Roman" panose="02020603050405020304" pitchFamily="18" charset="0"/>
              </a:rPr>
              <a:t> </a:t>
            </a:r>
            <a:r>
              <a:rPr lang="en-US" sz="4000" dirty="0" err="1">
                <a:cs typeface="Times New Roman" panose="02020603050405020304" pitchFamily="18" charset="0"/>
              </a:rPr>
              <a:t>điều</a:t>
            </a:r>
            <a:r>
              <a:rPr lang="en-US" sz="4000" dirty="0">
                <a:cs typeface="Times New Roman" panose="02020603050405020304" pitchFamily="18" charset="0"/>
              </a:rPr>
              <a:t> </a:t>
            </a:r>
            <a:r>
              <a:rPr lang="en-US" sz="4000" dirty="0" err="1">
                <a:cs typeface="Times New Roman" panose="02020603050405020304" pitchFamily="18" charset="0"/>
              </a:rPr>
              <a:t>gì</a:t>
            </a:r>
            <a:r>
              <a:rPr lang="en-US" sz="4000" dirty="0">
                <a:cs typeface="Times New Roman" panose="02020603050405020304" pitchFamily="18" charset="0"/>
              </a:rPr>
              <a:t>?</a:t>
            </a:r>
            <a:endParaRPr lang="en-US" sz="4000" dirty="0">
              <a:cs typeface="Times New Roman" panose="02020603050405020304" pitchFamily="18" charset="0"/>
            </a:endParaRPr>
          </a:p>
        </p:txBody>
      </p:sp>
      <p:pic>
        <p:nvPicPr>
          <p:cNvPr id="7" name="Tieng-tinh-tinh-www_nhacchuongvui_com">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12505765" y="3424518"/>
            <a:ext cx="609600" cy="609600"/>
          </a:xfrm>
          <a:prstGeom prst="rect">
            <a:avLst/>
          </a:prstGeom>
        </p:spPr>
      </p:pic>
      <p:sp>
        <p:nvSpPr>
          <p:cNvPr id="8" name="A"/>
          <p:cNvSpPr/>
          <p:nvPr/>
        </p:nvSpPr>
        <p:spPr>
          <a:xfrm>
            <a:off x="678872" y="2841546"/>
            <a:ext cx="5081155" cy="1323439"/>
          </a:xfrm>
          <a:prstGeom prst="flowChartTerminator">
            <a:avLst/>
          </a:prstGeom>
          <a:solidFill>
            <a:srgbClr val="00006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cs typeface="Times New Roman" panose="02020603050405020304" pitchFamily="18" charset="0"/>
              </a:rPr>
              <a:t>A. </a:t>
            </a:r>
            <a:r>
              <a:rPr lang="en-US" sz="2800" dirty="0" err="1">
                <a:cs typeface="Times New Roman" panose="02020603050405020304" pitchFamily="18" charset="0"/>
              </a:rPr>
              <a:t>Khen</a:t>
            </a:r>
            <a:r>
              <a:rPr lang="en-US" sz="2800" dirty="0">
                <a:cs typeface="Times New Roman" panose="02020603050405020304" pitchFamily="18" charset="0"/>
              </a:rPr>
              <a:t> </a:t>
            </a:r>
            <a:r>
              <a:rPr lang="en-US" sz="2800" dirty="0" err="1">
                <a:cs typeface="Times New Roman" panose="02020603050405020304" pitchFamily="18" charset="0"/>
              </a:rPr>
              <a:t>khoai</a:t>
            </a:r>
            <a:r>
              <a:rPr lang="en-US" sz="2800" dirty="0">
                <a:cs typeface="Times New Roman" panose="02020603050405020304" pitchFamily="18" charset="0"/>
              </a:rPr>
              <a:t> </a:t>
            </a:r>
            <a:r>
              <a:rPr lang="en-US" sz="2800" dirty="0" err="1">
                <a:cs typeface="Times New Roman" panose="02020603050405020304" pitchFamily="18" charset="0"/>
              </a:rPr>
              <a:t>ngọt</a:t>
            </a:r>
            <a:r>
              <a:rPr lang="en-US" sz="2800" dirty="0">
                <a:cs typeface="Times New Roman" panose="02020603050405020304" pitchFamily="18" charset="0"/>
              </a:rPr>
              <a:t> </a:t>
            </a:r>
            <a:r>
              <a:rPr lang="en-US" sz="2800" dirty="0" err="1">
                <a:cs typeface="Times New Roman" panose="02020603050405020304" pitchFamily="18" charset="0"/>
              </a:rPr>
              <a:t>bùi</a:t>
            </a:r>
            <a:r>
              <a:rPr lang="en-US" sz="2800" dirty="0">
                <a:cs typeface="Times New Roman" panose="02020603050405020304" pitchFamily="18" charset="0"/>
              </a:rPr>
              <a:t>, </a:t>
            </a:r>
            <a:r>
              <a:rPr lang="en-US" sz="2800" dirty="0" err="1">
                <a:cs typeface="Times New Roman" panose="02020603050405020304" pitchFamily="18" charset="0"/>
              </a:rPr>
              <a:t>khen</a:t>
            </a:r>
            <a:r>
              <a:rPr lang="en-US" sz="2800" dirty="0">
                <a:cs typeface="Times New Roman" panose="02020603050405020304" pitchFamily="18" charset="0"/>
              </a:rPr>
              <a:t> </a:t>
            </a:r>
            <a:r>
              <a:rPr lang="en-US" sz="2800" dirty="0" err="1">
                <a:cs typeface="Times New Roman" panose="02020603050405020304" pitchFamily="18" charset="0"/>
              </a:rPr>
              <a:t>tình</a:t>
            </a:r>
            <a:r>
              <a:rPr lang="en-US" sz="2800" dirty="0">
                <a:cs typeface="Times New Roman" panose="02020603050405020304" pitchFamily="18" charset="0"/>
              </a:rPr>
              <a:t> </a:t>
            </a:r>
            <a:r>
              <a:rPr lang="en-US" sz="2800" dirty="0" err="1">
                <a:cs typeface="Times New Roman" panose="02020603050405020304" pitchFamily="18" charset="0"/>
              </a:rPr>
              <a:t>bạn</a:t>
            </a:r>
            <a:r>
              <a:rPr lang="en-US" sz="2800" dirty="0">
                <a:cs typeface="Times New Roman" panose="02020603050405020304" pitchFamily="18" charset="0"/>
              </a:rPr>
              <a:t> </a:t>
            </a:r>
            <a:r>
              <a:rPr lang="en-US" sz="2800" dirty="0" err="1">
                <a:cs typeface="Times New Roman" panose="02020603050405020304" pitchFamily="18" charset="0"/>
              </a:rPr>
              <a:t>giữa</a:t>
            </a:r>
            <a:r>
              <a:rPr lang="en-US" sz="2800" dirty="0">
                <a:cs typeface="Times New Roman" panose="02020603050405020304" pitchFamily="18" charset="0"/>
              </a:rPr>
              <a:t> </a:t>
            </a:r>
            <a:r>
              <a:rPr lang="en-US" sz="2800" dirty="0" err="1">
                <a:cs typeface="Times New Roman" panose="02020603050405020304" pitchFamily="18" charset="0"/>
              </a:rPr>
              <a:t>Hương</a:t>
            </a:r>
            <a:r>
              <a:rPr lang="en-US" sz="2800" dirty="0">
                <a:cs typeface="Times New Roman" panose="02020603050405020304" pitchFamily="18" charset="0"/>
              </a:rPr>
              <a:t> </a:t>
            </a:r>
            <a:r>
              <a:rPr lang="en-US" sz="2800" dirty="0" err="1">
                <a:cs typeface="Times New Roman" panose="02020603050405020304" pitchFamily="18" charset="0"/>
              </a:rPr>
              <a:t>và</a:t>
            </a:r>
            <a:r>
              <a:rPr lang="en-US" sz="2800" dirty="0">
                <a:cs typeface="Times New Roman" panose="02020603050405020304" pitchFamily="18" charset="0"/>
              </a:rPr>
              <a:t> </a:t>
            </a:r>
            <a:r>
              <a:rPr lang="en-US" sz="2800" dirty="0" err="1">
                <a:cs typeface="Times New Roman" panose="02020603050405020304" pitchFamily="18" charset="0"/>
              </a:rPr>
              <a:t>Thảo</a:t>
            </a:r>
            <a:r>
              <a:rPr lang="en-US" sz="2800" dirty="0">
                <a:cs typeface="Times New Roman" panose="02020603050405020304" pitchFamily="18" charset="0"/>
              </a:rPr>
              <a:t>.</a:t>
            </a:r>
            <a:endParaRPr lang="en-US" sz="2800" dirty="0">
              <a:cs typeface="Times New Roman" panose="02020603050405020304" pitchFamily="18" charset="0"/>
            </a:endParaRPr>
          </a:p>
        </p:txBody>
      </p:sp>
      <p:sp>
        <p:nvSpPr>
          <p:cNvPr id="9" name="B"/>
          <p:cNvSpPr/>
          <p:nvPr/>
        </p:nvSpPr>
        <p:spPr>
          <a:xfrm>
            <a:off x="6262613" y="2841546"/>
            <a:ext cx="5250515" cy="1382415"/>
          </a:xfrm>
          <a:prstGeom prst="flowChartTerminator">
            <a:avLst/>
          </a:prstGeom>
          <a:solidFill>
            <a:srgbClr val="00006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dirty="0">
                <a:cs typeface="Times New Roman" panose="02020603050405020304" pitchFamily="18" charset="0"/>
              </a:rPr>
              <a:t>B. </a:t>
            </a:r>
            <a:r>
              <a:rPr lang="en-US" sz="2800" dirty="0" err="1">
                <a:cs typeface="Times New Roman" panose="02020603050405020304" pitchFamily="18" charset="0"/>
              </a:rPr>
              <a:t>Khen</a:t>
            </a:r>
            <a:r>
              <a:rPr lang="en-US" sz="2800" dirty="0">
                <a:cs typeface="Times New Roman" panose="02020603050405020304" pitchFamily="18" charset="0"/>
              </a:rPr>
              <a:t> </a:t>
            </a:r>
            <a:r>
              <a:rPr lang="en-US" sz="2800" dirty="0" err="1">
                <a:cs typeface="Times New Roman" panose="02020603050405020304" pitchFamily="18" charset="0"/>
              </a:rPr>
              <a:t>khoai</a:t>
            </a:r>
            <a:r>
              <a:rPr lang="en-US" sz="2800" dirty="0">
                <a:cs typeface="Times New Roman" panose="02020603050405020304" pitchFamily="18" charset="0"/>
              </a:rPr>
              <a:t> </a:t>
            </a:r>
            <a:r>
              <a:rPr lang="en-US" sz="2800" dirty="0" err="1">
                <a:cs typeface="Times New Roman" panose="02020603050405020304" pitchFamily="18" charset="0"/>
              </a:rPr>
              <a:t>đất</a:t>
            </a:r>
            <a:r>
              <a:rPr lang="en-US" sz="2800" dirty="0">
                <a:cs typeface="Times New Roman" panose="02020603050405020304" pitchFamily="18" charset="0"/>
              </a:rPr>
              <a:t> </a:t>
            </a:r>
            <a:r>
              <a:rPr lang="en-US" sz="2800" dirty="0" err="1">
                <a:cs typeface="Times New Roman" panose="02020603050405020304" pitchFamily="18" charset="0"/>
              </a:rPr>
              <a:t>bãi</a:t>
            </a:r>
            <a:r>
              <a:rPr lang="en-US" sz="2800" dirty="0">
                <a:cs typeface="Times New Roman" panose="02020603050405020304" pitchFamily="18" charset="0"/>
              </a:rPr>
              <a:t> </a:t>
            </a:r>
            <a:r>
              <a:rPr lang="en-US" sz="2800" dirty="0" err="1">
                <a:cs typeface="Times New Roman" panose="02020603050405020304" pitchFamily="18" charset="0"/>
              </a:rPr>
              <a:t>rất</a:t>
            </a:r>
            <a:r>
              <a:rPr lang="en-US" sz="2800" dirty="0">
                <a:cs typeface="Times New Roman" panose="02020603050405020304" pitchFamily="18" charset="0"/>
              </a:rPr>
              <a:t> </a:t>
            </a:r>
            <a:r>
              <a:rPr lang="en-US" sz="2800" dirty="0" err="1">
                <a:cs typeface="Times New Roman" panose="02020603050405020304" pitchFamily="18" charset="0"/>
              </a:rPr>
              <a:t>bùi</a:t>
            </a:r>
            <a:r>
              <a:rPr lang="en-US" sz="2800" dirty="0">
                <a:cs typeface="Times New Roman" panose="02020603050405020304" pitchFamily="18" charset="0"/>
              </a:rPr>
              <a:t>.</a:t>
            </a:r>
            <a:endParaRPr lang="en-US" sz="2800" dirty="0">
              <a:cs typeface="Times New Roman" panose="02020603050405020304" pitchFamily="18" charset="0"/>
            </a:endParaRPr>
          </a:p>
        </p:txBody>
      </p:sp>
      <p:sp>
        <p:nvSpPr>
          <p:cNvPr id="10" name="C"/>
          <p:cNvSpPr/>
          <p:nvPr/>
        </p:nvSpPr>
        <p:spPr>
          <a:xfrm>
            <a:off x="612775" y="4477300"/>
            <a:ext cx="4831759" cy="1128150"/>
          </a:xfrm>
          <a:prstGeom prst="flowChartTerminator">
            <a:avLst/>
          </a:prstGeom>
          <a:solidFill>
            <a:srgbClr val="00006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dirty="0">
                <a:cs typeface="Times New Roman" panose="02020603050405020304" pitchFamily="18" charset="0"/>
              </a:rPr>
              <a:t>C. </a:t>
            </a:r>
            <a:r>
              <a:rPr lang="en-US" sz="2800" dirty="0" err="1">
                <a:cs typeface="Times New Roman" panose="02020603050405020304" pitchFamily="18" charset="0"/>
              </a:rPr>
              <a:t>Khen</a:t>
            </a:r>
            <a:r>
              <a:rPr lang="en-US" sz="2800" dirty="0">
                <a:cs typeface="Times New Roman" panose="02020603050405020304" pitchFamily="18" charset="0"/>
              </a:rPr>
              <a:t> </a:t>
            </a:r>
            <a:r>
              <a:rPr lang="en-US" sz="2800" dirty="0" err="1">
                <a:cs typeface="Times New Roman" panose="02020603050405020304" pitchFamily="18" charset="0"/>
              </a:rPr>
              <a:t>khoai</a:t>
            </a:r>
            <a:r>
              <a:rPr lang="en-US" sz="2800" dirty="0">
                <a:cs typeface="Times New Roman" panose="02020603050405020304" pitchFamily="18" charset="0"/>
              </a:rPr>
              <a:t> </a:t>
            </a:r>
            <a:r>
              <a:rPr lang="en-US" sz="2800" dirty="0" err="1">
                <a:cs typeface="Times New Roman" panose="02020603050405020304" pitchFamily="18" charset="0"/>
              </a:rPr>
              <a:t>đất</a:t>
            </a:r>
            <a:r>
              <a:rPr lang="en-US" sz="2800" dirty="0">
                <a:cs typeface="Times New Roman" panose="02020603050405020304" pitchFamily="18" charset="0"/>
              </a:rPr>
              <a:t> </a:t>
            </a:r>
            <a:r>
              <a:rPr lang="en-US" sz="2800" dirty="0" err="1">
                <a:cs typeface="Times New Roman" panose="02020603050405020304" pitchFamily="18" charset="0"/>
              </a:rPr>
              <a:t>bãi</a:t>
            </a:r>
            <a:r>
              <a:rPr lang="en-US" sz="2800" dirty="0">
                <a:cs typeface="Times New Roman" panose="02020603050405020304" pitchFamily="18" charset="0"/>
              </a:rPr>
              <a:t> </a:t>
            </a:r>
            <a:r>
              <a:rPr lang="en-US" sz="2800" dirty="0" err="1">
                <a:cs typeface="Times New Roman" panose="02020603050405020304" pitchFamily="18" charset="0"/>
              </a:rPr>
              <a:t>rất</a:t>
            </a:r>
            <a:r>
              <a:rPr lang="en-US" sz="2800" dirty="0">
                <a:cs typeface="Times New Roman" panose="02020603050405020304" pitchFamily="18" charset="0"/>
              </a:rPr>
              <a:t> </a:t>
            </a:r>
            <a:r>
              <a:rPr lang="en-US" sz="2800" dirty="0" err="1">
                <a:cs typeface="Times New Roman" panose="02020603050405020304" pitchFamily="18" charset="0"/>
              </a:rPr>
              <a:t>ngọt</a:t>
            </a:r>
            <a:r>
              <a:rPr lang="en-US" sz="2800" dirty="0">
                <a:cs typeface="Times New Roman" panose="02020603050405020304" pitchFamily="18" charset="0"/>
              </a:rPr>
              <a:t>.</a:t>
            </a:r>
            <a:endParaRPr lang="en-US" sz="2800" dirty="0">
              <a:cs typeface="Times New Roman" panose="02020603050405020304" pitchFamily="18" charset="0"/>
            </a:endParaRPr>
          </a:p>
        </p:txBody>
      </p:sp>
      <p:sp>
        <p:nvSpPr>
          <p:cNvPr id="11" name="D"/>
          <p:cNvSpPr/>
          <p:nvPr/>
        </p:nvSpPr>
        <p:spPr>
          <a:xfrm>
            <a:off x="6272068" y="4438525"/>
            <a:ext cx="5250515" cy="1166925"/>
          </a:xfrm>
          <a:prstGeom prst="flowChartTerminator">
            <a:avLst/>
          </a:prstGeom>
          <a:solidFill>
            <a:srgbClr val="00006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cs typeface="Times New Roman" panose="02020603050405020304" pitchFamily="18" charset="0"/>
              </a:rPr>
              <a:t>D. </a:t>
            </a:r>
            <a:r>
              <a:rPr lang="en-US" sz="2800" dirty="0" err="1">
                <a:cs typeface="Times New Roman" panose="02020603050405020304" pitchFamily="18" charset="0"/>
              </a:rPr>
              <a:t>Tất</a:t>
            </a:r>
            <a:r>
              <a:rPr lang="en-US" sz="2800" dirty="0">
                <a:cs typeface="Times New Roman" panose="02020603050405020304" pitchFamily="18" charset="0"/>
              </a:rPr>
              <a:t> </a:t>
            </a:r>
            <a:r>
              <a:rPr lang="en-US" sz="2800" dirty="0" err="1">
                <a:cs typeface="Times New Roman" panose="02020603050405020304" pitchFamily="18" charset="0"/>
              </a:rPr>
              <a:t>cả</a:t>
            </a:r>
            <a:r>
              <a:rPr lang="en-US" sz="2800" dirty="0">
                <a:cs typeface="Times New Roman" panose="02020603050405020304" pitchFamily="18" charset="0"/>
              </a:rPr>
              <a:t> </a:t>
            </a:r>
            <a:r>
              <a:rPr lang="en-US" sz="2800" dirty="0" err="1">
                <a:cs typeface="Times New Roman" panose="02020603050405020304" pitchFamily="18" charset="0"/>
              </a:rPr>
              <a:t>đáp</a:t>
            </a:r>
            <a:r>
              <a:rPr lang="en-US" sz="2800" dirty="0">
                <a:cs typeface="Times New Roman" panose="02020603050405020304" pitchFamily="18" charset="0"/>
              </a:rPr>
              <a:t> </a:t>
            </a:r>
            <a:r>
              <a:rPr lang="en-US" sz="2800" dirty="0" err="1">
                <a:cs typeface="Times New Roman" panose="02020603050405020304" pitchFamily="18" charset="0"/>
              </a:rPr>
              <a:t>án</a:t>
            </a:r>
            <a:r>
              <a:rPr lang="en-US" sz="2800" dirty="0">
                <a:cs typeface="Times New Roman" panose="02020603050405020304" pitchFamily="18" charset="0"/>
              </a:rPr>
              <a:t> A, B, C </a:t>
            </a:r>
            <a:r>
              <a:rPr lang="en-US" sz="2800" dirty="0" err="1">
                <a:cs typeface="Times New Roman" panose="02020603050405020304" pitchFamily="18" charset="0"/>
              </a:rPr>
              <a:t>đều</a:t>
            </a:r>
            <a:r>
              <a:rPr lang="en-US" sz="2800" dirty="0">
                <a:cs typeface="Times New Roman" panose="02020603050405020304" pitchFamily="18" charset="0"/>
              </a:rPr>
              <a:t> </a:t>
            </a:r>
            <a:r>
              <a:rPr lang="en-US" sz="2800" dirty="0" err="1">
                <a:cs typeface="Times New Roman" panose="02020603050405020304" pitchFamily="18" charset="0"/>
              </a:rPr>
              <a:t>sai</a:t>
            </a:r>
            <a:endParaRPr lang="en-US" sz="2800" dirty="0">
              <a:cs typeface="Times New Roman" panose="02020603050405020304" pitchFamily="18" charset="0"/>
            </a:endParaRPr>
          </a:p>
        </p:txBody>
      </p:sp>
      <p:pic>
        <p:nvPicPr>
          <p:cNvPr id="12" name="Picture 2" descr="Nhãn Đúng Và Sai Vector - Free.Vector6.com"/>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68546" b="88277" l="28228" r="46125">
                        <a14:foregroundMark x1="34635" y1="76301" x2="40068" y2="80925"/>
                        <a14:foregroundMark x1="40407" y1="76686" x2="38710" y2="76879"/>
                      </a14:backgroundRemoval>
                    </a14:imgEffect>
                  </a14:imgLayer>
                </a14:imgProps>
              </a:ext>
              <a:ext uri="{28A0092B-C50C-407E-A947-70E740481C1C}">
                <a14:useLocalDpi xmlns:a14="http://schemas.microsoft.com/office/drawing/2010/main" val="0"/>
              </a:ext>
            </a:extLst>
          </a:blip>
          <a:srcRect l="25991" t="66080" r="51638" b="9257"/>
          <a:stretch>
            <a:fillRect/>
          </a:stretch>
        </p:blipFill>
        <p:spPr bwMode="auto">
          <a:xfrm>
            <a:off x="10820099" y="3004452"/>
            <a:ext cx="956611" cy="92927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Nhãn Đúng Và Sai Vector - Free.Vector6.com"/>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69271" b="89002" l="3940" r="21837">
                        <a14:foregroundMark x1="8319" y1="78420" x2="10187" y2="80925"/>
                        <a14:foregroundMark x1="11375" y1="82081" x2="16638" y2="75915"/>
                      </a14:backgroundRemoval>
                    </a14:imgEffect>
                  </a14:imgLayer>
                </a14:imgProps>
              </a:ext>
              <a:ext uri="{28A0092B-C50C-407E-A947-70E740481C1C}">
                <a14:useLocalDpi xmlns:a14="http://schemas.microsoft.com/office/drawing/2010/main" val="0"/>
              </a:ext>
            </a:extLst>
          </a:blip>
          <a:srcRect l="1703" t="66805" r="75926" b="8532"/>
          <a:stretch>
            <a:fillRect/>
          </a:stretch>
        </p:blipFill>
        <p:spPr bwMode="auto">
          <a:xfrm>
            <a:off x="5124374" y="3036835"/>
            <a:ext cx="867019" cy="8422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Nhãn Đúng Và Sai Vector - Free.Vector6.com"/>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68546" b="88277" l="28228" r="46125">
                        <a14:foregroundMark x1="34635" y1="76301" x2="40068" y2="80925"/>
                        <a14:foregroundMark x1="40407" y1="76686" x2="38710" y2="76879"/>
                      </a14:backgroundRemoval>
                    </a14:imgEffect>
                  </a14:imgLayer>
                </a14:imgProps>
              </a:ext>
              <a:ext uri="{28A0092B-C50C-407E-A947-70E740481C1C}">
                <a14:useLocalDpi xmlns:a14="http://schemas.microsoft.com/office/drawing/2010/main" val="0"/>
              </a:ext>
            </a:extLst>
          </a:blip>
          <a:srcRect l="25991" t="66080" r="51638" b="9257"/>
          <a:stretch>
            <a:fillRect/>
          </a:stretch>
        </p:blipFill>
        <p:spPr bwMode="auto">
          <a:xfrm>
            <a:off x="5281721" y="4590401"/>
            <a:ext cx="956611" cy="92927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Nhãn Đúng Và Sai Vector - Free.Vector6.com"/>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68546" b="88277" l="28228" r="46125">
                        <a14:foregroundMark x1="34635" y1="76301" x2="40068" y2="80925"/>
                        <a14:foregroundMark x1="40407" y1="76686" x2="38710" y2="76879"/>
                      </a14:backgroundRemoval>
                    </a14:imgEffect>
                  </a14:imgLayer>
                </a14:imgProps>
              </a:ext>
              <a:ext uri="{28A0092B-C50C-407E-A947-70E740481C1C}">
                <a14:useLocalDpi xmlns:a14="http://schemas.microsoft.com/office/drawing/2010/main" val="0"/>
              </a:ext>
            </a:extLst>
          </a:blip>
          <a:srcRect l="25991" t="66080" r="51638" b="9257"/>
          <a:stretch>
            <a:fillRect/>
          </a:stretch>
        </p:blipFill>
        <p:spPr bwMode="auto">
          <a:xfrm>
            <a:off x="11078013" y="4512084"/>
            <a:ext cx="956611" cy="929279"/>
          </a:xfrm>
          <a:prstGeom prst="rect">
            <a:avLst/>
          </a:prstGeom>
          <a:noFill/>
          <a:extLst>
            <a:ext uri="{909E8E84-426E-40DD-AFC4-6F175D3DCCD1}">
              <a14:hiddenFill xmlns:a14="http://schemas.microsoft.com/office/drawing/2010/main">
                <a:solidFill>
                  <a:srgbClr val="FFFFFF"/>
                </a:solidFill>
              </a14:hiddenFill>
            </a:ext>
          </a:extLst>
        </p:spPr>
      </p:pic>
      <p:sp>
        <p:nvSpPr>
          <p:cNvPr id="16" name="AutoShape 2" descr="Thiết Kế Nền Vẽ Tay Của Hội đồng Thu Hoạch Nông Dân Trung Quốc đầu Tiên, Vẽ  Tay, Lễ Hội Mùa Gặt, Holiday Nền Hình nền Vector để tải xuống miễn phí"/>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vi-V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3448" fill="hold"/>
                                        <p:tgtEl>
                                          <p:spTgt spid="7"/>
                                        </p:tgtEl>
                                      </p:cBhvr>
                                    </p:cmd>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8"/>
                    </p:tgtEl>
                  </p:cond>
                </p:stCondLst>
                <p:endSync evt="end" delay="0">
                  <p:rtn val="all"/>
                </p:endSync>
                <p:childTnLst>
                  <p:par>
                    <p:cTn id="34" fill="hold">
                      <p:stCondLst>
                        <p:cond delay="0"/>
                      </p:stCondLst>
                      <p:childTnLst>
                        <p:par>
                          <p:cTn id="35" fill="hold">
                            <p:stCondLst>
                              <p:cond delay="0"/>
                            </p:stCondLst>
                            <p:childTnLst>
                              <p:par>
                                <p:cTn id="36" presetID="1" presetClass="emph" presetSubtype="10" fill="hold" grpId="1" nodeType="clickEffect">
                                  <p:stCondLst>
                                    <p:cond delay="0"/>
                                  </p:stCondLst>
                                  <p:childTnLst>
                                    <p:animClr clrSpc="hsl" dir="ccw">
                                      <p:cBhvr>
                                        <p:cTn id="37" dur="2000" fill="hold"/>
                                        <p:tgtEl>
                                          <p:spTgt spid="8"/>
                                        </p:tgtEl>
                                        <p:attrNameLst>
                                          <p:attrName>fillcolor</p:attrName>
                                        </p:attrNameLst>
                                      </p:cBhvr>
                                      <p:to>
                                        <a:srgbClr val="33CCCC"/>
                                      </p:to>
                                    </p:animClr>
                                    <p:set>
                                      <p:cBhvr>
                                        <p:cTn id="38" dur="2000" fill="hold"/>
                                        <p:tgtEl>
                                          <p:spTgt spid="8"/>
                                        </p:tgtEl>
                                        <p:attrNameLst>
                                          <p:attrName>fill.type</p:attrName>
                                        </p:attrNameLst>
                                      </p:cBhvr>
                                      <p:to>
                                        <p:strVal val="solid"/>
                                      </p:to>
                                    </p:set>
                                    <p:set>
                                      <p:cBhvr>
                                        <p:cTn id="39" dur="2000" fill="hold"/>
                                        <p:tgtEl>
                                          <p:spTgt spid="8"/>
                                        </p:tgtEl>
                                        <p:attrNameLst>
                                          <p:attrName>fill.on</p:attrName>
                                        </p:attrNameLst>
                                      </p:cBhvr>
                                      <p:to>
                                        <p:strVal val="true"/>
                                      </p:to>
                                    </p:set>
                                  </p:childTnLst>
                                </p:cTn>
                              </p:par>
                              <p:par>
                                <p:cTn id="40" presetID="10" presetClass="entr" presetSubtype="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childTnLst>
              </p:cTn>
              <p:nextCondLst>
                <p:cond evt="onClick" delay="0">
                  <p:tgtEl>
                    <p:spTgt spid="8"/>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grpId="1" nodeType="clickEffect">
                                  <p:stCondLst>
                                    <p:cond delay="0"/>
                                  </p:stCondLst>
                                  <p:childTnLst>
                                    <p:animClr clrSpc="rgb" dir="cw">
                                      <p:cBhvr>
                                        <p:cTn id="47" dur="2000" fill="hold"/>
                                        <p:tgtEl>
                                          <p:spTgt spid="9"/>
                                        </p:tgtEl>
                                        <p:attrNameLst>
                                          <p:attrName>fillcolor</p:attrName>
                                        </p:attrNameLst>
                                      </p:cBhvr>
                                      <p:to>
                                        <a:srgbClr val="FF0000"/>
                                      </p:to>
                                    </p:animClr>
                                    <p:set>
                                      <p:cBhvr>
                                        <p:cTn id="48" dur="2000" fill="hold"/>
                                        <p:tgtEl>
                                          <p:spTgt spid="9"/>
                                        </p:tgtEl>
                                        <p:attrNameLst>
                                          <p:attrName>fill.type</p:attrName>
                                        </p:attrNameLst>
                                      </p:cBhvr>
                                      <p:to>
                                        <p:strVal val="solid"/>
                                      </p:to>
                                    </p:set>
                                    <p:set>
                                      <p:cBhvr>
                                        <p:cTn id="49" dur="2000" fill="hold"/>
                                        <p:tgtEl>
                                          <p:spTgt spid="9"/>
                                        </p:tgtEl>
                                        <p:attrNameLst>
                                          <p:attrName>fill.on</p:attrName>
                                        </p:attrNameLst>
                                      </p:cBhvr>
                                      <p:to>
                                        <p:strVal val="true"/>
                                      </p:to>
                                    </p:set>
                                  </p:childTnLst>
                                </p:cTn>
                              </p:par>
                              <p:par>
                                <p:cTn id="50" presetID="10" presetClass="entr" presetSubtype="0" fill="hold"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childTnLst>
                    </p:cTn>
                  </p:par>
                </p:childTnLst>
              </p:cTn>
              <p:nextCondLst>
                <p:cond evt="onClick" delay="0">
                  <p:tgtEl>
                    <p:spTgt spid="9"/>
                  </p:tgtEl>
                </p:cond>
              </p:nextCondLst>
            </p:seq>
            <p:seq concurrent="1" nextAc="seek">
              <p:cTn id="53" restart="whenNotActive" fill="hold" evtFilter="cancelBubble" nodeType="interactiveSeq">
                <p:stCondLst>
                  <p:cond evt="onClick" delay="0">
                    <p:tgtEl>
                      <p:spTgt spid="10"/>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grpId="1" nodeType="clickEffect">
                                  <p:stCondLst>
                                    <p:cond delay="0"/>
                                  </p:stCondLst>
                                  <p:childTnLst>
                                    <p:animClr clrSpc="rgb" dir="cw">
                                      <p:cBhvr>
                                        <p:cTn id="57" dur="2000" fill="hold"/>
                                        <p:tgtEl>
                                          <p:spTgt spid="10"/>
                                        </p:tgtEl>
                                        <p:attrNameLst>
                                          <p:attrName>fillcolor</p:attrName>
                                        </p:attrNameLst>
                                      </p:cBhvr>
                                      <p:to>
                                        <a:srgbClr val="FF0000"/>
                                      </p:to>
                                    </p:animClr>
                                    <p:set>
                                      <p:cBhvr>
                                        <p:cTn id="58" dur="2000" fill="hold"/>
                                        <p:tgtEl>
                                          <p:spTgt spid="10"/>
                                        </p:tgtEl>
                                        <p:attrNameLst>
                                          <p:attrName>fill.type</p:attrName>
                                        </p:attrNameLst>
                                      </p:cBhvr>
                                      <p:to>
                                        <p:strVal val="solid"/>
                                      </p:to>
                                    </p:set>
                                    <p:set>
                                      <p:cBhvr>
                                        <p:cTn id="59" dur="2000" fill="hold"/>
                                        <p:tgtEl>
                                          <p:spTgt spid="10"/>
                                        </p:tgtEl>
                                        <p:attrNameLst>
                                          <p:attrName>fill.on</p:attrName>
                                        </p:attrNameLst>
                                      </p:cBhvr>
                                      <p:to>
                                        <p:strVal val="true"/>
                                      </p:to>
                                    </p:set>
                                  </p:childTnLst>
                                </p:cTn>
                              </p:par>
                              <p:par>
                                <p:cTn id="60" presetID="10" presetClass="entr" presetSubtype="0" fill="hold" nodeType="with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500"/>
                                        <p:tgtEl>
                                          <p:spTgt spid="14"/>
                                        </p:tgtEl>
                                      </p:cBhvr>
                                    </p:animEffect>
                                  </p:childTnLst>
                                </p:cTn>
                              </p:par>
                            </p:childTnLst>
                          </p:cTn>
                        </p:par>
                      </p:childTnLst>
                    </p:cTn>
                  </p:par>
                </p:childTnLst>
              </p:cTn>
              <p:nextCondLst>
                <p:cond evt="onClick" delay="0">
                  <p:tgtEl>
                    <p:spTgt spid="10"/>
                  </p:tgtEl>
                </p:cond>
              </p:nextCondLst>
            </p:seq>
            <p:seq concurrent="1" nextAc="seek">
              <p:cTn id="63" restart="whenNotActive" fill="hold" evtFilter="cancelBubble" nodeType="interactiveSeq">
                <p:stCondLst>
                  <p:cond evt="onClick" delay="0">
                    <p:tgtEl>
                      <p:spTgt spid="11"/>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grpId="1" nodeType="clickEffect">
                                  <p:stCondLst>
                                    <p:cond delay="0"/>
                                  </p:stCondLst>
                                  <p:childTnLst>
                                    <p:animClr clrSpc="rgb" dir="cw">
                                      <p:cBhvr>
                                        <p:cTn id="67" dur="2000" fill="hold"/>
                                        <p:tgtEl>
                                          <p:spTgt spid="11"/>
                                        </p:tgtEl>
                                        <p:attrNameLst>
                                          <p:attrName>fillcolor</p:attrName>
                                        </p:attrNameLst>
                                      </p:cBhvr>
                                      <p:to>
                                        <a:srgbClr val="FF0000"/>
                                      </p:to>
                                    </p:animClr>
                                    <p:set>
                                      <p:cBhvr>
                                        <p:cTn id="68" dur="2000" fill="hold"/>
                                        <p:tgtEl>
                                          <p:spTgt spid="11"/>
                                        </p:tgtEl>
                                        <p:attrNameLst>
                                          <p:attrName>fill.type</p:attrName>
                                        </p:attrNameLst>
                                      </p:cBhvr>
                                      <p:to>
                                        <p:strVal val="solid"/>
                                      </p:to>
                                    </p:set>
                                    <p:set>
                                      <p:cBhvr>
                                        <p:cTn id="69" dur="2000" fill="hold"/>
                                        <p:tgtEl>
                                          <p:spTgt spid="11"/>
                                        </p:tgtEl>
                                        <p:attrNameLst>
                                          <p:attrName>fill.on</p:attrName>
                                        </p:attrNameLst>
                                      </p:cBhvr>
                                      <p:to>
                                        <p:strVal val="true"/>
                                      </p:to>
                                    </p:set>
                                  </p:childTnLst>
                                </p:cTn>
                              </p:par>
                              <p:par>
                                <p:cTn id="70" presetID="10" presetClass="entr" presetSubtype="0" fill="hold" nodeType="with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500"/>
                                        <p:tgtEl>
                                          <p:spTgt spid="15"/>
                                        </p:tgtEl>
                                      </p:cBhvr>
                                    </p:animEffect>
                                  </p:childTnLst>
                                </p:cTn>
                              </p:par>
                            </p:childTnLst>
                          </p:cTn>
                        </p:par>
                      </p:childTnLst>
                    </p:cTn>
                  </p:par>
                </p:childTnLst>
              </p:cTn>
              <p:nextCondLst>
                <p:cond evt="onClick" delay="0">
                  <p:tgtEl>
                    <p:spTgt spid="11"/>
                  </p:tgtEl>
                </p:cond>
              </p:nextCondLst>
            </p:seq>
            <p:audio>
              <p:cMediaNode vol="80000">
                <p:cTn id="73" fill="hold" display="0">
                  <p:stCondLst>
                    <p:cond delay="indefinite"/>
                  </p:stCondLst>
                  <p:endCondLst>
                    <p:cond evt="onStopAudio" delay="0">
                      <p:tgtEl>
                        <p:sldTgt/>
                      </p:tgtEl>
                    </p:cond>
                  </p:endCondLst>
                </p:cTn>
                <p:tgtEl>
                  <p:spTgt spid="7"/>
                </p:tgtEl>
              </p:cMediaNode>
            </p:audio>
          </p:childTnLst>
        </p:cTn>
      </p:par>
    </p:tnLst>
    <p:bldLst>
      <p:bldP spid="6" grpId="0"/>
      <p:bldP spid="8" grpId="0" animBg="1"/>
      <p:bldP spid="8" grpId="1" animBg="1"/>
      <p:bldP spid="9" grpId="0" animBg="1"/>
      <p:bldP spid="9" grpId="1" animBg="1"/>
      <p:bldP spid="10" grpId="0" animBg="1"/>
      <p:bldP spid="10" grpId="1" animBg="1"/>
      <p:bldP spid="11" grpId="0" animBg="1"/>
      <p:bldP spid="11"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6432332" y="1797271"/>
            <a:ext cx="5486400" cy="4556232"/>
          </a:xfrm>
          <a:prstGeom prst="rect">
            <a:avLst/>
          </a:prstGeom>
          <a:solidFill>
            <a:srgbClr val="CBDF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75756" y="1849733"/>
            <a:ext cx="5530906" cy="4826211"/>
          </a:xfrm>
          <a:prstGeom prst="rect">
            <a:avLst/>
          </a:prstGeom>
        </p:spPr>
      </p:pic>
      <p:sp>
        <p:nvSpPr>
          <p:cNvPr id="7" name="Rectangle 6"/>
          <p:cNvSpPr/>
          <p:nvPr/>
        </p:nvSpPr>
        <p:spPr>
          <a:xfrm>
            <a:off x="3749361" y="663524"/>
            <a:ext cx="4257896" cy="830997"/>
          </a:xfrm>
          <a:prstGeom prst="rect">
            <a:avLst/>
          </a:prstGeom>
          <a:noFill/>
        </p:spPr>
        <p:txBody>
          <a:bodyPr wrap="none" lIns="91440" tIns="45720" rIns="91440" bIns="45720">
            <a:spAutoFit/>
          </a:bodyPr>
          <a:lstStyle/>
          <a:p>
            <a:pPr algn="ctr"/>
            <a:r>
              <a:rPr lang="en-US" sz="4800" b="1">
                <a:ln w="9525">
                  <a:solidFill>
                    <a:prstClr val="white"/>
                  </a:solidFill>
                  <a:prstDash val="solid"/>
                </a:ln>
                <a:solidFill>
                  <a:srgbClr val="FF0000"/>
                </a:solidFill>
                <a:effectLst>
                  <a:outerShdw blurRad="12700" dist="38100" dir="2700000" algn="tl" rotWithShape="0">
                    <a:prstClr val="white">
                      <a:lumMod val="50000"/>
                    </a:prstClr>
                  </a:outerShdw>
                </a:effectLst>
                <a:cs typeface="Times New Roman" panose="02020603050405020304" pitchFamily="18" charset="0"/>
              </a:rPr>
              <a:t>MÍT LÀM THƠ</a:t>
            </a:r>
            <a:endParaRPr lang="en-US" sz="6000" b="1" dirty="0">
              <a:ln w="9525">
                <a:solidFill>
                  <a:prstClr val="white"/>
                </a:solidFill>
                <a:prstDash val="solid"/>
              </a:ln>
              <a:solidFill>
                <a:srgbClr val="FF0000"/>
              </a:solidFill>
              <a:effectLst>
                <a:outerShdw blurRad="12700" dist="38100" dir="2700000" algn="tl" rotWithShape="0">
                  <a:prstClr val="white">
                    <a:lumMod val="50000"/>
                  </a:prstClr>
                </a:outerShdw>
              </a:effectLst>
              <a:cs typeface="Times New Roman" panose="02020603050405020304" pitchFamily="18" charset="0"/>
            </a:endParaRPr>
          </a:p>
        </p:txBody>
      </p:sp>
      <p:grpSp>
        <p:nvGrpSpPr>
          <p:cNvPr id="15" name="Group 14"/>
          <p:cNvGrpSpPr/>
          <p:nvPr/>
        </p:nvGrpSpPr>
        <p:grpSpPr>
          <a:xfrm>
            <a:off x="6363396" y="1797270"/>
            <a:ext cx="5555335" cy="4878674"/>
            <a:chOff x="6727420" y="1000507"/>
            <a:chExt cx="4871258" cy="5295518"/>
          </a:xfrm>
        </p:grpSpPr>
        <p:sp>
          <p:nvSpPr>
            <p:cNvPr id="14" name="Rectangle 13"/>
            <p:cNvSpPr/>
            <p:nvPr/>
          </p:nvSpPr>
          <p:spPr>
            <a:xfrm>
              <a:off x="7467600" y="5915025"/>
              <a:ext cx="3390900" cy="381000"/>
            </a:xfrm>
            <a:prstGeom prst="rect">
              <a:avLst/>
            </a:prstGeom>
            <a:solidFill>
              <a:srgbClr val="CBDF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Freeform 11"/>
            <p:cNvSpPr/>
            <p:nvPr/>
          </p:nvSpPr>
          <p:spPr>
            <a:xfrm>
              <a:off x="7449305" y="4662973"/>
              <a:ext cx="2769371" cy="1619867"/>
            </a:xfrm>
            <a:custGeom>
              <a:avLst/>
              <a:gdLst>
                <a:gd name="connsiteX0" fmla="*/ 4225132 w 4341517"/>
                <a:gd name="connsiteY0" fmla="*/ 2527069 h 2626822"/>
                <a:gd name="connsiteX1" fmla="*/ 4225132 w 4341517"/>
                <a:gd name="connsiteY1" fmla="*/ 2527069 h 2626822"/>
                <a:gd name="connsiteX2" fmla="*/ 4341510 w 4341517"/>
                <a:gd name="connsiteY2" fmla="*/ 515389 h 2626822"/>
                <a:gd name="connsiteX3" fmla="*/ 4291633 w 4341517"/>
                <a:gd name="connsiteY3" fmla="*/ 498764 h 2626822"/>
                <a:gd name="connsiteX4" fmla="*/ 3742993 w 4341517"/>
                <a:gd name="connsiteY4" fmla="*/ 515389 h 2626822"/>
                <a:gd name="connsiteX5" fmla="*/ 3626615 w 4341517"/>
                <a:gd name="connsiteY5" fmla="*/ 532015 h 2626822"/>
                <a:gd name="connsiteX6" fmla="*/ 3510237 w 4341517"/>
                <a:gd name="connsiteY6" fmla="*/ 615142 h 2626822"/>
                <a:gd name="connsiteX7" fmla="*/ 3410484 w 4341517"/>
                <a:gd name="connsiteY7" fmla="*/ 681644 h 2626822"/>
                <a:gd name="connsiteX8" fmla="*/ 3377233 w 4341517"/>
                <a:gd name="connsiteY8" fmla="*/ 731520 h 2626822"/>
                <a:gd name="connsiteX9" fmla="*/ 3327357 w 4341517"/>
                <a:gd name="connsiteY9" fmla="*/ 748146 h 2626822"/>
                <a:gd name="connsiteX10" fmla="*/ 3227604 w 4341517"/>
                <a:gd name="connsiteY10" fmla="*/ 798022 h 2626822"/>
                <a:gd name="connsiteX11" fmla="*/ 2911721 w 4341517"/>
                <a:gd name="connsiteY11" fmla="*/ 814648 h 2626822"/>
                <a:gd name="connsiteX12" fmla="*/ 2911721 w 4341517"/>
                <a:gd name="connsiteY12" fmla="*/ 199506 h 2626822"/>
                <a:gd name="connsiteX13" fmla="*/ 2795343 w 4341517"/>
                <a:gd name="connsiteY13" fmla="*/ 99753 h 2626822"/>
                <a:gd name="connsiteX14" fmla="*/ 2645713 w 4341517"/>
                <a:gd name="connsiteY14" fmla="*/ 49877 h 2626822"/>
                <a:gd name="connsiteX15" fmla="*/ 2545961 w 4341517"/>
                <a:gd name="connsiteY15" fmla="*/ 16626 h 2626822"/>
                <a:gd name="connsiteX16" fmla="*/ 2496084 w 4341517"/>
                <a:gd name="connsiteY16" fmla="*/ 0 h 2626822"/>
                <a:gd name="connsiteX17" fmla="*/ 1997321 w 4341517"/>
                <a:gd name="connsiteY17" fmla="*/ 16626 h 2626822"/>
                <a:gd name="connsiteX18" fmla="*/ 1930819 w 4341517"/>
                <a:gd name="connsiteY18" fmla="*/ 33251 h 2626822"/>
                <a:gd name="connsiteX19" fmla="*/ 1930819 w 4341517"/>
                <a:gd name="connsiteY19" fmla="*/ 232757 h 2626822"/>
                <a:gd name="connsiteX20" fmla="*/ 1930819 w 4341517"/>
                <a:gd name="connsiteY20" fmla="*/ 232757 h 2626822"/>
                <a:gd name="connsiteX21" fmla="*/ 1847692 w 4341517"/>
                <a:gd name="connsiteY21" fmla="*/ 448888 h 2626822"/>
                <a:gd name="connsiteX22" fmla="*/ 1781190 w 4341517"/>
                <a:gd name="connsiteY22" fmla="*/ 548640 h 2626822"/>
                <a:gd name="connsiteX23" fmla="*/ 1747939 w 4341517"/>
                <a:gd name="connsiteY23" fmla="*/ 698269 h 2626822"/>
                <a:gd name="connsiteX24" fmla="*/ 1698063 w 4341517"/>
                <a:gd name="connsiteY24" fmla="*/ 748146 h 2626822"/>
                <a:gd name="connsiteX25" fmla="*/ 1664812 w 4341517"/>
                <a:gd name="connsiteY25" fmla="*/ 847899 h 2626822"/>
                <a:gd name="connsiteX26" fmla="*/ 1581684 w 4341517"/>
                <a:gd name="connsiteY26" fmla="*/ 947651 h 2626822"/>
                <a:gd name="connsiteX27" fmla="*/ 1548433 w 4341517"/>
                <a:gd name="connsiteY27" fmla="*/ 1030779 h 2626822"/>
                <a:gd name="connsiteX28" fmla="*/ 1548433 w 4341517"/>
                <a:gd name="connsiteY28" fmla="*/ 1030779 h 2626822"/>
                <a:gd name="connsiteX29" fmla="*/ 1382179 w 4341517"/>
                <a:gd name="connsiteY29" fmla="*/ 1180408 h 2626822"/>
                <a:gd name="connsiteX30" fmla="*/ 1332303 w 4341517"/>
                <a:gd name="connsiteY30" fmla="*/ 1197033 h 2626822"/>
                <a:gd name="connsiteX31" fmla="*/ 1249175 w 4341517"/>
                <a:gd name="connsiteY31" fmla="*/ 1280160 h 2626822"/>
                <a:gd name="connsiteX32" fmla="*/ 1199299 w 4341517"/>
                <a:gd name="connsiteY32" fmla="*/ 1346662 h 2626822"/>
                <a:gd name="connsiteX33" fmla="*/ 1149423 w 4341517"/>
                <a:gd name="connsiteY33" fmla="*/ 1379913 h 2626822"/>
                <a:gd name="connsiteX34" fmla="*/ 1099546 w 4341517"/>
                <a:gd name="connsiteY34" fmla="*/ 1429789 h 2626822"/>
                <a:gd name="connsiteX35" fmla="*/ 999793 w 4341517"/>
                <a:gd name="connsiteY35" fmla="*/ 1496291 h 2626822"/>
                <a:gd name="connsiteX36" fmla="*/ 949917 w 4341517"/>
                <a:gd name="connsiteY36" fmla="*/ 1529542 h 2626822"/>
                <a:gd name="connsiteX37" fmla="*/ 617408 w 4341517"/>
                <a:gd name="connsiteY37" fmla="*/ 1546168 h 2626822"/>
                <a:gd name="connsiteX38" fmla="*/ 567532 w 4341517"/>
                <a:gd name="connsiteY38" fmla="*/ 1562793 h 2626822"/>
                <a:gd name="connsiteX39" fmla="*/ 517655 w 4341517"/>
                <a:gd name="connsiteY39" fmla="*/ 1612669 h 2626822"/>
                <a:gd name="connsiteX40" fmla="*/ 517655 w 4341517"/>
                <a:gd name="connsiteY40" fmla="*/ 1612669 h 2626822"/>
                <a:gd name="connsiteX41" fmla="*/ 368026 w 4341517"/>
                <a:gd name="connsiteY41" fmla="*/ 1629295 h 2626822"/>
                <a:gd name="connsiteX42" fmla="*/ 284899 w 4341517"/>
                <a:gd name="connsiteY42" fmla="*/ 1645920 h 2626822"/>
                <a:gd name="connsiteX43" fmla="*/ 251648 w 4341517"/>
                <a:gd name="connsiteY43" fmla="*/ 1695797 h 2626822"/>
                <a:gd name="connsiteX44" fmla="*/ 201772 w 4341517"/>
                <a:gd name="connsiteY44" fmla="*/ 1745673 h 2626822"/>
                <a:gd name="connsiteX45" fmla="*/ 118644 w 4341517"/>
                <a:gd name="connsiteY45" fmla="*/ 1895302 h 2626822"/>
                <a:gd name="connsiteX46" fmla="*/ 68768 w 4341517"/>
                <a:gd name="connsiteY46" fmla="*/ 1911928 h 2626822"/>
                <a:gd name="connsiteX47" fmla="*/ 2266 w 4341517"/>
                <a:gd name="connsiteY47" fmla="*/ 2011680 h 2626822"/>
                <a:gd name="connsiteX48" fmla="*/ 52143 w 4341517"/>
                <a:gd name="connsiteY48" fmla="*/ 2028306 h 2626822"/>
                <a:gd name="connsiteX49" fmla="*/ 135270 w 4341517"/>
                <a:gd name="connsiteY49" fmla="*/ 2161309 h 2626822"/>
                <a:gd name="connsiteX50" fmla="*/ 135270 w 4341517"/>
                <a:gd name="connsiteY50" fmla="*/ 2161309 h 2626822"/>
                <a:gd name="connsiteX51" fmla="*/ 268273 w 4341517"/>
                <a:gd name="connsiteY51" fmla="*/ 2211186 h 2626822"/>
                <a:gd name="connsiteX52" fmla="*/ 318150 w 4341517"/>
                <a:gd name="connsiteY52" fmla="*/ 2227811 h 2626822"/>
                <a:gd name="connsiteX53" fmla="*/ 368026 w 4341517"/>
                <a:gd name="connsiteY53" fmla="*/ 2261062 h 2626822"/>
                <a:gd name="connsiteX54" fmla="*/ 484404 w 4341517"/>
                <a:gd name="connsiteY54" fmla="*/ 2294313 h 2626822"/>
                <a:gd name="connsiteX55" fmla="*/ 584157 w 4341517"/>
                <a:gd name="connsiteY55" fmla="*/ 2360815 h 2626822"/>
                <a:gd name="connsiteX56" fmla="*/ 634033 w 4341517"/>
                <a:gd name="connsiteY56" fmla="*/ 2394066 h 2626822"/>
                <a:gd name="connsiteX57" fmla="*/ 733786 w 4341517"/>
                <a:gd name="connsiteY57" fmla="*/ 2427317 h 2626822"/>
                <a:gd name="connsiteX58" fmla="*/ 1864317 w 4341517"/>
                <a:gd name="connsiteY58" fmla="*/ 2477193 h 2626822"/>
                <a:gd name="connsiteX59" fmla="*/ 2496084 w 4341517"/>
                <a:gd name="connsiteY59" fmla="*/ 2493819 h 2626822"/>
                <a:gd name="connsiteX60" fmla="*/ 3942499 w 4341517"/>
                <a:gd name="connsiteY60" fmla="*/ 2626822 h 2626822"/>
                <a:gd name="connsiteX61" fmla="*/ 4125379 w 4341517"/>
                <a:gd name="connsiteY61" fmla="*/ 2610197 h 2626822"/>
                <a:gd name="connsiteX62" fmla="*/ 4241757 w 4341517"/>
                <a:gd name="connsiteY62" fmla="*/ 2576946 h 2626822"/>
                <a:gd name="connsiteX63" fmla="*/ 4241757 w 4341517"/>
                <a:gd name="connsiteY63" fmla="*/ 2576946 h 2626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4341517" h="2626822">
                  <a:moveTo>
                    <a:pt x="4225132" y="2527069"/>
                  </a:moveTo>
                  <a:lnTo>
                    <a:pt x="4225132" y="2527069"/>
                  </a:lnTo>
                  <a:cubicBezTo>
                    <a:pt x="4263925" y="1856509"/>
                    <a:pt x="4319500" y="1186709"/>
                    <a:pt x="4341510" y="515389"/>
                  </a:cubicBezTo>
                  <a:cubicBezTo>
                    <a:pt x="4342084" y="497873"/>
                    <a:pt x="4309158" y="498764"/>
                    <a:pt x="4291633" y="498764"/>
                  </a:cubicBezTo>
                  <a:cubicBezTo>
                    <a:pt x="4108669" y="498764"/>
                    <a:pt x="3925873" y="509847"/>
                    <a:pt x="3742993" y="515389"/>
                  </a:cubicBezTo>
                  <a:cubicBezTo>
                    <a:pt x="3704200" y="520931"/>
                    <a:pt x="3664149" y="520755"/>
                    <a:pt x="3626615" y="532015"/>
                  </a:cubicBezTo>
                  <a:cubicBezTo>
                    <a:pt x="3613111" y="536066"/>
                    <a:pt x="3510313" y="615085"/>
                    <a:pt x="3510237" y="615142"/>
                  </a:cubicBezTo>
                  <a:cubicBezTo>
                    <a:pt x="3426760" y="740359"/>
                    <a:pt x="3539313" y="595759"/>
                    <a:pt x="3410484" y="681644"/>
                  </a:cubicBezTo>
                  <a:cubicBezTo>
                    <a:pt x="3393859" y="692727"/>
                    <a:pt x="3392836" y="719038"/>
                    <a:pt x="3377233" y="731520"/>
                  </a:cubicBezTo>
                  <a:cubicBezTo>
                    <a:pt x="3363549" y="742468"/>
                    <a:pt x="3343032" y="740309"/>
                    <a:pt x="3327357" y="748146"/>
                  </a:cubicBezTo>
                  <a:cubicBezTo>
                    <a:pt x="3281026" y="771312"/>
                    <a:pt x="3280539" y="792450"/>
                    <a:pt x="3227604" y="798022"/>
                  </a:cubicBezTo>
                  <a:cubicBezTo>
                    <a:pt x="3059805" y="815685"/>
                    <a:pt x="3028956" y="814648"/>
                    <a:pt x="2911721" y="814648"/>
                  </a:cubicBezTo>
                  <a:lnTo>
                    <a:pt x="2911721" y="199506"/>
                  </a:lnTo>
                  <a:cubicBezTo>
                    <a:pt x="2872928" y="166255"/>
                    <a:pt x="2838857" y="126531"/>
                    <a:pt x="2795343" y="99753"/>
                  </a:cubicBezTo>
                  <a:cubicBezTo>
                    <a:pt x="2795335" y="99748"/>
                    <a:pt x="2670655" y="58191"/>
                    <a:pt x="2645713" y="49877"/>
                  </a:cubicBezTo>
                  <a:lnTo>
                    <a:pt x="2545961" y="16626"/>
                  </a:lnTo>
                  <a:lnTo>
                    <a:pt x="2496084" y="0"/>
                  </a:lnTo>
                  <a:cubicBezTo>
                    <a:pt x="2329830" y="5542"/>
                    <a:pt x="2163381" y="6858"/>
                    <a:pt x="1997321" y="16626"/>
                  </a:cubicBezTo>
                  <a:cubicBezTo>
                    <a:pt x="1974511" y="17968"/>
                    <a:pt x="1937539" y="11412"/>
                    <a:pt x="1930819" y="33251"/>
                  </a:cubicBezTo>
                  <a:cubicBezTo>
                    <a:pt x="1911262" y="96812"/>
                    <a:pt x="1930819" y="166255"/>
                    <a:pt x="1930819" y="232757"/>
                  </a:cubicBezTo>
                  <a:lnTo>
                    <a:pt x="1930819" y="232757"/>
                  </a:lnTo>
                  <a:cubicBezTo>
                    <a:pt x="1903209" y="315588"/>
                    <a:pt x="1890264" y="377935"/>
                    <a:pt x="1847692" y="448888"/>
                  </a:cubicBezTo>
                  <a:cubicBezTo>
                    <a:pt x="1827131" y="483155"/>
                    <a:pt x="1781190" y="548640"/>
                    <a:pt x="1781190" y="548640"/>
                  </a:cubicBezTo>
                  <a:cubicBezTo>
                    <a:pt x="1779179" y="560707"/>
                    <a:pt x="1766128" y="670985"/>
                    <a:pt x="1747939" y="698269"/>
                  </a:cubicBezTo>
                  <a:cubicBezTo>
                    <a:pt x="1734897" y="717832"/>
                    <a:pt x="1714688" y="731520"/>
                    <a:pt x="1698063" y="748146"/>
                  </a:cubicBezTo>
                  <a:cubicBezTo>
                    <a:pt x="1686979" y="781397"/>
                    <a:pt x="1689596" y="823115"/>
                    <a:pt x="1664812" y="847899"/>
                  </a:cubicBezTo>
                  <a:cubicBezTo>
                    <a:pt x="1600806" y="911904"/>
                    <a:pt x="1627977" y="878212"/>
                    <a:pt x="1581684" y="947651"/>
                  </a:cubicBezTo>
                  <a:cubicBezTo>
                    <a:pt x="1561140" y="1009284"/>
                    <a:pt x="1572897" y="981853"/>
                    <a:pt x="1548433" y="1030779"/>
                  </a:cubicBezTo>
                  <a:lnTo>
                    <a:pt x="1548433" y="1030779"/>
                  </a:lnTo>
                  <a:cubicBezTo>
                    <a:pt x="1505353" y="1073859"/>
                    <a:pt x="1445860" y="1148568"/>
                    <a:pt x="1382179" y="1180408"/>
                  </a:cubicBezTo>
                  <a:cubicBezTo>
                    <a:pt x="1366505" y="1188245"/>
                    <a:pt x="1348928" y="1191491"/>
                    <a:pt x="1332303" y="1197033"/>
                  </a:cubicBezTo>
                  <a:cubicBezTo>
                    <a:pt x="1243632" y="1330039"/>
                    <a:pt x="1360015" y="1169320"/>
                    <a:pt x="1249175" y="1280160"/>
                  </a:cubicBezTo>
                  <a:cubicBezTo>
                    <a:pt x="1229582" y="1299753"/>
                    <a:pt x="1218892" y="1327069"/>
                    <a:pt x="1199299" y="1346662"/>
                  </a:cubicBezTo>
                  <a:cubicBezTo>
                    <a:pt x="1185170" y="1360791"/>
                    <a:pt x="1164773" y="1367121"/>
                    <a:pt x="1149423" y="1379913"/>
                  </a:cubicBezTo>
                  <a:cubicBezTo>
                    <a:pt x="1131361" y="1394965"/>
                    <a:pt x="1118105" y="1415354"/>
                    <a:pt x="1099546" y="1429789"/>
                  </a:cubicBezTo>
                  <a:cubicBezTo>
                    <a:pt x="1068001" y="1454324"/>
                    <a:pt x="1033044" y="1474124"/>
                    <a:pt x="999793" y="1496291"/>
                  </a:cubicBezTo>
                  <a:cubicBezTo>
                    <a:pt x="983168" y="1507375"/>
                    <a:pt x="969873" y="1528544"/>
                    <a:pt x="949917" y="1529542"/>
                  </a:cubicBezTo>
                  <a:lnTo>
                    <a:pt x="617408" y="1546168"/>
                  </a:lnTo>
                  <a:cubicBezTo>
                    <a:pt x="600783" y="1551710"/>
                    <a:pt x="581216" y="1551846"/>
                    <a:pt x="567532" y="1562793"/>
                  </a:cubicBezTo>
                  <a:cubicBezTo>
                    <a:pt x="499422" y="1617280"/>
                    <a:pt x="563078" y="1612669"/>
                    <a:pt x="517655" y="1612669"/>
                  </a:cubicBezTo>
                  <a:lnTo>
                    <a:pt x="517655" y="1612669"/>
                  </a:lnTo>
                  <a:cubicBezTo>
                    <a:pt x="467779" y="1618211"/>
                    <a:pt x="417705" y="1622198"/>
                    <a:pt x="368026" y="1629295"/>
                  </a:cubicBezTo>
                  <a:cubicBezTo>
                    <a:pt x="340052" y="1633291"/>
                    <a:pt x="309434" y="1631900"/>
                    <a:pt x="284899" y="1645920"/>
                  </a:cubicBezTo>
                  <a:cubicBezTo>
                    <a:pt x="267550" y="1655834"/>
                    <a:pt x="264440" y="1680447"/>
                    <a:pt x="251648" y="1695797"/>
                  </a:cubicBezTo>
                  <a:cubicBezTo>
                    <a:pt x="236596" y="1713859"/>
                    <a:pt x="218397" y="1729048"/>
                    <a:pt x="201772" y="1745673"/>
                  </a:cubicBezTo>
                  <a:cubicBezTo>
                    <a:pt x="176985" y="1820035"/>
                    <a:pt x="182640" y="1852638"/>
                    <a:pt x="118644" y="1895302"/>
                  </a:cubicBezTo>
                  <a:cubicBezTo>
                    <a:pt x="104063" y="1905023"/>
                    <a:pt x="85393" y="1906386"/>
                    <a:pt x="68768" y="1911928"/>
                  </a:cubicBezTo>
                  <a:cubicBezTo>
                    <a:pt x="60301" y="1920395"/>
                    <a:pt x="-13774" y="1979600"/>
                    <a:pt x="2266" y="2011680"/>
                  </a:cubicBezTo>
                  <a:cubicBezTo>
                    <a:pt x="10103" y="2027355"/>
                    <a:pt x="35517" y="2022764"/>
                    <a:pt x="52143" y="2028306"/>
                  </a:cubicBezTo>
                  <a:cubicBezTo>
                    <a:pt x="125518" y="2138370"/>
                    <a:pt x="100771" y="2092316"/>
                    <a:pt x="135270" y="2161309"/>
                  </a:cubicBezTo>
                  <a:lnTo>
                    <a:pt x="135270" y="2161309"/>
                  </a:lnTo>
                  <a:lnTo>
                    <a:pt x="268273" y="2211186"/>
                  </a:lnTo>
                  <a:cubicBezTo>
                    <a:pt x="284743" y="2217175"/>
                    <a:pt x="302475" y="2219974"/>
                    <a:pt x="318150" y="2227811"/>
                  </a:cubicBezTo>
                  <a:cubicBezTo>
                    <a:pt x="336022" y="2236747"/>
                    <a:pt x="350154" y="2252126"/>
                    <a:pt x="368026" y="2261062"/>
                  </a:cubicBezTo>
                  <a:cubicBezTo>
                    <a:pt x="391879" y="2272989"/>
                    <a:pt x="463093" y="2288985"/>
                    <a:pt x="484404" y="2294313"/>
                  </a:cubicBezTo>
                  <a:lnTo>
                    <a:pt x="584157" y="2360815"/>
                  </a:lnTo>
                  <a:cubicBezTo>
                    <a:pt x="600782" y="2371899"/>
                    <a:pt x="615077" y="2387747"/>
                    <a:pt x="634033" y="2394066"/>
                  </a:cubicBezTo>
                  <a:cubicBezTo>
                    <a:pt x="667284" y="2405150"/>
                    <a:pt x="699783" y="2418816"/>
                    <a:pt x="733786" y="2427317"/>
                  </a:cubicBezTo>
                  <a:cubicBezTo>
                    <a:pt x="1145216" y="2530172"/>
                    <a:pt x="766994" y="2440614"/>
                    <a:pt x="1864317" y="2477193"/>
                  </a:cubicBezTo>
                  <a:cubicBezTo>
                    <a:pt x="2407391" y="2495296"/>
                    <a:pt x="2196734" y="2493819"/>
                    <a:pt x="2496084" y="2493819"/>
                  </a:cubicBezTo>
                  <a:lnTo>
                    <a:pt x="3942499" y="2626822"/>
                  </a:lnTo>
                  <a:cubicBezTo>
                    <a:pt x="4003459" y="2621280"/>
                    <a:pt x="4065099" y="2620835"/>
                    <a:pt x="4125379" y="2610197"/>
                  </a:cubicBezTo>
                  <a:cubicBezTo>
                    <a:pt x="4323733" y="2575194"/>
                    <a:pt x="4175324" y="2576946"/>
                    <a:pt x="4241757" y="2576946"/>
                  </a:cubicBezTo>
                  <a:lnTo>
                    <a:pt x="4241757" y="2576946"/>
                  </a:lnTo>
                </a:path>
              </a:pathLst>
            </a:custGeom>
            <a:solidFill>
              <a:srgbClr val="CBDF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7420" y="1000507"/>
              <a:ext cx="4871258" cy="3973414"/>
            </a:xfrm>
            <a:prstGeom prst="rect">
              <a:avLst/>
            </a:prstGeom>
          </p:spPr>
        </p:pic>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22" presetClass="entr" presetSubtype="4"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par>
                                <p:cTn id="18" presetID="22" presetClass="entr" presetSubtype="4"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92294" y="658821"/>
            <a:ext cx="4249885" cy="1815882"/>
          </a:xfrm>
          <a:prstGeom prst="rect">
            <a:avLst/>
          </a:prstGeom>
          <a:noFill/>
          <a:ln>
            <a:noFill/>
          </a:ln>
        </p:spPr>
        <p:txBody>
          <a:bodyPr wrap="square" rtlCol="0">
            <a:spAutoFit/>
          </a:bodyPr>
          <a:lstStyle/>
          <a:p>
            <a:pPr algn="ctr"/>
            <a:r>
              <a:rPr lang="en-US" sz="2800" b="1" i="1" dirty="0" err="1">
                <a:solidFill>
                  <a:srgbClr val="FF0000"/>
                </a:solidFill>
                <a:cs typeface="Times New Roman" panose="02020603050405020304" pitchFamily="18" charset="0"/>
              </a:rPr>
              <a:t>Ngộ</a:t>
            </a:r>
            <a:r>
              <a:rPr lang="en-US" sz="2800" b="1" i="1" dirty="0">
                <a:solidFill>
                  <a:srgbClr val="FF0000"/>
                </a:solidFill>
                <a:cs typeface="Times New Roman" panose="02020603050405020304" pitchFamily="18" charset="0"/>
              </a:rPr>
              <a:t> </a:t>
            </a:r>
            <a:r>
              <a:rPr lang="en-US" sz="2800" b="1" i="1" dirty="0" err="1">
                <a:solidFill>
                  <a:srgbClr val="FF0000"/>
                </a:solidFill>
                <a:cs typeface="Times New Roman" panose="02020603050405020304" pitchFamily="18" charset="0"/>
              </a:rPr>
              <a:t>nghĩnh</a:t>
            </a:r>
            <a:r>
              <a:rPr lang="en-US" sz="2800" b="1" i="1" dirty="0">
                <a:solidFill>
                  <a:srgbClr val="FF0000"/>
                </a:solidFill>
                <a:cs typeface="Times New Roman" panose="02020603050405020304" pitchFamily="18" charset="0"/>
              </a:rPr>
              <a:t>: </a:t>
            </a:r>
            <a:endParaRPr lang="en-US" sz="2800" b="1" i="1" dirty="0">
              <a:solidFill>
                <a:srgbClr val="FF0000"/>
              </a:solidFill>
              <a:cs typeface="Times New Roman" panose="02020603050405020304" pitchFamily="18" charset="0"/>
            </a:endParaRPr>
          </a:p>
          <a:p>
            <a:pPr algn="ctr"/>
            <a:r>
              <a:rPr lang="en-US" sz="2800" dirty="0" err="1">
                <a:cs typeface="Times New Roman" panose="02020603050405020304" pitchFamily="18" charset="0"/>
              </a:rPr>
              <a:t>có</a:t>
            </a:r>
            <a:r>
              <a:rPr lang="en-US" sz="2800" dirty="0">
                <a:cs typeface="Times New Roman" panose="02020603050405020304" pitchFamily="18" charset="0"/>
              </a:rPr>
              <a:t> </a:t>
            </a:r>
            <a:r>
              <a:rPr lang="en-US" sz="2800" dirty="0" err="1">
                <a:cs typeface="Times New Roman" panose="02020603050405020304" pitchFamily="18" charset="0"/>
              </a:rPr>
              <a:t>những</a:t>
            </a:r>
            <a:r>
              <a:rPr lang="en-US" sz="2800" dirty="0">
                <a:cs typeface="Times New Roman" panose="02020603050405020304" pitchFamily="18" charset="0"/>
              </a:rPr>
              <a:t> </a:t>
            </a:r>
            <a:r>
              <a:rPr lang="en-US" sz="2800" dirty="0" err="1">
                <a:cs typeface="Times New Roman" panose="02020603050405020304" pitchFamily="18" charset="0"/>
              </a:rPr>
              <a:t>nét</a:t>
            </a:r>
            <a:r>
              <a:rPr lang="en-US" sz="2800" dirty="0">
                <a:cs typeface="Times New Roman" panose="02020603050405020304" pitchFamily="18" charset="0"/>
              </a:rPr>
              <a:t> hay </a:t>
            </a:r>
            <a:r>
              <a:rPr lang="en-US" sz="2800" dirty="0" err="1">
                <a:cs typeface="Times New Roman" panose="02020603050405020304" pitchFamily="18" charset="0"/>
              </a:rPr>
              <a:t>hay</a:t>
            </a:r>
            <a:r>
              <a:rPr lang="en-US" sz="2800" dirty="0">
                <a:cs typeface="Times New Roman" panose="02020603050405020304" pitchFamily="18" charset="0"/>
              </a:rPr>
              <a:t>, </a:t>
            </a:r>
            <a:r>
              <a:rPr lang="en-US" sz="2800" dirty="0" err="1">
                <a:cs typeface="Times New Roman" panose="02020603050405020304" pitchFamily="18" charset="0"/>
              </a:rPr>
              <a:t>khác</a:t>
            </a:r>
            <a:r>
              <a:rPr lang="en-US" sz="2800" dirty="0">
                <a:cs typeface="Times New Roman" panose="02020603050405020304" pitchFamily="18" charset="0"/>
              </a:rPr>
              <a:t> </a:t>
            </a:r>
            <a:r>
              <a:rPr lang="en-US" sz="2800" dirty="0" err="1">
                <a:cs typeface="Times New Roman" panose="02020603050405020304" pitchFamily="18" charset="0"/>
              </a:rPr>
              <a:t>lạ</a:t>
            </a:r>
            <a:r>
              <a:rPr lang="en-US" sz="2800" dirty="0">
                <a:cs typeface="Times New Roman" panose="02020603050405020304" pitchFamily="18" charset="0"/>
              </a:rPr>
              <a:t>, </a:t>
            </a:r>
            <a:r>
              <a:rPr lang="en-US" sz="2800" dirty="0" err="1">
                <a:cs typeface="Times New Roman" panose="02020603050405020304" pitchFamily="18" charset="0"/>
              </a:rPr>
              <a:t>buồn</a:t>
            </a:r>
            <a:r>
              <a:rPr lang="en-US" sz="2800" dirty="0">
                <a:cs typeface="Times New Roman" panose="02020603050405020304" pitchFamily="18" charset="0"/>
              </a:rPr>
              <a:t> </a:t>
            </a:r>
            <a:r>
              <a:rPr lang="en-US" sz="2800" dirty="0" err="1">
                <a:cs typeface="Times New Roman" panose="02020603050405020304" pitchFamily="18" charset="0"/>
              </a:rPr>
              <a:t>cười</a:t>
            </a:r>
            <a:r>
              <a:rPr lang="en-US" sz="2800" dirty="0">
                <a:cs typeface="Times New Roman" panose="02020603050405020304" pitchFamily="18" charset="0"/>
              </a:rPr>
              <a:t> </a:t>
            </a:r>
            <a:r>
              <a:rPr lang="en-US" sz="2800" dirty="0" err="1">
                <a:cs typeface="Times New Roman" panose="02020603050405020304" pitchFamily="18" charset="0"/>
              </a:rPr>
              <a:t>một</a:t>
            </a:r>
            <a:r>
              <a:rPr lang="en-US" sz="2800" dirty="0">
                <a:cs typeface="Times New Roman" panose="02020603050405020304" pitchFamily="18" charset="0"/>
              </a:rPr>
              <a:t> </a:t>
            </a:r>
            <a:r>
              <a:rPr lang="en-US" sz="2800" dirty="0" err="1">
                <a:cs typeface="Times New Roman" panose="02020603050405020304" pitchFamily="18" charset="0"/>
              </a:rPr>
              <a:t>cách</a:t>
            </a:r>
            <a:r>
              <a:rPr lang="en-US" sz="2800" dirty="0">
                <a:cs typeface="Times New Roman" panose="02020603050405020304" pitchFamily="18" charset="0"/>
              </a:rPr>
              <a:t> </a:t>
            </a:r>
            <a:r>
              <a:rPr lang="en-US" sz="2800" dirty="0" err="1">
                <a:cs typeface="Times New Roman" panose="02020603050405020304" pitchFamily="18" charset="0"/>
              </a:rPr>
              <a:t>đáng</a:t>
            </a:r>
            <a:r>
              <a:rPr lang="en-US" sz="2800" dirty="0">
                <a:cs typeface="Times New Roman" panose="02020603050405020304" pitchFamily="18" charset="0"/>
              </a:rPr>
              <a:t> </a:t>
            </a:r>
            <a:r>
              <a:rPr lang="en-US" sz="2800" dirty="0" err="1">
                <a:cs typeface="Times New Roman" panose="02020603050405020304" pitchFamily="18" charset="0"/>
              </a:rPr>
              <a:t>yêu</a:t>
            </a:r>
            <a:r>
              <a:rPr lang="en-US" sz="2800" dirty="0">
                <a:cs typeface="Times New Roman" panose="02020603050405020304" pitchFamily="18" charset="0"/>
              </a:rPr>
              <a:t>.</a:t>
            </a:r>
            <a:endParaRPr lang="en-US" sz="2800" dirty="0">
              <a:cs typeface="Times New Roman" panose="02020603050405020304" pitchFamily="18" charset="0"/>
            </a:endParaRPr>
          </a:p>
        </p:txBody>
      </p:sp>
      <p:sp>
        <p:nvSpPr>
          <p:cNvPr id="15" name="TextBox 14"/>
          <p:cNvSpPr txBox="1"/>
          <p:nvPr/>
        </p:nvSpPr>
        <p:spPr>
          <a:xfrm>
            <a:off x="2628562" y="580180"/>
            <a:ext cx="2757208" cy="523220"/>
          </a:xfrm>
          <a:prstGeom prst="rect">
            <a:avLst/>
          </a:prstGeom>
          <a:noFill/>
          <a:ln>
            <a:noFill/>
          </a:ln>
        </p:spPr>
        <p:txBody>
          <a:bodyPr wrap="square" rtlCol="0">
            <a:spAutoFit/>
          </a:bodyPr>
          <a:lstStyle/>
          <a:p>
            <a:pPr algn="ctr"/>
            <a:r>
              <a:rPr lang="en-US" sz="2800" b="1" i="1" dirty="0" err="1">
                <a:solidFill>
                  <a:srgbClr val="FF0000"/>
                </a:solidFill>
                <a:cs typeface="Times New Roman" panose="02020603050405020304" pitchFamily="18" charset="0"/>
              </a:rPr>
              <a:t>Thi</a:t>
            </a:r>
            <a:r>
              <a:rPr lang="en-US" sz="2800" b="1" i="1" dirty="0">
                <a:solidFill>
                  <a:srgbClr val="FF0000"/>
                </a:solidFill>
                <a:cs typeface="Times New Roman" panose="02020603050405020304" pitchFamily="18" charset="0"/>
              </a:rPr>
              <a:t> </a:t>
            </a:r>
            <a:r>
              <a:rPr lang="en-US" sz="2800" b="1" i="1" dirty="0" err="1">
                <a:solidFill>
                  <a:srgbClr val="FF0000"/>
                </a:solidFill>
                <a:cs typeface="Times New Roman" panose="02020603050405020304" pitchFamily="18" charset="0"/>
              </a:rPr>
              <a:t>sĩ</a:t>
            </a:r>
            <a:r>
              <a:rPr lang="en-US" sz="2800" b="1" i="1" dirty="0">
                <a:solidFill>
                  <a:srgbClr val="FF0000"/>
                </a:solidFill>
                <a:cs typeface="Times New Roman" panose="02020603050405020304" pitchFamily="18" charset="0"/>
              </a:rPr>
              <a:t>: </a:t>
            </a:r>
            <a:r>
              <a:rPr lang="en-US" sz="2800" dirty="0" err="1">
                <a:cs typeface="Times New Roman" panose="02020603050405020304" pitchFamily="18" charset="0"/>
              </a:rPr>
              <a:t>nhà</a:t>
            </a:r>
            <a:r>
              <a:rPr lang="en-US" sz="2800" dirty="0">
                <a:cs typeface="Times New Roman" panose="02020603050405020304" pitchFamily="18" charset="0"/>
              </a:rPr>
              <a:t> </a:t>
            </a:r>
            <a:r>
              <a:rPr lang="en-US" sz="2800" dirty="0" err="1">
                <a:cs typeface="Times New Roman" panose="02020603050405020304" pitchFamily="18" charset="0"/>
              </a:rPr>
              <a:t>thơ</a:t>
            </a:r>
            <a:r>
              <a:rPr lang="en-US" sz="2800" dirty="0">
                <a:cs typeface="Times New Roman" panose="02020603050405020304" pitchFamily="18" charset="0"/>
              </a:rPr>
              <a:t>.</a:t>
            </a:r>
            <a:endParaRPr lang="en-US" sz="2800" dirty="0">
              <a:cs typeface="Times New Roman" panose="02020603050405020304" pitchFamily="18" charset="0"/>
            </a:endParaRPr>
          </a:p>
        </p:txBody>
      </p:sp>
      <p:pic>
        <p:nvPicPr>
          <p:cNvPr id="1026" name="Picture 2" descr="Hình ảnh Nhà Thơ Nổi Tiếng Qu Yuan, Phong Cách Mực, Nhà Thơ Nổi Tiếng, Nhân  Dân Tệ miễn phí tải tập tin PNG PSDComment và Vector"/>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754746" y="1103400"/>
            <a:ext cx="2504840" cy="2504840"/>
          </a:xfrm>
          <a:prstGeom prst="ellipse">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42179" y="398090"/>
            <a:ext cx="1849821" cy="242769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808" y="3074276"/>
            <a:ext cx="1925414" cy="3676889"/>
          </a:xfrm>
          <a:prstGeom prst="rect">
            <a:avLst/>
          </a:prstGeom>
        </p:spPr>
      </p:pic>
      <p:sp>
        <p:nvSpPr>
          <p:cNvPr id="4" name="TextBox 3"/>
          <p:cNvSpPr txBox="1"/>
          <p:nvPr/>
        </p:nvSpPr>
        <p:spPr>
          <a:xfrm>
            <a:off x="0" y="927786"/>
            <a:ext cx="3005058" cy="769441"/>
          </a:xfrm>
          <a:prstGeom prst="rect">
            <a:avLst/>
          </a:prstGeom>
          <a:noFill/>
        </p:spPr>
        <p:txBody>
          <a:bodyPr wrap="square" rtlCol="0">
            <a:spAutoFit/>
          </a:bodyPr>
          <a:lstStyle/>
          <a:p>
            <a:pPr algn="ctr"/>
            <a:r>
              <a:rPr lang="en-US" sz="4400" b="1" dirty="0" err="1">
                <a:solidFill>
                  <a:srgbClr val="000066"/>
                </a:solidFill>
                <a:effectLst>
                  <a:outerShdw blurRad="38100" dist="38100" dir="2700000" algn="tl">
                    <a:srgbClr val="000000">
                      <a:alpha val="43137"/>
                    </a:srgbClr>
                  </a:outerShdw>
                </a:effectLst>
                <a:cs typeface="Times New Roman" panose="02020603050405020304" pitchFamily="18" charset="0"/>
              </a:rPr>
              <a:t>Chú</a:t>
            </a:r>
            <a:r>
              <a:rPr lang="en-US" sz="4400" b="1" dirty="0">
                <a:solidFill>
                  <a:srgbClr val="000066"/>
                </a:solidFill>
                <a:effectLst>
                  <a:outerShdw blurRad="38100" dist="38100" dir="2700000" algn="tl">
                    <a:srgbClr val="000000">
                      <a:alpha val="43137"/>
                    </a:srgbClr>
                  </a:outerShdw>
                </a:effectLst>
                <a:cs typeface="Times New Roman" panose="02020603050405020304" pitchFamily="18" charset="0"/>
              </a:rPr>
              <a:t> </a:t>
            </a:r>
            <a:r>
              <a:rPr lang="en-US" sz="4400" b="1" dirty="0" err="1">
                <a:solidFill>
                  <a:srgbClr val="000066"/>
                </a:solidFill>
                <a:effectLst>
                  <a:outerShdw blurRad="38100" dist="38100" dir="2700000" algn="tl">
                    <a:srgbClr val="000000">
                      <a:alpha val="43137"/>
                    </a:srgbClr>
                  </a:outerShdw>
                </a:effectLst>
                <a:cs typeface="Times New Roman" panose="02020603050405020304" pitchFamily="18" charset="0"/>
              </a:rPr>
              <a:t>thích</a:t>
            </a:r>
            <a:endParaRPr lang="en-US" sz="4400" b="1" dirty="0">
              <a:solidFill>
                <a:srgbClr val="000066"/>
              </a:solidFill>
              <a:effectLst>
                <a:outerShdw blurRad="38100" dist="38100" dir="2700000" algn="tl">
                  <a:srgbClr val="000000">
                    <a:alpha val="43137"/>
                  </a:srgbClr>
                </a:outerShdw>
              </a:effectLst>
              <a:cs typeface="Times New Roman" panose="02020603050405020304" pitchFamily="18" charset="0"/>
            </a:endParaRPr>
          </a:p>
        </p:txBody>
      </p:sp>
      <p:sp>
        <p:nvSpPr>
          <p:cNvPr id="8" name="TextBox 7"/>
          <p:cNvSpPr txBox="1"/>
          <p:nvPr/>
        </p:nvSpPr>
        <p:spPr>
          <a:xfrm>
            <a:off x="1971797" y="4795896"/>
            <a:ext cx="3540157" cy="2062103"/>
          </a:xfrm>
          <a:prstGeom prst="rect">
            <a:avLst/>
          </a:prstGeom>
          <a:noFill/>
          <a:ln>
            <a:noFill/>
          </a:ln>
        </p:spPr>
        <p:txBody>
          <a:bodyPr wrap="square" rtlCol="0">
            <a:spAutoFit/>
          </a:bodyPr>
          <a:lstStyle/>
          <a:p>
            <a:pPr algn="ctr"/>
            <a:r>
              <a:rPr lang="en-US" sz="3200" b="1" i="1" dirty="0" err="1">
                <a:solidFill>
                  <a:srgbClr val="FF0000"/>
                </a:solidFill>
                <a:cs typeface="Times New Roman" panose="02020603050405020304" pitchFamily="18" charset="0"/>
              </a:rPr>
              <a:t>Kì</a:t>
            </a:r>
            <a:r>
              <a:rPr lang="en-US" sz="3200" b="1" i="1" dirty="0">
                <a:solidFill>
                  <a:srgbClr val="FF0000"/>
                </a:solidFill>
                <a:cs typeface="Times New Roman" panose="02020603050405020304" pitchFamily="18" charset="0"/>
              </a:rPr>
              <a:t> </a:t>
            </a:r>
            <a:r>
              <a:rPr lang="en-US" sz="3200" b="1" i="1" dirty="0" err="1">
                <a:solidFill>
                  <a:srgbClr val="FF0000"/>
                </a:solidFill>
                <a:cs typeface="Times New Roman" panose="02020603050405020304" pitchFamily="18" charset="0"/>
              </a:rPr>
              <a:t>diệu</a:t>
            </a:r>
            <a:r>
              <a:rPr lang="en-US" sz="3200" b="1" i="1" dirty="0">
                <a:solidFill>
                  <a:srgbClr val="FF0000"/>
                </a:solidFill>
                <a:cs typeface="Times New Roman" panose="02020603050405020304" pitchFamily="18" charset="0"/>
              </a:rPr>
              <a:t>:</a:t>
            </a:r>
            <a:endParaRPr lang="en-US" sz="3200" b="1" i="1" dirty="0">
              <a:solidFill>
                <a:srgbClr val="FF0000"/>
              </a:solidFill>
              <a:cs typeface="Times New Roman" panose="02020603050405020304" pitchFamily="18" charset="0"/>
            </a:endParaRPr>
          </a:p>
          <a:p>
            <a:pPr algn="ctr"/>
            <a:r>
              <a:rPr lang="en-US" sz="3200" dirty="0" err="1">
                <a:cs typeface="Times New Roman" panose="02020603050405020304" pitchFamily="18" charset="0"/>
              </a:rPr>
              <a:t>lạ</a:t>
            </a:r>
            <a:r>
              <a:rPr lang="en-US" sz="3200" dirty="0">
                <a:cs typeface="Times New Roman" panose="02020603050405020304" pitchFamily="18" charset="0"/>
              </a:rPr>
              <a:t> </a:t>
            </a:r>
            <a:r>
              <a:rPr lang="en-US" sz="3200" dirty="0" err="1">
                <a:cs typeface="Times New Roman" panose="02020603050405020304" pitchFamily="18" charset="0"/>
              </a:rPr>
              <a:t>và</a:t>
            </a:r>
            <a:r>
              <a:rPr lang="en-US" sz="3200" dirty="0">
                <a:cs typeface="Times New Roman" panose="02020603050405020304" pitchFamily="18" charset="0"/>
              </a:rPr>
              <a:t> hay, </a:t>
            </a:r>
            <a:r>
              <a:rPr lang="en-US" sz="3200" dirty="0" err="1">
                <a:cs typeface="Times New Roman" panose="02020603050405020304" pitchFamily="18" charset="0"/>
              </a:rPr>
              <a:t>làm</a:t>
            </a:r>
            <a:r>
              <a:rPr lang="en-US" sz="3200" dirty="0">
                <a:cs typeface="Times New Roman" panose="02020603050405020304" pitchFamily="18" charset="0"/>
              </a:rPr>
              <a:t> </a:t>
            </a:r>
            <a:r>
              <a:rPr lang="en-US" sz="3200" dirty="0" err="1">
                <a:cs typeface="Times New Roman" panose="02020603050405020304" pitchFamily="18" charset="0"/>
              </a:rPr>
              <a:t>người</a:t>
            </a:r>
            <a:r>
              <a:rPr lang="en-US" sz="3200" dirty="0">
                <a:cs typeface="Times New Roman" panose="02020603050405020304" pitchFamily="18" charset="0"/>
              </a:rPr>
              <a:t> ta </a:t>
            </a:r>
            <a:r>
              <a:rPr lang="en-US" sz="3200" dirty="0" err="1">
                <a:cs typeface="Times New Roman" panose="02020603050405020304" pitchFamily="18" charset="0"/>
              </a:rPr>
              <a:t>phải</a:t>
            </a:r>
            <a:r>
              <a:rPr lang="en-US" sz="3200" dirty="0">
                <a:cs typeface="Times New Roman" panose="02020603050405020304" pitchFamily="18" charset="0"/>
              </a:rPr>
              <a:t> ca </a:t>
            </a:r>
            <a:r>
              <a:rPr lang="en-US" sz="3200" dirty="0" err="1">
                <a:cs typeface="Times New Roman" panose="02020603050405020304" pitchFamily="18" charset="0"/>
              </a:rPr>
              <a:t>ngợi</a:t>
            </a:r>
            <a:r>
              <a:rPr lang="en-US" sz="3200" dirty="0">
                <a:cs typeface="Times New Roman" panose="02020603050405020304" pitchFamily="18" charset="0"/>
              </a:rPr>
              <a:t>.</a:t>
            </a:r>
            <a:endParaRPr lang="en-US" sz="3200" dirty="0">
              <a:cs typeface="Times New Roman" panose="02020603050405020304" pitchFamily="18"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54879" y="2601456"/>
            <a:ext cx="2742023" cy="2742023"/>
          </a:xfrm>
          <a:prstGeom prst="rect">
            <a:avLst/>
          </a:prstGeom>
        </p:spPr>
      </p:pic>
      <p:sp>
        <p:nvSpPr>
          <p:cNvPr id="10" name="TextBox 9"/>
          <p:cNvSpPr txBox="1"/>
          <p:nvPr/>
        </p:nvSpPr>
        <p:spPr>
          <a:xfrm>
            <a:off x="7596902" y="4689062"/>
            <a:ext cx="4361250" cy="2062103"/>
          </a:xfrm>
          <a:prstGeom prst="rect">
            <a:avLst/>
          </a:prstGeom>
          <a:noFill/>
          <a:ln>
            <a:noFill/>
          </a:ln>
        </p:spPr>
        <p:txBody>
          <a:bodyPr wrap="square" rtlCol="0">
            <a:spAutoFit/>
          </a:bodyPr>
          <a:lstStyle/>
          <a:p>
            <a:pPr algn="ctr"/>
            <a:r>
              <a:rPr lang="en-US" sz="3200" b="1" i="1" dirty="0" err="1">
                <a:solidFill>
                  <a:srgbClr val="FF0000"/>
                </a:solidFill>
                <a:cs typeface="Times New Roman" panose="02020603050405020304" pitchFamily="18" charset="0"/>
              </a:rPr>
              <a:t>Cá</a:t>
            </a:r>
            <a:r>
              <a:rPr lang="en-US" sz="3200" b="1" i="1" dirty="0">
                <a:solidFill>
                  <a:srgbClr val="FF0000"/>
                </a:solidFill>
                <a:cs typeface="Times New Roman" panose="02020603050405020304" pitchFamily="18" charset="0"/>
              </a:rPr>
              <a:t> </a:t>
            </a:r>
            <a:r>
              <a:rPr lang="en-US" sz="3200" b="1" i="1" dirty="0" err="1">
                <a:solidFill>
                  <a:srgbClr val="FF0000"/>
                </a:solidFill>
                <a:cs typeface="Times New Roman" panose="02020603050405020304" pitchFamily="18" charset="0"/>
              </a:rPr>
              <a:t>chuối</a:t>
            </a:r>
            <a:r>
              <a:rPr lang="en-US" sz="3200" b="1" i="1" dirty="0">
                <a:solidFill>
                  <a:srgbClr val="FF0000"/>
                </a:solidFill>
                <a:cs typeface="Times New Roman" panose="02020603050405020304" pitchFamily="18" charset="0"/>
              </a:rPr>
              <a:t> (</a:t>
            </a:r>
            <a:r>
              <a:rPr lang="en-US" sz="3200" b="1" i="1" dirty="0" err="1">
                <a:solidFill>
                  <a:srgbClr val="FF0000"/>
                </a:solidFill>
                <a:cs typeface="Times New Roman" panose="02020603050405020304" pitchFamily="18" charset="0"/>
              </a:rPr>
              <a:t>cá</a:t>
            </a:r>
            <a:r>
              <a:rPr lang="en-US" sz="3200" b="1" i="1" dirty="0">
                <a:solidFill>
                  <a:srgbClr val="FF0000"/>
                </a:solidFill>
                <a:cs typeface="Times New Roman" panose="02020603050405020304" pitchFamily="18" charset="0"/>
              </a:rPr>
              <a:t> </a:t>
            </a:r>
            <a:r>
              <a:rPr lang="en-US" sz="3200" b="1" i="1" dirty="0" err="1">
                <a:solidFill>
                  <a:srgbClr val="FF0000"/>
                </a:solidFill>
                <a:cs typeface="Times New Roman" panose="02020603050405020304" pitchFamily="18" charset="0"/>
              </a:rPr>
              <a:t>quả</a:t>
            </a:r>
            <a:r>
              <a:rPr lang="en-US" sz="3200" b="1" i="1" dirty="0">
                <a:solidFill>
                  <a:srgbClr val="FF0000"/>
                </a:solidFill>
                <a:cs typeface="Times New Roman" panose="02020603050405020304" pitchFamily="18" charset="0"/>
              </a:rPr>
              <a:t>, </a:t>
            </a:r>
            <a:r>
              <a:rPr lang="en-US" sz="3200" b="1" i="1" dirty="0" err="1">
                <a:solidFill>
                  <a:srgbClr val="FF0000"/>
                </a:solidFill>
                <a:cs typeface="Times New Roman" panose="02020603050405020304" pitchFamily="18" charset="0"/>
              </a:rPr>
              <a:t>cá</a:t>
            </a:r>
            <a:r>
              <a:rPr lang="en-US" sz="3200" b="1" i="1" dirty="0">
                <a:solidFill>
                  <a:srgbClr val="FF0000"/>
                </a:solidFill>
                <a:cs typeface="Times New Roman" panose="02020603050405020304" pitchFamily="18" charset="0"/>
              </a:rPr>
              <a:t> </a:t>
            </a:r>
            <a:r>
              <a:rPr lang="en-US" sz="3200" b="1" i="1" dirty="0" err="1">
                <a:solidFill>
                  <a:srgbClr val="FF0000"/>
                </a:solidFill>
                <a:cs typeface="Times New Roman" panose="02020603050405020304" pitchFamily="18" charset="0"/>
              </a:rPr>
              <a:t>lóc</a:t>
            </a:r>
            <a:r>
              <a:rPr lang="en-US" sz="3200" b="1" i="1" dirty="0">
                <a:solidFill>
                  <a:srgbClr val="FF0000"/>
                </a:solidFill>
                <a:cs typeface="Times New Roman" panose="02020603050405020304" pitchFamily="18" charset="0"/>
              </a:rPr>
              <a:t>, </a:t>
            </a:r>
            <a:r>
              <a:rPr lang="en-US" sz="3200" b="1" i="1" dirty="0" err="1">
                <a:solidFill>
                  <a:srgbClr val="FF0000"/>
                </a:solidFill>
                <a:cs typeface="Times New Roman" panose="02020603050405020304" pitchFamily="18" charset="0"/>
              </a:rPr>
              <a:t>cá</a:t>
            </a:r>
            <a:r>
              <a:rPr lang="en-US" sz="3200" b="1" i="1" dirty="0">
                <a:solidFill>
                  <a:srgbClr val="FF0000"/>
                </a:solidFill>
                <a:cs typeface="Times New Roman" panose="02020603050405020304" pitchFamily="18" charset="0"/>
              </a:rPr>
              <a:t> </a:t>
            </a:r>
            <a:r>
              <a:rPr lang="en-US" sz="3200" b="1" i="1" dirty="0" err="1">
                <a:solidFill>
                  <a:srgbClr val="FF0000"/>
                </a:solidFill>
                <a:cs typeface="Times New Roman" panose="02020603050405020304" pitchFamily="18" charset="0"/>
              </a:rPr>
              <a:t>tràu</a:t>
            </a:r>
            <a:r>
              <a:rPr lang="en-US" sz="3200" b="1" i="1" dirty="0">
                <a:solidFill>
                  <a:srgbClr val="FF0000"/>
                </a:solidFill>
                <a:cs typeface="Times New Roman" panose="02020603050405020304" pitchFamily="18" charset="0"/>
              </a:rPr>
              <a:t>)</a:t>
            </a:r>
            <a:r>
              <a:rPr lang="vi-VN" sz="3200" b="1" i="1" dirty="0">
                <a:solidFill>
                  <a:srgbClr val="FF0000"/>
                </a:solidFill>
                <a:cs typeface="Times New Roman" panose="02020603050405020304" pitchFamily="18" charset="0"/>
              </a:rPr>
              <a:t>:</a:t>
            </a:r>
            <a:endParaRPr lang="en-US" sz="3200" b="1" i="1" dirty="0">
              <a:solidFill>
                <a:srgbClr val="FF0000"/>
              </a:solidFill>
              <a:cs typeface="Times New Roman" panose="02020603050405020304" pitchFamily="18" charset="0"/>
            </a:endParaRPr>
          </a:p>
          <a:p>
            <a:pPr algn="ctr"/>
            <a:r>
              <a:rPr lang="en-US" sz="3200" b="1" i="1" dirty="0">
                <a:cs typeface="Times New Roman" panose="02020603050405020304" pitchFamily="18" charset="0"/>
              </a:rPr>
              <a:t> </a:t>
            </a:r>
            <a:r>
              <a:rPr lang="en-US" sz="3200" dirty="0" err="1">
                <a:cs typeface="Times New Roman" panose="02020603050405020304" pitchFamily="18" charset="0"/>
              </a:rPr>
              <a:t>loài</a:t>
            </a:r>
            <a:r>
              <a:rPr lang="en-US" sz="3200" dirty="0">
                <a:cs typeface="Times New Roman" panose="02020603050405020304" pitchFamily="18" charset="0"/>
              </a:rPr>
              <a:t> </a:t>
            </a:r>
            <a:r>
              <a:rPr lang="en-US" sz="3200" dirty="0" err="1">
                <a:cs typeface="Times New Roman" panose="02020603050405020304" pitchFamily="18" charset="0"/>
              </a:rPr>
              <a:t>cá</a:t>
            </a:r>
            <a:r>
              <a:rPr lang="en-US" sz="3200" dirty="0">
                <a:cs typeface="Times New Roman" panose="02020603050405020304" pitchFamily="18" charset="0"/>
              </a:rPr>
              <a:t> </a:t>
            </a:r>
            <a:r>
              <a:rPr lang="en-US" sz="3200" dirty="0" err="1">
                <a:cs typeface="Times New Roman" panose="02020603050405020304" pitchFamily="18" charset="0"/>
              </a:rPr>
              <a:t>sống</a:t>
            </a:r>
            <a:r>
              <a:rPr lang="en-US" sz="3200" dirty="0">
                <a:cs typeface="Times New Roman" panose="02020603050405020304" pitchFamily="18" charset="0"/>
              </a:rPr>
              <a:t> ở </a:t>
            </a:r>
            <a:r>
              <a:rPr lang="en-US" sz="3200" dirty="0" err="1">
                <a:cs typeface="Times New Roman" panose="02020603050405020304" pitchFamily="18" charset="0"/>
              </a:rPr>
              <a:t>nước</a:t>
            </a:r>
            <a:r>
              <a:rPr lang="en-US" sz="3200" dirty="0">
                <a:cs typeface="Times New Roman" panose="02020603050405020304" pitchFamily="18" charset="0"/>
              </a:rPr>
              <a:t> </a:t>
            </a:r>
            <a:r>
              <a:rPr lang="en-US" sz="3200" dirty="0" err="1">
                <a:cs typeface="Times New Roman" panose="02020603050405020304" pitchFamily="18" charset="0"/>
              </a:rPr>
              <a:t>ngọt</a:t>
            </a:r>
            <a:r>
              <a:rPr lang="en-US" sz="3200" dirty="0">
                <a:cs typeface="Times New Roman" panose="02020603050405020304" pitchFamily="18" charset="0"/>
              </a:rPr>
              <a:t>, </a:t>
            </a:r>
            <a:r>
              <a:rPr lang="en-US" sz="3200" dirty="0" err="1">
                <a:cs typeface="Times New Roman" panose="02020603050405020304" pitchFamily="18" charset="0"/>
              </a:rPr>
              <a:t>thân</a:t>
            </a:r>
            <a:r>
              <a:rPr lang="en-US" sz="3200" dirty="0">
                <a:cs typeface="Times New Roman" panose="02020603050405020304" pitchFamily="18" charset="0"/>
              </a:rPr>
              <a:t> </a:t>
            </a:r>
            <a:r>
              <a:rPr lang="en-US" sz="3200" dirty="0" err="1">
                <a:cs typeface="Times New Roman" panose="02020603050405020304" pitchFamily="18" charset="0"/>
              </a:rPr>
              <a:t>tròn</a:t>
            </a:r>
            <a:r>
              <a:rPr lang="en-US" sz="3200" dirty="0">
                <a:cs typeface="Times New Roman" panose="02020603050405020304" pitchFamily="18" charset="0"/>
              </a:rPr>
              <a:t>, </a:t>
            </a:r>
            <a:r>
              <a:rPr lang="en-US" sz="3200" dirty="0" err="1">
                <a:cs typeface="Times New Roman" panose="02020603050405020304" pitchFamily="18" charset="0"/>
              </a:rPr>
              <a:t>dài</a:t>
            </a:r>
            <a:r>
              <a:rPr lang="en-US" sz="3200" dirty="0">
                <a:cs typeface="Times New Roman" panose="02020603050405020304" pitchFamily="18" charset="0"/>
              </a:rPr>
              <a:t>.</a:t>
            </a:r>
            <a:endParaRPr lang="en-US" sz="3200" dirty="0">
              <a:cs typeface="Times New Roman" panose="02020603050405020304" pitchFamily="18" charset="0"/>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50394" y="3074276"/>
            <a:ext cx="3321961" cy="1267757"/>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fade">
                                      <p:cBhvr>
                                        <p:cTn id="26" dur="1000"/>
                                        <p:tgtEl>
                                          <p:spTgt spid="1026"/>
                                        </p:tgtEl>
                                      </p:cBhvr>
                                    </p:animEffect>
                                    <p:anim calcmode="lin" valueType="num">
                                      <p:cBhvr>
                                        <p:cTn id="27" dur="1000" fill="hold"/>
                                        <p:tgtEl>
                                          <p:spTgt spid="1026"/>
                                        </p:tgtEl>
                                        <p:attrNameLst>
                                          <p:attrName>ppt_x</p:attrName>
                                        </p:attrNameLst>
                                      </p:cBhvr>
                                      <p:tavLst>
                                        <p:tav tm="0">
                                          <p:val>
                                            <p:strVal val="#ppt_x"/>
                                          </p:val>
                                        </p:tav>
                                        <p:tav tm="100000">
                                          <p:val>
                                            <p:strVal val="#ppt_x"/>
                                          </p:val>
                                        </p:tav>
                                      </p:tavLst>
                                    </p:anim>
                                    <p:anim calcmode="lin" valueType="num">
                                      <p:cBhvr>
                                        <p:cTn id="28"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500" fill="hold"/>
                                        <p:tgtEl>
                                          <p:spTgt spid="5"/>
                                        </p:tgtEl>
                                        <p:attrNameLst>
                                          <p:attrName>ppt_w</p:attrName>
                                        </p:attrNameLst>
                                      </p:cBhvr>
                                      <p:tavLst>
                                        <p:tav tm="0">
                                          <p:val>
                                            <p:fltVal val="0"/>
                                          </p:val>
                                        </p:tav>
                                        <p:tav tm="100000">
                                          <p:val>
                                            <p:strVal val="#ppt_w"/>
                                          </p:val>
                                        </p:tav>
                                      </p:tavLst>
                                    </p:anim>
                                    <p:anim calcmode="lin" valueType="num">
                                      <p:cBhvr>
                                        <p:cTn id="34" dur="500" fill="hold"/>
                                        <p:tgtEl>
                                          <p:spTgt spid="5"/>
                                        </p:tgtEl>
                                        <p:attrNameLst>
                                          <p:attrName>ppt_h</p:attrName>
                                        </p:attrNameLst>
                                      </p:cBhvr>
                                      <p:tavLst>
                                        <p:tav tm="0">
                                          <p:val>
                                            <p:fltVal val="0"/>
                                          </p:val>
                                        </p:tav>
                                        <p:tav tm="100000">
                                          <p:val>
                                            <p:strVal val="#ppt_h"/>
                                          </p:val>
                                        </p:tav>
                                      </p:tavLst>
                                    </p:anim>
                                    <p:animEffect transition="in" filter="fade">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p:cTn id="40" dur="500" fill="hold"/>
                                        <p:tgtEl>
                                          <p:spTgt spid="6"/>
                                        </p:tgtEl>
                                        <p:attrNameLst>
                                          <p:attrName>ppt_w</p:attrName>
                                        </p:attrNameLst>
                                      </p:cBhvr>
                                      <p:tavLst>
                                        <p:tav tm="0">
                                          <p:val>
                                            <p:fltVal val="0"/>
                                          </p:val>
                                        </p:tav>
                                        <p:tav tm="100000">
                                          <p:val>
                                            <p:strVal val="#ppt_w"/>
                                          </p:val>
                                        </p:tav>
                                      </p:tavLst>
                                    </p:anim>
                                    <p:anim calcmode="lin" valueType="num">
                                      <p:cBhvr>
                                        <p:cTn id="41" dur="500" fill="hold"/>
                                        <p:tgtEl>
                                          <p:spTgt spid="6"/>
                                        </p:tgtEl>
                                        <p:attrNameLst>
                                          <p:attrName>ppt_h</p:attrName>
                                        </p:attrNameLst>
                                      </p:cBhvr>
                                      <p:tavLst>
                                        <p:tav tm="0">
                                          <p:val>
                                            <p:fltVal val="0"/>
                                          </p:val>
                                        </p:tav>
                                        <p:tav tm="100000">
                                          <p:val>
                                            <p:strVal val="#ppt_h"/>
                                          </p:val>
                                        </p:tav>
                                      </p:tavLst>
                                    </p:anim>
                                    <p:animEffect transition="in" filter="fade">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barn(inVertical)">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barn(inVertical)">
                                      <p:cBhvr>
                                        <p:cTn id="52" dur="5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circle(in)">
                                      <p:cBhvr>
                                        <p:cTn id="57" dur="2000"/>
                                        <p:tgtEl>
                                          <p:spTgt spid="10"/>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circle(in)">
                                      <p:cBhvr>
                                        <p:cTn id="6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P spid="4" grpId="0"/>
      <p:bldP spid="8"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1836</Words>
  <Application>WPS Presentation</Application>
  <PresentationFormat>Widescreen</PresentationFormat>
  <Paragraphs>107</Paragraphs>
  <Slides>16</Slides>
  <Notes>1</Notes>
  <HiddenSlides>0</HiddenSlides>
  <MMClips>7</MMClips>
  <ScaleCrop>false</ScaleCrop>
  <HeadingPairs>
    <vt:vector size="6" baseType="variant">
      <vt:variant>
        <vt:lpstr>已用的字体</vt:lpstr>
      </vt:variant>
      <vt:variant>
        <vt:i4>9</vt:i4>
      </vt:variant>
      <vt:variant>
        <vt:lpstr>主题</vt:lpstr>
      </vt:variant>
      <vt:variant>
        <vt:i4>2</vt:i4>
      </vt:variant>
      <vt:variant>
        <vt:lpstr>幻灯片标题</vt:lpstr>
      </vt:variant>
      <vt:variant>
        <vt:i4>16</vt:i4>
      </vt:variant>
    </vt:vector>
  </HeadingPairs>
  <TitlesOfParts>
    <vt:vector size="27" baseType="lpstr">
      <vt:lpstr>Arial</vt:lpstr>
      <vt:lpstr>SimSun</vt:lpstr>
      <vt:lpstr>Wingdings</vt:lpstr>
      <vt:lpstr>Arial</vt:lpstr>
      <vt:lpstr>Times New Roman</vt:lpstr>
      <vt:lpstr>Microsoft YaHei</vt:lpstr>
      <vt:lpstr>Arial Unicode MS</vt:lpstr>
      <vt:lpstr>UTM Avo</vt:lpstr>
      <vt:lpstr>Calibri</vt:lpstr>
      <vt:lpstr>Office Theme</vt:lpstr>
      <vt:lpstr>5_Office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Nhung Pham</cp:lastModifiedBy>
  <cp:revision>101</cp:revision>
  <dcterms:created xsi:type="dcterms:W3CDTF">2021-11-01T08:16:00Z</dcterms:created>
  <dcterms:modified xsi:type="dcterms:W3CDTF">2025-09-13T07:16:34Z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DCF9536C552C47BBA3908E26D385FC06_12</vt:lpwstr>
  </property>
  <property fmtid="{D5CDD505-2E9C-101B-9397-08002B2CF9AE}" pid="3" name="KSOProductBuildVer">
    <vt:lpwstr>1033-12.2.0.22549</vt:lpwstr>
  </property>
</Properties>
</file>