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7" r:id="rId3"/>
  </p:sldMasterIdLst>
  <p:notesMasterIdLst>
    <p:notesMasterId r:id="rId13"/>
  </p:notesMasterIdLst>
  <p:sldIdLst>
    <p:sldId id="289" r:id="rId4"/>
    <p:sldId id="292" r:id="rId5"/>
    <p:sldId id="291" r:id="rId6"/>
    <p:sldId id="293" r:id="rId7"/>
    <p:sldId id="295" r:id="rId8"/>
    <p:sldId id="283" r:id="rId9"/>
    <p:sldId id="267" r:id="rId10"/>
    <p:sldId id="290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2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9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random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tuyen\Downloads\hue.mpg" TargetMode="Externa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tuyen\Downloads\hue.mpg" TargetMode="Externa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tuyen\Downloads\hue.mpg" TargetMode="Externa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01600" y="1086438"/>
            <a:ext cx="12090400" cy="344709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Nhiệt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liệt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chào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mừng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các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thầy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cô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giáo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về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dự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giờ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tiết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học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!</a:t>
            </a:r>
            <a:endParaRPr lang="en-US" sz="72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23921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544" y="1953491"/>
            <a:ext cx="9844088" cy="230832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 - SAI </a:t>
            </a:r>
          </a:p>
          <a:p>
            <a:pPr algn="ctr"/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 HÌNH 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438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1600200" y="438150"/>
            <a:ext cx="9843655" cy="1981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27 </a:t>
            </a:r>
            <a:r>
              <a:rPr lang="en-US" altLang="en-US" sz="4000" b="1" kern="0" dirty="0" smtClean="0">
                <a:solidFill>
                  <a:srgbClr val="000000"/>
                </a:solidFill>
              </a:rPr>
              <a:t>kg + 35 kg = 62  </a:t>
            </a: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Đúng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hay Sai?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0" y="637309"/>
            <a:ext cx="1600200" cy="16002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CÂU 1</a:t>
            </a:r>
            <a:endParaRPr kumimoji="0" lang="vi-VN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10296523" y="4914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WordArt 16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WordArt 17"/>
          <p:cNvSpPr>
            <a:spLocks noChangeArrowheads="1" noChangeShapeType="1" noTextEdit="1"/>
          </p:cNvSpPr>
          <p:nvPr/>
        </p:nvSpPr>
        <p:spPr bwMode="auto">
          <a:xfrm>
            <a:off x="10339386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WordArt 18"/>
          <p:cNvSpPr>
            <a:spLocks noChangeArrowheads="1" noChangeShapeType="1" noTextEdit="1"/>
          </p:cNvSpPr>
          <p:nvPr/>
        </p:nvSpPr>
        <p:spPr bwMode="auto">
          <a:xfrm>
            <a:off x="10306048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WordArt 19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WordArt 20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WordArt 21"/>
          <p:cNvSpPr>
            <a:spLocks noChangeArrowheads="1" noChangeShapeType="1" noTextEdit="1"/>
          </p:cNvSpPr>
          <p:nvPr/>
        </p:nvSpPr>
        <p:spPr bwMode="auto">
          <a:xfrm>
            <a:off x="10296523" y="49291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WordArt 22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WordArt 23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9677398" y="2971800"/>
            <a:ext cx="1752600" cy="1752600"/>
            <a:chOff x="4320" y="2928"/>
            <a:chExt cx="1104" cy="1104"/>
          </a:xfrm>
        </p:grpSpPr>
        <p:sp>
          <p:nvSpPr>
            <p:cNvPr id="17" name="AutoShape 33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687782" y="3505200"/>
            <a:ext cx="3352800" cy="315471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544389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1849580" y="446809"/>
            <a:ext cx="9843655" cy="1981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 kg + 60 kg = 100 kg  </a:t>
            </a: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hay Sai?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0" y="637309"/>
            <a:ext cx="1600200" cy="16002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CÂU 2</a:t>
            </a:r>
            <a:endParaRPr kumimoji="0" lang="vi-VN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" name="WordArt 14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0296523" y="4914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10339386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WordArt 18"/>
          <p:cNvSpPr>
            <a:spLocks noChangeArrowheads="1" noChangeShapeType="1" noTextEdit="1"/>
          </p:cNvSpPr>
          <p:nvPr/>
        </p:nvSpPr>
        <p:spPr bwMode="auto">
          <a:xfrm>
            <a:off x="10306048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WordArt 20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WordArt 21"/>
          <p:cNvSpPr>
            <a:spLocks noChangeArrowheads="1" noChangeShapeType="1" noTextEdit="1"/>
          </p:cNvSpPr>
          <p:nvPr/>
        </p:nvSpPr>
        <p:spPr bwMode="auto">
          <a:xfrm>
            <a:off x="10296523" y="49291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WordArt 22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WordArt 23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9677398" y="2971800"/>
            <a:ext cx="1752600" cy="1752600"/>
            <a:chOff x="4320" y="2928"/>
            <a:chExt cx="1104" cy="1104"/>
          </a:xfrm>
        </p:grpSpPr>
        <p:sp>
          <p:nvSpPr>
            <p:cNvPr id="16" name="AutoShape 33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840182" y="3158837"/>
            <a:ext cx="2978727" cy="315471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7652492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1849580" y="446809"/>
            <a:ext cx="9843655" cy="1981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100kg –</a:t>
            </a:r>
            <a:r>
              <a:rPr kumimoji="0" lang="en-US" alt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20kg – 40kg = 30kg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hay Sai?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0" y="637309"/>
            <a:ext cx="1600200" cy="16002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 3</a:t>
            </a:r>
            <a:endParaRPr kumimoji="0" lang="vi-VN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10296523" y="4914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WordArt 16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WordArt 17"/>
          <p:cNvSpPr>
            <a:spLocks noChangeArrowheads="1" noChangeShapeType="1" noTextEdit="1"/>
          </p:cNvSpPr>
          <p:nvPr/>
        </p:nvSpPr>
        <p:spPr bwMode="auto">
          <a:xfrm>
            <a:off x="10339386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WordArt 18"/>
          <p:cNvSpPr>
            <a:spLocks noChangeArrowheads="1" noChangeShapeType="1" noTextEdit="1"/>
          </p:cNvSpPr>
          <p:nvPr/>
        </p:nvSpPr>
        <p:spPr bwMode="auto">
          <a:xfrm>
            <a:off x="10306048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WordArt 19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WordArt 20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WordArt 21"/>
          <p:cNvSpPr>
            <a:spLocks noChangeArrowheads="1" noChangeShapeType="1" noTextEdit="1"/>
          </p:cNvSpPr>
          <p:nvPr/>
        </p:nvSpPr>
        <p:spPr bwMode="auto">
          <a:xfrm>
            <a:off x="10296523" y="49291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WordArt 22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WordArt 23"/>
          <p:cNvSpPr>
            <a:spLocks noChangeArrowheads="1" noChangeShapeType="1" noTextEdit="1"/>
          </p:cNvSpPr>
          <p:nvPr/>
        </p:nvSpPr>
        <p:spPr bwMode="auto">
          <a:xfrm>
            <a:off x="10291761" y="4943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9677398" y="2971800"/>
            <a:ext cx="1752600" cy="1752600"/>
            <a:chOff x="4320" y="2928"/>
            <a:chExt cx="1104" cy="1104"/>
          </a:xfrm>
        </p:grpSpPr>
        <p:sp>
          <p:nvSpPr>
            <p:cNvPr id="17" name="AutoShape 33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687782" y="3505200"/>
            <a:ext cx="3352800" cy="315471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706359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" y="0"/>
            <a:ext cx="12192000" cy="685800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716439" y="1206629"/>
            <a:ext cx="3157978" cy="2017337"/>
          </a:xfrm>
          <a:prstGeom prst="cloudCallout">
            <a:avLst>
              <a:gd name="adj1" fmla="val 32439"/>
              <a:gd name="adj2" fmla="val 234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Ba </a:t>
            </a:r>
            <a:r>
              <a:rPr lang="en-US" sz="3600" dirty="0" err="1"/>
              <a:t>lô</a:t>
            </a:r>
            <a:r>
              <a:rPr lang="en-US" sz="3600" dirty="0"/>
              <a:t> </a:t>
            </a:r>
            <a:r>
              <a:rPr lang="en-US" sz="3600" dirty="0" err="1"/>
              <a:t>nặng</a:t>
            </a:r>
            <a:r>
              <a:rPr lang="en-US" sz="3600" dirty="0"/>
              <a:t> </a:t>
            </a:r>
            <a:r>
              <a:rPr lang="en-US" sz="3600" dirty="0" err="1"/>
              <a:t>2kg</a:t>
            </a:r>
            <a:endParaRPr lang="en-US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2545" y="2895600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701145" y="817418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1946" y="4311372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0079182" y="817418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696199" y="2286000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0245437" y="3603486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6581" y="2382982"/>
            <a:ext cx="1967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Cân</a:t>
            </a:r>
            <a:r>
              <a:rPr lang="en-US" sz="3600" dirty="0" smtClean="0"/>
              <a:t> </a:t>
            </a:r>
            <a:r>
              <a:rPr lang="en-US" sz="3600" dirty="0" err="1" smtClean="0"/>
              <a:t>bàn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r>
              <a:rPr lang="en-US" sz="3600" dirty="0" smtClean="0"/>
              <a:t> </a:t>
            </a:r>
            <a:r>
              <a:rPr lang="en-US" sz="3600" dirty="0" err="1" smtClean="0"/>
              <a:t>tử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900545"/>
            <a:ext cx="272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Cân</a:t>
            </a:r>
            <a:r>
              <a:rPr lang="en-US" sz="3600" dirty="0" smtClean="0"/>
              <a:t> </a:t>
            </a:r>
            <a:r>
              <a:rPr lang="en-US" sz="3600" dirty="0" err="1" smtClean="0"/>
              <a:t>đồng</a:t>
            </a:r>
            <a:r>
              <a:rPr lang="en-US" sz="3600" dirty="0" smtClean="0"/>
              <a:t> </a:t>
            </a:r>
            <a:r>
              <a:rPr lang="en-US" sz="3600" dirty="0" err="1" smtClean="0"/>
              <a:t>hồ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010399" y="2382982"/>
            <a:ext cx="216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Cân</a:t>
            </a:r>
            <a:r>
              <a:rPr lang="en-US" sz="3600" dirty="0" smtClean="0"/>
              <a:t> </a:t>
            </a:r>
            <a:r>
              <a:rPr lang="en-US" sz="3600" dirty="0" err="1" smtClean="0"/>
              <a:t>móc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545781" y="900544"/>
            <a:ext cx="164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Cân</a:t>
            </a:r>
            <a:r>
              <a:rPr lang="en-US" sz="3600" dirty="0" smtClean="0"/>
              <a:t> </a:t>
            </a:r>
            <a:r>
              <a:rPr lang="en-US" sz="3600" dirty="0" err="1" smtClean="0"/>
              <a:t>đĩa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693727" y="5253757"/>
            <a:ext cx="189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Cân</a:t>
            </a:r>
            <a:r>
              <a:rPr lang="en-US" sz="3600" dirty="0" smtClean="0"/>
              <a:t> </a:t>
            </a:r>
            <a:r>
              <a:rPr lang="en-US" sz="3600" dirty="0" err="1" smtClean="0"/>
              <a:t>đòn</a:t>
            </a:r>
            <a:r>
              <a:rPr lang="en-US" sz="3600" dirty="0" smtClean="0"/>
              <a:t> </a:t>
            </a:r>
            <a:r>
              <a:rPr lang="en-US" sz="3600" dirty="0" err="1" smtClean="0"/>
              <a:t>xách</a:t>
            </a:r>
            <a:r>
              <a:rPr lang="en-US" sz="3600" dirty="0" smtClean="0"/>
              <a:t> </a:t>
            </a:r>
            <a:r>
              <a:rPr lang="en-US" sz="3600" dirty="0" err="1" smtClean="0"/>
              <a:t>tay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170218" y="4087045"/>
            <a:ext cx="295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Cân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r>
              <a:rPr lang="en-US" sz="3600" dirty="0" smtClean="0"/>
              <a:t> </a:t>
            </a:r>
            <a:r>
              <a:rPr lang="en-US" sz="3600" dirty="0" err="1" smtClean="0"/>
              <a:t>tử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36085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135</Words>
  <Application>Microsoft Office PowerPoint</Application>
  <PresentationFormat>Widescreen</PresentationFormat>
  <Paragraphs>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宋体</vt:lpstr>
      <vt:lpstr>宋体</vt:lpstr>
      <vt:lpstr>.VnHelvetInsH</vt:lpstr>
      <vt:lpstr>Arial</vt:lpstr>
      <vt:lpstr>Calibri</vt:lpstr>
      <vt:lpstr>Calibri Light</vt:lpstr>
      <vt:lpstr>Impact</vt:lpstr>
      <vt:lpstr>ITC Avant Garde Std Bk</vt:lpstr>
      <vt:lpstr>Times New Roman</vt:lpstr>
      <vt:lpstr>UTM Avo</vt:lpstr>
      <vt:lpstr>2_Office Theme</vt:lpstr>
      <vt:lpstr>1_Office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Nam Anh Computer !!!</dc:creator>
  <cp:lastModifiedBy>DELL</cp:lastModifiedBy>
  <cp:revision>32</cp:revision>
  <dcterms:created xsi:type="dcterms:W3CDTF">2021-05-13T04:17:00Z</dcterms:created>
  <dcterms:modified xsi:type="dcterms:W3CDTF">2021-10-25T15:30:50Z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