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1"/>
  </p:notesMasterIdLst>
  <p:sldIdLst>
    <p:sldId id="359" r:id="rId4"/>
    <p:sldId id="356" r:id="rId5"/>
    <p:sldId id="256" r:id="rId6"/>
    <p:sldId id="357" r:id="rId7"/>
    <p:sldId id="260" r:id="rId8"/>
    <p:sldId id="358" r:id="rId9"/>
    <p:sldId id="355" r:id="rId10"/>
    <p:sldId id="353" r:id="rId12"/>
    <p:sldId id="354" r:id="rId13"/>
    <p:sldId id="263" r:id="rId14"/>
    <p:sldId id="265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99FF99"/>
    <a:srgbClr val="F61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3" autoAdjust="0"/>
    <p:restoredTop sz="94434" autoAdjust="0"/>
  </p:normalViewPr>
  <p:slideViewPr>
    <p:cSldViewPr showGuides="1"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D4463-1667-4FC9-B806-66C7EB0A83C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47D73-816A-4282-9A80-5C8F38017DD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47D73-816A-4282-9A80-5C8F38017DD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47D73-816A-4282-9A80-5C8F38017DD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47D73-816A-4282-9A80-5C8F38017DD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A07-091D-4BF5-8943-9FDD050674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4306-6FA6-4B92-B48D-84684DC14A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A07-091D-4BF5-8943-9FDD050674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4306-6FA6-4B92-B48D-84684DC14A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A07-091D-4BF5-8943-9FDD050674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4306-6FA6-4B92-B48D-84684DC14A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F2F2E-3517-473C-8A9F-8B9379428A11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D74C-B61F-4705-85BB-C34874C12497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24815-6AA1-44EC-AE4D-3F155BCB4FF6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997C2-6FB9-4DC2-A5B1-CAC9C518A200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73F6F-E4DE-4FED-AB2D-92DB080B6921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58196-12EC-475E-AA07-F5B9EDF6399D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C06DE-9C81-4564-AC01-6F64C0412063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A07-091D-4BF5-8943-9FDD050674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4306-6FA6-4B92-B48D-84684DC14A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50758-E63C-4136-BBFC-60D68769D78B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A609E-A3F6-4165-815A-104C60623578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793E9-17A2-41A5-A2B1-5B59770FDA34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D547B-DFD5-4FBA-88EC-E56EE4D3E691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A07-091D-4BF5-8943-9FDD050674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4306-6FA6-4B92-B48D-84684DC14A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A07-091D-4BF5-8943-9FDD050674B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4306-6FA6-4B92-B48D-84684DC14A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A07-091D-4BF5-8943-9FDD050674B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4306-6FA6-4B92-B48D-84684DC14A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A07-091D-4BF5-8943-9FDD050674B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4306-6FA6-4B92-B48D-84684DC14A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A07-091D-4BF5-8943-9FDD050674B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4306-6FA6-4B92-B48D-84684DC14A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A07-091D-4BF5-8943-9FDD050674B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4306-6FA6-4B92-B48D-84684DC14A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AA07-091D-4BF5-8943-9FDD050674B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4306-6FA6-4B92-B48D-84684DC14A9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6AA07-091D-4BF5-8943-9FDD050674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94306-6FA6-4B92-B48D-84684DC14A9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B727AB-9C5E-4937-BF04-848B960DABE0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/>
          <p:nvPr/>
        </p:nvSpPr>
        <p:spPr>
          <a:xfrm>
            <a:off x="0" y="1752600"/>
            <a:ext cx="8994033" cy="3418233"/>
          </a:xfrm>
          <a:prstGeom prst="rect">
            <a:avLst/>
          </a:prstGeom>
        </p:spPr>
        <p:txBody>
          <a:bodyPr vert="horz" wrap="square" lIns="68580" tIns="34290" rIns="68580" bIns="3429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  <a:endParaRPr lang="en-US" alt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 CỘNG CÓ NHỚ TRONG PHẠM VI 100 (TIẾT 1)</a:t>
            </a:r>
            <a:endParaRPr lang="en-US" alt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en-US" sz="3600" b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41982"/>
            <a:ext cx="74036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PHƯỜNG ĐÔNG HẢI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ĐÔNG HẢI 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75426" y="981387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6723" y="1005271"/>
            <a:ext cx="709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5426" y="1819587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7584" y="1826550"/>
            <a:ext cx="457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286701" y="2581587"/>
            <a:ext cx="106566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23736" y="1396885"/>
            <a:ext cx="358984" cy="824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6465" y="973685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74389" y="973685"/>
            <a:ext cx="709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6465" y="1811885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23459" y="1811465"/>
            <a:ext cx="845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717740" y="2573885"/>
            <a:ext cx="106566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85336" y="1354685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833998" y="1086019"/>
            <a:ext cx="498400" cy="14686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67600" y="1005270"/>
            <a:ext cx="584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81485" y="1819143"/>
            <a:ext cx="538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847958" y="2586894"/>
            <a:ext cx="484440" cy="7419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flipH="1">
            <a:off x="3819532" y="2574384"/>
            <a:ext cx="567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53216" y="1041757"/>
            <a:ext cx="498400" cy="14686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55202" y="2488902"/>
            <a:ext cx="498400" cy="7419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3395" y="910767"/>
            <a:ext cx="521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11851" y="1770183"/>
            <a:ext cx="468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66540" y="2542362"/>
            <a:ext cx="658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085536" y="2351730"/>
            <a:ext cx="1066800" cy="2513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3" y="3801990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2843" y="3801990"/>
            <a:ext cx="3354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12,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15421" y="3801990"/>
            <a:ext cx="3992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00136" y="2351730"/>
            <a:ext cx="1193405" cy="2757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3395" y="919431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71319" y="919431"/>
            <a:ext cx="709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03395" y="1757631"/>
            <a:ext cx="30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34457" y="1757211"/>
            <a:ext cx="845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314670" y="2519631"/>
            <a:ext cx="106566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82266" y="1300431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79584" y="2526187"/>
            <a:ext cx="468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3736" y="5431833"/>
            <a:ext cx="315853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 + 25 = 62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9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6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1" grpId="0"/>
      <p:bldP spid="34" grpId="0"/>
      <p:bldP spid="35" grpId="0"/>
      <p:bldP spid="36" grpId="0"/>
      <p:bldP spid="37" grpId="0"/>
      <p:bldP spid="39" grpId="0"/>
      <p:bldP spid="54" grpId="0" animBg="1"/>
      <p:bldP spid="54" grpId="1" animBg="1"/>
      <p:bldP spid="55" grpId="0"/>
      <p:bldP spid="55" grpId="1"/>
      <p:bldP spid="56" grpId="0"/>
      <p:bldP spid="56" grpId="1"/>
      <p:bldP spid="57" grpId="0" animBg="1"/>
      <p:bldP spid="57" grpId="1" animBg="1"/>
      <p:bldP spid="58" grpId="0"/>
      <p:bldP spid="58" grpId="1"/>
      <p:bldP spid="22" grpId="0" animBg="1"/>
      <p:bldP spid="22" grpId="1" animBg="1"/>
      <p:bldP spid="23" grpId="0" animBg="1"/>
      <p:bldP spid="23" grpId="1" animBg="1"/>
      <p:bldP spid="24" grpId="0"/>
      <p:bldP spid="24" grpId="1"/>
      <p:bldP spid="25" grpId="0"/>
      <p:bldP spid="25" grpId="1"/>
      <p:bldP spid="26" grpId="0"/>
      <p:bldP spid="26" grpId="1"/>
      <p:bldP spid="2" grpId="0" animBg="1"/>
      <p:bldP spid="3" grpId="0"/>
      <p:bldP spid="5" grpId="0" animBg="1"/>
      <p:bldP spid="30" grpId="0"/>
      <p:bldP spid="31" grpId="0"/>
      <p:bldP spid="32" grpId="0"/>
      <p:bldP spid="33" grpId="0"/>
      <p:bldP spid="41" grpId="0"/>
      <p:bldP spid="42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0" y="533400"/>
            <a:ext cx="9101384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9"/>
          <p:cNvSpPr txBox="1">
            <a:spLocks noChangeArrowheads="1"/>
          </p:cNvSpPr>
          <p:nvPr/>
        </p:nvSpPr>
        <p:spPr bwMode="auto">
          <a:xfrm>
            <a:off x="1066800" y="3427412"/>
            <a:ext cx="56245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FFFFFF"/>
                </a:solidFill>
                <a:latin typeface="UTM Avo" panose="02040603050506020204"/>
                <a:ea typeface="SimSun" panose="02010600030101010101" pitchFamily="2" charset="-122"/>
              </a:rPr>
              <a:t>HẸN GẶP LẠI</a:t>
            </a:r>
            <a:endParaRPr lang="en-US" sz="6600" b="1" dirty="0">
              <a:solidFill>
                <a:srgbClr val="FFFFFF"/>
              </a:solidFill>
              <a:latin typeface="UTM Avo" panose="02040603050506020204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975935" y="1059160"/>
            <a:ext cx="411778" cy="2693987"/>
            <a:chOff x="1752598" y="990600"/>
            <a:chExt cx="524145" cy="3505200"/>
          </a:xfrm>
        </p:grpSpPr>
        <p:sp>
          <p:nvSpPr>
            <p:cNvPr id="6" name="Cube 5"/>
            <p:cNvSpPr/>
            <p:nvPr/>
          </p:nvSpPr>
          <p:spPr>
            <a:xfrm>
              <a:off x="1752598" y="990600"/>
              <a:ext cx="490537" cy="3505200"/>
            </a:xfrm>
            <a:prstGeom prst="cub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1752600" y="3809998"/>
              <a:ext cx="304800" cy="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752600" y="3124198"/>
              <a:ext cx="304800" cy="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752600" y="2362198"/>
              <a:ext cx="304800" cy="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752600" y="1717956"/>
              <a:ext cx="304800" cy="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752600" y="4190998"/>
              <a:ext cx="304800" cy="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752600" y="3429000"/>
              <a:ext cx="304800" cy="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1752600" y="2743200"/>
              <a:ext cx="304800" cy="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752600" y="2057398"/>
              <a:ext cx="304800" cy="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752600" y="1447798"/>
              <a:ext cx="304800" cy="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133600" y="1295400"/>
              <a:ext cx="122635" cy="1226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72" name="Picture 24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6388" y="2209800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717" y="1904998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4" name="Picture 26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0735" y="2971798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5" name="Picture 27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343" y="2590800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6" name="Picture 28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835" y="3636816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7" name="Picture 29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343" y="3276600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8" name="Picture 30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717" y="4038600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9" name="Picture 3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343" y="1600200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Cube 22"/>
          <p:cNvSpPr/>
          <p:nvPr/>
        </p:nvSpPr>
        <p:spPr>
          <a:xfrm>
            <a:off x="3042826" y="3447800"/>
            <a:ext cx="364435" cy="305347"/>
          </a:xfrm>
          <a:prstGeom prst="cube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26" y="1575346"/>
            <a:ext cx="383416" cy="32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26" y="1941763"/>
            <a:ext cx="383416" cy="32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26" y="2308179"/>
            <a:ext cx="383416" cy="32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35" y="3052113"/>
            <a:ext cx="383416" cy="32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26" y="2674595"/>
            <a:ext cx="383416" cy="32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26" y="1208930"/>
            <a:ext cx="383416" cy="32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735" y="1033760"/>
            <a:ext cx="427037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335" y="1033760"/>
            <a:ext cx="427037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335" y="3960837"/>
            <a:ext cx="427037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5" y="3933743"/>
            <a:ext cx="427037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2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35" y="4856460"/>
            <a:ext cx="377825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47335" y="957559"/>
            <a:ext cx="3200400" cy="576738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962400" y="3734797"/>
            <a:ext cx="533400" cy="176827"/>
          </a:xfrm>
          <a:prstGeom prst="rightArrow">
            <a:avLst/>
          </a:prstGeom>
          <a:solidFill>
            <a:srgbClr val="F61636"/>
          </a:solidFill>
          <a:ln>
            <a:solidFill>
              <a:srgbClr val="F61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663880" y="356378"/>
            <a:ext cx="3120" cy="6368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25" idx="1"/>
          </p:cNvCxnSpPr>
          <p:nvPr/>
        </p:nvCxnSpPr>
        <p:spPr>
          <a:xfrm flipV="1">
            <a:off x="747335" y="3829347"/>
            <a:ext cx="3200400" cy="11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47335" y="356378"/>
            <a:ext cx="3200400" cy="60118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58020" y="427233"/>
            <a:ext cx="149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Chục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678545" y="476547"/>
            <a:ext cx="117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endParaRPr lang="en-US" sz="2400" dirty="0"/>
          </a:p>
        </p:txBody>
      </p:sp>
      <p:sp>
        <p:nvSpPr>
          <p:cNvPr id="116" name="Rectangle 115"/>
          <p:cNvSpPr/>
          <p:nvPr/>
        </p:nvSpPr>
        <p:spPr>
          <a:xfrm>
            <a:off x="4495800" y="920987"/>
            <a:ext cx="3581400" cy="576738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 flipH="1">
            <a:off x="6758594" y="337030"/>
            <a:ext cx="3120" cy="6368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4495800" y="332566"/>
            <a:ext cx="3581400" cy="60118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4706485" y="407886"/>
            <a:ext cx="149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Chục</a:t>
            </a:r>
            <a:endParaRPr lang="en-US" sz="2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7001378" y="441499"/>
            <a:ext cx="117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endParaRPr lang="en-US" sz="2400" dirty="0"/>
          </a:p>
        </p:txBody>
      </p:sp>
      <p:pic>
        <p:nvPicPr>
          <p:cNvPr id="47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37990"/>
            <a:ext cx="1524000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65" y="3877351"/>
            <a:ext cx="963613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7236994" y="1081083"/>
            <a:ext cx="396842" cy="2533012"/>
            <a:chOff x="5181600" y="523639"/>
            <a:chExt cx="396842" cy="2533012"/>
          </a:xfrm>
        </p:grpSpPr>
        <p:sp>
          <p:nvSpPr>
            <p:cNvPr id="50" name="Cube 49"/>
            <p:cNvSpPr/>
            <p:nvPr/>
          </p:nvSpPr>
          <p:spPr>
            <a:xfrm>
              <a:off x="5195025" y="2751304"/>
              <a:ext cx="364435" cy="305347"/>
            </a:xfrm>
            <a:prstGeom prst="cube">
              <a:avLst/>
            </a:prstGeom>
            <a:solidFill>
              <a:srgbClr val="92D05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890356"/>
              <a:ext cx="383416" cy="326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3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026" y="1256472"/>
              <a:ext cx="383416" cy="326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026" y="1622888"/>
              <a:ext cx="383416" cy="326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3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367032"/>
              <a:ext cx="383416" cy="326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026" y="1989304"/>
              <a:ext cx="383416" cy="326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3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026" y="523639"/>
              <a:ext cx="383416" cy="326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7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64" y="6330217"/>
            <a:ext cx="383416" cy="32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64" y="5943600"/>
            <a:ext cx="383416" cy="32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" name="Group 58"/>
          <p:cNvGrpSpPr/>
          <p:nvPr/>
        </p:nvGrpSpPr>
        <p:grpSpPr>
          <a:xfrm>
            <a:off x="7243358" y="4678094"/>
            <a:ext cx="386748" cy="1117899"/>
            <a:chOff x="5191694" y="4322865"/>
            <a:chExt cx="386748" cy="1117899"/>
          </a:xfrm>
        </p:grpSpPr>
        <p:pic>
          <p:nvPicPr>
            <p:cNvPr id="60" name="Picture 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026" y="5113789"/>
              <a:ext cx="383416" cy="326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694" y="4745837"/>
              <a:ext cx="383416" cy="326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3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694" y="4322865"/>
              <a:ext cx="383416" cy="326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3" name="Picture 4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64" y="2382211"/>
            <a:ext cx="427037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04800" y="993389"/>
            <a:ext cx="793872" cy="4884440"/>
          </a:xfrm>
          <a:prstGeom prst="rect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9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11163 0.00579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14" grpId="0" animBg="1"/>
      <p:bldP spid="19" grpId="0"/>
      <p:bldP spid="20" grpId="0"/>
      <p:bldP spid="116" grpId="0" animBg="1"/>
      <p:bldP spid="119" grpId="0" animBg="1"/>
      <p:bldP spid="120" grpId="0"/>
      <p:bldP spid="121" grpId="0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0" y="228600"/>
            <a:ext cx="911492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762000"/>
            <a:ext cx="9144000" cy="50958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66335" y="787949"/>
            <a:ext cx="3444684" cy="576738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663880" y="186768"/>
            <a:ext cx="3120" cy="6368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25" idx="3"/>
          </p:cNvCxnSpPr>
          <p:nvPr/>
        </p:nvCxnSpPr>
        <p:spPr>
          <a:xfrm>
            <a:off x="344656" y="3640390"/>
            <a:ext cx="3466363" cy="31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66335" y="186768"/>
            <a:ext cx="3444684" cy="60118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58020" y="257623"/>
            <a:ext cx="149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Chục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678545" y="306937"/>
            <a:ext cx="117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endParaRPr lang="en-US" sz="2400" dirty="0"/>
          </a:p>
        </p:txBody>
      </p:sp>
      <p:sp>
        <p:nvSpPr>
          <p:cNvPr id="116" name="Rectangle 115"/>
          <p:cNvSpPr/>
          <p:nvPr/>
        </p:nvSpPr>
        <p:spPr>
          <a:xfrm>
            <a:off x="4800600" y="751377"/>
            <a:ext cx="3581400" cy="576738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 flipH="1">
            <a:off x="7063394" y="167420"/>
            <a:ext cx="3120" cy="6368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4800600" y="162956"/>
            <a:ext cx="3581400" cy="60118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5011285" y="238276"/>
            <a:ext cx="149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Chục</a:t>
            </a:r>
            <a:endParaRPr lang="en-US" sz="2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7306178" y="271889"/>
            <a:ext cx="117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endParaRPr lang="en-US" sz="2400" dirty="0"/>
          </a:p>
        </p:txBody>
      </p:sp>
      <p:grpSp>
        <p:nvGrpSpPr>
          <p:cNvPr id="64" name="Group 4"/>
          <p:cNvGrpSpPr/>
          <p:nvPr/>
        </p:nvGrpSpPr>
        <p:grpSpPr bwMode="auto">
          <a:xfrm>
            <a:off x="651810" y="1002489"/>
            <a:ext cx="234455" cy="2561701"/>
            <a:chOff x="3456" y="1056"/>
            <a:chExt cx="336" cy="2976"/>
          </a:xfrm>
        </p:grpSpPr>
        <p:sp>
          <p:nvSpPr>
            <p:cNvPr id="65" name="Rectangle 5"/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"/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7"/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8"/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10"/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11"/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12"/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13"/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14"/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Group 4"/>
          <p:cNvGrpSpPr/>
          <p:nvPr/>
        </p:nvGrpSpPr>
        <p:grpSpPr bwMode="auto">
          <a:xfrm>
            <a:off x="1164105" y="1002489"/>
            <a:ext cx="234455" cy="2561701"/>
            <a:chOff x="3456" y="1056"/>
            <a:chExt cx="336" cy="2976"/>
          </a:xfrm>
        </p:grpSpPr>
        <p:sp>
          <p:nvSpPr>
            <p:cNvPr id="76" name="Rectangle 5"/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6"/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"/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8"/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10"/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11"/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12"/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13"/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14"/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" name="Group 4"/>
          <p:cNvGrpSpPr/>
          <p:nvPr/>
        </p:nvGrpSpPr>
        <p:grpSpPr bwMode="auto">
          <a:xfrm>
            <a:off x="1676400" y="1002489"/>
            <a:ext cx="234455" cy="2561701"/>
            <a:chOff x="3456" y="1056"/>
            <a:chExt cx="336" cy="2976"/>
          </a:xfrm>
        </p:grpSpPr>
        <p:sp>
          <p:nvSpPr>
            <p:cNvPr id="87" name="Rectangle 5"/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6"/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7"/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8"/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10"/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1"/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12"/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13"/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Rectangle 14"/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895600" y="3302511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5"/>
          <p:cNvSpPr>
            <a:spLocks noChangeArrowheads="1"/>
          </p:cNvSpPr>
          <p:nvPr/>
        </p:nvSpPr>
        <p:spPr bwMode="auto">
          <a:xfrm>
            <a:off x="2900879" y="2974158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2911134" y="2650652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5"/>
          <p:cNvSpPr>
            <a:spLocks noChangeArrowheads="1"/>
          </p:cNvSpPr>
          <p:nvPr/>
        </p:nvSpPr>
        <p:spPr bwMode="auto">
          <a:xfrm>
            <a:off x="2908791" y="2327500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5"/>
          <p:cNvSpPr>
            <a:spLocks noChangeArrowheads="1"/>
          </p:cNvSpPr>
          <p:nvPr/>
        </p:nvSpPr>
        <p:spPr bwMode="auto">
          <a:xfrm>
            <a:off x="2915250" y="1997798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"/>
          <p:cNvSpPr>
            <a:spLocks noChangeArrowheads="1"/>
          </p:cNvSpPr>
          <p:nvPr/>
        </p:nvSpPr>
        <p:spPr bwMode="auto">
          <a:xfrm>
            <a:off x="2925202" y="1674292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auto">
          <a:xfrm>
            <a:off x="2937220" y="1337072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" name="Group 103"/>
          <p:cNvGrpSpPr/>
          <p:nvPr/>
        </p:nvGrpSpPr>
        <p:grpSpPr bwMode="auto">
          <a:xfrm>
            <a:off x="762000" y="3774408"/>
            <a:ext cx="1047012" cy="2532982"/>
            <a:chOff x="1152" y="1056"/>
            <a:chExt cx="240" cy="681"/>
          </a:xfrm>
        </p:grpSpPr>
        <p:grpSp>
          <p:nvGrpSpPr>
            <p:cNvPr id="105" name="Group 104"/>
            <p:cNvGrpSpPr/>
            <p:nvPr/>
          </p:nvGrpSpPr>
          <p:grpSpPr bwMode="auto">
            <a:xfrm flipH="1" flipV="1">
              <a:off x="1152" y="1056"/>
              <a:ext cx="48" cy="681"/>
              <a:chOff x="3360" y="864"/>
              <a:chExt cx="96" cy="960"/>
            </a:xfrm>
          </p:grpSpPr>
          <p:sp>
            <p:nvSpPr>
              <p:cNvPr id="122" name="Rectangle 129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30"/>
              <p:cNvSpPr>
                <a:spLocks noChangeArrowheads="1"/>
              </p:cNvSpPr>
              <p:nvPr/>
            </p:nvSpPr>
            <p:spPr bwMode="auto">
              <a:xfrm>
                <a:off x="3360" y="96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31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32"/>
              <p:cNvSpPr>
                <a:spLocks noChangeArrowheads="1"/>
              </p:cNvSpPr>
              <p:nvPr/>
            </p:nvSpPr>
            <p:spPr bwMode="auto">
              <a:xfrm>
                <a:off x="3360" y="11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33"/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34"/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Rectangle 135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Rectangle 136"/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Rectangle 137"/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Rectangle 138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" name="Group 139"/>
            <p:cNvGrpSpPr/>
            <p:nvPr/>
          </p:nvGrpSpPr>
          <p:grpSpPr bwMode="auto">
            <a:xfrm flipH="1" flipV="1">
              <a:off x="1344" y="1056"/>
              <a:ext cx="48" cy="672"/>
              <a:chOff x="3360" y="864"/>
              <a:chExt cx="96" cy="960"/>
            </a:xfrm>
          </p:grpSpPr>
          <p:sp>
            <p:nvSpPr>
              <p:cNvPr id="107" name="Rectangle 140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41"/>
              <p:cNvSpPr>
                <a:spLocks noChangeArrowheads="1"/>
              </p:cNvSpPr>
              <p:nvPr/>
            </p:nvSpPr>
            <p:spPr bwMode="auto">
              <a:xfrm>
                <a:off x="3360" y="96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42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143"/>
              <p:cNvSpPr>
                <a:spLocks noChangeArrowheads="1"/>
              </p:cNvSpPr>
              <p:nvPr/>
            </p:nvSpPr>
            <p:spPr bwMode="auto">
              <a:xfrm>
                <a:off x="3360" y="11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144"/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Rectangle 145"/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146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147"/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148"/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Rectangle 149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2" name="Rectangle 149"/>
          <p:cNvSpPr>
            <a:spLocks noChangeArrowheads="1"/>
          </p:cNvSpPr>
          <p:nvPr/>
        </p:nvSpPr>
        <p:spPr bwMode="auto">
          <a:xfrm flipH="1" flipV="1">
            <a:off x="2889890" y="6057439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Rectangle 149"/>
          <p:cNvSpPr>
            <a:spLocks noChangeArrowheads="1"/>
          </p:cNvSpPr>
          <p:nvPr/>
        </p:nvSpPr>
        <p:spPr bwMode="auto">
          <a:xfrm flipH="1" flipV="1">
            <a:off x="2889890" y="5747032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Rectangle 149"/>
          <p:cNvSpPr>
            <a:spLocks noChangeArrowheads="1"/>
          </p:cNvSpPr>
          <p:nvPr/>
        </p:nvSpPr>
        <p:spPr bwMode="auto">
          <a:xfrm flipH="1" flipV="1">
            <a:off x="2889890" y="5412096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Rectangle 149"/>
          <p:cNvSpPr>
            <a:spLocks noChangeArrowheads="1"/>
          </p:cNvSpPr>
          <p:nvPr/>
        </p:nvSpPr>
        <p:spPr bwMode="auto">
          <a:xfrm flipH="1" flipV="1">
            <a:off x="2880442" y="5101689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Rectangle 149"/>
          <p:cNvSpPr>
            <a:spLocks noChangeArrowheads="1"/>
          </p:cNvSpPr>
          <p:nvPr/>
        </p:nvSpPr>
        <p:spPr bwMode="auto">
          <a:xfrm flipH="1" flipV="1">
            <a:off x="2889890" y="4796076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ight Arrow 25"/>
          <p:cNvSpPr/>
          <p:nvPr/>
        </p:nvSpPr>
        <p:spPr>
          <a:xfrm>
            <a:off x="4038600" y="3597185"/>
            <a:ext cx="533400" cy="163155"/>
          </a:xfrm>
          <a:prstGeom prst="rightArrow">
            <a:avLst/>
          </a:prstGeom>
          <a:solidFill>
            <a:srgbClr val="F61636"/>
          </a:solidFill>
          <a:ln>
            <a:solidFill>
              <a:srgbClr val="F61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4"/>
          <p:cNvGrpSpPr/>
          <p:nvPr/>
        </p:nvGrpSpPr>
        <p:grpSpPr bwMode="auto">
          <a:xfrm>
            <a:off x="4919010" y="1002489"/>
            <a:ext cx="234455" cy="2561701"/>
            <a:chOff x="3456" y="1056"/>
            <a:chExt cx="336" cy="2976"/>
          </a:xfrm>
        </p:grpSpPr>
        <p:sp>
          <p:nvSpPr>
            <p:cNvPr id="140" name="Rectangle 5"/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6"/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7"/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8"/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9"/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0"/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Rectangle 11"/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12"/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13"/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14"/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0" name="Group 4"/>
          <p:cNvGrpSpPr/>
          <p:nvPr/>
        </p:nvGrpSpPr>
        <p:grpSpPr bwMode="auto">
          <a:xfrm>
            <a:off x="5431305" y="1002489"/>
            <a:ext cx="234455" cy="2561701"/>
            <a:chOff x="3456" y="1056"/>
            <a:chExt cx="336" cy="2976"/>
          </a:xfrm>
        </p:grpSpPr>
        <p:sp>
          <p:nvSpPr>
            <p:cNvPr id="151" name="Rectangle 5"/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6"/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7"/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8"/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9"/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Rectangle 10"/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11"/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12"/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13"/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14"/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1" name="Group 4"/>
          <p:cNvGrpSpPr/>
          <p:nvPr/>
        </p:nvGrpSpPr>
        <p:grpSpPr bwMode="auto">
          <a:xfrm>
            <a:off x="5943600" y="1002489"/>
            <a:ext cx="234455" cy="2561701"/>
            <a:chOff x="3456" y="1056"/>
            <a:chExt cx="336" cy="2976"/>
          </a:xfrm>
        </p:grpSpPr>
        <p:sp>
          <p:nvSpPr>
            <p:cNvPr id="162" name="Rectangle 5"/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6"/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Rectangle 7"/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Rectangle 8"/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Rectangle 9"/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Rectangle 10"/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Rectangle 11"/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Rectangle 12"/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Rectangle 13"/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Rectangle 14"/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2" name="Rectangle 5"/>
          <p:cNvSpPr>
            <a:spLocks noChangeArrowheads="1"/>
          </p:cNvSpPr>
          <p:nvPr/>
        </p:nvSpPr>
        <p:spPr bwMode="auto">
          <a:xfrm>
            <a:off x="7391400" y="2951170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Rectangle 5"/>
          <p:cNvSpPr>
            <a:spLocks noChangeArrowheads="1"/>
          </p:cNvSpPr>
          <p:nvPr/>
        </p:nvSpPr>
        <p:spPr bwMode="auto">
          <a:xfrm>
            <a:off x="7396679" y="2622817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5"/>
          <p:cNvSpPr>
            <a:spLocks noChangeArrowheads="1"/>
          </p:cNvSpPr>
          <p:nvPr/>
        </p:nvSpPr>
        <p:spPr bwMode="auto">
          <a:xfrm>
            <a:off x="7406934" y="2299311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Rectangle 5"/>
          <p:cNvSpPr>
            <a:spLocks noChangeArrowheads="1"/>
          </p:cNvSpPr>
          <p:nvPr/>
        </p:nvSpPr>
        <p:spPr bwMode="auto">
          <a:xfrm>
            <a:off x="7404591" y="1976159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5"/>
          <p:cNvSpPr>
            <a:spLocks noChangeArrowheads="1"/>
          </p:cNvSpPr>
          <p:nvPr/>
        </p:nvSpPr>
        <p:spPr bwMode="auto">
          <a:xfrm>
            <a:off x="7411050" y="1646457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Rectangle 5"/>
          <p:cNvSpPr>
            <a:spLocks noChangeArrowheads="1"/>
          </p:cNvSpPr>
          <p:nvPr/>
        </p:nvSpPr>
        <p:spPr bwMode="auto">
          <a:xfrm>
            <a:off x="7421002" y="1322951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5"/>
          <p:cNvSpPr>
            <a:spLocks noChangeArrowheads="1"/>
          </p:cNvSpPr>
          <p:nvPr/>
        </p:nvSpPr>
        <p:spPr bwMode="auto">
          <a:xfrm>
            <a:off x="7418952" y="985731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9" name="Group 178"/>
          <p:cNvGrpSpPr/>
          <p:nvPr/>
        </p:nvGrpSpPr>
        <p:grpSpPr bwMode="auto">
          <a:xfrm>
            <a:off x="5092422" y="3744312"/>
            <a:ext cx="1047012" cy="2532982"/>
            <a:chOff x="1152" y="1056"/>
            <a:chExt cx="240" cy="681"/>
          </a:xfrm>
        </p:grpSpPr>
        <p:grpSp>
          <p:nvGrpSpPr>
            <p:cNvPr id="180" name="Group 179"/>
            <p:cNvGrpSpPr/>
            <p:nvPr/>
          </p:nvGrpSpPr>
          <p:grpSpPr bwMode="auto">
            <a:xfrm flipH="1" flipV="1">
              <a:off x="1152" y="1056"/>
              <a:ext cx="48" cy="681"/>
              <a:chOff x="3360" y="864"/>
              <a:chExt cx="96" cy="960"/>
            </a:xfrm>
          </p:grpSpPr>
          <p:sp>
            <p:nvSpPr>
              <p:cNvPr id="192" name="Rectangle 129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130"/>
              <p:cNvSpPr>
                <a:spLocks noChangeArrowheads="1"/>
              </p:cNvSpPr>
              <p:nvPr/>
            </p:nvSpPr>
            <p:spPr bwMode="auto">
              <a:xfrm>
                <a:off x="3360" y="96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131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Rectangle 132"/>
              <p:cNvSpPr>
                <a:spLocks noChangeArrowheads="1"/>
              </p:cNvSpPr>
              <p:nvPr/>
            </p:nvSpPr>
            <p:spPr bwMode="auto">
              <a:xfrm>
                <a:off x="3360" y="11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Rectangle 133"/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Rectangle 134"/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Rectangle 135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Rectangle 136"/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Rectangle 137"/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Rectangle 138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" name="Group 139"/>
            <p:cNvGrpSpPr/>
            <p:nvPr/>
          </p:nvGrpSpPr>
          <p:grpSpPr bwMode="auto">
            <a:xfrm flipH="1" flipV="1">
              <a:off x="1344" y="1056"/>
              <a:ext cx="48" cy="672"/>
              <a:chOff x="3360" y="864"/>
              <a:chExt cx="96" cy="960"/>
            </a:xfrm>
          </p:grpSpPr>
          <p:sp>
            <p:nvSpPr>
              <p:cNvPr id="182" name="Rectangle 140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Rectangle 141"/>
              <p:cNvSpPr>
                <a:spLocks noChangeArrowheads="1"/>
              </p:cNvSpPr>
              <p:nvPr/>
            </p:nvSpPr>
            <p:spPr bwMode="auto">
              <a:xfrm>
                <a:off x="3360" y="96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Rectangle 142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Rectangle 143"/>
              <p:cNvSpPr>
                <a:spLocks noChangeArrowheads="1"/>
              </p:cNvSpPr>
              <p:nvPr/>
            </p:nvSpPr>
            <p:spPr bwMode="auto">
              <a:xfrm>
                <a:off x="3360" y="11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Rectangle 144"/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Rectangle 145"/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Rectangle 146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Rectangle 147"/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Rectangle 148"/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Rectangle 149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2" name="Rectangle 149"/>
          <p:cNvSpPr>
            <a:spLocks noChangeArrowheads="1"/>
          </p:cNvSpPr>
          <p:nvPr/>
        </p:nvSpPr>
        <p:spPr bwMode="auto">
          <a:xfrm flipH="1" flipV="1">
            <a:off x="7437045" y="6088716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" name="Rectangle 149"/>
          <p:cNvSpPr>
            <a:spLocks noChangeArrowheads="1"/>
          </p:cNvSpPr>
          <p:nvPr/>
        </p:nvSpPr>
        <p:spPr bwMode="auto">
          <a:xfrm flipH="1" flipV="1">
            <a:off x="7443504" y="5784871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Rectangle 149"/>
          <p:cNvSpPr>
            <a:spLocks noChangeArrowheads="1"/>
          </p:cNvSpPr>
          <p:nvPr/>
        </p:nvSpPr>
        <p:spPr bwMode="auto">
          <a:xfrm flipH="1" flipV="1">
            <a:off x="7415948" y="5384703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Rectangle 149"/>
          <p:cNvSpPr>
            <a:spLocks noChangeArrowheads="1"/>
          </p:cNvSpPr>
          <p:nvPr/>
        </p:nvSpPr>
        <p:spPr bwMode="auto">
          <a:xfrm flipH="1" flipV="1">
            <a:off x="7415948" y="5074296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" name="Rectangle 149"/>
          <p:cNvSpPr>
            <a:spLocks noChangeArrowheads="1"/>
          </p:cNvSpPr>
          <p:nvPr/>
        </p:nvSpPr>
        <p:spPr bwMode="auto">
          <a:xfrm flipH="1" flipV="1">
            <a:off x="7411328" y="4768683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9" grpId="0"/>
      <p:bldP spid="20" grpId="0"/>
      <p:bldP spid="116" grpId="0" animBg="1"/>
      <p:bldP spid="119" grpId="0" animBg="1"/>
      <p:bldP spid="120" grpId="0"/>
      <p:bldP spid="121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8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202" grpId="0" animBg="1"/>
      <p:bldP spid="203" grpId="0" animBg="1"/>
      <p:bldP spid="204" grpId="0" animBg="1"/>
      <p:bldP spid="205" grpId="0" animBg="1"/>
      <p:bldP spid="2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66335" y="787949"/>
            <a:ext cx="3444684" cy="576738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663880" y="186768"/>
            <a:ext cx="3120" cy="6368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25" idx="3"/>
          </p:cNvCxnSpPr>
          <p:nvPr/>
        </p:nvCxnSpPr>
        <p:spPr>
          <a:xfrm>
            <a:off x="344656" y="3640390"/>
            <a:ext cx="3466363" cy="31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66335" y="186768"/>
            <a:ext cx="3444684" cy="60118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58020" y="257623"/>
            <a:ext cx="149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Chục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678545" y="306937"/>
            <a:ext cx="117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endParaRPr lang="en-US" sz="2400" dirty="0"/>
          </a:p>
        </p:txBody>
      </p:sp>
      <p:sp>
        <p:nvSpPr>
          <p:cNvPr id="116" name="Rectangle 115"/>
          <p:cNvSpPr/>
          <p:nvPr/>
        </p:nvSpPr>
        <p:spPr>
          <a:xfrm>
            <a:off x="4800600" y="751377"/>
            <a:ext cx="3581400" cy="576738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 flipH="1">
            <a:off x="7063394" y="167420"/>
            <a:ext cx="3120" cy="6368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4800600" y="162956"/>
            <a:ext cx="3581400" cy="60118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5011285" y="238276"/>
            <a:ext cx="149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Chục</a:t>
            </a:r>
            <a:endParaRPr lang="en-US" sz="2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7306178" y="271889"/>
            <a:ext cx="117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endParaRPr lang="en-US" sz="2400" dirty="0"/>
          </a:p>
        </p:txBody>
      </p:sp>
      <p:grpSp>
        <p:nvGrpSpPr>
          <p:cNvPr id="64" name="Group 4"/>
          <p:cNvGrpSpPr/>
          <p:nvPr/>
        </p:nvGrpSpPr>
        <p:grpSpPr bwMode="auto">
          <a:xfrm>
            <a:off x="651810" y="1002489"/>
            <a:ext cx="234455" cy="2561701"/>
            <a:chOff x="3456" y="1056"/>
            <a:chExt cx="336" cy="2976"/>
          </a:xfrm>
        </p:grpSpPr>
        <p:sp>
          <p:nvSpPr>
            <p:cNvPr id="65" name="Rectangle 5"/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"/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7"/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8"/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10"/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11"/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12"/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13"/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14"/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Group 4"/>
          <p:cNvGrpSpPr/>
          <p:nvPr/>
        </p:nvGrpSpPr>
        <p:grpSpPr bwMode="auto">
          <a:xfrm>
            <a:off x="1164105" y="1002489"/>
            <a:ext cx="234455" cy="2561701"/>
            <a:chOff x="3456" y="1056"/>
            <a:chExt cx="336" cy="2976"/>
          </a:xfrm>
        </p:grpSpPr>
        <p:sp>
          <p:nvSpPr>
            <p:cNvPr id="76" name="Rectangle 5"/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6"/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"/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8"/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10"/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11"/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12"/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13"/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14"/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" name="Group 4"/>
          <p:cNvGrpSpPr/>
          <p:nvPr/>
        </p:nvGrpSpPr>
        <p:grpSpPr bwMode="auto">
          <a:xfrm>
            <a:off x="1676400" y="1002489"/>
            <a:ext cx="234455" cy="2561701"/>
            <a:chOff x="3456" y="1056"/>
            <a:chExt cx="336" cy="2976"/>
          </a:xfrm>
        </p:grpSpPr>
        <p:sp>
          <p:nvSpPr>
            <p:cNvPr id="87" name="Rectangle 5"/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6"/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7"/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8"/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10"/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1"/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12"/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13"/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Rectangle 14"/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895600" y="3302511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5"/>
          <p:cNvSpPr>
            <a:spLocks noChangeArrowheads="1"/>
          </p:cNvSpPr>
          <p:nvPr/>
        </p:nvSpPr>
        <p:spPr bwMode="auto">
          <a:xfrm>
            <a:off x="2900879" y="2974158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2911134" y="2650652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5"/>
          <p:cNvSpPr>
            <a:spLocks noChangeArrowheads="1"/>
          </p:cNvSpPr>
          <p:nvPr/>
        </p:nvSpPr>
        <p:spPr bwMode="auto">
          <a:xfrm>
            <a:off x="2908791" y="2327500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5"/>
          <p:cNvSpPr>
            <a:spLocks noChangeArrowheads="1"/>
          </p:cNvSpPr>
          <p:nvPr/>
        </p:nvSpPr>
        <p:spPr bwMode="auto">
          <a:xfrm>
            <a:off x="2915250" y="1997798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"/>
          <p:cNvSpPr>
            <a:spLocks noChangeArrowheads="1"/>
          </p:cNvSpPr>
          <p:nvPr/>
        </p:nvSpPr>
        <p:spPr bwMode="auto">
          <a:xfrm>
            <a:off x="2925202" y="1674292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auto">
          <a:xfrm>
            <a:off x="2937220" y="1337072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" name="Group 103"/>
          <p:cNvGrpSpPr/>
          <p:nvPr/>
        </p:nvGrpSpPr>
        <p:grpSpPr bwMode="auto">
          <a:xfrm>
            <a:off x="838200" y="3760340"/>
            <a:ext cx="1047012" cy="2532982"/>
            <a:chOff x="1152" y="1056"/>
            <a:chExt cx="240" cy="681"/>
          </a:xfrm>
        </p:grpSpPr>
        <p:grpSp>
          <p:nvGrpSpPr>
            <p:cNvPr id="105" name="Group 104"/>
            <p:cNvGrpSpPr/>
            <p:nvPr/>
          </p:nvGrpSpPr>
          <p:grpSpPr bwMode="auto">
            <a:xfrm flipH="1" flipV="1">
              <a:off x="1152" y="1056"/>
              <a:ext cx="48" cy="681"/>
              <a:chOff x="3360" y="864"/>
              <a:chExt cx="96" cy="960"/>
            </a:xfrm>
          </p:grpSpPr>
          <p:sp>
            <p:nvSpPr>
              <p:cNvPr id="122" name="Rectangle 129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30"/>
              <p:cNvSpPr>
                <a:spLocks noChangeArrowheads="1"/>
              </p:cNvSpPr>
              <p:nvPr/>
            </p:nvSpPr>
            <p:spPr bwMode="auto">
              <a:xfrm>
                <a:off x="3360" y="96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31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32"/>
              <p:cNvSpPr>
                <a:spLocks noChangeArrowheads="1"/>
              </p:cNvSpPr>
              <p:nvPr/>
            </p:nvSpPr>
            <p:spPr bwMode="auto">
              <a:xfrm>
                <a:off x="3360" y="11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33"/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34"/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Rectangle 135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Rectangle 136"/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Rectangle 137"/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Rectangle 138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" name="Group 139"/>
            <p:cNvGrpSpPr/>
            <p:nvPr/>
          </p:nvGrpSpPr>
          <p:grpSpPr bwMode="auto">
            <a:xfrm flipH="1" flipV="1">
              <a:off x="1344" y="1056"/>
              <a:ext cx="48" cy="672"/>
              <a:chOff x="3360" y="864"/>
              <a:chExt cx="96" cy="960"/>
            </a:xfrm>
          </p:grpSpPr>
          <p:sp>
            <p:nvSpPr>
              <p:cNvPr id="107" name="Rectangle 140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41"/>
              <p:cNvSpPr>
                <a:spLocks noChangeArrowheads="1"/>
              </p:cNvSpPr>
              <p:nvPr/>
            </p:nvSpPr>
            <p:spPr bwMode="auto">
              <a:xfrm>
                <a:off x="3360" y="96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42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143"/>
              <p:cNvSpPr>
                <a:spLocks noChangeArrowheads="1"/>
              </p:cNvSpPr>
              <p:nvPr/>
            </p:nvSpPr>
            <p:spPr bwMode="auto">
              <a:xfrm>
                <a:off x="3360" y="11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144"/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Rectangle 145"/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146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147"/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148"/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Rectangle 149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2" name="Rectangle 149"/>
          <p:cNvSpPr>
            <a:spLocks noChangeArrowheads="1"/>
          </p:cNvSpPr>
          <p:nvPr/>
        </p:nvSpPr>
        <p:spPr bwMode="auto">
          <a:xfrm flipH="1" flipV="1">
            <a:off x="2966090" y="6043371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Rectangle 149"/>
          <p:cNvSpPr>
            <a:spLocks noChangeArrowheads="1"/>
          </p:cNvSpPr>
          <p:nvPr/>
        </p:nvSpPr>
        <p:spPr bwMode="auto">
          <a:xfrm flipH="1" flipV="1">
            <a:off x="2966090" y="5732964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Rectangle 149"/>
          <p:cNvSpPr>
            <a:spLocks noChangeArrowheads="1"/>
          </p:cNvSpPr>
          <p:nvPr/>
        </p:nvSpPr>
        <p:spPr bwMode="auto">
          <a:xfrm flipH="1" flipV="1">
            <a:off x="2966090" y="5398028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Rectangle 149"/>
          <p:cNvSpPr>
            <a:spLocks noChangeArrowheads="1"/>
          </p:cNvSpPr>
          <p:nvPr/>
        </p:nvSpPr>
        <p:spPr bwMode="auto">
          <a:xfrm flipH="1" flipV="1">
            <a:off x="2956642" y="5087621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Rectangle 149"/>
          <p:cNvSpPr>
            <a:spLocks noChangeArrowheads="1"/>
          </p:cNvSpPr>
          <p:nvPr/>
        </p:nvSpPr>
        <p:spPr bwMode="auto">
          <a:xfrm flipH="1" flipV="1">
            <a:off x="2966090" y="4782008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ight Arrow 25"/>
          <p:cNvSpPr/>
          <p:nvPr/>
        </p:nvSpPr>
        <p:spPr>
          <a:xfrm>
            <a:off x="4038600" y="3597185"/>
            <a:ext cx="533400" cy="163155"/>
          </a:xfrm>
          <a:prstGeom prst="rightArrow">
            <a:avLst/>
          </a:prstGeom>
          <a:solidFill>
            <a:srgbClr val="F61636"/>
          </a:solidFill>
          <a:ln>
            <a:solidFill>
              <a:srgbClr val="F61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4"/>
          <p:cNvGrpSpPr/>
          <p:nvPr/>
        </p:nvGrpSpPr>
        <p:grpSpPr bwMode="auto">
          <a:xfrm>
            <a:off x="4919010" y="1002489"/>
            <a:ext cx="234455" cy="2561701"/>
            <a:chOff x="3456" y="1056"/>
            <a:chExt cx="336" cy="2976"/>
          </a:xfrm>
        </p:grpSpPr>
        <p:sp>
          <p:nvSpPr>
            <p:cNvPr id="140" name="Rectangle 5"/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6"/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7"/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8"/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9"/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0"/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Rectangle 11"/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12"/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13"/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14"/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0" name="Group 4"/>
          <p:cNvGrpSpPr/>
          <p:nvPr/>
        </p:nvGrpSpPr>
        <p:grpSpPr bwMode="auto">
          <a:xfrm>
            <a:off x="5431305" y="1002489"/>
            <a:ext cx="234455" cy="2561701"/>
            <a:chOff x="3456" y="1056"/>
            <a:chExt cx="336" cy="2976"/>
          </a:xfrm>
        </p:grpSpPr>
        <p:sp>
          <p:nvSpPr>
            <p:cNvPr id="151" name="Rectangle 5"/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6"/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7"/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8"/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9"/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Rectangle 10"/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11"/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12"/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13"/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14"/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1" name="Group 4"/>
          <p:cNvGrpSpPr/>
          <p:nvPr/>
        </p:nvGrpSpPr>
        <p:grpSpPr bwMode="auto">
          <a:xfrm>
            <a:off x="5943600" y="1002489"/>
            <a:ext cx="234455" cy="2561701"/>
            <a:chOff x="3456" y="1056"/>
            <a:chExt cx="336" cy="2976"/>
          </a:xfrm>
        </p:grpSpPr>
        <p:sp>
          <p:nvSpPr>
            <p:cNvPr id="162" name="Rectangle 5"/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6"/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Rectangle 7"/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Rectangle 8"/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Rectangle 9"/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Rectangle 10"/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Rectangle 11"/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Rectangle 12"/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Rectangle 13"/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Rectangle 14"/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2" name="Rectangle 5"/>
          <p:cNvSpPr>
            <a:spLocks noChangeArrowheads="1"/>
          </p:cNvSpPr>
          <p:nvPr/>
        </p:nvSpPr>
        <p:spPr bwMode="auto">
          <a:xfrm>
            <a:off x="7391400" y="2683878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Rectangle 5"/>
          <p:cNvSpPr>
            <a:spLocks noChangeArrowheads="1"/>
          </p:cNvSpPr>
          <p:nvPr/>
        </p:nvSpPr>
        <p:spPr bwMode="auto">
          <a:xfrm>
            <a:off x="7396679" y="2383661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5"/>
          <p:cNvSpPr>
            <a:spLocks noChangeArrowheads="1"/>
          </p:cNvSpPr>
          <p:nvPr/>
        </p:nvSpPr>
        <p:spPr bwMode="auto">
          <a:xfrm>
            <a:off x="7406934" y="2088291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Rectangle 5"/>
          <p:cNvSpPr>
            <a:spLocks noChangeArrowheads="1"/>
          </p:cNvSpPr>
          <p:nvPr/>
        </p:nvSpPr>
        <p:spPr bwMode="auto">
          <a:xfrm>
            <a:off x="7404591" y="1793275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5"/>
          <p:cNvSpPr>
            <a:spLocks noChangeArrowheads="1"/>
          </p:cNvSpPr>
          <p:nvPr/>
        </p:nvSpPr>
        <p:spPr bwMode="auto">
          <a:xfrm>
            <a:off x="7411050" y="1491709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Rectangle 5"/>
          <p:cNvSpPr>
            <a:spLocks noChangeArrowheads="1"/>
          </p:cNvSpPr>
          <p:nvPr/>
        </p:nvSpPr>
        <p:spPr bwMode="auto">
          <a:xfrm>
            <a:off x="7421002" y="1196339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5"/>
          <p:cNvSpPr>
            <a:spLocks noChangeArrowheads="1"/>
          </p:cNvSpPr>
          <p:nvPr/>
        </p:nvSpPr>
        <p:spPr bwMode="auto">
          <a:xfrm>
            <a:off x="7418952" y="887255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9" name="Group 178"/>
          <p:cNvGrpSpPr/>
          <p:nvPr/>
        </p:nvGrpSpPr>
        <p:grpSpPr bwMode="auto">
          <a:xfrm>
            <a:off x="5092422" y="3744312"/>
            <a:ext cx="1047012" cy="2532982"/>
            <a:chOff x="1152" y="1056"/>
            <a:chExt cx="240" cy="681"/>
          </a:xfrm>
        </p:grpSpPr>
        <p:grpSp>
          <p:nvGrpSpPr>
            <p:cNvPr id="180" name="Group 179"/>
            <p:cNvGrpSpPr/>
            <p:nvPr/>
          </p:nvGrpSpPr>
          <p:grpSpPr bwMode="auto">
            <a:xfrm flipH="1" flipV="1">
              <a:off x="1152" y="1056"/>
              <a:ext cx="48" cy="681"/>
              <a:chOff x="3360" y="864"/>
              <a:chExt cx="96" cy="960"/>
            </a:xfrm>
          </p:grpSpPr>
          <p:sp>
            <p:nvSpPr>
              <p:cNvPr id="192" name="Rectangle 129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130"/>
              <p:cNvSpPr>
                <a:spLocks noChangeArrowheads="1"/>
              </p:cNvSpPr>
              <p:nvPr/>
            </p:nvSpPr>
            <p:spPr bwMode="auto">
              <a:xfrm>
                <a:off x="3360" y="96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131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Rectangle 132"/>
              <p:cNvSpPr>
                <a:spLocks noChangeArrowheads="1"/>
              </p:cNvSpPr>
              <p:nvPr/>
            </p:nvSpPr>
            <p:spPr bwMode="auto">
              <a:xfrm>
                <a:off x="3360" y="11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Rectangle 133"/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Rectangle 134"/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Rectangle 135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Rectangle 136"/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Rectangle 137"/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Rectangle 138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" name="Group 139"/>
            <p:cNvGrpSpPr/>
            <p:nvPr/>
          </p:nvGrpSpPr>
          <p:grpSpPr bwMode="auto">
            <a:xfrm flipH="1" flipV="1">
              <a:off x="1344" y="1056"/>
              <a:ext cx="48" cy="672"/>
              <a:chOff x="3360" y="864"/>
              <a:chExt cx="96" cy="960"/>
            </a:xfrm>
          </p:grpSpPr>
          <p:sp>
            <p:nvSpPr>
              <p:cNvPr id="182" name="Rectangle 140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Rectangle 141"/>
              <p:cNvSpPr>
                <a:spLocks noChangeArrowheads="1"/>
              </p:cNvSpPr>
              <p:nvPr/>
            </p:nvSpPr>
            <p:spPr bwMode="auto">
              <a:xfrm>
                <a:off x="3360" y="96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Rectangle 142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Rectangle 143"/>
              <p:cNvSpPr>
                <a:spLocks noChangeArrowheads="1"/>
              </p:cNvSpPr>
              <p:nvPr/>
            </p:nvSpPr>
            <p:spPr bwMode="auto">
              <a:xfrm>
                <a:off x="3360" y="11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Rectangle 144"/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Rectangle 145"/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Rectangle 146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Rectangle 147"/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Rectangle 148"/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Rectangle 149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2" name="Rectangle 149"/>
          <p:cNvSpPr>
            <a:spLocks noChangeArrowheads="1"/>
          </p:cNvSpPr>
          <p:nvPr/>
        </p:nvSpPr>
        <p:spPr bwMode="auto">
          <a:xfrm flipH="1" flipV="1">
            <a:off x="7422977" y="6088716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" name="Rectangle 149"/>
          <p:cNvSpPr>
            <a:spLocks noChangeArrowheads="1"/>
          </p:cNvSpPr>
          <p:nvPr/>
        </p:nvSpPr>
        <p:spPr bwMode="auto">
          <a:xfrm flipH="1" flipV="1">
            <a:off x="7429436" y="5784871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Rectangle 149"/>
          <p:cNvSpPr>
            <a:spLocks noChangeArrowheads="1"/>
          </p:cNvSpPr>
          <p:nvPr/>
        </p:nvSpPr>
        <p:spPr bwMode="auto">
          <a:xfrm flipH="1" flipV="1">
            <a:off x="7415948" y="5342499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Rectangle 149"/>
          <p:cNvSpPr>
            <a:spLocks noChangeArrowheads="1"/>
          </p:cNvSpPr>
          <p:nvPr/>
        </p:nvSpPr>
        <p:spPr bwMode="auto">
          <a:xfrm flipH="1" flipV="1">
            <a:off x="7415948" y="5032092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" name="Rectangle 149"/>
          <p:cNvSpPr>
            <a:spLocks noChangeArrowheads="1"/>
          </p:cNvSpPr>
          <p:nvPr/>
        </p:nvSpPr>
        <p:spPr bwMode="auto">
          <a:xfrm flipH="1" flipV="1">
            <a:off x="7411328" y="4726479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7209080" y="818272"/>
            <a:ext cx="691924" cy="4878550"/>
          </a:xfrm>
          <a:prstGeom prst="rect">
            <a:avLst/>
          </a:prstGeom>
          <a:noFill/>
          <a:ln w="38100">
            <a:solidFill>
              <a:srgbClr val="F6163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4.16667E-6 -0.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-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-0.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205" grpId="0" animBg="1"/>
      <p:bldP spid="206" grpId="0" animBg="1"/>
      <p:bldP spid="2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66335" y="787949"/>
            <a:ext cx="3444684" cy="576738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663880" y="186768"/>
            <a:ext cx="3120" cy="6368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25" idx="3"/>
          </p:cNvCxnSpPr>
          <p:nvPr/>
        </p:nvCxnSpPr>
        <p:spPr>
          <a:xfrm>
            <a:off x="344656" y="3640390"/>
            <a:ext cx="3466363" cy="31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66335" y="186768"/>
            <a:ext cx="3444684" cy="60118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58020" y="257623"/>
            <a:ext cx="149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Chục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678545" y="306937"/>
            <a:ext cx="117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endParaRPr lang="en-US" sz="2400" dirty="0"/>
          </a:p>
        </p:txBody>
      </p:sp>
      <p:sp>
        <p:nvSpPr>
          <p:cNvPr id="116" name="Rectangle 115"/>
          <p:cNvSpPr/>
          <p:nvPr/>
        </p:nvSpPr>
        <p:spPr>
          <a:xfrm>
            <a:off x="4800600" y="751377"/>
            <a:ext cx="3581400" cy="576738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 flipH="1">
            <a:off x="7063394" y="167420"/>
            <a:ext cx="3120" cy="6368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4800600" y="162956"/>
            <a:ext cx="3581400" cy="601181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5391121" y="238276"/>
            <a:ext cx="149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Chục</a:t>
            </a:r>
            <a:endParaRPr lang="en-US" sz="2400" dirty="0"/>
          </a:p>
        </p:txBody>
      </p:sp>
      <p:sp>
        <p:nvSpPr>
          <p:cNvPr id="121" name="TextBox 120"/>
          <p:cNvSpPr txBox="1"/>
          <p:nvPr/>
        </p:nvSpPr>
        <p:spPr>
          <a:xfrm>
            <a:off x="7306178" y="271889"/>
            <a:ext cx="117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endParaRPr lang="en-US" sz="2400" dirty="0"/>
          </a:p>
        </p:txBody>
      </p:sp>
      <p:grpSp>
        <p:nvGrpSpPr>
          <p:cNvPr id="64" name="Group 4"/>
          <p:cNvGrpSpPr/>
          <p:nvPr/>
        </p:nvGrpSpPr>
        <p:grpSpPr bwMode="auto">
          <a:xfrm>
            <a:off x="651810" y="1002489"/>
            <a:ext cx="234455" cy="2561701"/>
            <a:chOff x="3456" y="1056"/>
            <a:chExt cx="336" cy="2976"/>
          </a:xfrm>
        </p:grpSpPr>
        <p:sp>
          <p:nvSpPr>
            <p:cNvPr id="65" name="Rectangle 5"/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"/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7"/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8"/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9"/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10"/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11"/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12"/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13"/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14"/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" name="Group 4"/>
          <p:cNvGrpSpPr/>
          <p:nvPr/>
        </p:nvGrpSpPr>
        <p:grpSpPr bwMode="auto">
          <a:xfrm>
            <a:off x="1164105" y="1002489"/>
            <a:ext cx="234455" cy="2561701"/>
            <a:chOff x="3456" y="1056"/>
            <a:chExt cx="336" cy="2976"/>
          </a:xfrm>
        </p:grpSpPr>
        <p:sp>
          <p:nvSpPr>
            <p:cNvPr id="76" name="Rectangle 5"/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6"/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"/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Rectangle 8"/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9"/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10"/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11"/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12"/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13"/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14"/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6" name="Group 4"/>
          <p:cNvGrpSpPr/>
          <p:nvPr/>
        </p:nvGrpSpPr>
        <p:grpSpPr bwMode="auto">
          <a:xfrm>
            <a:off x="1676400" y="1002489"/>
            <a:ext cx="234455" cy="2561701"/>
            <a:chOff x="3456" y="1056"/>
            <a:chExt cx="336" cy="2976"/>
          </a:xfrm>
        </p:grpSpPr>
        <p:sp>
          <p:nvSpPr>
            <p:cNvPr id="87" name="Rectangle 5"/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6"/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7"/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8"/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10"/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1"/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12"/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13"/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Rectangle 14"/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2895600" y="3302511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5"/>
          <p:cNvSpPr>
            <a:spLocks noChangeArrowheads="1"/>
          </p:cNvSpPr>
          <p:nvPr/>
        </p:nvSpPr>
        <p:spPr bwMode="auto">
          <a:xfrm>
            <a:off x="2900879" y="2974158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5"/>
          <p:cNvSpPr>
            <a:spLocks noChangeArrowheads="1"/>
          </p:cNvSpPr>
          <p:nvPr/>
        </p:nvSpPr>
        <p:spPr bwMode="auto">
          <a:xfrm>
            <a:off x="2911134" y="2650652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5"/>
          <p:cNvSpPr>
            <a:spLocks noChangeArrowheads="1"/>
          </p:cNvSpPr>
          <p:nvPr/>
        </p:nvSpPr>
        <p:spPr bwMode="auto">
          <a:xfrm>
            <a:off x="2908791" y="2327500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5"/>
          <p:cNvSpPr>
            <a:spLocks noChangeArrowheads="1"/>
          </p:cNvSpPr>
          <p:nvPr/>
        </p:nvSpPr>
        <p:spPr bwMode="auto">
          <a:xfrm>
            <a:off x="2915250" y="1997798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5"/>
          <p:cNvSpPr>
            <a:spLocks noChangeArrowheads="1"/>
          </p:cNvSpPr>
          <p:nvPr/>
        </p:nvSpPr>
        <p:spPr bwMode="auto">
          <a:xfrm>
            <a:off x="2925202" y="1674292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Rectangle 5"/>
          <p:cNvSpPr>
            <a:spLocks noChangeArrowheads="1"/>
          </p:cNvSpPr>
          <p:nvPr/>
        </p:nvSpPr>
        <p:spPr bwMode="auto">
          <a:xfrm>
            <a:off x="2937220" y="1337072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" name="Group 103"/>
          <p:cNvGrpSpPr/>
          <p:nvPr/>
        </p:nvGrpSpPr>
        <p:grpSpPr bwMode="auto">
          <a:xfrm>
            <a:off x="838200" y="3760340"/>
            <a:ext cx="1047012" cy="2532982"/>
            <a:chOff x="1152" y="1056"/>
            <a:chExt cx="240" cy="681"/>
          </a:xfrm>
        </p:grpSpPr>
        <p:grpSp>
          <p:nvGrpSpPr>
            <p:cNvPr id="105" name="Group 104"/>
            <p:cNvGrpSpPr/>
            <p:nvPr/>
          </p:nvGrpSpPr>
          <p:grpSpPr bwMode="auto">
            <a:xfrm flipH="1" flipV="1">
              <a:off x="1152" y="1056"/>
              <a:ext cx="48" cy="681"/>
              <a:chOff x="3360" y="864"/>
              <a:chExt cx="96" cy="960"/>
            </a:xfrm>
          </p:grpSpPr>
          <p:sp>
            <p:nvSpPr>
              <p:cNvPr id="122" name="Rectangle 129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30"/>
              <p:cNvSpPr>
                <a:spLocks noChangeArrowheads="1"/>
              </p:cNvSpPr>
              <p:nvPr/>
            </p:nvSpPr>
            <p:spPr bwMode="auto">
              <a:xfrm>
                <a:off x="3360" y="96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31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32"/>
              <p:cNvSpPr>
                <a:spLocks noChangeArrowheads="1"/>
              </p:cNvSpPr>
              <p:nvPr/>
            </p:nvSpPr>
            <p:spPr bwMode="auto">
              <a:xfrm>
                <a:off x="3360" y="11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33"/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34"/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Rectangle 135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Rectangle 136"/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Rectangle 137"/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Rectangle 138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" name="Group 139"/>
            <p:cNvGrpSpPr/>
            <p:nvPr/>
          </p:nvGrpSpPr>
          <p:grpSpPr bwMode="auto">
            <a:xfrm flipH="1" flipV="1">
              <a:off x="1344" y="1056"/>
              <a:ext cx="48" cy="672"/>
              <a:chOff x="3360" y="864"/>
              <a:chExt cx="96" cy="960"/>
            </a:xfrm>
          </p:grpSpPr>
          <p:sp>
            <p:nvSpPr>
              <p:cNvPr id="107" name="Rectangle 140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41"/>
              <p:cNvSpPr>
                <a:spLocks noChangeArrowheads="1"/>
              </p:cNvSpPr>
              <p:nvPr/>
            </p:nvSpPr>
            <p:spPr bwMode="auto">
              <a:xfrm>
                <a:off x="3360" y="96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42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143"/>
              <p:cNvSpPr>
                <a:spLocks noChangeArrowheads="1"/>
              </p:cNvSpPr>
              <p:nvPr/>
            </p:nvSpPr>
            <p:spPr bwMode="auto">
              <a:xfrm>
                <a:off x="3360" y="11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144"/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Rectangle 145"/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146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147"/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148"/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Rectangle 149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2" name="Rectangle 149"/>
          <p:cNvSpPr>
            <a:spLocks noChangeArrowheads="1"/>
          </p:cNvSpPr>
          <p:nvPr/>
        </p:nvSpPr>
        <p:spPr bwMode="auto">
          <a:xfrm flipH="1" flipV="1">
            <a:off x="2966090" y="6043371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Rectangle 149"/>
          <p:cNvSpPr>
            <a:spLocks noChangeArrowheads="1"/>
          </p:cNvSpPr>
          <p:nvPr/>
        </p:nvSpPr>
        <p:spPr bwMode="auto">
          <a:xfrm flipH="1" flipV="1">
            <a:off x="2966090" y="5732964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Rectangle 149"/>
          <p:cNvSpPr>
            <a:spLocks noChangeArrowheads="1"/>
          </p:cNvSpPr>
          <p:nvPr/>
        </p:nvSpPr>
        <p:spPr bwMode="auto">
          <a:xfrm flipH="1" flipV="1">
            <a:off x="2966090" y="5398028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Rectangle 149"/>
          <p:cNvSpPr>
            <a:spLocks noChangeArrowheads="1"/>
          </p:cNvSpPr>
          <p:nvPr/>
        </p:nvSpPr>
        <p:spPr bwMode="auto">
          <a:xfrm flipH="1" flipV="1">
            <a:off x="2956642" y="5087621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Rectangle 149"/>
          <p:cNvSpPr>
            <a:spLocks noChangeArrowheads="1"/>
          </p:cNvSpPr>
          <p:nvPr/>
        </p:nvSpPr>
        <p:spPr bwMode="auto">
          <a:xfrm flipH="1" flipV="1">
            <a:off x="2966090" y="4782008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Right Arrow 25"/>
          <p:cNvSpPr/>
          <p:nvPr/>
        </p:nvSpPr>
        <p:spPr>
          <a:xfrm>
            <a:off x="4038600" y="3597185"/>
            <a:ext cx="533400" cy="163155"/>
          </a:xfrm>
          <a:prstGeom prst="rightArrow">
            <a:avLst/>
          </a:prstGeom>
          <a:solidFill>
            <a:srgbClr val="F61636"/>
          </a:solidFill>
          <a:ln>
            <a:solidFill>
              <a:srgbClr val="F61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4"/>
          <p:cNvGrpSpPr/>
          <p:nvPr/>
        </p:nvGrpSpPr>
        <p:grpSpPr bwMode="auto">
          <a:xfrm>
            <a:off x="4919010" y="1002489"/>
            <a:ext cx="234455" cy="2561701"/>
            <a:chOff x="3456" y="1056"/>
            <a:chExt cx="336" cy="2976"/>
          </a:xfrm>
        </p:grpSpPr>
        <p:sp>
          <p:nvSpPr>
            <p:cNvPr id="140" name="Rectangle 5"/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6"/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7"/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8"/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9"/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0"/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Rectangle 11"/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12"/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13"/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14"/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0" name="Group 4"/>
          <p:cNvGrpSpPr/>
          <p:nvPr/>
        </p:nvGrpSpPr>
        <p:grpSpPr bwMode="auto">
          <a:xfrm>
            <a:off x="5431305" y="1002489"/>
            <a:ext cx="234455" cy="2561701"/>
            <a:chOff x="3456" y="1056"/>
            <a:chExt cx="336" cy="2976"/>
          </a:xfrm>
        </p:grpSpPr>
        <p:sp>
          <p:nvSpPr>
            <p:cNvPr id="151" name="Rectangle 5"/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6"/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7"/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8"/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9"/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Rectangle 10"/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11"/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12"/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13"/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14"/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1" name="Group 4"/>
          <p:cNvGrpSpPr/>
          <p:nvPr/>
        </p:nvGrpSpPr>
        <p:grpSpPr bwMode="auto">
          <a:xfrm>
            <a:off x="5943600" y="1002489"/>
            <a:ext cx="234455" cy="2561701"/>
            <a:chOff x="3456" y="1056"/>
            <a:chExt cx="336" cy="2976"/>
          </a:xfrm>
        </p:grpSpPr>
        <p:sp>
          <p:nvSpPr>
            <p:cNvPr id="162" name="Rectangle 5"/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6"/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Rectangle 7"/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Rectangle 8"/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Rectangle 9"/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Rectangle 10"/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Rectangle 11"/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Rectangle 12"/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Rectangle 13"/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Rectangle 14"/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2" name="Rectangle 5"/>
          <p:cNvSpPr>
            <a:spLocks noChangeArrowheads="1"/>
          </p:cNvSpPr>
          <p:nvPr/>
        </p:nvSpPr>
        <p:spPr bwMode="auto">
          <a:xfrm>
            <a:off x="7391400" y="2683878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Rectangle 5"/>
          <p:cNvSpPr>
            <a:spLocks noChangeArrowheads="1"/>
          </p:cNvSpPr>
          <p:nvPr/>
        </p:nvSpPr>
        <p:spPr bwMode="auto">
          <a:xfrm>
            <a:off x="7396679" y="2383661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5"/>
          <p:cNvSpPr>
            <a:spLocks noChangeArrowheads="1"/>
          </p:cNvSpPr>
          <p:nvPr/>
        </p:nvSpPr>
        <p:spPr bwMode="auto">
          <a:xfrm>
            <a:off x="7406934" y="2088291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Rectangle 5"/>
          <p:cNvSpPr>
            <a:spLocks noChangeArrowheads="1"/>
          </p:cNvSpPr>
          <p:nvPr/>
        </p:nvSpPr>
        <p:spPr bwMode="auto">
          <a:xfrm>
            <a:off x="7404591" y="1793275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5"/>
          <p:cNvSpPr>
            <a:spLocks noChangeArrowheads="1"/>
          </p:cNvSpPr>
          <p:nvPr/>
        </p:nvSpPr>
        <p:spPr bwMode="auto">
          <a:xfrm>
            <a:off x="7411050" y="1491709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Rectangle 5"/>
          <p:cNvSpPr>
            <a:spLocks noChangeArrowheads="1"/>
          </p:cNvSpPr>
          <p:nvPr/>
        </p:nvSpPr>
        <p:spPr bwMode="auto">
          <a:xfrm>
            <a:off x="7421002" y="1196339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5"/>
          <p:cNvSpPr>
            <a:spLocks noChangeArrowheads="1"/>
          </p:cNvSpPr>
          <p:nvPr/>
        </p:nvSpPr>
        <p:spPr bwMode="auto">
          <a:xfrm>
            <a:off x="7418952" y="887255"/>
            <a:ext cx="234455" cy="2616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9" name="Group 178"/>
          <p:cNvGrpSpPr/>
          <p:nvPr/>
        </p:nvGrpSpPr>
        <p:grpSpPr bwMode="auto">
          <a:xfrm>
            <a:off x="5092422" y="3744312"/>
            <a:ext cx="1047012" cy="2532982"/>
            <a:chOff x="1152" y="1056"/>
            <a:chExt cx="240" cy="681"/>
          </a:xfrm>
        </p:grpSpPr>
        <p:grpSp>
          <p:nvGrpSpPr>
            <p:cNvPr id="180" name="Group 179"/>
            <p:cNvGrpSpPr/>
            <p:nvPr/>
          </p:nvGrpSpPr>
          <p:grpSpPr bwMode="auto">
            <a:xfrm flipH="1" flipV="1">
              <a:off x="1152" y="1056"/>
              <a:ext cx="48" cy="681"/>
              <a:chOff x="3360" y="864"/>
              <a:chExt cx="96" cy="960"/>
            </a:xfrm>
          </p:grpSpPr>
          <p:sp>
            <p:nvSpPr>
              <p:cNvPr id="192" name="Rectangle 129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Rectangle 130"/>
              <p:cNvSpPr>
                <a:spLocks noChangeArrowheads="1"/>
              </p:cNvSpPr>
              <p:nvPr/>
            </p:nvSpPr>
            <p:spPr bwMode="auto">
              <a:xfrm>
                <a:off x="3360" y="96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Rectangle 131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Rectangle 132"/>
              <p:cNvSpPr>
                <a:spLocks noChangeArrowheads="1"/>
              </p:cNvSpPr>
              <p:nvPr/>
            </p:nvSpPr>
            <p:spPr bwMode="auto">
              <a:xfrm>
                <a:off x="3360" y="11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Rectangle 133"/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Rectangle 134"/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Rectangle 135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Rectangle 136"/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Rectangle 137"/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Rectangle 138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" name="Group 139"/>
            <p:cNvGrpSpPr/>
            <p:nvPr/>
          </p:nvGrpSpPr>
          <p:grpSpPr bwMode="auto">
            <a:xfrm flipH="1" flipV="1">
              <a:off x="1344" y="1056"/>
              <a:ext cx="48" cy="672"/>
              <a:chOff x="3360" y="864"/>
              <a:chExt cx="96" cy="960"/>
            </a:xfrm>
          </p:grpSpPr>
          <p:sp>
            <p:nvSpPr>
              <p:cNvPr id="182" name="Rectangle 140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3" name="Rectangle 141"/>
              <p:cNvSpPr>
                <a:spLocks noChangeArrowheads="1"/>
              </p:cNvSpPr>
              <p:nvPr/>
            </p:nvSpPr>
            <p:spPr bwMode="auto">
              <a:xfrm>
                <a:off x="3360" y="96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" name="Rectangle 142"/>
              <p:cNvSpPr>
                <a:spLocks noChangeArrowheads="1"/>
              </p:cNvSpPr>
              <p:nvPr/>
            </p:nvSpPr>
            <p:spPr bwMode="auto">
              <a:xfrm>
                <a:off x="3360" y="105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" name="Rectangle 143"/>
              <p:cNvSpPr>
                <a:spLocks noChangeArrowheads="1"/>
              </p:cNvSpPr>
              <p:nvPr/>
            </p:nvSpPr>
            <p:spPr bwMode="auto">
              <a:xfrm>
                <a:off x="3360" y="115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" name="Rectangle 144"/>
              <p:cNvSpPr>
                <a:spLocks noChangeArrowheads="1"/>
              </p:cNvSpPr>
              <p:nvPr/>
            </p:nvSpPr>
            <p:spPr bwMode="auto">
              <a:xfrm>
                <a:off x="3360" y="124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7" name="Rectangle 145"/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Rectangle 146"/>
              <p:cNvSpPr>
                <a:spLocks noChangeArrowheads="1"/>
              </p:cNvSpPr>
              <p:nvPr/>
            </p:nvSpPr>
            <p:spPr bwMode="auto">
              <a:xfrm>
                <a:off x="3360" y="1440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" name="Rectangle 147"/>
              <p:cNvSpPr>
                <a:spLocks noChangeArrowheads="1"/>
              </p:cNvSpPr>
              <p:nvPr/>
            </p:nvSpPr>
            <p:spPr bwMode="auto">
              <a:xfrm>
                <a:off x="3360" y="1536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Rectangle 148"/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Rectangle 149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96" cy="96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2" name="Rectangle 149"/>
          <p:cNvSpPr>
            <a:spLocks noChangeArrowheads="1"/>
          </p:cNvSpPr>
          <p:nvPr/>
        </p:nvSpPr>
        <p:spPr bwMode="auto">
          <a:xfrm flipH="1" flipV="1">
            <a:off x="7422977" y="6088716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" name="Rectangle 149"/>
          <p:cNvSpPr>
            <a:spLocks noChangeArrowheads="1"/>
          </p:cNvSpPr>
          <p:nvPr/>
        </p:nvSpPr>
        <p:spPr bwMode="auto">
          <a:xfrm flipH="1" flipV="1">
            <a:off x="7429436" y="5784871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Rectangle 149"/>
          <p:cNvSpPr>
            <a:spLocks noChangeArrowheads="1"/>
          </p:cNvSpPr>
          <p:nvPr/>
        </p:nvSpPr>
        <p:spPr bwMode="auto">
          <a:xfrm flipH="1" flipV="1">
            <a:off x="7415948" y="3599540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Rectangle 149"/>
          <p:cNvSpPr>
            <a:spLocks noChangeArrowheads="1"/>
          </p:cNvSpPr>
          <p:nvPr/>
        </p:nvSpPr>
        <p:spPr bwMode="auto">
          <a:xfrm flipH="1" flipV="1">
            <a:off x="7415948" y="3289133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" name="Rectangle 149"/>
          <p:cNvSpPr>
            <a:spLocks noChangeArrowheads="1"/>
          </p:cNvSpPr>
          <p:nvPr/>
        </p:nvSpPr>
        <p:spPr bwMode="auto">
          <a:xfrm flipH="1" flipV="1">
            <a:off x="7411328" y="2983520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7209080" y="818272"/>
            <a:ext cx="691924" cy="4878550"/>
          </a:xfrm>
          <a:prstGeom prst="rect">
            <a:avLst/>
          </a:prstGeom>
          <a:noFill/>
          <a:ln w="38100">
            <a:solidFill>
              <a:srgbClr val="F6163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2" name="Group 4"/>
          <p:cNvGrpSpPr/>
          <p:nvPr/>
        </p:nvGrpSpPr>
        <p:grpSpPr bwMode="auto">
          <a:xfrm>
            <a:off x="8839200" y="1749494"/>
            <a:ext cx="234455" cy="2561701"/>
            <a:chOff x="3456" y="1056"/>
            <a:chExt cx="336" cy="2976"/>
          </a:xfrm>
        </p:grpSpPr>
        <p:sp>
          <p:nvSpPr>
            <p:cNvPr id="223" name="Rectangle 5"/>
            <p:cNvSpPr>
              <a:spLocks noChangeArrowheads="1"/>
            </p:cNvSpPr>
            <p:nvPr/>
          </p:nvSpPr>
          <p:spPr bwMode="auto">
            <a:xfrm>
              <a:off x="3456" y="1056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Rectangle 6"/>
            <p:cNvSpPr>
              <a:spLocks noChangeArrowheads="1"/>
            </p:cNvSpPr>
            <p:nvPr/>
          </p:nvSpPr>
          <p:spPr bwMode="auto">
            <a:xfrm>
              <a:off x="3456" y="1360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Rectangle 7"/>
            <p:cNvSpPr>
              <a:spLocks noChangeArrowheads="1"/>
            </p:cNvSpPr>
            <p:nvPr/>
          </p:nvSpPr>
          <p:spPr bwMode="auto">
            <a:xfrm>
              <a:off x="3456" y="1663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" name="Rectangle 8"/>
            <p:cNvSpPr>
              <a:spLocks noChangeArrowheads="1"/>
            </p:cNvSpPr>
            <p:nvPr/>
          </p:nvSpPr>
          <p:spPr bwMode="auto">
            <a:xfrm>
              <a:off x="3456" y="1967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Rectangle 9"/>
            <p:cNvSpPr>
              <a:spLocks noChangeArrowheads="1"/>
            </p:cNvSpPr>
            <p:nvPr/>
          </p:nvSpPr>
          <p:spPr bwMode="auto">
            <a:xfrm>
              <a:off x="3456" y="2271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Rectangle 10"/>
            <p:cNvSpPr>
              <a:spLocks noChangeArrowheads="1"/>
            </p:cNvSpPr>
            <p:nvPr/>
          </p:nvSpPr>
          <p:spPr bwMode="auto">
            <a:xfrm>
              <a:off x="3456" y="2585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Rectangle 11"/>
            <p:cNvSpPr>
              <a:spLocks noChangeArrowheads="1"/>
            </p:cNvSpPr>
            <p:nvPr/>
          </p:nvSpPr>
          <p:spPr bwMode="auto">
            <a:xfrm>
              <a:off x="3456" y="2877"/>
              <a:ext cx="336" cy="2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Rectangle 12"/>
            <p:cNvSpPr>
              <a:spLocks noChangeArrowheads="1"/>
            </p:cNvSpPr>
            <p:nvPr/>
          </p:nvSpPr>
          <p:spPr bwMode="auto">
            <a:xfrm>
              <a:off x="3456" y="3121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Rectangle 13"/>
            <p:cNvSpPr>
              <a:spLocks noChangeArrowheads="1"/>
            </p:cNvSpPr>
            <p:nvPr/>
          </p:nvSpPr>
          <p:spPr bwMode="auto">
            <a:xfrm>
              <a:off x="3456" y="3425"/>
              <a:ext cx="336" cy="3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Rectangle 14"/>
            <p:cNvSpPr>
              <a:spLocks noChangeArrowheads="1"/>
            </p:cNvSpPr>
            <p:nvPr/>
          </p:nvSpPr>
          <p:spPr bwMode="auto">
            <a:xfrm>
              <a:off x="3456" y="3728"/>
              <a:ext cx="336" cy="30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3" name="Rectangle 149"/>
          <p:cNvSpPr>
            <a:spLocks noChangeArrowheads="1"/>
          </p:cNvSpPr>
          <p:nvPr/>
        </p:nvSpPr>
        <p:spPr bwMode="auto">
          <a:xfrm flipH="1" flipV="1">
            <a:off x="8858398" y="4045385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" name="Rectangle 149"/>
          <p:cNvSpPr>
            <a:spLocks noChangeArrowheads="1"/>
          </p:cNvSpPr>
          <p:nvPr/>
        </p:nvSpPr>
        <p:spPr bwMode="auto">
          <a:xfrm flipH="1" flipV="1">
            <a:off x="8858398" y="3791250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" name="Rectangle 149"/>
          <p:cNvSpPr>
            <a:spLocks noChangeArrowheads="1"/>
          </p:cNvSpPr>
          <p:nvPr/>
        </p:nvSpPr>
        <p:spPr bwMode="auto">
          <a:xfrm flipH="1" flipV="1">
            <a:off x="8853778" y="3527841"/>
            <a:ext cx="209402" cy="249951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489916" y="1242036"/>
            <a:ext cx="705009" cy="34070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38232" y="194604"/>
            <a:ext cx="62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7050607" y="233272"/>
            <a:ext cx="62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25 1.85185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25 -1.85185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25 -4.81481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25 1.11111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204" grpId="0" animBg="1"/>
      <p:bldP spid="205" grpId="0" animBg="1"/>
      <p:bldP spid="206" grpId="0" animBg="1"/>
      <p:bldP spid="208" grpId="0" animBg="1"/>
      <p:bldP spid="233" grpId="0" animBg="1"/>
      <p:bldP spid="234" grpId="0" animBg="1"/>
      <p:bldP spid="235" grpId="0" animBg="1"/>
      <p:bldP spid="4" grpId="0"/>
      <p:bldP spid="2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WPS Presentation</Application>
  <PresentationFormat>On-screen Show (4:3)</PresentationFormat>
  <Paragraphs>101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UTM Avo</vt:lpstr>
      <vt:lpstr>Calibri</vt:lpstr>
      <vt:lpstr>Microsoft YaHei</vt:lpstr>
      <vt:lpstr>Arial Unicode MS</vt:lpstr>
      <vt:lpstr>Office Theme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Nhung Pham</cp:lastModifiedBy>
  <cp:revision>55</cp:revision>
  <dcterms:created xsi:type="dcterms:W3CDTF">2021-09-18T09:06:00Z</dcterms:created>
  <dcterms:modified xsi:type="dcterms:W3CDTF">2025-09-13T07:13:36Z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A964F9150DD6438BA33914C9F9EB71C3_12</vt:lpwstr>
  </property>
  <property fmtid="{D5CDD505-2E9C-101B-9397-08002B2CF9AE}" pid="3" name="KSOProductBuildVer">
    <vt:lpwstr>1033-12.2.0.22549</vt:lpwstr>
  </property>
</Properties>
</file>