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451" r:id="rId4"/>
    <p:sldId id="454" r:id="rId5"/>
    <p:sldId id="443" r:id="rId6"/>
    <p:sldId id="265" r:id="rId7"/>
    <p:sldId id="453" r:id="rId8"/>
    <p:sldId id="267" r:id="rId9"/>
    <p:sldId id="455" r:id="rId10"/>
    <p:sldId id="283" r:id="rId11"/>
    <p:sldId id="4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81B7D9"/>
    <a:srgbClr val="F583D4"/>
    <a:srgbClr val="61EBF9"/>
    <a:srgbClr val="E51FBB"/>
    <a:srgbClr val="F187DA"/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7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4B90-7FE2-438E-8627-9F649C7C7BB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5E07-2CAC-430A-8627-C82008EBD43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matchingName="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 userDrawn="1"/>
        </p:nvSpPr>
        <p:spPr>
          <a:xfrm>
            <a:off x="11117480" y="104502"/>
            <a:ext cx="1158441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41B75-B3C0-457F-88B7-F0BD8C2DC490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Title and Content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matchingName="Comparison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 userDrawn="1"/>
        </p:nvSpPr>
        <p:spPr>
          <a:xfrm>
            <a:off x="10772991" y="141787"/>
            <a:ext cx="1158441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</a:fld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117480" y="104502"/>
            <a:ext cx="1158441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4403725" y="2501901"/>
            <a:ext cx="1836738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86854" y="1115681"/>
            <a:ext cx="10347846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Hộp Văn bản 1"/>
          <p:cNvSpPr txBox="1">
            <a:spLocks noChangeArrowheads="1"/>
          </p:cNvSpPr>
          <p:nvPr/>
        </p:nvSpPr>
        <p:spPr bwMode="auto">
          <a:xfrm>
            <a:off x="3802064" y="136526"/>
            <a:ext cx="50323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ĐÔNG HẢI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ĐÔNG HẢI 1</a:t>
            </a: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30" descr="POINSET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45567" y="833193"/>
            <a:ext cx="3331187" cy="16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2" descr="POINSET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46126" y="4562475"/>
            <a:ext cx="3048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3" descr="POINSET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" y="43424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399" y="3365411"/>
            <a:ext cx="8890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>
            <a:fillRect/>
          </a:stretch>
        </p:blipFill>
        <p:spPr>
          <a:xfrm>
            <a:off x="-102282" y="66675"/>
            <a:ext cx="12192000" cy="68748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2596" y="2178379"/>
            <a:ext cx="158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  <a:endParaRPr 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53"/>
          <p:cNvSpPr/>
          <p:nvPr/>
        </p:nvSpPr>
        <p:spPr>
          <a:xfrm>
            <a:off x="2514601" y="4405363"/>
            <a:ext cx="2029246" cy="7433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Down Arrow 54"/>
          <p:cNvSpPr/>
          <p:nvPr/>
        </p:nvSpPr>
        <p:spPr>
          <a:xfrm flipV="1">
            <a:off x="3381849" y="3472264"/>
            <a:ext cx="231144" cy="51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" name="Rounded Rectangle 55"/>
          <p:cNvSpPr/>
          <p:nvPr/>
        </p:nvSpPr>
        <p:spPr>
          <a:xfrm>
            <a:off x="5572416" y="4385391"/>
            <a:ext cx="2025811" cy="7633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Down Arrow 56"/>
          <p:cNvSpPr/>
          <p:nvPr/>
        </p:nvSpPr>
        <p:spPr>
          <a:xfrm flipV="1">
            <a:off x="6129622" y="3514008"/>
            <a:ext cx="231144" cy="51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" name="Rounded Rectangle 57"/>
          <p:cNvSpPr/>
          <p:nvPr/>
        </p:nvSpPr>
        <p:spPr>
          <a:xfrm>
            <a:off x="8257992" y="4385391"/>
            <a:ext cx="2025811" cy="7633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Down Arrow 58"/>
          <p:cNvSpPr/>
          <p:nvPr/>
        </p:nvSpPr>
        <p:spPr>
          <a:xfrm flipV="1">
            <a:off x="8835663" y="3514008"/>
            <a:ext cx="231144" cy="51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5804" y="2178378"/>
            <a:ext cx="1703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4</a:t>
            </a:r>
            <a:endParaRPr 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8643" y="2358080"/>
            <a:ext cx="1099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=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416" y="2194901"/>
            <a:ext cx="1345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2</a:t>
            </a:r>
            <a:endParaRPr 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6921" y="2178378"/>
            <a:ext cx="643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53"/>
          <p:cNvSpPr/>
          <p:nvPr/>
        </p:nvSpPr>
        <p:spPr>
          <a:xfrm>
            <a:off x="1841153" y="5301887"/>
            <a:ext cx="9039225" cy="1171139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ý : 6 – 2 </a:t>
            </a:r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cũng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gọi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hiệu</a:t>
            </a:r>
            <a:r>
              <a:rPr lang="en-US" sz="4400" b="1" i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4400" b="1" i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>
            <a:fillRect/>
          </a:stretch>
        </p:blipFill>
        <p:spPr>
          <a:xfrm>
            <a:off x="-16894" y="-245524"/>
            <a:ext cx="12192000" cy="6409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9975"/>
          <a:stretch>
            <a:fillRect/>
          </a:stretch>
        </p:blipFill>
        <p:spPr>
          <a:xfrm>
            <a:off x="6404922" y="2069461"/>
            <a:ext cx="4680442" cy="13055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r="59137"/>
          <a:stretch>
            <a:fillRect/>
          </a:stretch>
        </p:blipFill>
        <p:spPr>
          <a:xfrm>
            <a:off x="836074" y="1906773"/>
            <a:ext cx="4782503" cy="13066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03307" y="538490"/>
            <a:ext cx="10344884" cy="890335"/>
            <a:chOff x="947560" y="356727"/>
            <a:chExt cx="9674186" cy="804658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1559856" y="458115"/>
              <a:ext cx="9061890" cy="639766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trừ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947560" y="356727"/>
              <a:ext cx="901994" cy="804658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ight Arrow 32"/>
          <p:cNvSpPr/>
          <p:nvPr/>
        </p:nvSpPr>
        <p:spPr>
          <a:xfrm rot="18669542">
            <a:off x="1093265" y="3305513"/>
            <a:ext cx="1530268" cy="15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6" name="Right Arrow 33"/>
          <p:cNvSpPr/>
          <p:nvPr/>
        </p:nvSpPr>
        <p:spPr>
          <a:xfrm rot="16200000">
            <a:off x="2736942" y="3286972"/>
            <a:ext cx="1105150" cy="168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7" name="Right Arrow 34"/>
          <p:cNvSpPr/>
          <p:nvPr/>
        </p:nvSpPr>
        <p:spPr>
          <a:xfrm rot="14477870">
            <a:off x="3981044" y="3314403"/>
            <a:ext cx="1215222" cy="143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1" name="Right Arrow 32"/>
          <p:cNvSpPr/>
          <p:nvPr/>
        </p:nvSpPr>
        <p:spPr>
          <a:xfrm rot="17917426">
            <a:off x="6720798" y="3379296"/>
            <a:ext cx="1240812" cy="186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2" name="Right Arrow 33"/>
          <p:cNvSpPr/>
          <p:nvPr/>
        </p:nvSpPr>
        <p:spPr>
          <a:xfrm rot="15656107">
            <a:off x="8252072" y="3364539"/>
            <a:ext cx="986143" cy="1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3" name="Right Arrow 34"/>
          <p:cNvSpPr/>
          <p:nvPr/>
        </p:nvSpPr>
        <p:spPr>
          <a:xfrm rot="14003179">
            <a:off x="9444015" y="3349254"/>
            <a:ext cx="1203354" cy="174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2" name="Rounded Rectangle 29"/>
          <p:cNvSpPr/>
          <p:nvPr/>
        </p:nvSpPr>
        <p:spPr>
          <a:xfrm flipH="1">
            <a:off x="586853" y="3911943"/>
            <a:ext cx="1648447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Rounded Rectangle 30"/>
          <p:cNvSpPr/>
          <p:nvPr/>
        </p:nvSpPr>
        <p:spPr>
          <a:xfrm flipH="1">
            <a:off x="2431440" y="3911944"/>
            <a:ext cx="1648446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31"/>
          <p:cNvSpPr/>
          <p:nvPr/>
        </p:nvSpPr>
        <p:spPr>
          <a:xfrm flipH="1">
            <a:off x="4272712" y="3911944"/>
            <a:ext cx="1250815" cy="8616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Rounded Rectangle 29"/>
          <p:cNvSpPr/>
          <p:nvPr/>
        </p:nvSpPr>
        <p:spPr>
          <a:xfrm flipH="1">
            <a:off x="6326311" y="3923851"/>
            <a:ext cx="1600071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ounded Rectangle 30"/>
          <p:cNvSpPr/>
          <p:nvPr/>
        </p:nvSpPr>
        <p:spPr>
          <a:xfrm flipH="1">
            <a:off x="8010427" y="3923852"/>
            <a:ext cx="1600070" cy="828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trừ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Rounded Rectangle 31"/>
          <p:cNvSpPr/>
          <p:nvPr/>
        </p:nvSpPr>
        <p:spPr>
          <a:xfrm flipH="1">
            <a:off x="9676540" y="3923852"/>
            <a:ext cx="1297436" cy="817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Hiệu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1" grpId="0" animBg="1"/>
      <p:bldP spid="52" grpId="0" animBg="1"/>
      <p:bldP spid="53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>
            <a:fillRect/>
          </a:stretch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39337" y="650333"/>
            <a:ext cx="3711183" cy="890335"/>
            <a:chOff x="1145582" y="356727"/>
            <a:chExt cx="3677842" cy="804658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1757878" y="458115"/>
              <a:ext cx="3065546" cy="639766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322" r="4517" b="58171"/>
          <a:stretch>
            <a:fillRect/>
          </a:stretch>
        </p:blipFill>
        <p:spPr>
          <a:xfrm>
            <a:off x="1028259" y="2469532"/>
            <a:ext cx="4968280" cy="78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8326" b="9523"/>
          <a:stretch>
            <a:fillRect/>
          </a:stretch>
        </p:blipFill>
        <p:spPr>
          <a:xfrm>
            <a:off x="6350343" y="2500784"/>
            <a:ext cx="5045969" cy="78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>
            <a:fillRect/>
          </a:stretch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4512" y="186465"/>
            <a:ext cx="5568975" cy="1046712"/>
            <a:chOff x="1272309" y="305291"/>
            <a:chExt cx="5568975" cy="1046712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2016760" y="474704"/>
              <a:ext cx="4824524" cy="659234"/>
            </a:xfrm>
            <a:prstGeom prst="flowChartAlternateProcess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Trò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chơi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: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Tìm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Microsoft YaHei" panose="020B0503020204020204" pitchFamily="34" charset="-122"/>
                </a:rPr>
                <a:t>bạn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Microsoft YaHei" panose="020B0503020204020204" pitchFamily="34" charset="-122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72309" y="305291"/>
              <a:ext cx="1044864" cy="1046712"/>
              <a:chOff x="4439920" y="965200"/>
              <a:chExt cx="762000" cy="73152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439920" y="965200"/>
                <a:ext cx="762000" cy="7315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561840" y="1117600"/>
                <a:ext cx="518160" cy="42672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  <a:endParaRPr lang="en-US" sz="2800" b="1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1753678"/>
            <a:ext cx="9142857" cy="3971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WPS Presentation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Arial</vt:lpstr>
      <vt:lpstr>Times New Roman</vt:lpstr>
      <vt:lpstr>inpin heiti</vt:lpstr>
      <vt:lpstr>UTM Avo</vt:lpstr>
      <vt:lpstr>Microsoft YaHei</vt:lpstr>
      <vt:lpstr>Arial Unicode MS</vt:lpstr>
      <vt:lpstr>Calibri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Nhung Pham</cp:lastModifiedBy>
  <cp:revision>130</cp:revision>
  <dcterms:created xsi:type="dcterms:W3CDTF">2021-11-01T08:16:00Z</dcterms:created>
  <dcterms:modified xsi:type="dcterms:W3CDTF">2025-09-13T07:13:10Z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A6267C14D25348C2AAC6142AAA1E44F8_12</vt:lpwstr>
  </property>
  <property fmtid="{D5CDD505-2E9C-101B-9397-08002B2CF9AE}" pid="3" name="KSOProductBuildVer">
    <vt:lpwstr>1033-12.2.0.22549</vt:lpwstr>
  </property>
</Properties>
</file>