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JPG" ContentType="image/.jp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9"/>
  </p:handoutMasterIdLst>
  <p:sldIdLst>
    <p:sldId id="396" r:id="rId3"/>
    <p:sldId id="397" r:id="rId4"/>
    <p:sldId id="404" r:id="rId6"/>
    <p:sldId id="376" r:id="rId7"/>
    <p:sldId id="367" r:id="rId8"/>
    <p:sldId id="391" r:id="rId9"/>
    <p:sldId id="392" r:id="rId10"/>
    <p:sldId id="393" r:id="rId11"/>
    <p:sldId id="394" r:id="rId12"/>
    <p:sldId id="401" r:id="rId13"/>
    <p:sldId id="395" r:id="rId14"/>
    <p:sldId id="398" r:id="rId15"/>
    <p:sldId id="399" r:id="rId16"/>
    <p:sldId id="400" r:id="rId17"/>
    <p:sldId id="389" r:id="rId1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900CC"/>
    <a:srgbClr val="3333FF"/>
    <a:srgbClr val="FF0000"/>
    <a:srgbClr val="0033CC"/>
    <a:srgbClr val="00FF00"/>
    <a:srgbClr val="FAFAA4"/>
    <a:srgbClr val="FF6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141"/>
    <p:restoredTop sz="94660"/>
  </p:normalViewPr>
  <p:slideViewPr>
    <p:cSldViewPr snapToGrid="0" showGuides="1">
      <p:cViewPr varScale="1">
        <p:scale>
          <a:sx n="65" d="100"/>
          <a:sy n="65" d="100"/>
        </p:scale>
        <p:origin x="65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F52FD2-778A-4D95-8701-E33998C29E9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072E83-B230-4372-82A6-D0A7EB4AF8E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E569F2-17FC-48F6-9733-F24AB7829B2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2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64B528-FA88-4A57-9D90-4E484F794B1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  <p:sp>
        <p:nvSpPr>
          <p:cNvPr id="112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spher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325" y="0"/>
            <a:ext cx="32067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10" descr="sphe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063" y="0"/>
            <a:ext cx="22939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2"/>
          <p:cNvSpPr>
            <a:spLocks noGrp="1"/>
          </p:cNvSpPr>
          <p:nvPr>
            <p:ph type="dt" sz="half" idx="2"/>
          </p:nvPr>
        </p:nvSpPr>
        <p:spPr>
          <a:xfrm>
            <a:off x="3582988" y="6426200"/>
            <a:ext cx="2819400" cy="127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415088" y="6400800"/>
            <a:ext cx="457200" cy="152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4D6AB4-8611-40A6-B64C-7C52DF947B05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3581400" y="6296025"/>
            <a:ext cx="2820988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NGUYỄN THỊ HỒNG 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spher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325" y="0"/>
            <a:ext cx="32067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10" descr="sphe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0"/>
            <a:ext cx="229393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2"/>
          </p:nvPr>
        </p:nvSpPr>
        <p:spPr>
          <a:xfrm>
            <a:off x="839788" y="6426200"/>
            <a:ext cx="2819400" cy="127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388" y="6400800"/>
            <a:ext cx="533400" cy="152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AC68A6-52F0-40BB-9A39-16C7D711EBEF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838200" y="6296025"/>
            <a:ext cx="2820988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NGUYỄN THỊ HỒNG 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839788" y="6426200"/>
            <a:ext cx="2819400" cy="127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933DBA-937A-4A54-B93D-30A3416F2674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38200" y="6296025"/>
            <a:ext cx="2820988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6388" y="6400800"/>
            <a:ext cx="533400" cy="152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2B9B77C-8D4A-4650-BCF6-CF6D63BD17FC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839788" y="6426200"/>
            <a:ext cx="2819400" cy="127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96025"/>
            <a:ext cx="2820988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6388" y="6400800"/>
            <a:ext cx="533400" cy="152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504022-6085-46EC-8027-45ADAF743056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2_Title and Content">
  <p:cSld name="2_Title and Content">
    <p:bg>
      <p:bgPr>
        <a:solidFill>
          <a:schemeClr val="bg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oogle Shape;34;p10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1588"/>
            <a:ext cx="9124950" cy="685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Google Shape;37;p10"/>
          <p:cNvSpPr txBox="1">
            <a:spLocks noGrp="1"/>
          </p:cNvSpPr>
          <p:nvPr>
            <p:ph type="dt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p>
            <a:pPr eaLnBrk="1" hangingPunct="1">
              <a:buNone/>
            </a:pPr>
            <a:fld id="{BB962C8B-B14F-4D97-AF65-F5344CB8AC3E}" type="datetimeFigureOut">
              <a:rPr lang="en-US" sz="1000" dirty="0">
                <a:solidFill>
                  <a:srgbClr val="7F7F7F"/>
                </a:solidFill>
              </a:rPr>
            </a:fld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9" name="Google Shape;38;p10"/>
          <p:cNvSpPr txBox="1">
            <a:spLocks noGrp="1"/>
          </p:cNvSpPr>
          <p:nvPr>
            <p:ph type="ft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p>
            <a:pPr algn="ctr" eaLnBrk="1" hangingPunct="1">
              <a:buNone/>
            </a:pPr>
            <a:endParaRPr sz="1000" dirty="0"/>
          </a:p>
        </p:txBody>
      </p:sp>
      <p:sp>
        <p:nvSpPr>
          <p:cNvPr id="10" name="Google Shape;39;p10"/>
          <p:cNvSpPr txBox="1">
            <a:spLocks noGrp="1"/>
          </p:cNvSpPr>
          <p:nvPr>
            <p:ph type="sldNum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spcFirstLastPara="1" vert="horz" wrap="square" lIns="91425" tIns="45700" rIns="91425" bIns="45700" numCol="1" anchor="ctr" anchorCtr="0" compatLnSpc="1">
            <a:noAutofit/>
          </a:bodyPr>
          <a:lstStyle>
            <a:lvl1pPr marL="0" lvl="0" indent="0" algn="r">
              <a:spcBef>
                <a:spcPts val="0"/>
              </a:spcBef>
              <a:buNone/>
              <a:defRPr smtClean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3E1563-966B-4CC9-835F-91BC3886C21A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5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839788" y="6426200"/>
            <a:ext cx="2819400" cy="127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388" y="6400800"/>
            <a:ext cx="533400" cy="152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000">
                <a:solidFill>
                  <a:srgbClr val="7F7F7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D63158-5052-44EE-9FC1-6FBA41CA6E55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838200" y="6296025"/>
            <a:ext cx="2820988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05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NGUYỄN THỊ HỒNG 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latin typeface="Arial" panose="020B0604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82880" indent="-18288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anose="05000000000000000000" pitchFamily="2" charset="2"/>
        <a:buChar char="§"/>
        <a:defRPr sz="3200" kern="120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1pPr>
      <a:lvl2pPr marL="411480" indent="-18288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2pPr>
      <a:lvl3pPr marL="593725" indent="-18288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3pPr>
      <a:lvl4pPr marL="776605" indent="-18288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4pPr>
      <a:lvl5pPr marL="958850" indent="-18288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9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9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9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9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28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audio" Target="../media/audio1.wav"/><Relationship Id="rId5" Type="http://schemas.openxmlformats.org/officeDocument/2006/relationships/image" Target="../media/image44.GIF"/><Relationship Id="rId4" Type="http://schemas.openxmlformats.org/officeDocument/2006/relationships/image" Target="../media/image43.GIF"/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2" Type="http://schemas.openxmlformats.org/officeDocument/2006/relationships/notesSlide" Target="../notesSlides/notesSlide1.xml"/><Relationship Id="rId21" Type="http://schemas.openxmlformats.org/officeDocument/2006/relationships/slideLayout" Target="../slideLayouts/slideLayout3.xml"/><Relationship Id="rId20" Type="http://schemas.openxmlformats.org/officeDocument/2006/relationships/hyperlink" Target="Chicken%20Dance%2000_00_06-00_01_13.mp4" TargetMode="External"/><Relationship Id="rId2" Type="http://schemas.openxmlformats.org/officeDocument/2006/relationships/image" Target="../media/image6.png"/><Relationship Id="rId19" Type="http://schemas.openxmlformats.org/officeDocument/2006/relationships/image" Target="../media/image23.png"/><Relationship Id="rId18" Type="http://schemas.openxmlformats.org/officeDocument/2006/relationships/image" Target="../media/image22.png"/><Relationship Id="rId17" Type="http://schemas.openxmlformats.org/officeDocument/2006/relationships/image" Target="../media/image21.png"/><Relationship Id="rId16" Type="http://schemas.openxmlformats.org/officeDocument/2006/relationships/image" Target="../media/image20.png"/><Relationship Id="rId15" Type="http://schemas.openxmlformats.org/officeDocument/2006/relationships/image" Target="../media/image19.png"/><Relationship Id="rId14" Type="http://schemas.openxmlformats.org/officeDocument/2006/relationships/image" Target="../media/image18.png"/><Relationship Id="rId13" Type="http://schemas.openxmlformats.org/officeDocument/2006/relationships/image" Target="../media/image17.png"/><Relationship Id="rId12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Box 7"/>
          <p:cNvSpPr txBox="1"/>
          <p:nvPr/>
        </p:nvSpPr>
        <p:spPr>
          <a:xfrm>
            <a:off x="2879725" y="2733675"/>
            <a:ext cx="1836738" cy="3270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algn="ctr" defTabSz="685800">
              <a:buNone/>
            </a:pPr>
            <a:endParaRPr lang="en-US" altLang="en-US" sz="3600" dirty="0">
              <a:solidFill>
                <a:srgbClr val="404040"/>
              </a:solidFill>
              <a:latin typeface="Times New Roman" panose="02020603050405020304" pitchFamily="18" charset="0"/>
              <a:ea typeface="inpin heiti"/>
            </a:endParaRPr>
          </a:p>
        </p:txBody>
      </p:sp>
      <p:sp>
        <p:nvSpPr>
          <p:cNvPr id="9219" name="Text Box 5"/>
          <p:cNvSpPr txBox="1"/>
          <p:nvPr/>
        </p:nvSpPr>
        <p:spPr>
          <a:xfrm>
            <a:off x="317500" y="1858963"/>
            <a:ext cx="8580438" cy="2954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defTabSz="685800">
              <a:spcBef>
                <a:spcPct val="50000"/>
              </a:spcBef>
            </a:pP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  <a:endParaRPr lang="en-US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spcBef>
                <a:spcPct val="50000"/>
              </a:spcBef>
            </a:pP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 CÔ GIÁO VỀ NGHIỆM THU</a:t>
            </a:r>
            <a:endParaRPr lang="en-US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spcBef>
                <a:spcPct val="50000"/>
              </a:spcBef>
            </a:pP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 DƯỠNG CHUYÊN MÔN HÈ</a:t>
            </a:r>
            <a:endParaRPr lang="en-US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0" name="Hộp Văn bản 1"/>
          <p:cNvSpPr txBox="1"/>
          <p:nvPr/>
        </p:nvSpPr>
        <p:spPr>
          <a:xfrm>
            <a:off x="1238250" y="153988"/>
            <a:ext cx="7188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defTabSz="685800"/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ĐÔNG HẢI 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1" name="Hộp Văn bản 2"/>
          <p:cNvSpPr txBox="1"/>
          <p:nvPr/>
        </p:nvSpPr>
        <p:spPr>
          <a:xfrm>
            <a:off x="1022350" y="5657850"/>
            <a:ext cx="740410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685800"/>
            <a:r>
              <a:rPr lang="en-US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 : Tăng Thị Nga - Sinh năm : 1975</a:t>
            </a:r>
            <a:endParaRPr lang="en-US" altLang="en-US" sz="21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22" name="Picture 29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6726238" y="5111750"/>
            <a:ext cx="2286000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30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238915">
            <a:off x="7516495" y="206375"/>
            <a:ext cx="1788160" cy="13912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32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300037" y="4829175"/>
            <a:ext cx="2286000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Picture 33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463"/>
            <a:ext cx="2286000" cy="1543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chemeClr val="tx1">
                      <a:lumMod val="50000"/>
                    </a:schemeClr>
                  </a:gs>
                  <a:gs pos="61000">
                    <a:schemeClr val="tx1"/>
                  </a:gs>
                </a:gsLst>
                <a:lin ang="5400000" scaled="0"/>
              </a:gra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ctr" anchorCtr="0"/>
          <a:p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449513" y="1355725"/>
            <a:ext cx="7080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8475" y="1355725"/>
            <a:ext cx="6683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6813" y="1365250"/>
            <a:ext cx="481012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40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7825" y="1425575"/>
            <a:ext cx="59055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5538" y="1355725"/>
            <a:ext cx="8842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altLang="en-US" sz="4000" b="1" dirty="0">
              <a:solidFill>
                <a:srgbClr val="99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1113" y="2417763"/>
            <a:ext cx="4826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40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3713" y="2368550"/>
            <a:ext cx="6683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5363" y="2427288"/>
            <a:ext cx="7080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3063" y="2417763"/>
            <a:ext cx="588962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0938" y="2408238"/>
            <a:ext cx="839787" cy="706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altLang="en-US" sz="4000" b="1" dirty="0">
              <a:solidFill>
                <a:srgbClr val="99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09888" y="1936750"/>
            <a:ext cx="885825" cy="7080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909888" y="1936750"/>
            <a:ext cx="979488" cy="5905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4" grpId="1"/>
      <p:bldP spid="5" grpId="0"/>
      <p:bldP spid="6" grpId="0"/>
      <p:bldP spid="6" grpId="1"/>
      <p:bldP spid="7" grpId="0"/>
      <p:bldP spid="7" grpId="1"/>
      <p:bldP spid="8" grpId="0"/>
      <p:bldP spid="9" grpId="0"/>
      <p:bldP spid="9" grpId="1"/>
      <p:bldP spid="10" grpId="0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7"/>
          <p:cNvPicPr>
            <a:picLocks noChangeAspect="1"/>
          </p:cNvPicPr>
          <p:nvPr/>
        </p:nvPicPr>
        <p:blipFill>
          <a:blip r:embed="rId1"/>
          <a:srcRect b="7773"/>
          <a:stretch>
            <a:fillRect/>
          </a:stretch>
        </p:blipFill>
        <p:spPr>
          <a:xfrm>
            <a:off x="0" y="868363"/>
            <a:ext cx="9144000" cy="484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nhà"/>
          <p:cNvPicPr>
            <a:picLocks noChangeAspect="1"/>
          </p:cNvPicPr>
          <p:nvPr/>
        </p:nvPicPr>
        <p:blipFill>
          <a:blip r:embed="rId2"/>
          <a:srcRect l="4387" t="3333" r="2"/>
          <a:stretch>
            <a:fillRect/>
          </a:stretch>
        </p:blipFill>
        <p:spPr>
          <a:xfrm>
            <a:off x="6432550" y="1633538"/>
            <a:ext cx="2936875" cy="3914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86" r="-896" b="26000"/>
          <a:stretch>
            <a:fillRect/>
          </a:stretch>
        </p:blipFill>
        <p:spPr>
          <a:xfrm>
            <a:off x="6316929" y="4635978"/>
            <a:ext cx="2721429" cy="1175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bensound-smile">
            <a:hlinkClick r:id="" action="ppaction://media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788" y="-771525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TextBox 1"/>
          <p:cNvSpPr txBox="1"/>
          <p:nvPr/>
        </p:nvSpPr>
        <p:spPr>
          <a:xfrm>
            <a:off x="790575" y="1858963"/>
            <a:ext cx="58801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Ong tìm mật </a:t>
            </a:r>
            <a:endParaRPr lang="en-US" alt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9"/>
          <p:cNvPicPr>
            <a:picLocks noChangeAspect="1"/>
          </p:cNvPicPr>
          <p:nvPr/>
        </p:nvPicPr>
        <p:blipFill>
          <a:blip r:embed="rId1"/>
          <a:srcRect b="7773"/>
          <a:stretch>
            <a:fillRect/>
          </a:stretch>
        </p:blipFill>
        <p:spPr>
          <a:xfrm>
            <a:off x="0" y="868363"/>
            <a:ext cx="9144000" cy="484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86" r="-896" b="26000"/>
          <a:stretch>
            <a:fillRect/>
          </a:stretch>
        </p:blipFill>
        <p:spPr>
          <a:xfrm>
            <a:off x="6512025" y="4689593"/>
            <a:ext cx="2721429" cy="1175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bensound-smile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788" y="-771525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ound Diagonal Corner Rectangle 7"/>
          <p:cNvSpPr/>
          <p:nvPr/>
        </p:nvSpPr>
        <p:spPr>
          <a:xfrm>
            <a:off x="361950" y="1543050"/>
            <a:ext cx="7115175" cy="3481388"/>
          </a:xfrm>
          <a:prstGeom prst="round2DiagRect">
            <a:avLst/>
          </a:prstGeom>
          <a:solidFill>
            <a:schemeClr val="bg1">
              <a:alpha val="85000"/>
            </a:schemeClr>
          </a:solidFill>
          <a:ln w="76200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 defTabSz="685800">
              <a:buNone/>
            </a:pPr>
            <a:r>
              <a:rPr sz="24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Cách chơi</a:t>
            </a:r>
            <a:endParaRPr sz="2400" b="1" dirty="0">
              <a:solidFill>
                <a:srgbClr val="FF0000"/>
              </a:solidFill>
              <a:latin typeface="UTM Avo"/>
              <a:cs typeface="Times New Roman" panose="02020603050405020304" pitchFamily="18" charset="0"/>
            </a:endParaRPr>
          </a:p>
          <a:p>
            <a:pPr lvl="0" algn="just" defTabSz="685800">
              <a:buFont typeface="Wingdings" panose="05000000000000000000" pitchFamily="2" charset="2"/>
              <a:buChar char="Ø"/>
            </a:pPr>
            <a:r>
              <a:rPr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Để giúp các chú ong v</a:t>
            </a:r>
            <a:r>
              <a:rPr sz="2400" b="1" dirty="0">
                <a:solidFill>
                  <a:srgbClr val="002060"/>
                </a:solidFill>
                <a:latin typeface="UTM Avo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ng tìm được mật trên mỗi bông hoa .</a:t>
            </a:r>
            <a:endParaRPr sz="2400" b="1" dirty="0">
              <a:solidFill>
                <a:srgbClr val="002060"/>
              </a:solidFill>
              <a:latin typeface="UTM Avo"/>
              <a:cs typeface="Times New Roman" panose="02020603050405020304" pitchFamily="18" charset="0"/>
            </a:endParaRPr>
          </a:p>
          <a:p>
            <a:pPr lvl="0" algn="just" defTabSz="685800">
              <a:buFont typeface="Wingdings" panose="05000000000000000000" pitchFamily="2" charset="2"/>
              <a:buChar char="Ø"/>
            </a:pPr>
            <a:r>
              <a:rPr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Các em sẽ giúp các chú ong v</a:t>
            </a:r>
            <a:r>
              <a:rPr sz="2400" b="1" dirty="0">
                <a:solidFill>
                  <a:srgbClr val="002060"/>
                </a:solidFill>
                <a:latin typeface="UTM Avo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ng tìm đúng kết quả phép tính gắn trên mỗi bông hoa .</a:t>
            </a:r>
            <a:endParaRPr sz="2400" b="1" dirty="0">
              <a:solidFill>
                <a:srgbClr val="002060"/>
              </a:solidFill>
              <a:latin typeface="UTM Avo"/>
              <a:cs typeface="Times New Roman" panose="02020603050405020304" pitchFamily="18" charset="0"/>
            </a:endParaRPr>
          </a:p>
          <a:p>
            <a:pPr lvl="0" algn="just" defTabSz="685800">
              <a:buFont typeface="Wingdings" panose="05000000000000000000" pitchFamily="2" charset="2"/>
              <a:buChar char="Ø"/>
            </a:pPr>
            <a:r>
              <a:rPr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Chúc các em ho</a:t>
            </a:r>
            <a:r>
              <a:rPr sz="2400" b="1" dirty="0">
                <a:solidFill>
                  <a:srgbClr val="002060"/>
                </a:solidFill>
                <a:latin typeface="UTM Avo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n th</a:t>
            </a:r>
            <a:r>
              <a:rPr sz="2400" b="1" dirty="0">
                <a:solidFill>
                  <a:srgbClr val="002060"/>
                </a:solidFill>
                <a:latin typeface="UTM Avo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nh tốt nhiệm vụ  . </a:t>
            </a:r>
            <a:endParaRPr sz="2400" b="1" dirty="0">
              <a:solidFill>
                <a:srgbClr val="002060"/>
              </a:solidFill>
              <a:latin typeface="UTM Avo"/>
              <a:ea typeface="Times New Roman" panose="02020603050405020304" pitchFamily="18" charset="0"/>
            </a:endParaRPr>
          </a:p>
        </p:txBody>
      </p:sp>
      <p:pic>
        <p:nvPicPr>
          <p:cNvPr id="23558" name="nhà"/>
          <p:cNvPicPr>
            <a:picLocks noChangeAspect="1"/>
          </p:cNvPicPr>
          <p:nvPr/>
        </p:nvPicPr>
        <p:blipFill>
          <a:blip r:embed="rId4"/>
          <a:srcRect l="4387" t="3333" r="2"/>
          <a:stretch>
            <a:fillRect/>
          </a:stretch>
        </p:blipFill>
        <p:spPr>
          <a:xfrm>
            <a:off x="7281863" y="3324225"/>
            <a:ext cx="1792287" cy="23891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2" descr="Mở đầu Powerpoint ấn tượng - Hình nền powerpoint Mẫu slide thuyết ..."/>
          <p:cNvPicPr>
            <a:picLocks noChangeAspect="1"/>
          </p:cNvPicPr>
          <p:nvPr/>
        </p:nvPicPr>
        <p:blipFill>
          <a:blip r:embed="rId1"/>
          <a:srcRect r="77612" b="8273"/>
          <a:stretch>
            <a:fillRect/>
          </a:stretch>
        </p:blipFill>
        <p:spPr>
          <a:xfrm>
            <a:off x="0" y="866775"/>
            <a:ext cx="2047875" cy="513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220788" y="739775"/>
            <a:ext cx="8018463" cy="669925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 defTabSz="685800">
              <a:buNone/>
            </a:pPr>
            <a:r>
              <a:rPr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ONG TÌM MẬT</a:t>
            </a:r>
            <a:endParaRPr sz="37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4308475" y="1693863"/>
            <a:ext cx="1393825" cy="1458912"/>
            <a:chOff x="2942486" y="2853078"/>
            <a:chExt cx="1857516" cy="1946439"/>
          </a:xfrm>
        </p:grpSpPr>
        <p:pic>
          <p:nvPicPr>
            <p:cNvPr id="24602" name="Picture 12" descr="Mùa Hè Hoa-vector Hoa-miễn Phí Vector Miễn Phí Tải Về"/>
            <p:cNvPicPr>
              <a:picLocks noChangeAspect="1"/>
            </p:cNvPicPr>
            <p:nvPr/>
          </p:nvPicPr>
          <p:blipFill>
            <a:blip r:embed="rId2"/>
            <a:srcRect l="3236" t="3435" r="33382" b="7800"/>
            <a:stretch>
              <a:fillRect/>
            </a:stretch>
          </p:blipFill>
          <p:spPr>
            <a:xfrm>
              <a:off x="2942486" y="2853078"/>
              <a:ext cx="1857516" cy="194643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335992" y="3160187"/>
              <a:ext cx="757393" cy="7391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marR="0" defTabSz="685800">
                <a:buClrTx/>
                <a:buSzTx/>
                <a:buFontTx/>
                <a:buNone/>
                <a:defRPr/>
              </a:pPr>
              <a:r>
                <a:rPr kumimoji="0" lang="en-US" sz="3000" kern="1200" cap="none" spc="0" normalizeH="0" baseline="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24</a:t>
              </a:r>
              <a:endParaRPr kumimoji="0" lang="en-US" sz="3000" kern="1200" cap="none" spc="0" normalizeH="0" baseline="0" noProof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6613525" y="1727200"/>
            <a:ext cx="1827213" cy="1644650"/>
            <a:chOff x="5402517" y="1232754"/>
            <a:chExt cx="2435259" cy="2192896"/>
          </a:xfrm>
        </p:grpSpPr>
        <p:pic>
          <p:nvPicPr>
            <p:cNvPr id="24600" name="Picture 9"/>
            <p:cNvPicPr>
              <a:picLocks noChangeAspect="1"/>
            </p:cNvPicPr>
            <p:nvPr/>
          </p:nvPicPr>
          <p:blipFill>
            <a:blip r:embed="rId3"/>
            <a:srcRect b="9952"/>
            <a:stretch>
              <a:fillRect/>
            </a:stretch>
          </p:blipFill>
          <p:spPr>
            <a:xfrm>
              <a:off x="5402517" y="1232754"/>
              <a:ext cx="2435259" cy="2192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6140924" y="2166217"/>
              <a:ext cx="446428" cy="7387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 marR="0" defTabSz="685800">
                <a:buClrTx/>
                <a:buSzTx/>
                <a:buFontTx/>
                <a:buNone/>
                <a:defRPr/>
              </a:pPr>
              <a:r>
                <a:rPr kumimoji="0" lang="en-US" sz="3000" kern="1200" cap="none" spc="0" normalizeH="0" baseline="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  <a:endParaRPr kumimoji="0" lang="en-US" sz="3000" kern="1200" cap="none" spc="0" normalizeH="0" baseline="0" noProof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16"/>
          <p:cNvGrpSpPr/>
          <p:nvPr/>
        </p:nvGrpSpPr>
        <p:grpSpPr>
          <a:xfrm>
            <a:off x="6875463" y="4144963"/>
            <a:ext cx="1720850" cy="1493837"/>
            <a:chOff x="7679143" y="4411546"/>
            <a:chExt cx="2295525" cy="1990725"/>
          </a:xfrm>
        </p:grpSpPr>
        <p:pic>
          <p:nvPicPr>
            <p:cNvPr id="24598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9143" y="4411546"/>
              <a:ext cx="2295525" cy="19907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8255142" y="5151986"/>
              <a:ext cx="899998" cy="7383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marR="0" defTabSz="685800">
                <a:buClrTx/>
                <a:buSzTx/>
                <a:buFontTx/>
                <a:buNone/>
                <a:defRPr/>
              </a:pPr>
              <a:r>
                <a:rPr kumimoji="0" lang="en-US" sz="3000" kern="1200" cap="none" spc="0" normalizeH="0" baseline="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12</a:t>
              </a:r>
              <a:endParaRPr kumimoji="0" lang="en-US" sz="3000" kern="1200" cap="none" spc="0" normalizeH="0" baseline="0" noProof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17"/>
          <p:cNvGrpSpPr/>
          <p:nvPr/>
        </p:nvGrpSpPr>
        <p:grpSpPr>
          <a:xfrm>
            <a:off x="3398838" y="3889375"/>
            <a:ext cx="1801812" cy="1531938"/>
            <a:chOff x="5157118" y="4814597"/>
            <a:chExt cx="2404197" cy="2043403"/>
          </a:xfrm>
        </p:grpSpPr>
        <p:pic>
          <p:nvPicPr>
            <p:cNvPr id="24596" name="Picture 14" descr="Hình bông hoa vector đẹp"/>
            <p:cNvPicPr>
              <a:picLocks noChangeAspect="1"/>
            </p:cNvPicPr>
            <p:nvPr/>
          </p:nvPicPr>
          <p:blipFill>
            <a:blip r:embed="rId5"/>
            <a:srcRect l="17940" t="7881" r="26466" b="41969"/>
            <a:stretch>
              <a:fillRect/>
            </a:stretch>
          </p:blipFill>
          <p:spPr>
            <a:xfrm>
              <a:off x="5157118" y="4814597"/>
              <a:ext cx="2404197" cy="20434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5627366" y="5426560"/>
              <a:ext cx="864240" cy="7390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marR="0" defTabSz="685800">
                <a:buClrTx/>
                <a:buSzTx/>
                <a:buFontTx/>
                <a:buNone/>
                <a:defRPr/>
              </a:pPr>
              <a:r>
                <a:rPr kumimoji="0" lang="en-US" sz="3000" kern="1200" cap="none" spc="0" normalizeH="0" baseline="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36</a:t>
              </a:r>
              <a:endParaRPr kumimoji="0" lang="en-US" sz="3000" kern="1200" cap="none" spc="0" normalizeH="0" baseline="0" noProof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9"/>
          <p:cNvGrpSpPr/>
          <p:nvPr/>
        </p:nvGrpSpPr>
        <p:grpSpPr>
          <a:xfrm>
            <a:off x="1673225" y="1735138"/>
            <a:ext cx="1454150" cy="1085850"/>
            <a:chOff x="2504279" y="1143978"/>
            <a:chExt cx="1668824" cy="1872151"/>
          </a:xfrm>
        </p:grpSpPr>
        <p:pic>
          <p:nvPicPr>
            <p:cNvPr id="24594" name="Picture 6"/>
            <p:cNvPicPr>
              <a:picLocks noChangeAspect="1"/>
            </p:cNvPicPr>
            <p:nvPr/>
          </p:nvPicPr>
          <p:blipFill>
            <a:blip r:embed="rId6"/>
            <a:srcRect l="10413" t="10353" r="12189" b="14685"/>
            <a:stretch>
              <a:fillRect/>
            </a:stretch>
          </p:blipFill>
          <p:spPr>
            <a:xfrm>
              <a:off x="2864581" y="1143978"/>
              <a:ext cx="930584" cy="9012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95" name="TextBox 29"/>
            <p:cNvSpPr txBox="1"/>
            <p:nvPr/>
          </p:nvSpPr>
          <p:spPr>
            <a:xfrm>
              <a:off x="2504279" y="2060508"/>
              <a:ext cx="1668824" cy="955621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>
              <a:spAutoFit/>
            </a:bodyPr>
            <a:p>
              <a:pPr defTabSz="685800"/>
              <a:r>
                <a:rPr lang="en-US" altLang="en-US" sz="3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x 1 =</a:t>
              </a:r>
              <a:endPara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5" name="Group 18"/>
          <p:cNvGrpSpPr/>
          <p:nvPr/>
        </p:nvGrpSpPr>
        <p:grpSpPr>
          <a:xfrm>
            <a:off x="7618413" y="2997200"/>
            <a:ext cx="1304925" cy="1190625"/>
            <a:chOff x="10069757" y="-85112"/>
            <a:chExt cx="1418922" cy="1700180"/>
          </a:xfrm>
        </p:grpSpPr>
        <p:pic>
          <p:nvPicPr>
            <p:cNvPr id="24592" name="Picture 8" descr="chú ong nhỏ dễ thương Hình ảnh | Định dạng hình ảnh EPS 401004244 ..."/>
            <p:cNvPicPr>
              <a:picLocks noChangeAspect="1"/>
            </p:cNvPicPr>
            <p:nvPr/>
          </p:nvPicPr>
          <p:blipFill>
            <a:blip r:embed="rId7"/>
            <a:srcRect l="6642" t="7462" r="11803" b="8585"/>
            <a:stretch>
              <a:fillRect/>
            </a:stretch>
          </p:blipFill>
          <p:spPr>
            <a:xfrm rot="1108163">
              <a:off x="10401136" y="-85112"/>
              <a:ext cx="870178" cy="8957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93" name="TextBox 30"/>
            <p:cNvSpPr txBox="1"/>
            <p:nvPr/>
          </p:nvSpPr>
          <p:spPr>
            <a:xfrm>
              <a:off x="10069757" y="823523"/>
              <a:ext cx="1418922" cy="791545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>
              <a:spAutoFit/>
            </a:bodyPr>
            <a:p>
              <a:pPr defTabSz="685800"/>
              <a:r>
                <a:rPr lang="en-US" altLang="en-US" sz="3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x 9=</a:t>
              </a:r>
              <a:endPara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6" name="Group 24"/>
          <p:cNvGrpSpPr/>
          <p:nvPr/>
        </p:nvGrpSpPr>
        <p:grpSpPr>
          <a:xfrm>
            <a:off x="5005388" y="4976813"/>
            <a:ext cx="1485900" cy="1239837"/>
            <a:chOff x="2060889" y="5364048"/>
            <a:chExt cx="1980869" cy="1653812"/>
          </a:xfrm>
        </p:grpSpPr>
        <p:pic>
          <p:nvPicPr>
            <p:cNvPr id="24590" name="Picture 4" descr="vẽ tay hoạt hình chú ong nhỏ dễ thương Hình ảnh | Định dạng hình ..."/>
            <p:cNvPicPr>
              <a:picLocks noChangeAspect="1"/>
            </p:cNvPicPr>
            <p:nvPr/>
          </p:nvPicPr>
          <p:blipFill>
            <a:blip r:embed="rId8"/>
            <a:srcRect l="5862" t="17229" r="7253" b="10027"/>
            <a:stretch>
              <a:fillRect/>
            </a:stretch>
          </p:blipFill>
          <p:spPr>
            <a:xfrm rot="-935006">
              <a:off x="2879167" y="5364048"/>
              <a:ext cx="875422" cy="7338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91" name="TextBox 31"/>
            <p:cNvSpPr txBox="1"/>
            <p:nvPr/>
          </p:nvSpPr>
          <p:spPr>
            <a:xfrm>
              <a:off x="2060889" y="6279196"/>
              <a:ext cx="1980869" cy="738664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>
              <a:spAutoFit/>
            </a:bodyPr>
            <a:p>
              <a:pPr defTabSz="685800"/>
              <a:r>
                <a:rPr lang="en-US" altLang="en-US" sz="3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x 6  =</a:t>
              </a:r>
              <a:endPara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7" name="Group 25"/>
          <p:cNvGrpSpPr/>
          <p:nvPr/>
        </p:nvGrpSpPr>
        <p:grpSpPr>
          <a:xfrm>
            <a:off x="7862888" y="1298575"/>
            <a:ext cx="1281112" cy="1401763"/>
            <a:chOff x="10206618" y="2910876"/>
            <a:chExt cx="1707362" cy="1868972"/>
          </a:xfrm>
        </p:grpSpPr>
        <p:pic>
          <p:nvPicPr>
            <p:cNvPr id="24588" name="Picture 8"/>
            <p:cNvPicPr>
              <a:picLocks noChangeAspect="1"/>
            </p:cNvPicPr>
            <p:nvPr/>
          </p:nvPicPr>
          <p:blipFill>
            <a:blip r:embed="rId9"/>
            <a:srcRect l="23521" t="10191" r="23306" b="8237"/>
            <a:stretch>
              <a:fillRect/>
            </a:stretch>
          </p:blipFill>
          <p:spPr>
            <a:xfrm rot="-1849873">
              <a:off x="10713160" y="2910876"/>
              <a:ext cx="716632" cy="109937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9" name="TextBox 32"/>
            <p:cNvSpPr txBox="1"/>
            <p:nvPr/>
          </p:nvSpPr>
          <p:spPr>
            <a:xfrm>
              <a:off x="10206618" y="4041184"/>
              <a:ext cx="1707362" cy="738664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>
              <a:spAutoFit/>
            </a:bodyPr>
            <a:p>
              <a:pPr defTabSz="685800"/>
              <a:r>
                <a:rPr lang="en-US" altLang="en-US" sz="3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x 3=</a:t>
              </a:r>
              <a:endPara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555 C 0.00799 0.00486 0.03698 0.00439 0.04792 0.00439 C 0.11233 0.00439 0.17917 0.01365 0.17917 0.02314 C 0.17917 0.01851 0.21267 0.01365 0.24392 0.01365 C 0.27743 0.01365 0.30868 0.01851 0.30868 0.02314 C 0.30868 0.0206 0.32535 0.01851 0.34236 0.01851 C 0.35885 0.01851 0.37569 0.02037 0.37569 0.02314 C 0.37569 0.02152 0.38403 0.0206 0.39236 0.0206 C 0.40069 0.0206 0.40903 0.02199 0.40903 0.02314 C 0.40903 0.02245 0.41267 0.02152 0.41736 0.02152 C 0.41944 0.02152 0.42552 0.02245 0.42552 0.02314 C 0.42552 0.02291 0.42813 0.02245 0.42986 0.02245 C 0.42986 0.02268 0.43385 0.02291 0.43385 0.02314 C 0.43385 0.02291 0.43385 0.02314 0.43576 0.02291 C 0.43576 0.02314 0.43837 0.02291 0.43837 0.02314 C 0.43837 0.02291 0.43837 0.02314 0.43837 0.02291 C 0.44045 0.02291 0.44045 0.02314 0.44045 0.02338 C 0.44253 0.02291 0.44253 0.02314 0.44253 0.02291 C 0.44514 0.02291 0.44514 0.02314 0.44514 0.02338 " pathEditMode="relative" rAng="0" ptsTypes="AAAAAAAAAAAAAAAAAAA"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12639 L -0.1993 0.3738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20539 -0.5449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00" y="-2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9 -2.59259E-6 L -0.5625 0.1048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2" descr="1600flower_14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94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Rectangle 3"/>
          <p:cNvSpPr/>
          <p:nvPr/>
        </p:nvSpPr>
        <p:spPr>
          <a:xfrm>
            <a:off x="17463" y="29114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 dirty="0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25604" name="Rectangle 4"/>
          <p:cNvSpPr/>
          <p:nvPr/>
        </p:nvSpPr>
        <p:spPr>
          <a:xfrm>
            <a:off x="17463" y="29114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 dirty="0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25605" name="WordArt 6"/>
          <p:cNvSpPr>
            <a:spLocks noTextEdit="1"/>
          </p:cNvSpPr>
          <p:nvPr/>
        </p:nvSpPr>
        <p:spPr>
          <a:xfrm>
            <a:off x="1371600" y="5181600"/>
            <a:ext cx="6781800" cy="1252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20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EM HỌC TỐT</a:t>
            </a:r>
            <a:endParaRPr lang="en-US" sz="3200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99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5606" name="Group 9"/>
          <p:cNvGrpSpPr/>
          <p:nvPr/>
        </p:nvGrpSpPr>
        <p:grpSpPr>
          <a:xfrm>
            <a:off x="1600200" y="6629400"/>
            <a:ext cx="6345238" cy="228600"/>
            <a:chOff x="1141" y="4176"/>
            <a:chExt cx="3997" cy="144"/>
          </a:xfrm>
        </p:grpSpPr>
        <p:pic>
          <p:nvPicPr>
            <p:cNvPr id="25624" name="Picture 10" descr="Flower-03-jun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25" name="Picture 11" descr="Flower-04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26" name="Picture 12" descr="Flower-02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6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27" name="Picture 13" descr="Flower-03-jun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28" name="Picture 14" descr="Flower-04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0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29" name="Picture 15" descr="Flower-02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7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30" name="Picture 16" descr="Flower-03-jun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7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31" name="Picture 17" descr="Flower-04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8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32" name="Picture 18" descr="Flower-02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4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33" name="Picture 19" descr="Flower-04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2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34" name="Picture 20" descr="Flower-04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5607" name="Group 9"/>
          <p:cNvGrpSpPr/>
          <p:nvPr/>
        </p:nvGrpSpPr>
        <p:grpSpPr>
          <a:xfrm rot="10800000">
            <a:off x="1295400" y="0"/>
            <a:ext cx="6345238" cy="228600"/>
            <a:chOff x="1141" y="4176"/>
            <a:chExt cx="3997" cy="144"/>
          </a:xfrm>
        </p:grpSpPr>
        <p:pic>
          <p:nvPicPr>
            <p:cNvPr id="25613" name="Picture 10" descr="Flower-03-jun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14" name="Picture 11" descr="Flower-04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15" name="Picture 12" descr="Flower-02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6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16" name="Picture 13" descr="Flower-03-jun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17" name="Picture 14" descr="Flower-04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0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18" name="Picture 15" descr="Flower-02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7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19" name="Picture 16" descr="Flower-03-jun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7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20" name="Picture 17" descr="Flower-04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8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21" name="Picture 18" descr="Flower-02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4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22" name="Picture 19" descr="Flower-04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2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23" name="Picture 20" descr="Flower-04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5608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1975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9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0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58125">
            <a:off x="8112125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1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2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1975" y="0"/>
            <a:ext cx="962025" cy="96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ai truong men y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242" name="1"/>
          <p:cNvGrpSpPr/>
          <p:nvPr/>
        </p:nvGrpSpPr>
        <p:grpSpPr>
          <a:xfrm>
            <a:off x="-169862" y="1300163"/>
            <a:ext cx="8582025" cy="4411662"/>
            <a:chOff x="341926" y="208486"/>
            <a:chExt cx="11441759" cy="5883467"/>
          </a:xfrm>
        </p:grpSpPr>
        <p:pic>
          <p:nvPicPr>
            <p:cNvPr id="10261" name="13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62" name="1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63" name="1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64" name="1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243" name="1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8938" y="1281113"/>
            <a:ext cx="1655762" cy="595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1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9738" y="4386263"/>
            <a:ext cx="1736725" cy="950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1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2625" y="2455863"/>
            <a:ext cx="1893888" cy="187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1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0613" y="4057650"/>
            <a:ext cx="2359025" cy="187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1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6913" y="2300288"/>
            <a:ext cx="654050" cy="649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1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6763" y="2227263"/>
            <a:ext cx="342900" cy="361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1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5625" y="2630488"/>
            <a:ext cx="773113" cy="768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1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21025" y="1273175"/>
            <a:ext cx="671513" cy="758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1" name="1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90963" y="1236663"/>
            <a:ext cx="727075" cy="817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2" name="14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46625" y="1331913"/>
            <a:ext cx="576263" cy="66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3" name="1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43550" y="1312863"/>
            <a:ext cx="576263" cy="668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4" name="149"/>
          <p:cNvPicPr>
            <a:picLocks noChangeAspect="1"/>
          </p:cNvPicPr>
          <p:nvPr/>
        </p:nvPicPr>
        <p:blipFill>
          <a:blip r:embed="rId16"/>
          <a:srcRect t="-10904" r="-11008"/>
          <a:stretch>
            <a:fillRect/>
          </a:stretch>
        </p:blipFill>
        <p:spPr>
          <a:xfrm>
            <a:off x="1347788" y="1470025"/>
            <a:ext cx="914400" cy="433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5" name="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95538" y="2036763"/>
            <a:ext cx="4352925" cy="263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6" name="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857250"/>
            <a:ext cx="2166938" cy="1319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7" name="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47925" y="4046538"/>
            <a:ext cx="4352925" cy="265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8" name="39"/>
          <p:cNvSpPr txBox="1"/>
          <p:nvPr/>
        </p:nvSpPr>
        <p:spPr>
          <a:xfrm flipH="1">
            <a:off x="2301875" y="2628900"/>
            <a:ext cx="4887913" cy="1068388"/>
          </a:xfrm>
          <a:prstGeom prst="rect">
            <a:avLst/>
          </a:prstGeom>
          <a:noFill/>
          <a:ln w="9525">
            <a:noFill/>
          </a:ln>
        </p:spPr>
        <p:txBody>
          <a:bodyPr lIns="51428" tIns="25714" rIns="51428" bIns="25714">
            <a:spAutoFit/>
          </a:bodyPr>
          <a:p>
            <a:pPr algn="ctr" defTabSz="685800"/>
            <a:r>
              <a:rPr lang="en-US" altLang="zh-CN" sz="6600" dirty="0">
                <a:solidFill>
                  <a:srgbClr val="79C245"/>
                </a:solidFill>
                <a:latin typeface="Montserrat ExtraBold"/>
                <a:ea typeface="Microsoft YaHei" panose="020B0503020204020204" pitchFamily="34" charset="-122"/>
                <a:sym typeface="Microsoft YaHei" panose="020B0503020204020204" pitchFamily="34" charset="-122"/>
              </a:rPr>
              <a:t>Khởi động</a:t>
            </a:r>
            <a:endParaRPr lang="zh-CN" altLang="en-US" sz="6600" dirty="0">
              <a:solidFill>
                <a:srgbClr val="79C245"/>
              </a:solidFill>
              <a:latin typeface="Montserrat ExtraBold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pic>
        <p:nvPicPr>
          <p:cNvPr id="10259" name="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857250"/>
            <a:ext cx="3267075" cy="1989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5-Point Star 1">
            <a:hlinkClick r:id="rId20" action="ppaction://hlinkfile"/>
          </p:cNvPr>
          <p:cNvSpPr/>
          <p:nvPr/>
        </p:nvSpPr>
        <p:spPr>
          <a:xfrm>
            <a:off x="8604250" y="5337175"/>
            <a:ext cx="322263" cy="460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2"/>
          <p:cNvSpPr/>
          <p:nvPr/>
        </p:nvSpPr>
        <p:spPr>
          <a:xfrm>
            <a:off x="0" y="196850"/>
            <a:ext cx="4867275" cy="62436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850" y="317500"/>
            <a:ext cx="3225800" cy="1785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4389438"/>
            <a:ext cx="3225800" cy="2011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2312988"/>
            <a:ext cx="3225800" cy="180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867275" y="2967990"/>
            <a:ext cx="39624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3 = 12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1450" y="2240915"/>
            <a:ext cx="3962400" cy="72834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+ 4 + 4 = 12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2" grpId="1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AutoShape 9"/>
          <p:cNvSpPr/>
          <p:nvPr/>
        </p:nvSpPr>
        <p:spPr>
          <a:xfrm>
            <a:off x="2890838" y="1584325"/>
            <a:ext cx="304800" cy="1676400"/>
          </a:xfrm>
          <a:prstGeom prst="rightBrace">
            <a:avLst>
              <a:gd name="adj1" fmla="val 58335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vi-VN" altLang="en-US" dirty="0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3275" y="1547813"/>
            <a:ext cx="2514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lấy 2 lần, ta có phép nhân:</a:t>
            </a:r>
            <a:endParaRPr lang="en-US" altLang="en-US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8"/>
          <p:cNvSpPr/>
          <p:nvPr/>
        </p:nvSpPr>
        <p:spPr>
          <a:xfrm>
            <a:off x="3400425" y="2795588"/>
            <a:ext cx="2514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2 = 8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AutoShape 24"/>
          <p:cNvSpPr/>
          <p:nvPr/>
        </p:nvSpPr>
        <p:spPr>
          <a:xfrm>
            <a:off x="2890838" y="220663"/>
            <a:ext cx="228600" cy="7620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vi-VN" altLang="en-US" dirty="0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18" name="Rectangle 25"/>
          <p:cNvSpPr/>
          <p:nvPr/>
        </p:nvSpPr>
        <p:spPr>
          <a:xfrm>
            <a:off x="4164013" y="38100"/>
            <a:ext cx="25908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               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lấy 1 lần, ta có phép nhân: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Box 27"/>
          <p:cNvSpPr txBox="1"/>
          <p:nvPr/>
        </p:nvSpPr>
        <p:spPr>
          <a:xfrm>
            <a:off x="5546725" y="1995488"/>
            <a:ext cx="22193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dirty="0">
                <a:solidFill>
                  <a:srgbClr val="FF66FF"/>
                </a:solidFill>
                <a:latin typeface=".VnArial Narrow" panose="020B7200000000000000" pitchFamily="34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GB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185738" y="171450"/>
            <a:ext cx="2589212" cy="860425"/>
            <a:chOff x="990600" y="990600"/>
            <a:chExt cx="990600" cy="914400"/>
          </a:xfrm>
        </p:grpSpPr>
        <p:sp>
          <p:nvSpPr>
            <p:cNvPr id="14382" name="Rectangle 20"/>
            <p:cNvSpPr/>
            <p:nvPr/>
          </p:nvSpPr>
          <p:spPr>
            <a:xfrm>
              <a:off x="990600" y="990600"/>
              <a:ext cx="990600" cy="914400"/>
            </a:xfrm>
            <a:prstGeom prst="rect">
              <a:avLst/>
            </a:prstGeom>
            <a:solidFill>
              <a:srgbClr val="00FFFF"/>
            </a:soli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1828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32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114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59372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7766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95885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4383" name="AutoShape 23"/>
            <p:cNvSpPr/>
            <p:nvPr/>
          </p:nvSpPr>
          <p:spPr>
            <a:xfrm>
              <a:off x="1040623" y="1231967"/>
              <a:ext cx="195845" cy="427065"/>
            </a:xfrm>
            <a:prstGeom prst="flowChartConnector">
              <a:avLst/>
            </a:prstGeom>
            <a:solidFill>
              <a:srgbClr val="FF0066"/>
            </a:solidFill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1828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32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114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59372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7766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95885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4384" name="AutoShape 23"/>
            <p:cNvSpPr/>
            <p:nvPr/>
          </p:nvSpPr>
          <p:spPr>
            <a:xfrm>
              <a:off x="1495079" y="1231967"/>
              <a:ext cx="195845" cy="427065"/>
            </a:xfrm>
            <a:prstGeom prst="flowChartConnector">
              <a:avLst/>
            </a:prstGeom>
            <a:solidFill>
              <a:srgbClr val="FF0066"/>
            </a:solidFill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1828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32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114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59372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7766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95885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4385" name="AutoShape 23"/>
            <p:cNvSpPr/>
            <p:nvPr/>
          </p:nvSpPr>
          <p:spPr>
            <a:xfrm>
              <a:off x="1272787" y="1231967"/>
              <a:ext cx="195845" cy="427065"/>
            </a:xfrm>
            <a:prstGeom prst="flowChartConnector">
              <a:avLst/>
            </a:prstGeom>
            <a:solidFill>
              <a:srgbClr val="FF0066"/>
            </a:solidFill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1828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32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114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59372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7766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95885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4386" name="AutoShape 23"/>
            <p:cNvSpPr/>
            <p:nvPr/>
          </p:nvSpPr>
          <p:spPr>
            <a:xfrm>
              <a:off x="1727876" y="1231680"/>
              <a:ext cx="195845" cy="427065"/>
            </a:xfrm>
            <a:prstGeom prst="flowChartConnector">
              <a:avLst/>
            </a:prstGeom>
            <a:solidFill>
              <a:srgbClr val="FF0066"/>
            </a:solidFill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1828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32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114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59372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7766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95885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</p:grpSp>
      <p:sp>
        <p:nvSpPr>
          <p:cNvPr id="34" name="AutoShape 9"/>
          <p:cNvSpPr/>
          <p:nvPr/>
        </p:nvSpPr>
        <p:spPr>
          <a:xfrm>
            <a:off x="2887663" y="3676650"/>
            <a:ext cx="512762" cy="2776538"/>
          </a:xfrm>
          <a:prstGeom prst="rightBrace">
            <a:avLst>
              <a:gd name="adj1" fmla="val 58360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vi-VN" altLang="en-US" dirty="0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89425" y="4445000"/>
            <a:ext cx="2514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3 =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18"/>
          <p:cNvSpPr/>
          <p:nvPr/>
        </p:nvSpPr>
        <p:spPr>
          <a:xfrm>
            <a:off x="3494088" y="5130800"/>
            <a:ext cx="268287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3 = 12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Text Box 27"/>
          <p:cNvSpPr txBox="1"/>
          <p:nvPr/>
        </p:nvSpPr>
        <p:spPr>
          <a:xfrm>
            <a:off x="5459413" y="4344988"/>
            <a:ext cx="267811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dirty="0">
                <a:solidFill>
                  <a:srgbClr val="FF66FF"/>
                </a:solidFill>
                <a:latin typeface=".VnArial Narrow" panose="020B7200000000000000" pitchFamily="34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+ 4</a:t>
            </a:r>
            <a:r>
              <a:rPr lang="en-US" altLang="en-US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GB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7" name="Group 29"/>
          <p:cNvGrpSpPr/>
          <p:nvPr/>
        </p:nvGrpSpPr>
        <p:grpSpPr>
          <a:xfrm>
            <a:off x="187325" y="1516063"/>
            <a:ext cx="2589213" cy="860425"/>
            <a:chOff x="990600" y="990600"/>
            <a:chExt cx="990600" cy="914400"/>
          </a:xfrm>
        </p:grpSpPr>
        <p:sp>
          <p:nvSpPr>
            <p:cNvPr id="14377" name="Rectangle 20"/>
            <p:cNvSpPr/>
            <p:nvPr/>
          </p:nvSpPr>
          <p:spPr>
            <a:xfrm>
              <a:off x="990600" y="990600"/>
              <a:ext cx="990600" cy="914400"/>
            </a:xfrm>
            <a:prstGeom prst="rect">
              <a:avLst/>
            </a:prstGeom>
            <a:solidFill>
              <a:srgbClr val="00FFFF"/>
            </a:soli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1828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32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114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59372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7766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95885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4378" name="AutoShape 23"/>
            <p:cNvSpPr/>
            <p:nvPr/>
          </p:nvSpPr>
          <p:spPr>
            <a:xfrm>
              <a:off x="1040623" y="1231967"/>
              <a:ext cx="195845" cy="427065"/>
            </a:xfrm>
            <a:prstGeom prst="flowChartConnector">
              <a:avLst/>
            </a:prstGeom>
            <a:solidFill>
              <a:srgbClr val="FF0066"/>
            </a:solidFill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1828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32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114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59372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7766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95885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4379" name="AutoShape 23"/>
            <p:cNvSpPr/>
            <p:nvPr/>
          </p:nvSpPr>
          <p:spPr>
            <a:xfrm>
              <a:off x="1495079" y="1231967"/>
              <a:ext cx="195845" cy="427065"/>
            </a:xfrm>
            <a:prstGeom prst="flowChartConnector">
              <a:avLst/>
            </a:prstGeom>
            <a:solidFill>
              <a:srgbClr val="FF0066"/>
            </a:solidFill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1828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32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114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59372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7766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95885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4380" name="AutoShape 23"/>
            <p:cNvSpPr/>
            <p:nvPr/>
          </p:nvSpPr>
          <p:spPr>
            <a:xfrm>
              <a:off x="1272787" y="1231967"/>
              <a:ext cx="195845" cy="427065"/>
            </a:xfrm>
            <a:prstGeom prst="flowChartConnector">
              <a:avLst/>
            </a:prstGeom>
            <a:solidFill>
              <a:srgbClr val="FF0066"/>
            </a:solidFill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1828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32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114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59372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7766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95885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4381" name="AutoShape 23"/>
            <p:cNvSpPr/>
            <p:nvPr/>
          </p:nvSpPr>
          <p:spPr>
            <a:xfrm>
              <a:off x="1727876" y="1231680"/>
              <a:ext cx="195845" cy="427065"/>
            </a:xfrm>
            <a:prstGeom prst="flowChartConnector">
              <a:avLst/>
            </a:prstGeom>
            <a:solidFill>
              <a:srgbClr val="FF0066"/>
            </a:solidFill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1828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32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114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59372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7766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95885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</p:grpSp>
      <p:grpSp>
        <p:nvGrpSpPr>
          <p:cNvPr id="63" name="Group 29"/>
          <p:cNvGrpSpPr/>
          <p:nvPr/>
        </p:nvGrpSpPr>
        <p:grpSpPr>
          <a:xfrm>
            <a:off x="185738" y="2432050"/>
            <a:ext cx="2589212" cy="860425"/>
            <a:chOff x="990600" y="990600"/>
            <a:chExt cx="990600" cy="914400"/>
          </a:xfrm>
        </p:grpSpPr>
        <p:sp>
          <p:nvSpPr>
            <p:cNvPr id="14372" name="Rectangle 20"/>
            <p:cNvSpPr/>
            <p:nvPr/>
          </p:nvSpPr>
          <p:spPr>
            <a:xfrm>
              <a:off x="990600" y="990600"/>
              <a:ext cx="990600" cy="914400"/>
            </a:xfrm>
            <a:prstGeom prst="rect">
              <a:avLst/>
            </a:prstGeom>
            <a:solidFill>
              <a:srgbClr val="00FFFF"/>
            </a:soli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1828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32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114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59372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7766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95885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4373" name="AutoShape 23"/>
            <p:cNvSpPr/>
            <p:nvPr/>
          </p:nvSpPr>
          <p:spPr>
            <a:xfrm>
              <a:off x="1040623" y="1231967"/>
              <a:ext cx="195845" cy="427065"/>
            </a:xfrm>
            <a:prstGeom prst="flowChartConnector">
              <a:avLst/>
            </a:prstGeom>
            <a:solidFill>
              <a:srgbClr val="FF0066"/>
            </a:solidFill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1828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32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114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59372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7766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95885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4374" name="AutoShape 23"/>
            <p:cNvSpPr/>
            <p:nvPr/>
          </p:nvSpPr>
          <p:spPr>
            <a:xfrm>
              <a:off x="1495079" y="1231967"/>
              <a:ext cx="195845" cy="427065"/>
            </a:xfrm>
            <a:prstGeom prst="flowChartConnector">
              <a:avLst/>
            </a:prstGeom>
            <a:solidFill>
              <a:srgbClr val="FF0066"/>
            </a:solidFill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1828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32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114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59372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7766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95885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4375" name="AutoShape 23"/>
            <p:cNvSpPr/>
            <p:nvPr/>
          </p:nvSpPr>
          <p:spPr>
            <a:xfrm>
              <a:off x="1272787" y="1231967"/>
              <a:ext cx="195845" cy="427065"/>
            </a:xfrm>
            <a:prstGeom prst="flowChartConnector">
              <a:avLst/>
            </a:prstGeom>
            <a:solidFill>
              <a:srgbClr val="FF0066"/>
            </a:solidFill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1828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32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114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59372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7766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95885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4376" name="AutoShape 23"/>
            <p:cNvSpPr/>
            <p:nvPr/>
          </p:nvSpPr>
          <p:spPr>
            <a:xfrm>
              <a:off x="1727876" y="1231680"/>
              <a:ext cx="195845" cy="427065"/>
            </a:xfrm>
            <a:prstGeom prst="flowChartConnector">
              <a:avLst/>
            </a:prstGeom>
            <a:solidFill>
              <a:srgbClr val="FF0066"/>
            </a:solidFill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1828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32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114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59372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7766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95885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</p:grpSp>
      <p:grpSp>
        <p:nvGrpSpPr>
          <p:cNvPr id="69" name="Group 29"/>
          <p:cNvGrpSpPr/>
          <p:nvPr/>
        </p:nvGrpSpPr>
        <p:grpSpPr>
          <a:xfrm>
            <a:off x="203200" y="3667125"/>
            <a:ext cx="2589213" cy="860425"/>
            <a:chOff x="990600" y="990600"/>
            <a:chExt cx="990600" cy="914400"/>
          </a:xfrm>
        </p:grpSpPr>
        <p:sp>
          <p:nvSpPr>
            <p:cNvPr id="14367" name="Rectangle 20"/>
            <p:cNvSpPr/>
            <p:nvPr/>
          </p:nvSpPr>
          <p:spPr>
            <a:xfrm>
              <a:off x="990600" y="990600"/>
              <a:ext cx="990600" cy="914400"/>
            </a:xfrm>
            <a:prstGeom prst="rect">
              <a:avLst/>
            </a:prstGeom>
            <a:solidFill>
              <a:srgbClr val="00FFFF"/>
            </a:soli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1828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32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114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59372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7766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95885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4368" name="AutoShape 23"/>
            <p:cNvSpPr/>
            <p:nvPr/>
          </p:nvSpPr>
          <p:spPr>
            <a:xfrm>
              <a:off x="1040623" y="1231967"/>
              <a:ext cx="195845" cy="427065"/>
            </a:xfrm>
            <a:prstGeom prst="flowChartConnector">
              <a:avLst/>
            </a:prstGeom>
            <a:solidFill>
              <a:srgbClr val="FF0066"/>
            </a:solidFill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1828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32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114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59372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7766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95885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4369" name="AutoShape 23"/>
            <p:cNvSpPr/>
            <p:nvPr/>
          </p:nvSpPr>
          <p:spPr>
            <a:xfrm>
              <a:off x="1495079" y="1231967"/>
              <a:ext cx="195845" cy="427065"/>
            </a:xfrm>
            <a:prstGeom prst="flowChartConnector">
              <a:avLst/>
            </a:prstGeom>
            <a:solidFill>
              <a:srgbClr val="FF0066"/>
            </a:solidFill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1828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32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114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59372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7766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95885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4370" name="AutoShape 23"/>
            <p:cNvSpPr/>
            <p:nvPr/>
          </p:nvSpPr>
          <p:spPr>
            <a:xfrm>
              <a:off x="1272787" y="1231967"/>
              <a:ext cx="195845" cy="427065"/>
            </a:xfrm>
            <a:prstGeom prst="flowChartConnector">
              <a:avLst/>
            </a:prstGeom>
            <a:solidFill>
              <a:srgbClr val="FF0066"/>
            </a:solidFill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1828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32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114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59372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7766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95885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4371" name="AutoShape 23"/>
            <p:cNvSpPr/>
            <p:nvPr/>
          </p:nvSpPr>
          <p:spPr>
            <a:xfrm>
              <a:off x="1727876" y="1231680"/>
              <a:ext cx="195845" cy="427065"/>
            </a:xfrm>
            <a:prstGeom prst="flowChartConnector">
              <a:avLst/>
            </a:prstGeom>
            <a:solidFill>
              <a:srgbClr val="FF0066"/>
            </a:solidFill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1828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32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114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59372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7766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95885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</p:grpSp>
      <p:grpSp>
        <p:nvGrpSpPr>
          <p:cNvPr id="75" name="Group 29"/>
          <p:cNvGrpSpPr/>
          <p:nvPr/>
        </p:nvGrpSpPr>
        <p:grpSpPr>
          <a:xfrm>
            <a:off x="196850" y="4619625"/>
            <a:ext cx="2589213" cy="860425"/>
            <a:chOff x="990600" y="990600"/>
            <a:chExt cx="990600" cy="914400"/>
          </a:xfrm>
        </p:grpSpPr>
        <p:sp>
          <p:nvSpPr>
            <p:cNvPr id="14362" name="Rectangle 20"/>
            <p:cNvSpPr/>
            <p:nvPr/>
          </p:nvSpPr>
          <p:spPr>
            <a:xfrm>
              <a:off x="990600" y="990600"/>
              <a:ext cx="990600" cy="914400"/>
            </a:xfrm>
            <a:prstGeom prst="rect">
              <a:avLst/>
            </a:prstGeom>
            <a:solidFill>
              <a:srgbClr val="00FFFF"/>
            </a:soli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1828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32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114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59372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7766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95885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4363" name="AutoShape 23"/>
            <p:cNvSpPr/>
            <p:nvPr/>
          </p:nvSpPr>
          <p:spPr>
            <a:xfrm>
              <a:off x="1040623" y="1231967"/>
              <a:ext cx="195845" cy="427065"/>
            </a:xfrm>
            <a:prstGeom prst="flowChartConnector">
              <a:avLst/>
            </a:prstGeom>
            <a:solidFill>
              <a:srgbClr val="FF0066"/>
            </a:solidFill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1828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32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114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59372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7766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95885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4364" name="AutoShape 23"/>
            <p:cNvSpPr/>
            <p:nvPr/>
          </p:nvSpPr>
          <p:spPr>
            <a:xfrm>
              <a:off x="1495079" y="1231967"/>
              <a:ext cx="195845" cy="427065"/>
            </a:xfrm>
            <a:prstGeom prst="flowChartConnector">
              <a:avLst/>
            </a:prstGeom>
            <a:solidFill>
              <a:srgbClr val="FF0066"/>
            </a:solidFill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1828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32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114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59372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7766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95885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4365" name="AutoShape 23"/>
            <p:cNvSpPr/>
            <p:nvPr/>
          </p:nvSpPr>
          <p:spPr>
            <a:xfrm>
              <a:off x="1272787" y="1231967"/>
              <a:ext cx="195845" cy="427065"/>
            </a:xfrm>
            <a:prstGeom prst="flowChartConnector">
              <a:avLst/>
            </a:prstGeom>
            <a:solidFill>
              <a:srgbClr val="FF0066"/>
            </a:solidFill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1828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32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114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59372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7766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95885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4366" name="AutoShape 23"/>
            <p:cNvSpPr/>
            <p:nvPr/>
          </p:nvSpPr>
          <p:spPr>
            <a:xfrm>
              <a:off x="1727876" y="1231680"/>
              <a:ext cx="195845" cy="427065"/>
            </a:xfrm>
            <a:prstGeom prst="flowChartConnector">
              <a:avLst/>
            </a:prstGeom>
            <a:solidFill>
              <a:srgbClr val="FF0066"/>
            </a:solidFill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1828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32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114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59372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7766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95885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</p:grpSp>
      <p:grpSp>
        <p:nvGrpSpPr>
          <p:cNvPr id="81" name="Group 29"/>
          <p:cNvGrpSpPr/>
          <p:nvPr/>
        </p:nvGrpSpPr>
        <p:grpSpPr>
          <a:xfrm>
            <a:off x="198438" y="5583238"/>
            <a:ext cx="2587625" cy="860425"/>
            <a:chOff x="990600" y="990600"/>
            <a:chExt cx="990600" cy="914400"/>
          </a:xfrm>
        </p:grpSpPr>
        <p:sp>
          <p:nvSpPr>
            <p:cNvPr id="14357" name="Rectangle 20"/>
            <p:cNvSpPr/>
            <p:nvPr/>
          </p:nvSpPr>
          <p:spPr>
            <a:xfrm>
              <a:off x="990600" y="990600"/>
              <a:ext cx="990600" cy="914400"/>
            </a:xfrm>
            <a:prstGeom prst="rect">
              <a:avLst/>
            </a:prstGeom>
            <a:solidFill>
              <a:srgbClr val="00FFFF"/>
            </a:soli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1828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32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114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59372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7766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95885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4358" name="AutoShape 23"/>
            <p:cNvSpPr/>
            <p:nvPr/>
          </p:nvSpPr>
          <p:spPr>
            <a:xfrm>
              <a:off x="1040623" y="1231967"/>
              <a:ext cx="195845" cy="427065"/>
            </a:xfrm>
            <a:prstGeom prst="flowChartConnector">
              <a:avLst/>
            </a:prstGeom>
            <a:solidFill>
              <a:srgbClr val="FF0066"/>
            </a:solidFill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1828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32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114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59372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7766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95885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4359" name="AutoShape 23"/>
            <p:cNvSpPr/>
            <p:nvPr/>
          </p:nvSpPr>
          <p:spPr>
            <a:xfrm>
              <a:off x="1495079" y="1231967"/>
              <a:ext cx="195845" cy="427065"/>
            </a:xfrm>
            <a:prstGeom prst="flowChartConnector">
              <a:avLst/>
            </a:prstGeom>
            <a:solidFill>
              <a:srgbClr val="FF0066"/>
            </a:solidFill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1828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32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114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59372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7766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95885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4360" name="AutoShape 23"/>
            <p:cNvSpPr/>
            <p:nvPr/>
          </p:nvSpPr>
          <p:spPr>
            <a:xfrm>
              <a:off x="1272787" y="1231967"/>
              <a:ext cx="195845" cy="427065"/>
            </a:xfrm>
            <a:prstGeom prst="flowChartConnector">
              <a:avLst/>
            </a:prstGeom>
            <a:solidFill>
              <a:srgbClr val="FF0066"/>
            </a:solidFill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1828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32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114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59372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7766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95885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4361" name="AutoShape 23"/>
            <p:cNvSpPr/>
            <p:nvPr/>
          </p:nvSpPr>
          <p:spPr>
            <a:xfrm>
              <a:off x="1727876" y="1231680"/>
              <a:ext cx="195845" cy="427065"/>
            </a:xfrm>
            <a:prstGeom prst="flowChartConnector">
              <a:avLst/>
            </a:prstGeom>
            <a:solidFill>
              <a:srgbClr val="FF0066"/>
            </a:solidFill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1828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32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1148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59372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7766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958850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</p:grpSp>
      <p:sp>
        <p:nvSpPr>
          <p:cNvPr id="87" name="Rectangle 25"/>
          <p:cNvSpPr/>
          <p:nvPr/>
        </p:nvSpPr>
        <p:spPr>
          <a:xfrm>
            <a:off x="3943350" y="573088"/>
            <a:ext cx="25908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            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1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289425" y="2070100"/>
            <a:ext cx="2514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2 =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340100" y="3989388"/>
            <a:ext cx="2514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lấy </a:t>
            </a: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lần, ta có phép nhân:</a:t>
            </a:r>
            <a:endParaRPr lang="en-US" altLang="en-US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6" grpId="0"/>
      <p:bldP spid="17" grpId="0" animBg="1"/>
      <p:bldP spid="18" grpId="0"/>
      <p:bldP spid="20" grpId="0"/>
      <p:bldP spid="34" grpId="0" animBg="1"/>
      <p:bldP spid="35" grpId="0"/>
      <p:bldP spid="37" grpId="0"/>
      <p:bldP spid="38" grpId="0"/>
      <p:bldP spid="87" grpId="0"/>
      <p:bldP spid="88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13"/>
          <p:cNvSpPr/>
          <p:nvPr/>
        </p:nvSpPr>
        <p:spPr>
          <a:xfrm>
            <a:off x="3894138" y="1144588"/>
            <a:ext cx="13716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8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3" name="Rectangle 27"/>
          <p:cNvSpPr/>
          <p:nvPr/>
        </p:nvSpPr>
        <p:spPr>
          <a:xfrm>
            <a:off x="3913188" y="593725"/>
            <a:ext cx="13716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4" name="Rectangle 37"/>
          <p:cNvSpPr/>
          <p:nvPr/>
        </p:nvSpPr>
        <p:spPr>
          <a:xfrm>
            <a:off x="3932238" y="1712913"/>
            <a:ext cx="13716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Rectangle 53"/>
          <p:cNvSpPr/>
          <p:nvPr/>
        </p:nvSpPr>
        <p:spPr>
          <a:xfrm>
            <a:off x="3957638" y="2320925"/>
            <a:ext cx="10668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Rectangle 54"/>
          <p:cNvSpPr/>
          <p:nvPr/>
        </p:nvSpPr>
        <p:spPr>
          <a:xfrm>
            <a:off x="5602288" y="2339975"/>
            <a:ext cx="320675" cy="317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?</a:t>
            </a:r>
            <a:endParaRPr lang="en-US" altLang="en-US" sz="2800" b="1" dirty="0">
              <a:solidFill>
                <a:schemeClr val="tx2"/>
              </a:solidFill>
              <a:latin typeface=".VnArial Narrow" panose="020B7200000000000000" pitchFamily="34" charset="0"/>
            </a:endParaRPr>
          </a:p>
        </p:txBody>
      </p:sp>
      <p:sp>
        <p:nvSpPr>
          <p:cNvPr id="90" name="Rectangle 55"/>
          <p:cNvSpPr/>
          <p:nvPr/>
        </p:nvSpPr>
        <p:spPr>
          <a:xfrm>
            <a:off x="5494338" y="2300288"/>
            <a:ext cx="539750" cy="3937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Rectangle 57"/>
          <p:cNvSpPr/>
          <p:nvPr/>
        </p:nvSpPr>
        <p:spPr>
          <a:xfrm>
            <a:off x="3957638" y="3506788"/>
            <a:ext cx="10668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 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Rectangle 58"/>
          <p:cNvSpPr/>
          <p:nvPr/>
        </p:nvSpPr>
        <p:spPr>
          <a:xfrm>
            <a:off x="5583238" y="3482975"/>
            <a:ext cx="381000" cy="3603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.VnArial Narrow" panose="020B7200000000000000" pitchFamily="34" charset="0"/>
            </a:endParaRPr>
          </a:p>
        </p:txBody>
      </p:sp>
      <p:sp>
        <p:nvSpPr>
          <p:cNvPr id="94" name="Rectangle 59"/>
          <p:cNvSpPr/>
          <p:nvPr/>
        </p:nvSpPr>
        <p:spPr>
          <a:xfrm>
            <a:off x="3989388" y="4129088"/>
            <a:ext cx="10668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 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Rectangle 60"/>
          <p:cNvSpPr/>
          <p:nvPr/>
        </p:nvSpPr>
        <p:spPr>
          <a:xfrm>
            <a:off x="5588000" y="4111625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.VnArial Narrow" panose="020B7200000000000000" pitchFamily="34" charset="0"/>
            </a:endParaRPr>
          </a:p>
        </p:txBody>
      </p:sp>
      <p:sp>
        <p:nvSpPr>
          <p:cNvPr id="96" name="Rectangle 61"/>
          <p:cNvSpPr/>
          <p:nvPr/>
        </p:nvSpPr>
        <p:spPr>
          <a:xfrm>
            <a:off x="3968750" y="4724400"/>
            <a:ext cx="10668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 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" name="Rectangle 62"/>
          <p:cNvSpPr/>
          <p:nvPr/>
        </p:nvSpPr>
        <p:spPr>
          <a:xfrm>
            <a:off x="5646738" y="4719638"/>
            <a:ext cx="355600" cy="4032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.VnArial Narrow" panose="020B7200000000000000" pitchFamily="34" charset="0"/>
            </a:endParaRPr>
          </a:p>
        </p:txBody>
      </p:sp>
      <p:sp>
        <p:nvSpPr>
          <p:cNvPr id="98" name="Rectangle 63"/>
          <p:cNvSpPr/>
          <p:nvPr/>
        </p:nvSpPr>
        <p:spPr>
          <a:xfrm>
            <a:off x="3978275" y="5334000"/>
            <a:ext cx="10668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 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" name="Rectangle 64"/>
          <p:cNvSpPr/>
          <p:nvPr/>
        </p:nvSpPr>
        <p:spPr>
          <a:xfrm>
            <a:off x="5588000" y="5289550"/>
            <a:ext cx="412750" cy="4191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.VnArial Narrow" panose="020B7200000000000000" pitchFamily="34" charset="0"/>
            </a:endParaRPr>
          </a:p>
        </p:txBody>
      </p:sp>
      <p:sp>
        <p:nvSpPr>
          <p:cNvPr id="100" name="Rectangle 65"/>
          <p:cNvSpPr/>
          <p:nvPr/>
        </p:nvSpPr>
        <p:spPr>
          <a:xfrm>
            <a:off x="3978275" y="5943600"/>
            <a:ext cx="10668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" name="Rectangle 66"/>
          <p:cNvSpPr/>
          <p:nvPr/>
        </p:nvSpPr>
        <p:spPr>
          <a:xfrm>
            <a:off x="5643563" y="59563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.VnArial Narrow" panose="020B7200000000000000" pitchFamily="34" charset="0"/>
            </a:endParaRPr>
          </a:p>
        </p:txBody>
      </p:sp>
      <p:sp>
        <p:nvSpPr>
          <p:cNvPr id="102" name="Rectangle 67"/>
          <p:cNvSpPr/>
          <p:nvPr/>
        </p:nvSpPr>
        <p:spPr>
          <a:xfrm>
            <a:off x="5641975" y="3465513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Rectangle 68"/>
          <p:cNvSpPr/>
          <p:nvPr/>
        </p:nvSpPr>
        <p:spPr>
          <a:xfrm>
            <a:off x="5634038" y="4114800"/>
            <a:ext cx="352425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" name="Rectangle 69"/>
          <p:cNvSpPr/>
          <p:nvPr/>
        </p:nvSpPr>
        <p:spPr>
          <a:xfrm>
            <a:off x="5664200" y="4706938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Rectangle 70"/>
          <p:cNvSpPr/>
          <p:nvPr/>
        </p:nvSpPr>
        <p:spPr>
          <a:xfrm>
            <a:off x="5634038" y="5299075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Rectangle 71"/>
          <p:cNvSpPr/>
          <p:nvPr/>
        </p:nvSpPr>
        <p:spPr>
          <a:xfrm>
            <a:off x="5519738" y="5402263"/>
            <a:ext cx="628650" cy="14668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Rectangle 72"/>
          <p:cNvSpPr/>
          <p:nvPr/>
        </p:nvSpPr>
        <p:spPr>
          <a:xfrm>
            <a:off x="3957638" y="2901950"/>
            <a:ext cx="10668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Rectangle 73"/>
          <p:cNvSpPr/>
          <p:nvPr/>
        </p:nvSpPr>
        <p:spPr>
          <a:xfrm>
            <a:off x="5588000" y="2887663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.VnArial Narrow" panose="020B7200000000000000" pitchFamily="34" charset="0"/>
            </a:endParaRPr>
          </a:p>
        </p:txBody>
      </p:sp>
      <p:sp>
        <p:nvSpPr>
          <p:cNvPr id="109" name="Rectangle 74"/>
          <p:cNvSpPr/>
          <p:nvPr/>
        </p:nvSpPr>
        <p:spPr>
          <a:xfrm>
            <a:off x="5610225" y="2879725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89" grpId="1"/>
      <p:bldP spid="90" grpId="0"/>
      <p:bldP spid="92" grpId="0"/>
      <p:bldP spid="93" grpId="0"/>
      <p:bldP spid="93" grpId="1"/>
      <p:bldP spid="94" grpId="0"/>
      <p:bldP spid="95" grpId="0"/>
      <p:bldP spid="95" grpId="1"/>
      <p:bldP spid="96" grpId="0"/>
      <p:bldP spid="97" grpId="0"/>
      <p:bldP spid="97" grpId="1"/>
      <p:bldP spid="98" grpId="0"/>
      <p:bldP spid="99" grpId="0"/>
      <p:bldP spid="99" grpId="1"/>
      <p:bldP spid="100" grpId="0"/>
      <p:bldP spid="101" grpId="0"/>
      <p:bldP spid="101" grpId="1"/>
      <p:bldP spid="103" grpId="0"/>
      <p:bldP spid="104" grpId="0"/>
      <p:bldP spid="105" grpId="0"/>
      <p:bldP spid="106" grpId="0"/>
      <p:bldP spid="107" grpId="0"/>
      <p:bldP spid="108" grpId="0"/>
      <p:bldP spid="108" grpId="1"/>
      <p:bldP spid="1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7261" name="Rectangle 13"/>
          <p:cNvSpPr/>
          <p:nvPr/>
        </p:nvSpPr>
        <p:spPr>
          <a:xfrm>
            <a:off x="3789363" y="1123950"/>
            <a:ext cx="2209800" cy="47244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 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37262" name="Text Box 14"/>
          <p:cNvSpPr txBox="1"/>
          <p:nvPr/>
        </p:nvSpPr>
        <p:spPr>
          <a:xfrm>
            <a:off x="3789363" y="12255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1  =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b="1" dirty="0">
                <a:solidFill>
                  <a:srgbClr val="0000FF"/>
                </a:solidFill>
                <a:latin typeface=".VnArial" panose="020B7200000000000000" pitchFamily="34" charset="0"/>
              </a:rPr>
              <a:t> </a:t>
            </a:r>
            <a:endParaRPr lang="en-US" altLang="en-US" b="1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437285" name="Text Box 37"/>
          <p:cNvSpPr txBox="1"/>
          <p:nvPr/>
        </p:nvSpPr>
        <p:spPr>
          <a:xfrm>
            <a:off x="3789363" y="16573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2 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r>
              <a:rPr lang="en-US" altLang="en-US" b="1" dirty="0">
                <a:solidFill>
                  <a:srgbClr val="0000FF"/>
                </a:solidFill>
                <a:latin typeface=".VnArial" panose="020B7200000000000000" pitchFamily="34" charset="0"/>
              </a:rPr>
              <a:t> </a:t>
            </a:r>
            <a:endParaRPr lang="en-US" altLang="en-US" b="1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437290" name="Text Box 42"/>
          <p:cNvSpPr txBox="1"/>
          <p:nvPr/>
        </p:nvSpPr>
        <p:spPr>
          <a:xfrm>
            <a:off x="3789363" y="20891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3 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</a:t>
            </a:r>
            <a:r>
              <a:rPr lang="en-US" altLang="en-US" b="1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endParaRPr lang="en-US" altLang="en-US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37293" name="Text Box 45"/>
          <p:cNvSpPr txBox="1"/>
          <p:nvPr/>
        </p:nvSpPr>
        <p:spPr>
          <a:xfrm>
            <a:off x="3789363" y="25082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4  =</a:t>
            </a:r>
            <a:endParaRPr lang="en-US" altLang="en-US" b="1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437294" name="Text Box 46"/>
          <p:cNvSpPr txBox="1"/>
          <p:nvPr/>
        </p:nvSpPr>
        <p:spPr>
          <a:xfrm>
            <a:off x="3789363" y="29527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5  =</a:t>
            </a:r>
            <a:endParaRPr lang="en-US" altLang="en-US" b="1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437295" name="Text Box 47"/>
          <p:cNvSpPr txBox="1"/>
          <p:nvPr/>
        </p:nvSpPr>
        <p:spPr>
          <a:xfrm>
            <a:off x="3789363" y="33337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6  =</a:t>
            </a:r>
            <a:endParaRPr lang="en-US" altLang="en-US" b="1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437296" name="Text Box 48"/>
          <p:cNvSpPr txBox="1"/>
          <p:nvPr/>
        </p:nvSpPr>
        <p:spPr>
          <a:xfrm>
            <a:off x="3789363" y="37909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7  =</a:t>
            </a:r>
            <a:endParaRPr lang="en-US" altLang="en-US" b="1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437297" name="Text Box 49"/>
          <p:cNvSpPr txBox="1"/>
          <p:nvPr/>
        </p:nvSpPr>
        <p:spPr>
          <a:xfrm>
            <a:off x="3789363" y="42227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8  =</a:t>
            </a:r>
            <a:endParaRPr lang="en-US" altLang="en-US" b="1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437298" name="Text Box 50"/>
          <p:cNvSpPr txBox="1"/>
          <p:nvPr/>
        </p:nvSpPr>
        <p:spPr>
          <a:xfrm>
            <a:off x="3789363" y="46291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9  =</a:t>
            </a:r>
            <a:endParaRPr lang="en-US" altLang="en-US" b="1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437299" name="Text Box 51"/>
          <p:cNvSpPr txBox="1"/>
          <p:nvPr/>
        </p:nvSpPr>
        <p:spPr>
          <a:xfrm>
            <a:off x="3789363" y="50990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10=</a:t>
            </a:r>
            <a:endParaRPr lang="en-US" altLang="en-US" b="1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437300" name="Text Box 52"/>
          <p:cNvSpPr txBox="1"/>
          <p:nvPr/>
        </p:nvSpPr>
        <p:spPr>
          <a:xfrm>
            <a:off x="5313363" y="2495550"/>
            <a:ext cx="838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16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7301" name="Text Box 53"/>
          <p:cNvSpPr txBox="1"/>
          <p:nvPr/>
        </p:nvSpPr>
        <p:spPr>
          <a:xfrm>
            <a:off x="5389563" y="2901950"/>
            <a:ext cx="685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20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7302" name="Text Box 54"/>
          <p:cNvSpPr txBox="1"/>
          <p:nvPr/>
        </p:nvSpPr>
        <p:spPr>
          <a:xfrm>
            <a:off x="5389563" y="4629150"/>
            <a:ext cx="685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36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7303" name="Text Box 55"/>
          <p:cNvSpPr txBox="1"/>
          <p:nvPr/>
        </p:nvSpPr>
        <p:spPr>
          <a:xfrm>
            <a:off x="5389563" y="3765550"/>
            <a:ext cx="685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28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7304" name="Text Box 56"/>
          <p:cNvSpPr txBox="1"/>
          <p:nvPr/>
        </p:nvSpPr>
        <p:spPr>
          <a:xfrm>
            <a:off x="5389563" y="4171950"/>
            <a:ext cx="685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32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7305" name="Text Box 57"/>
          <p:cNvSpPr txBox="1"/>
          <p:nvPr/>
        </p:nvSpPr>
        <p:spPr>
          <a:xfrm>
            <a:off x="5389563" y="3333750"/>
            <a:ext cx="685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24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7306" name="Text Box 58"/>
          <p:cNvSpPr txBox="1"/>
          <p:nvPr/>
        </p:nvSpPr>
        <p:spPr>
          <a:xfrm>
            <a:off x="5465763" y="5086350"/>
            <a:ext cx="685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40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7314" name="AutoShape 66"/>
          <p:cNvSpPr/>
          <p:nvPr/>
        </p:nvSpPr>
        <p:spPr>
          <a:xfrm>
            <a:off x="5410200" y="1735138"/>
            <a:ext cx="560388" cy="425450"/>
          </a:xfrm>
          <a:prstGeom prst="smileyFace">
            <a:avLst>
              <a:gd name="adj" fmla="val 4653"/>
            </a:avLst>
          </a:prstGeom>
          <a:solidFill>
            <a:srgbClr val="FF66FF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37316" name="AutoShape 68"/>
          <p:cNvSpPr/>
          <p:nvPr/>
        </p:nvSpPr>
        <p:spPr>
          <a:xfrm>
            <a:off x="5419725" y="2573338"/>
            <a:ext cx="560388" cy="425450"/>
          </a:xfrm>
          <a:prstGeom prst="smileyFace">
            <a:avLst>
              <a:gd name="adj" fmla="val 4653"/>
            </a:avLst>
          </a:prstGeom>
          <a:solidFill>
            <a:srgbClr val="FF66FF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37318" name="AutoShape 70"/>
          <p:cNvSpPr/>
          <p:nvPr/>
        </p:nvSpPr>
        <p:spPr>
          <a:xfrm>
            <a:off x="5421313" y="3441700"/>
            <a:ext cx="560387" cy="425450"/>
          </a:xfrm>
          <a:prstGeom prst="smileyFace">
            <a:avLst>
              <a:gd name="adj" fmla="val 4653"/>
            </a:avLst>
          </a:prstGeom>
          <a:solidFill>
            <a:srgbClr val="FF66FF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437320" name="AutoShape 72"/>
          <p:cNvSpPr/>
          <p:nvPr/>
        </p:nvSpPr>
        <p:spPr>
          <a:xfrm>
            <a:off x="5438775" y="4259263"/>
            <a:ext cx="560388" cy="425450"/>
          </a:xfrm>
          <a:prstGeom prst="smileyFace">
            <a:avLst>
              <a:gd name="adj" fmla="val 4653"/>
            </a:avLst>
          </a:prstGeom>
          <a:solidFill>
            <a:srgbClr val="FF66FF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37322" name="AutoShape 74"/>
          <p:cNvSpPr/>
          <p:nvPr/>
        </p:nvSpPr>
        <p:spPr>
          <a:xfrm>
            <a:off x="5465763" y="5208588"/>
            <a:ext cx="560387" cy="425450"/>
          </a:xfrm>
          <a:prstGeom prst="smileyFace">
            <a:avLst>
              <a:gd name="adj" fmla="val 4653"/>
            </a:avLst>
          </a:prstGeom>
          <a:solidFill>
            <a:srgbClr val="FF66FF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7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37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3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3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3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3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3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3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3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3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3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3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43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43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3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3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3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43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3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3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3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3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3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61" grpId="0" animBg="1"/>
      <p:bldP spid="437314" grpId="0" animBg="1"/>
      <p:bldP spid="437316" grpId="0" animBg="1"/>
      <p:bldP spid="437318" grpId="0" animBg="1"/>
      <p:bldP spid="437320" grpId="0" animBg="1"/>
      <p:bldP spid="4373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8279" name="Rectangle 7"/>
          <p:cNvSpPr/>
          <p:nvPr/>
        </p:nvSpPr>
        <p:spPr>
          <a:xfrm>
            <a:off x="3276600" y="1047750"/>
            <a:ext cx="2209800" cy="47244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 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38280" name="Text Box 8"/>
          <p:cNvSpPr txBox="1"/>
          <p:nvPr/>
        </p:nvSpPr>
        <p:spPr>
          <a:xfrm>
            <a:off x="3276600" y="11493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1 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b="1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endParaRPr lang="en-US" altLang="en-US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38281" name="Text Box 9"/>
          <p:cNvSpPr txBox="1"/>
          <p:nvPr/>
        </p:nvSpPr>
        <p:spPr>
          <a:xfrm>
            <a:off x="3276600" y="15811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2  =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8</a:t>
            </a:r>
            <a:r>
              <a:rPr lang="en-US" altLang="en-US" b="1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endParaRPr lang="en-US" altLang="en-US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38282" name="Text Box 10"/>
          <p:cNvSpPr txBox="1"/>
          <p:nvPr/>
        </p:nvSpPr>
        <p:spPr>
          <a:xfrm>
            <a:off x="3276600" y="20129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3 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</a:t>
            </a:r>
            <a:r>
              <a:rPr lang="en-US" altLang="en-US" b="1" dirty="0">
                <a:solidFill>
                  <a:srgbClr val="0000FF"/>
                </a:solidFill>
                <a:latin typeface=".VnArial" panose="020B7200000000000000" pitchFamily="34" charset="0"/>
              </a:rPr>
              <a:t> </a:t>
            </a:r>
            <a:endParaRPr lang="en-US" altLang="en-US" b="1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438283" name="Text Box 11"/>
          <p:cNvSpPr txBox="1"/>
          <p:nvPr/>
        </p:nvSpPr>
        <p:spPr>
          <a:xfrm>
            <a:off x="3276600" y="24320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4 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16</a:t>
            </a:r>
            <a:endParaRPr lang="en-US" altLang="en-US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38284" name="Text Box 12"/>
          <p:cNvSpPr txBox="1"/>
          <p:nvPr/>
        </p:nvSpPr>
        <p:spPr>
          <a:xfrm>
            <a:off x="3276600" y="28638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5 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20</a:t>
            </a:r>
            <a:endParaRPr lang="en-US" altLang="en-US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38285" name="Text Box 13"/>
          <p:cNvSpPr txBox="1"/>
          <p:nvPr/>
        </p:nvSpPr>
        <p:spPr>
          <a:xfrm>
            <a:off x="3276600" y="32829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6 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24</a:t>
            </a:r>
            <a:endParaRPr lang="en-US" altLang="en-US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38286" name="Text Box 14"/>
          <p:cNvSpPr txBox="1"/>
          <p:nvPr/>
        </p:nvSpPr>
        <p:spPr>
          <a:xfrm>
            <a:off x="3276600" y="37147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7 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28</a:t>
            </a:r>
            <a:endParaRPr lang="en-US" altLang="en-US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38287" name="Text Box 15"/>
          <p:cNvSpPr txBox="1"/>
          <p:nvPr/>
        </p:nvSpPr>
        <p:spPr>
          <a:xfrm>
            <a:off x="3276600" y="41465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8 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32</a:t>
            </a:r>
            <a:endParaRPr lang="en-US" altLang="en-US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38288" name="Text Box 16"/>
          <p:cNvSpPr txBox="1"/>
          <p:nvPr/>
        </p:nvSpPr>
        <p:spPr>
          <a:xfrm>
            <a:off x="3276600" y="45910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9 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36</a:t>
            </a:r>
            <a:endParaRPr lang="en-US" altLang="en-US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38289" name="Text Box 17"/>
          <p:cNvSpPr txBox="1"/>
          <p:nvPr/>
        </p:nvSpPr>
        <p:spPr>
          <a:xfrm>
            <a:off x="3276600" y="50228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10 =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40</a:t>
            </a:r>
            <a:endParaRPr lang="en-US" altLang="en-US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38299" name="AutoShape 27"/>
          <p:cNvSpPr/>
          <p:nvPr/>
        </p:nvSpPr>
        <p:spPr>
          <a:xfrm>
            <a:off x="4895850" y="1231900"/>
            <a:ext cx="560388" cy="425450"/>
          </a:xfrm>
          <a:prstGeom prst="smileyFace">
            <a:avLst>
              <a:gd name="adj" fmla="val 4653"/>
            </a:avLst>
          </a:prstGeom>
          <a:solidFill>
            <a:srgbClr val="FF66FF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38300" name="AutoShape 28"/>
          <p:cNvSpPr/>
          <p:nvPr/>
        </p:nvSpPr>
        <p:spPr>
          <a:xfrm>
            <a:off x="3352800" y="1657350"/>
            <a:ext cx="560388" cy="425450"/>
          </a:xfrm>
          <a:prstGeom prst="smileyFace">
            <a:avLst>
              <a:gd name="adj" fmla="val 4653"/>
            </a:avLst>
          </a:prstGeom>
          <a:solidFill>
            <a:srgbClr val="009900"/>
          </a:solidFill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38301" name="AutoShape 29"/>
          <p:cNvSpPr/>
          <p:nvPr/>
        </p:nvSpPr>
        <p:spPr>
          <a:xfrm>
            <a:off x="4926013" y="2090738"/>
            <a:ext cx="560387" cy="425450"/>
          </a:xfrm>
          <a:prstGeom prst="smileyFace">
            <a:avLst>
              <a:gd name="adj" fmla="val 4653"/>
            </a:avLst>
          </a:prstGeom>
          <a:solidFill>
            <a:srgbClr val="FF66FF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38302" name="AutoShape 30"/>
          <p:cNvSpPr/>
          <p:nvPr/>
        </p:nvSpPr>
        <p:spPr>
          <a:xfrm>
            <a:off x="4114800" y="2495550"/>
            <a:ext cx="560388" cy="42545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endParaRPr lang="vi-VN" altLang="en-US" dirty="0">
              <a:solidFill>
                <a:srgbClr val="0066FF"/>
              </a:solidFill>
            </a:endParaRPr>
          </a:p>
        </p:txBody>
      </p:sp>
      <p:sp>
        <p:nvSpPr>
          <p:cNvPr id="438303" name="AutoShape 31"/>
          <p:cNvSpPr/>
          <p:nvPr/>
        </p:nvSpPr>
        <p:spPr>
          <a:xfrm>
            <a:off x="4976813" y="2984500"/>
            <a:ext cx="561975" cy="425450"/>
          </a:xfrm>
          <a:prstGeom prst="smileyFace">
            <a:avLst>
              <a:gd name="adj" fmla="val 4653"/>
            </a:avLst>
          </a:prstGeom>
          <a:solidFill>
            <a:srgbClr val="FF66FF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38304" name="AutoShape 32"/>
          <p:cNvSpPr/>
          <p:nvPr/>
        </p:nvSpPr>
        <p:spPr>
          <a:xfrm>
            <a:off x="3340100" y="3409950"/>
            <a:ext cx="560388" cy="425450"/>
          </a:xfrm>
          <a:prstGeom prst="smileyFace">
            <a:avLst>
              <a:gd name="adj" fmla="val 4653"/>
            </a:avLst>
          </a:prstGeom>
          <a:solidFill>
            <a:srgbClr val="009900"/>
          </a:solidFill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38305" name="AutoShape 33"/>
          <p:cNvSpPr/>
          <p:nvPr/>
        </p:nvSpPr>
        <p:spPr>
          <a:xfrm>
            <a:off x="4976813" y="3814763"/>
            <a:ext cx="561975" cy="425450"/>
          </a:xfrm>
          <a:prstGeom prst="smileyFace">
            <a:avLst>
              <a:gd name="adj" fmla="val 4653"/>
            </a:avLst>
          </a:prstGeom>
          <a:solidFill>
            <a:srgbClr val="FF66FF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38306" name="AutoShape 34"/>
          <p:cNvSpPr/>
          <p:nvPr/>
        </p:nvSpPr>
        <p:spPr>
          <a:xfrm>
            <a:off x="3352800" y="4248150"/>
            <a:ext cx="560388" cy="425450"/>
          </a:xfrm>
          <a:prstGeom prst="smileyFace">
            <a:avLst>
              <a:gd name="adj" fmla="val 4653"/>
            </a:avLst>
          </a:prstGeom>
          <a:solidFill>
            <a:srgbClr val="009900"/>
          </a:solidFill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endParaRPr lang="vi-VN" altLang="en-US" dirty="0">
              <a:solidFill>
                <a:srgbClr val="0066FF"/>
              </a:solidFill>
            </a:endParaRPr>
          </a:p>
        </p:txBody>
      </p:sp>
      <p:sp>
        <p:nvSpPr>
          <p:cNvPr id="438307" name="AutoShape 35"/>
          <p:cNvSpPr/>
          <p:nvPr/>
        </p:nvSpPr>
        <p:spPr>
          <a:xfrm>
            <a:off x="4976813" y="4684713"/>
            <a:ext cx="561975" cy="425450"/>
          </a:xfrm>
          <a:prstGeom prst="smileyFace">
            <a:avLst>
              <a:gd name="adj" fmla="val 4653"/>
            </a:avLst>
          </a:prstGeom>
          <a:solidFill>
            <a:srgbClr val="FF66FF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38308" name="AutoShape 36"/>
          <p:cNvSpPr/>
          <p:nvPr/>
        </p:nvSpPr>
        <p:spPr>
          <a:xfrm>
            <a:off x="4191000" y="5105400"/>
            <a:ext cx="533400" cy="42545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3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3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3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38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3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3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3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3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3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3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3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43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438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38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38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38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43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43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43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43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9" grpId="0" animBg="1"/>
      <p:bldP spid="438299" grpId="0" animBg="1"/>
      <p:bldP spid="438300" grpId="0" animBg="1"/>
      <p:bldP spid="438301" grpId="0" animBg="1"/>
      <p:bldP spid="438302" grpId="0" animBg="1"/>
      <p:bldP spid="438303" grpId="0" animBg="1"/>
      <p:bldP spid="438304" grpId="0" animBg="1"/>
      <p:bldP spid="438305" grpId="0" animBg="1"/>
      <p:bldP spid="438306" grpId="0" animBg="1"/>
      <p:bldP spid="438307" grpId="0" animBg="1"/>
      <p:bldP spid="4383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2375" name="Rectangle 7"/>
          <p:cNvSpPr/>
          <p:nvPr/>
        </p:nvSpPr>
        <p:spPr>
          <a:xfrm>
            <a:off x="3276600" y="1085850"/>
            <a:ext cx="2209800" cy="46482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 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42376" name="Text Box 8"/>
          <p:cNvSpPr txBox="1"/>
          <p:nvPr/>
        </p:nvSpPr>
        <p:spPr>
          <a:xfrm>
            <a:off x="3276600" y="11112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1 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b="1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endParaRPr lang="en-US" altLang="en-US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42377" name="Text Box 9"/>
          <p:cNvSpPr txBox="1"/>
          <p:nvPr/>
        </p:nvSpPr>
        <p:spPr>
          <a:xfrm>
            <a:off x="3276600" y="15430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2 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r>
              <a:rPr lang="en-US" altLang="en-US" b="1" dirty="0">
                <a:solidFill>
                  <a:srgbClr val="0000FF"/>
                </a:solidFill>
                <a:latin typeface=".VnArial" panose="020B7200000000000000" pitchFamily="34" charset="0"/>
              </a:rPr>
              <a:t> </a:t>
            </a:r>
            <a:endParaRPr lang="en-US" altLang="en-US" b="1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442378" name="Text Box 10"/>
          <p:cNvSpPr txBox="1"/>
          <p:nvPr/>
        </p:nvSpPr>
        <p:spPr>
          <a:xfrm>
            <a:off x="3276600" y="20002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3 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</a:t>
            </a:r>
            <a:r>
              <a:rPr lang="en-US" altLang="en-US" b="1" dirty="0">
                <a:solidFill>
                  <a:srgbClr val="0000FF"/>
                </a:solidFill>
                <a:latin typeface=".VnArial" panose="020B7200000000000000" pitchFamily="34" charset="0"/>
              </a:rPr>
              <a:t> </a:t>
            </a:r>
            <a:endParaRPr lang="en-US" altLang="en-US" b="1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442379" name="Text Box 11"/>
          <p:cNvSpPr txBox="1"/>
          <p:nvPr/>
        </p:nvSpPr>
        <p:spPr>
          <a:xfrm>
            <a:off x="3276600" y="23939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4 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16</a:t>
            </a:r>
            <a:endParaRPr lang="en-US" altLang="en-US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42380" name="Text Box 12"/>
          <p:cNvSpPr txBox="1"/>
          <p:nvPr/>
        </p:nvSpPr>
        <p:spPr>
          <a:xfrm>
            <a:off x="3276600" y="28384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5 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20</a:t>
            </a:r>
            <a:endParaRPr lang="en-US" altLang="en-US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42381" name="Text Box 13"/>
          <p:cNvSpPr txBox="1"/>
          <p:nvPr/>
        </p:nvSpPr>
        <p:spPr>
          <a:xfrm>
            <a:off x="3276600" y="32448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6 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24</a:t>
            </a:r>
            <a:endParaRPr lang="en-US" altLang="en-US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42382" name="Text Box 14"/>
          <p:cNvSpPr txBox="1"/>
          <p:nvPr/>
        </p:nvSpPr>
        <p:spPr>
          <a:xfrm>
            <a:off x="3276600" y="36766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7 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28</a:t>
            </a:r>
            <a:endParaRPr lang="en-US" altLang="en-US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42383" name="Text Box 15"/>
          <p:cNvSpPr txBox="1"/>
          <p:nvPr/>
        </p:nvSpPr>
        <p:spPr>
          <a:xfrm>
            <a:off x="3276600" y="41084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8 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32</a:t>
            </a:r>
            <a:endParaRPr lang="en-US" altLang="en-US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42384" name="Text Box 16"/>
          <p:cNvSpPr txBox="1"/>
          <p:nvPr/>
        </p:nvSpPr>
        <p:spPr>
          <a:xfrm>
            <a:off x="3276600" y="45529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9 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36</a:t>
            </a:r>
            <a:endParaRPr lang="en-US" altLang="en-US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42385" name="Text Box 17"/>
          <p:cNvSpPr txBox="1"/>
          <p:nvPr/>
        </p:nvSpPr>
        <p:spPr>
          <a:xfrm>
            <a:off x="3276600" y="49847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10 =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40</a:t>
            </a:r>
            <a:endParaRPr lang="en-US" altLang="en-US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42393" name="AutoShape 25"/>
          <p:cNvSpPr/>
          <p:nvPr/>
        </p:nvSpPr>
        <p:spPr>
          <a:xfrm>
            <a:off x="4914900" y="1223963"/>
            <a:ext cx="560388" cy="425450"/>
          </a:xfrm>
          <a:prstGeom prst="smileyFace">
            <a:avLst>
              <a:gd name="adj" fmla="val 4653"/>
            </a:avLst>
          </a:prstGeom>
          <a:solidFill>
            <a:srgbClr val="FF66FF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42394" name="AutoShape 26"/>
          <p:cNvSpPr/>
          <p:nvPr/>
        </p:nvSpPr>
        <p:spPr>
          <a:xfrm>
            <a:off x="4114800" y="1619250"/>
            <a:ext cx="533400" cy="425450"/>
          </a:xfrm>
          <a:prstGeom prst="smileyFace">
            <a:avLst>
              <a:gd name="adj" fmla="val 4653"/>
            </a:avLst>
          </a:prstGeom>
          <a:solidFill>
            <a:srgbClr val="009900"/>
          </a:solidFill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42395" name="AutoShape 27"/>
          <p:cNvSpPr/>
          <p:nvPr/>
        </p:nvSpPr>
        <p:spPr>
          <a:xfrm>
            <a:off x="3327400" y="2076450"/>
            <a:ext cx="560388" cy="425450"/>
          </a:xfrm>
          <a:prstGeom prst="smileyFace">
            <a:avLst>
              <a:gd name="adj" fmla="val 4653"/>
            </a:avLst>
          </a:prstGeom>
          <a:solidFill>
            <a:srgbClr val="FF66FF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42396" name="AutoShape 28"/>
          <p:cNvSpPr/>
          <p:nvPr/>
        </p:nvSpPr>
        <p:spPr>
          <a:xfrm>
            <a:off x="4953000" y="2449513"/>
            <a:ext cx="560388" cy="42545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endParaRPr lang="vi-VN" altLang="en-US" dirty="0">
              <a:solidFill>
                <a:srgbClr val="0066FF"/>
              </a:solidFill>
            </a:endParaRPr>
          </a:p>
        </p:txBody>
      </p:sp>
      <p:sp>
        <p:nvSpPr>
          <p:cNvPr id="442397" name="AutoShape 29"/>
          <p:cNvSpPr/>
          <p:nvPr/>
        </p:nvSpPr>
        <p:spPr>
          <a:xfrm>
            <a:off x="4927600" y="2957513"/>
            <a:ext cx="560388" cy="425450"/>
          </a:xfrm>
          <a:prstGeom prst="smileyFace">
            <a:avLst>
              <a:gd name="adj" fmla="val 4653"/>
            </a:avLst>
          </a:prstGeom>
          <a:solidFill>
            <a:srgbClr val="FF66FF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42398" name="AutoShape 30"/>
          <p:cNvSpPr/>
          <p:nvPr/>
        </p:nvSpPr>
        <p:spPr>
          <a:xfrm>
            <a:off x="4152900" y="3371850"/>
            <a:ext cx="484188" cy="425450"/>
          </a:xfrm>
          <a:prstGeom prst="smileyFace">
            <a:avLst>
              <a:gd name="adj" fmla="val 4653"/>
            </a:avLst>
          </a:prstGeom>
          <a:solidFill>
            <a:srgbClr val="009900"/>
          </a:solidFill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42399" name="AutoShape 31"/>
          <p:cNvSpPr/>
          <p:nvPr/>
        </p:nvSpPr>
        <p:spPr>
          <a:xfrm>
            <a:off x="3340100" y="3778250"/>
            <a:ext cx="560388" cy="425450"/>
          </a:xfrm>
          <a:prstGeom prst="smileyFace">
            <a:avLst>
              <a:gd name="adj" fmla="val 4653"/>
            </a:avLst>
          </a:prstGeom>
          <a:solidFill>
            <a:srgbClr val="FF66FF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42400" name="AutoShape 32"/>
          <p:cNvSpPr/>
          <p:nvPr/>
        </p:nvSpPr>
        <p:spPr>
          <a:xfrm>
            <a:off x="4953000" y="4186238"/>
            <a:ext cx="560388" cy="425450"/>
          </a:xfrm>
          <a:prstGeom prst="smileyFace">
            <a:avLst>
              <a:gd name="adj" fmla="val 4653"/>
            </a:avLst>
          </a:prstGeom>
          <a:solidFill>
            <a:srgbClr val="009900"/>
          </a:solidFill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endParaRPr lang="vi-VN" altLang="en-US" dirty="0">
              <a:solidFill>
                <a:srgbClr val="0066FF"/>
              </a:solidFill>
            </a:endParaRPr>
          </a:p>
        </p:txBody>
      </p:sp>
      <p:sp>
        <p:nvSpPr>
          <p:cNvPr id="442401" name="AutoShape 33"/>
          <p:cNvSpPr/>
          <p:nvPr/>
        </p:nvSpPr>
        <p:spPr>
          <a:xfrm>
            <a:off x="4114800" y="4667250"/>
            <a:ext cx="560388" cy="425450"/>
          </a:xfrm>
          <a:prstGeom prst="smileyFace">
            <a:avLst>
              <a:gd name="adj" fmla="val 4653"/>
            </a:avLst>
          </a:prstGeom>
          <a:solidFill>
            <a:srgbClr val="FF66FF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42402" name="AutoShape 34"/>
          <p:cNvSpPr/>
          <p:nvPr/>
        </p:nvSpPr>
        <p:spPr>
          <a:xfrm>
            <a:off x="4987925" y="5092700"/>
            <a:ext cx="533400" cy="42545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4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4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4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4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4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4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4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4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4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4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4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44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44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42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42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4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44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44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44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44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5" grpId="0" animBg="1"/>
      <p:bldP spid="442393" grpId="0" animBg="1"/>
      <p:bldP spid="442394" grpId="0" animBg="1"/>
      <p:bldP spid="442395" grpId="0" animBg="1"/>
      <p:bldP spid="442396" grpId="0" animBg="1"/>
      <p:bldP spid="442397" grpId="0" animBg="1"/>
      <p:bldP spid="442398" grpId="0" animBg="1"/>
      <p:bldP spid="442399" grpId="0" animBg="1"/>
      <p:bldP spid="442400" grpId="0" animBg="1"/>
      <p:bldP spid="442401" grpId="0" animBg="1"/>
      <p:bldP spid="4424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3399" name="Rectangle 7"/>
          <p:cNvSpPr/>
          <p:nvPr/>
        </p:nvSpPr>
        <p:spPr>
          <a:xfrm>
            <a:off x="3276600" y="1085850"/>
            <a:ext cx="2209800" cy="47244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 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43400" name="Text Box 8"/>
          <p:cNvSpPr txBox="1"/>
          <p:nvPr/>
        </p:nvSpPr>
        <p:spPr>
          <a:xfrm>
            <a:off x="3276600" y="11874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1 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b="1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endParaRPr lang="en-US" altLang="en-US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43401" name="Text Box 9"/>
          <p:cNvSpPr txBox="1"/>
          <p:nvPr/>
        </p:nvSpPr>
        <p:spPr>
          <a:xfrm>
            <a:off x="3276600" y="16192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2 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r>
              <a:rPr lang="en-US" altLang="en-US" b="1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endParaRPr lang="en-US" altLang="en-US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43402" name="Text Box 10"/>
          <p:cNvSpPr txBox="1"/>
          <p:nvPr/>
        </p:nvSpPr>
        <p:spPr>
          <a:xfrm>
            <a:off x="3276600" y="20510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3  =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12</a:t>
            </a:r>
            <a:r>
              <a:rPr lang="en-US" altLang="en-US" b="1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endParaRPr lang="en-US" altLang="en-US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43403" name="Text Box 11"/>
          <p:cNvSpPr txBox="1"/>
          <p:nvPr/>
        </p:nvSpPr>
        <p:spPr>
          <a:xfrm>
            <a:off x="3276600" y="24701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4 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16</a:t>
            </a:r>
            <a:endParaRPr lang="en-US" altLang="en-US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43404" name="Text Box 12"/>
          <p:cNvSpPr txBox="1"/>
          <p:nvPr/>
        </p:nvSpPr>
        <p:spPr>
          <a:xfrm>
            <a:off x="3276600" y="29019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5 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20</a:t>
            </a:r>
            <a:endParaRPr lang="en-US" altLang="en-US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43405" name="Text Box 13"/>
          <p:cNvSpPr txBox="1"/>
          <p:nvPr/>
        </p:nvSpPr>
        <p:spPr>
          <a:xfrm>
            <a:off x="3276600" y="32956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6 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24</a:t>
            </a:r>
            <a:endParaRPr lang="en-US" altLang="en-US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43406" name="Text Box 14"/>
          <p:cNvSpPr txBox="1"/>
          <p:nvPr/>
        </p:nvSpPr>
        <p:spPr>
          <a:xfrm>
            <a:off x="3276600" y="37528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7 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28</a:t>
            </a:r>
            <a:endParaRPr lang="en-US" altLang="en-US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43407" name="Text Box 15"/>
          <p:cNvSpPr txBox="1"/>
          <p:nvPr/>
        </p:nvSpPr>
        <p:spPr>
          <a:xfrm>
            <a:off x="3276600" y="41846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8 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32</a:t>
            </a:r>
            <a:endParaRPr lang="en-US" altLang="en-US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43408" name="Text Box 16"/>
          <p:cNvSpPr txBox="1"/>
          <p:nvPr/>
        </p:nvSpPr>
        <p:spPr>
          <a:xfrm>
            <a:off x="3276600" y="46291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9 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36</a:t>
            </a:r>
            <a:endParaRPr lang="en-US" altLang="en-US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43409" name="Text Box 17"/>
          <p:cNvSpPr txBox="1"/>
          <p:nvPr/>
        </p:nvSpPr>
        <p:spPr>
          <a:xfrm>
            <a:off x="3276600" y="506095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10 =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40</a:t>
            </a:r>
            <a:endParaRPr lang="en-US" altLang="en-US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43417" name="AutoShape 25"/>
          <p:cNvSpPr/>
          <p:nvPr/>
        </p:nvSpPr>
        <p:spPr>
          <a:xfrm>
            <a:off x="4930775" y="1271588"/>
            <a:ext cx="560388" cy="425450"/>
          </a:xfrm>
          <a:prstGeom prst="smileyFace">
            <a:avLst>
              <a:gd name="adj" fmla="val 4653"/>
            </a:avLst>
          </a:prstGeom>
          <a:solidFill>
            <a:srgbClr val="FF66FF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43418" name="AutoShape 26"/>
          <p:cNvSpPr/>
          <p:nvPr/>
        </p:nvSpPr>
        <p:spPr>
          <a:xfrm>
            <a:off x="4945063" y="1697038"/>
            <a:ext cx="560387" cy="425450"/>
          </a:xfrm>
          <a:prstGeom prst="smileyFace">
            <a:avLst>
              <a:gd name="adj" fmla="val 4653"/>
            </a:avLst>
          </a:prstGeom>
          <a:solidFill>
            <a:srgbClr val="009900"/>
          </a:solidFill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43419" name="AutoShape 27"/>
          <p:cNvSpPr/>
          <p:nvPr/>
        </p:nvSpPr>
        <p:spPr>
          <a:xfrm>
            <a:off x="4930775" y="2128838"/>
            <a:ext cx="560388" cy="425450"/>
          </a:xfrm>
          <a:prstGeom prst="smileyFace">
            <a:avLst>
              <a:gd name="adj" fmla="val 4653"/>
            </a:avLst>
          </a:prstGeom>
          <a:solidFill>
            <a:srgbClr val="FF66FF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43420" name="AutoShape 28"/>
          <p:cNvSpPr/>
          <p:nvPr/>
        </p:nvSpPr>
        <p:spPr>
          <a:xfrm>
            <a:off x="4930775" y="2527300"/>
            <a:ext cx="560388" cy="42545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endParaRPr lang="vi-VN" altLang="en-US" dirty="0">
              <a:solidFill>
                <a:srgbClr val="0066FF"/>
              </a:solidFill>
            </a:endParaRPr>
          </a:p>
        </p:txBody>
      </p:sp>
      <p:sp>
        <p:nvSpPr>
          <p:cNvPr id="443421" name="AutoShape 29"/>
          <p:cNvSpPr/>
          <p:nvPr/>
        </p:nvSpPr>
        <p:spPr>
          <a:xfrm>
            <a:off x="4926013" y="2970213"/>
            <a:ext cx="560387" cy="425450"/>
          </a:xfrm>
          <a:prstGeom prst="smileyFace">
            <a:avLst>
              <a:gd name="adj" fmla="val 4653"/>
            </a:avLst>
          </a:prstGeom>
          <a:solidFill>
            <a:srgbClr val="FF66FF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43422" name="AutoShape 30"/>
          <p:cNvSpPr/>
          <p:nvPr/>
        </p:nvSpPr>
        <p:spPr>
          <a:xfrm>
            <a:off x="4968875" y="3405188"/>
            <a:ext cx="560388" cy="425450"/>
          </a:xfrm>
          <a:prstGeom prst="smileyFace">
            <a:avLst>
              <a:gd name="adj" fmla="val 4653"/>
            </a:avLst>
          </a:prstGeom>
          <a:solidFill>
            <a:srgbClr val="009900"/>
          </a:solidFill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43423" name="AutoShape 31"/>
          <p:cNvSpPr/>
          <p:nvPr/>
        </p:nvSpPr>
        <p:spPr>
          <a:xfrm>
            <a:off x="4926013" y="3830638"/>
            <a:ext cx="560387" cy="425450"/>
          </a:xfrm>
          <a:prstGeom prst="smileyFace">
            <a:avLst>
              <a:gd name="adj" fmla="val 4653"/>
            </a:avLst>
          </a:prstGeom>
          <a:solidFill>
            <a:srgbClr val="FF66FF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43424" name="AutoShape 32"/>
          <p:cNvSpPr/>
          <p:nvPr/>
        </p:nvSpPr>
        <p:spPr>
          <a:xfrm>
            <a:off x="4968875" y="4300538"/>
            <a:ext cx="560388" cy="425450"/>
          </a:xfrm>
          <a:prstGeom prst="smileyFace">
            <a:avLst>
              <a:gd name="adj" fmla="val 4653"/>
            </a:avLst>
          </a:prstGeom>
          <a:solidFill>
            <a:srgbClr val="009900"/>
          </a:solidFill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endParaRPr lang="vi-VN" altLang="en-US" dirty="0">
              <a:solidFill>
                <a:srgbClr val="0066FF"/>
              </a:solidFill>
            </a:endParaRPr>
          </a:p>
        </p:txBody>
      </p:sp>
      <p:sp>
        <p:nvSpPr>
          <p:cNvPr id="443425" name="AutoShape 33"/>
          <p:cNvSpPr/>
          <p:nvPr/>
        </p:nvSpPr>
        <p:spPr>
          <a:xfrm>
            <a:off x="4930775" y="4764088"/>
            <a:ext cx="560388" cy="425450"/>
          </a:xfrm>
          <a:prstGeom prst="smileyFace">
            <a:avLst>
              <a:gd name="adj" fmla="val 4653"/>
            </a:avLst>
          </a:prstGeom>
          <a:solidFill>
            <a:srgbClr val="FF66FF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43426" name="AutoShape 34"/>
          <p:cNvSpPr/>
          <p:nvPr/>
        </p:nvSpPr>
        <p:spPr>
          <a:xfrm>
            <a:off x="4957763" y="5180013"/>
            <a:ext cx="533400" cy="42545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114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937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66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588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4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4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4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4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4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4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4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4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4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4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4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44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44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4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4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4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44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44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44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44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9" grpId="0" animBg="1"/>
      <p:bldP spid="443417" grpId="0" animBg="1"/>
      <p:bldP spid="443418" grpId="0" animBg="1"/>
      <p:bldP spid="443419" grpId="0" animBg="1"/>
      <p:bldP spid="443420" grpId="0" animBg="1"/>
      <p:bldP spid="443421" grpId="0" animBg="1"/>
      <p:bldP spid="443422" grpId="0" animBg="1"/>
      <p:bldP spid="443423" grpId="0" animBg="1"/>
      <p:bldP spid="443424" grpId="0" animBg="1"/>
      <p:bldP spid="443425" grpId="0" animBg="1"/>
      <p:bldP spid="443426" grpId="0" animBg="1"/>
    </p:bldLst>
  </p:timing>
</p:sld>
</file>

<file path=ppt/theme/theme1.xml><?xml version="1.0" encoding="utf-8"?>
<a:theme xmlns:a="http://schemas.openxmlformats.org/drawingml/2006/main" name="3_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3_Composit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1374</Words>
  <Application>WPS Presentation</Application>
  <PresentationFormat>On-screen Show (4:3)</PresentationFormat>
  <Paragraphs>232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SimSun</vt:lpstr>
      <vt:lpstr>Wingdings</vt:lpstr>
      <vt:lpstr>VNI-Times</vt:lpstr>
      <vt:lpstr>Calibri</vt:lpstr>
      <vt:lpstr>Times New Roman</vt:lpstr>
      <vt:lpstr>inpin heiti</vt:lpstr>
      <vt:lpstr>Montserrat ExtraBold</vt:lpstr>
      <vt:lpstr>Segoe Print</vt:lpstr>
      <vt:lpstr>Microsoft YaHei</vt:lpstr>
      <vt:lpstr>Arial</vt:lpstr>
      <vt:lpstr>.VnArial Narrow</vt:lpstr>
      <vt:lpstr>.VnArial</vt:lpstr>
      <vt:lpstr>UTM Avo</vt:lpstr>
      <vt:lpstr>Arial Unicode MS</vt:lpstr>
      <vt:lpstr>3_Composite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Tr­êng häc</dc:title>
  <dc:creator/>
  <cp:lastModifiedBy>Nga Tăng Thị</cp:lastModifiedBy>
  <cp:revision>443</cp:revision>
  <dcterms:created xsi:type="dcterms:W3CDTF">2008-08-14T16:45:00Z</dcterms:created>
  <dcterms:modified xsi:type="dcterms:W3CDTF">2025-08-14T00:49:00Z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7B6ECB3DBEA34EAAA5325BE8A472DB9A_13</vt:lpwstr>
  </property>
  <property fmtid="{D5CDD505-2E9C-101B-9397-08002B2CF9AE}" pid="3" name="KSOProductBuildVer">
    <vt:lpwstr>1033-12.2.0.21931</vt:lpwstr>
  </property>
</Properties>
</file>