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2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02C86-17DE-4D78-8BF7-53435A9CF22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2CC06-8D08-4326-AD79-B8021CC59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D9E8-0618-48CD-8761-A23A6003D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EF94B-B77F-4717-B7EC-BBF619DF3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181AC-B2DF-4EB9-AE27-FFAEE547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17551-0B8F-4B42-9C01-2E615A4D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C5B42-3F27-4906-9211-833513560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914D-DE5F-42F9-BDA9-8294CCFB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9FDDC-DDB5-43C7-A6AA-E91020A54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173B-CD80-4450-B4CF-B537D84A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428D9-8D8B-4AC6-ACE9-02D15006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B68CB-46EA-413A-84BD-9E1E3AD5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5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BAC34A-7E30-4EC8-93E5-50454DA74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48D71-8E75-4683-947E-329391AF8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7249C-59F0-4BF5-9478-BF951036A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E28C1-5770-4DFF-A653-426EF59F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44748-77F7-4601-A2ED-288525E3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85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2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2817-CB93-4FDE-B4A6-11B8E36F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0F6D5-2A8F-46CB-826C-0458DC080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3DB5-887B-4A5E-B716-D9AF8451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A9742-2B39-4D10-8A1F-6B2A2012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E536F-ABE0-4C39-AE7A-FE2E285B0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1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2905-0C00-47B2-A2A0-A0169F661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2A595-2C17-4BBF-A036-D7D3D77E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08346-A402-4B12-9A8D-E3CDA01D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E009F-307F-4E53-AEA6-6A0D3F54F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47A70-A797-41C7-99C1-FE37DCFA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4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3509-328D-4D50-B3BA-BF8DC46C9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E0F45-4307-4F29-864E-0C00A308D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17CBA-A6AE-4826-B90C-AC122D29C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6EBCA-A613-4CA7-9705-1EE90F7B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5826D-4F3E-48B1-9B0F-31B367C7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3AA98-115B-4EC1-83EF-67B25C3B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5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27890-E21A-4650-8909-2731108E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1E367-F1C1-4DF2-92DB-F143258F1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4A7EF-CF8A-40A1-B3BD-BDD01C183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C00513-EC64-4799-A5A1-B72FC21C3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679C2-BF0F-48EA-B64B-225780060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7CC7D-54F5-47C1-9091-A545C99E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2BF8A0-DDA5-42B3-B627-5C54C98E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42B0F-528B-487B-8970-8627713C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A70BC-1E28-4F91-A14B-523E704A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31022-36AE-450B-94D5-F0BB224B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B157D-2E54-4AEC-B517-D8987C0E7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3F385-D9FA-4A15-9970-14564CD3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7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66E16-7300-4662-8741-30DDD267C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409A36-8072-4EE5-9B57-5C285EA4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16B57-73D5-4D30-96AD-1B9C5667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0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EEEC7-A360-41D1-878B-CC64E0B6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7CD25-0023-4712-AE27-A0D1EE74A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504D0-A739-4984-A97B-0A0D5F1D2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2A185-733C-41A8-9743-B93A1139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EE951-ABFE-4229-A525-06B0DE35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547DA-35C4-4379-8053-2E512B67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3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2B4D-8E49-4FEA-9AF7-AA7141077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87402-42E8-4050-AC59-83D58DED2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748BE-CFD9-4E4D-A184-4D1FADAE3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DA0CF-FEF7-46C6-8F89-BA08A374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92C8-21F4-43B0-9FCC-5CCE83B9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F350C-D46F-489C-97FF-6712F03D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0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644CE-0522-46C1-A9D0-F929BD67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BE4-B139-4B6C-A9F7-A17B0D89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3D72D-C495-4218-9932-AF247421A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8B40C-164B-4621-A820-EE64B464DA33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49598-7897-4309-AFAE-BB955E9AC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23C85-71CB-4ADE-B07B-6BBBB39FC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EF5A-1E42-4884-9286-D45A205B1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3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299"/>
            <a:ext cx="12192000" cy="35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538" y="4925758"/>
            <a:ext cx="3465261" cy="191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95521" y="1814728"/>
            <a:ext cx="114393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77768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96" y="-62819"/>
            <a:ext cx="1694696" cy="2161906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181582" cy="1666946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FA4F51-8F1B-4214-9E3B-68E3958207C1}"/>
              </a:ext>
            </a:extLst>
          </p:cNvPr>
          <p:cNvSpPr txBox="1"/>
          <p:nvPr/>
        </p:nvSpPr>
        <p:spPr>
          <a:xfrm>
            <a:off x="3021907" y="1148266"/>
            <a:ext cx="6709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F61194-B249-4886-8F04-BD3A53E3AB23}"/>
              </a:ext>
            </a:extLst>
          </p:cNvPr>
          <p:cNvSpPr txBox="1"/>
          <p:nvPr/>
        </p:nvSpPr>
        <p:spPr>
          <a:xfrm>
            <a:off x="2856217" y="4021549"/>
            <a:ext cx="660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Phạm Ánh Ngọc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39741-9196-4D4E-8415-C0FC60E716A8}"/>
              </a:ext>
            </a:extLst>
          </p:cNvPr>
          <p:cNvSpPr txBox="1"/>
          <p:nvPr/>
        </p:nvSpPr>
        <p:spPr>
          <a:xfrm>
            <a:off x="1428108" y="2719387"/>
            <a:ext cx="9513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CHUYỆN: CON ĐÃ LỚN THẬT RỒI</a:t>
            </a:r>
          </a:p>
        </p:txBody>
      </p:sp>
    </p:spTree>
    <p:extLst>
      <p:ext uri="{BB962C8B-B14F-4D97-AF65-F5344CB8AC3E}">
        <p14:creationId xmlns:p14="http://schemas.microsoft.com/office/powerpoint/2010/main" val="15031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CF016A5-3408-4B64-A9FD-D90920F1B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0D799590-3443-4CFD-8266-4F669DFACB55}"/>
              </a:ext>
            </a:extLst>
          </p:cNvPr>
          <p:cNvSpPr txBox="1"/>
          <p:nvPr/>
        </p:nvSpPr>
        <p:spPr>
          <a:xfrm>
            <a:off x="2505075" y="1742910"/>
            <a:ext cx="7562850" cy="1323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998" spc="1800" dirty="0">
                <a:solidFill>
                  <a:srgbClr val="EE8C3C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THANK YOU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4747B07-E053-460B-AE3A-9CFC9F1F382B}"/>
              </a:ext>
            </a:extLst>
          </p:cNvPr>
          <p:cNvGrpSpPr/>
          <p:nvPr/>
        </p:nvGrpSpPr>
        <p:grpSpPr>
          <a:xfrm>
            <a:off x="3252701" y="3235477"/>
            <a:ext cx="6032870" cy="646052"/>
            <a:chOff x="4070198" y="3483443"/>
            <a:chExt cx="4741080" cy="507717"/>
          </a:xfrm>
          <a:solidFill>
            <a:srgbClr val="7AB9AE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D72F82D-2D58-4EF1-9788-D03534AFFA9F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solidFill>
              <a:srgbClr val="7FB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158BFB5-E492-4C97-BDF2-C6FE38B6735A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solidFill>
              <a:srgbClr val="7FB7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7AB9AE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3A9E2E2A-6FEF-4F9B-B5CC-E87E00977BD0}"/>
                </a:ext>
              </a:extLst>
            </p:cNvPr>
            <p:cNvSpPr txBox="1"/>
            <p:nvPr/>
          </p:nvSpPr>
          <p:spPr>
            <a:xfrm>
              <a:off x="5055871" y="3483443"/>
              <a:ext cx="2810931" cy="507717"/>
            </a:xfrm>
            <a:prstGeom prst="rect">
              <a:avLst/>
            </a:prstGeom>
            <a:solidFill>
              <a:srgbClr val="7FB763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599" spc="600" dirty="0">
                  <a:solidFill>
                    <a:schemeClr val="bg1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nh sách hình nền PowerPoint màu trắng tuyệt vời">
            <a:extLst>
              <a:ext uri="{FF2B5EF4-FFF2-40B4-BE49-F238E27FC236}">
                <a16:creationId xmlns:a16="http://schemas.microsoft.com/office/drawing/2014/main" id="{2A31CC4A-B32F-46A3-8698-93AB0C9C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96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WROOM Nền Powerpoint Simple |">
            <a:extLst>
              <a:ext uri="{FF2B5EF4-FFF2-40B4-BE49-F238E27FC236}">
                <a16:creationId xmlns:a16="http://schemas.microsoft.com/office/drawing/2014/main" id="{F5C22714-D58D-45DB-B09E-A6F2D097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8F2E54-5554-44F1-9282-5C88AFD3C4B9}"/>
              </a:ext>
            </a:extLst>
          </p:cNvPr>
          <p:cNvSpPr txBox="1"/>
          <p:nvPr/>
        </p:nvSpPr>
        <p:spPr>
          <a:xfrm>
            <a:off x="514350" y="676275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AF18D7-D9CE-4949-85CF-68547D734E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6" t="3583" r="10643" b="9740"/>
          <a:stretch/>
        </p:blipFill>
        <p:spPr>
          <a:xfrm>
            <a:off x="295275" y="3086099"/>
            <a:ext cx="117633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04F1F4-C2A8-4E69-B16F-71232C57D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0301" y="19050"/>
            <a:ext cx="419367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5718DC-DDE4-4E86-85A1-3CC0C70CBA65}"/>
              </a:ext>
            </a:extLst>
          </p:cNvPr>
          <p:cNvSpPr txBox="1"/>
          <p:nvPr/>
        </p:nvSpPr>
        <p:spPr>
          <a:xfrm>
            <a:off x="314325" y="171450"/>
            <a:ext cx="8048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3A6012-CD41-4595-BA47-82372632119C}"/>
              </a:ext>
            </a:extLst>
          </p:cNvPr>
          <p:cNvGrpSpPr/>
          <p:nvPr/>
        </p:nvGrpSpPr>
        <p:grpSpPr>
          <a:xfrm>
            <a:off x="-76200" y="3000375"/>
            <a:ext cx="8362950" cy="3590925"/>
            <a:chOff x="5372100" y="3629025"/>
            <a:chExt cx="5724525" cy="1647825"/>
          </a:xfrm>
        </p:grpSpPr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95EF3B97-2FE6-4F46-8338-6BB9A51D1829}"/>
                </a:ext>
              </a:extLst>
            </p:cNvPr>
            <p:cNvSpPr/>
            <p:nvPr/>
          </p:nvSpPr>
          <p:spPr>
            <a:xfrm>
              <a:off x="6610350" y="3629025"/>
              <a:ext cx="4486275" cy="1647825"/>
            </a:xfrm>
            <a:custGeom>
              <a:avLst/>
              <a:gdLst>
                <a:gd name="connsiteX0" fmla="*/ 0 w 6553992"/>
                <a:gd name="connsiteY0" fmla="*/ 598499 h 3590925"/>
                <a:gd name="connsiteX1" fmla="*/ 598499 w 6553992"/>
                <a:gd name="connsiteY1" fmla="*/ 0 h 3590925"/>
                <a:gd name="connsiteX2" fmla="*/ 1092332 w 6553992"/>
                <a:gd name="connsiteY2" fmla="*/ 0 h 3590925"/>
                <a:gd name="connsiteX3" fmla="*/ 1092332 w 6553992"/>
                <a:gd name="connsiteY3" fmla="*/ 0 h 3590925"/>
                <a:gd name="connsiteX4" fmla="*/ 2730830 w 6553992"/>
                <a:gd name="connsiteY4" fmla="*/ 0 h 3590925"/>
                <a:gd name="connsiteX5" fmla="*/ 5955493 w 6553992"/>
                <a:gd name="connsiteY5" fmla="*/ 0 h 3590925"/>
                <a:gd name="connsiteX6" fmla="*/ 6553992 w 6553992"/>
                <a:gd name="connsiteY6" fmla="*/ 598499 h 3590925"/>
                <a:gd name="connsiteX7" fmla="*/ 6553992 w 6553992"/>
                <a:gd name="connsiteY7" fmla="*/ 2094706 h 3590925"/>
                <a:gd name="connsiteX8" fmla="*/ 6553992 w 6553992"/>
                <a:gd name="connsiteY8" fmla="*/ 2094706 h 3590925"/>
                <a:gd name="connsiteX9" fmla="*/ 6553992 w 6553992"/>
                <a:gd name="connsiteY9" fmla="*/ 2992438 h 3590925"/>
                <a:gd name="connsiteX10" fmla="*/ 6553992 w 6553992"/>
                <a:gd name="connsiteY10" fmla="*/ 2992426 h 3590925"/>
                <a:gd name="connsiteX11" fmla="*/ 5955493 w 6553992"/>
                <a:gd name="connsiteY11" fmla="*/ 3590925 h 3590925"/>
                <a:gd name="connsiteX12" fmla="*/ 2730830 w 6553992"/>
                <a:gd name="connsiteY12" fmla="*/ 3590925 h 3590925"/>
                <a:gd name="connsiteX13" fmla="*/ 1911603 w 6553992"/>
                <a:gd name="connsiteY13" fmla="*/ 4039791 h 3590925"/>
                <a:gd name="connsiteX14" fmla="*/ 1092332 w 6553992"/>
                <a:gd name="connsiteY14" fmla="*/ 3590925 h 3590925"/>
                <a:gd name="connsiteX15" fmla="*/ 598499 w 6553992"/>
                <a:gd name="connsiteY15" fmla="*/ 3590925 h 3590925"/>
                <a:gd name="connsiteX16" fmla="*/ 0 w 6553992"/>
                <a:gd name="connsiteY16" fmla="*/ 2992426 h 3590925"/>
                <a:gd name="connsiteX17" fmla="*/ 0 w 6553992"/>
                <a:gd name="connsiteY17" fmla="*/ 2992438 h 3590925"/>
                <a:gd name="connsiteX18" fmla="*/ 0 w 6553992"/>
                <a:gd name="connsiteY18" fmla="*/ 2094706 h 3590925"/>
                <a:gd name="connsiteX19" fmla="*/ 0 w 6553992"/>
                <a:gd name="connsiteY19" fmla="*/ 2094706 h 3590925"/>
                <a:gd name="connsiteX20" fmla="*/ 0 w 6553992"/>
                <a:gd name="connsiteY20" fmla="*/ 598499 h 359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553992" h="3590925" fill="none" extrusionOk="0">
                  <a:moveTo>
                    <a:pt x="0" y="598499"/>
                  </a:moveTo>
                  <a:cubicBezTo>
                    <a:pt x="13869" y="266586"/>
                    <a:pt x="291223" y="33481"/>
                    <a:pt x="598499" y="0"/>
                  </a:cubicBezTo>
                  <a:cubicBezTo>
                    <a:pt x="656555" y="-20586"/>
                    <a:pt x="915029" y="7316"/>
                    <a:pt x="1092332" y="0"/>
                  </a:cubicBezTo>
                  <a:lnTo>
                    <a:pt x="1092332" y="0"/>
                  </a:lnTo>
                  <a:cubicBezTo>
                    <a:pt x="1275390" y="-143991"/>
                    <a:pt x="1968111" y="4352"/>
                    <a:pt x="2730830" y="0"/>
                  </a:cubicBezTo>
                  <a:cubicBezTo>
                    <a:pt x="4045276" y="24220"/>
                    <a:pt x="4348246" y="-104918"/>
                    <a:pt x="5955493" y="0"/>
                  </a:cubicBezTo>
                  <a:cubicBezTo>
                    <a:pt x="6312646" y="23967"/>
                    <a:pt x="6601089" y="275004"/>
                    <a:pt x="6553992" y="598499"/>
                  </a:cubicBezTo>
                  <a:cubicBezTo>
                    <a:pt x="6460820" y="782212"/>
                    <a:pt x="6485216" y="1519939"/>
                    <a:pt x="6553992" y="2094706"/>
                  </a:cubicBezTo>
                  <a:lnTo>
                    <a:pt x="6553992" y="2094706"/>
                  </a:lnTo>
                  <a:cubicBezTo>
                    <a:pt x="6623499" y="2439360"/>
                    <a:pt x="6511662" y="2715898"/>
                    <a:pt x="6553992" y="2992438"/>
                  </a:cubicBezTo>
                  <a:cubicBezTo>
                    <a:pt x="6553993" y="2992435"/>
                    <a:pt x="6553991" y="2992427"/>
                    <a:pt x="6553992" y="2992426"/>
                  </a:cubicBezTo>
                  <a:cubicBezTo>
                    <a:pt x="6607799" y="3353890"/>
                    <a:pt x="6287815" y="3586718"/>
                    <a:pt x="5955493" y="3590925"/>
                  </a:cubicBezTo>
                  <a:cubicBezTo>
                    <a:pt x="4803230" y="3619219"/>
                    <a:pt x="3396804" y="3624167"/>
                    <a:pt x="2730830" y="3590925"/>
                  </a:cubicBezTo>
                  <a:cubicBezTo>
                    <a:pt x="2492652" y="3661228"/>
                    <a:pt x="1965198" y="3916382"/>
                    <a:pt x="1911603" y="4039791"/>
                  </a:cubicBezTo>
                  <a:cubicBezTo>
                    <a:pt x="1602736" y="3923069"/>
                    <a:pt x="1247688" y="3688255"/>
                    <a:pt x="1092332" y="3590925"/>
                  </a:cubicBezTo>
                  <a:cubicBezTo>
                    <a:pt x="1026128" y="3582531"/>
                    <a:pt x="731077" y="3634251"/>
                    <a:pt x="598499" y="3590925"/>
                  </a:cubicBezTo>
                  <a:cubicBezTo>
                    <a:pt x="268477" y="3634695"/>
                    <a:pt x="31107" y="3319392"/>
                    <a:pt x="0" y="2992426"/>
                  </a:cubicBezTo>
                  <a:cubicBezTo>
                    <a:pt x="0" y="2992431"/>
                    <a:pt x="0" y="2992436"/>
                    <a:pt x="0" y="2992438"/>
                  </a:cubicBezTo>
                  <a:cubicBezTo>
                    <a:pt x="76803" y="2899251"/>
                    <a:pt x="79688" y="2517543"/>
                    <a:pt x="0" y="2094706"/>
                  </a:cubicBezTo>
                  <a:lnTo>
                    <a:pt x="0" y="2094706"/>
                  </a:lnTo>
                  <a:cubicBezTo>
                    <a:pt x="58842" y="1445122"/>
                    <a:pt x="39262" y="890416"/>
                    <a:pt x="0" y="598499"/>
                  </a:cubicBezTo>
                  <a:close/>
                </a:path>
                <a:path w="6553992" h="3590925" stroke="0" extrusionOk="0">
                  <a:moveTo>
                    <a:pt x="0" y="598499"/>
                  </a:moveTo>
                  <a:cubicBezTo>
                    <a:pt x="1308" y="304818"/>
                    <a:pt x="264104" y="4734"/>
                    <a:pt x="598499" y="0"/>
                  </a:cubicBezTo>
                  <a:cubicBezTo>
                    <a:pt x="832359" y="44106"/>
                    <a:pt x="931736" y="-40459"/>
                    <a:pt x="1092332" y="0"/>
                  </a:cubicBezTo>
                  <a:lnTo>
                    <a:pt x="1092332" y="0"/>
                  </a:lnTo>
                  <a:cubicBezTo>
                    <a:pt x="1647156" y="-146469"/>
                    <a:pt x="2281639" y="-126710"/>
                    <a:pt x="2730830" y="0"/>
                  </a:cubicBezTo>
                  <a:cubicBezTo>
                    <a:pt x="4069629" y="146151"/>
                    <a:pt x="5433717" y="-103549"/>
                    <a:pt x="5955493" y="0"/>
                  </a:cubicBezTo>
                  <a:cubicBezTo>
                    <a:pt x="6335813" y="-5413"/>
                    <a:pt x="6581896" y="236926"/>
                    <a:pt x="6553992" y="598499"/>
                  </a:cubicBezTo>
                  <a:cubicBezTo>
                    <a:pt x="6480620" y="1060014"/>
                    <a:pt x="6649418" y="1407363"/>
                    <a:pt x="6553992" y="2094706"/>
                  </a:cubicBezTo>
                  <a:lnTo>
                    <a:pt x="6553992" y="2094706"/>
                  </a:lnTo>
                  <a:cubicBezTo>
                    <a:pt x="6538515" y="2483558"/>
                    <a:pt x="6594285" y="2705304"/>
                    <a:pt x="6553992" y="2992438"/>
                  </a:cubicBezTo>
                  <a:cubicBezTo>
                    <a:pt x="6553992" y="2992431"/>
                    <a:pt x="6553992" y="2992431"/>
                    <a:pt x="6553992" y="2992426"/>
                  </a:cubicBezTo>
                  <a:cubicBezTo>
                    <a:pt x="6590410" y="3285123"/>
                    <a:pt x="6280753" y="3572849"/>
                    <a:pt x="5955493" y="3590925"/>
                  </a:cubicBezTo>
                  <a:cubicBezTo>
                    <a:pt x="5602361" y="3523835"/>
                    <a:pt x="3791073" y="3754944"/>
                    <a:pt x="2730830" y="3590925"/>
                  </a:cubicBezTo>
                  <a:cubicBezTo>
                    <a:pt x="2487336" y="3703092"/>
                    <a:pt x="2123766" y="3956907"/>
                    <a:pt x="1911603" y="4039791"/>
                  </a:cubicBezTo>
                  <a:cubicBezTo>
                    <a:pt x="1822026" y="3958617"/>
                    <a:pt x="1399147" y="3678267"/>
                    <a:pt x="1092332" y="3590925"/>
                  </a:cubicBezTo>
                  <a:cubicBezTo>
                    <a:pt x="912644" y="3562585"/>
                    <a:pt x="817168" y="3557710"/>
                    <a:pt x="598499" y="3590925"/>
                  </a:cubicBezTo>
                  <a:cubicBezTo>
                    <a:pt x="287818" y="3541355"/>
                    <a:pt x="6300" y="3261047"/>
                    <a:pt x="0" y="2992426"/>
                  </a:cubicBezTo>
                  <a:cubicBezTo>
                    <a:pt x="0" y="2992432"/>
                    <a:pt x="0" y="2992437"/>
                    <a:pt x="0" y="2992438"/>
                  </a:cubicBezTo>
                  <a:cubicBezTo>
                    <a:pt x="52398" y="2858076"/>
                    <a:pt x="-77782" y="2191090"/>
                    <a:pt x="0" y="2094706"/>
                  </a:cubicBezTo>
                  <a:lnTo>
                    <a:pt x="0" y="2094706"/>
                  </a:lnTo>
                  <a:cubicBezTo>
                    <a:pt x="62111" y="1659858"/>
                    <a:pt x="-47456" y="1211085"/>
                    <a:pt x="0" y="598499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171349736">
                    <a:prstGeom prst="wedgeRoundRectCallou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40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40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r>
                <a:rPr lang="en-US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40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nl-NL" sz="4000" b="1" i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 dỗi mẹ, kể với giọng run run, buồn. Khi xin lỗi mẹ kể với giọng xúc động khi nhận ra lỗi của mình.</a:t>
              </a:r>
              <a:endPara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row: Striped Right 15">
              <a:extLst>
                <a:ext uri="{FF2B5EF4-FFF2-40B4-BE49-F238E27FC236}">
                  <a16:creationId xmlns:a16="http://schemas.microsoft.com/office/drawing/2014/main" id="{503ED84B-4920-4D56-8342-D340C5924C2F}"/>
                </a:ext>
              </a:extLst>
            </p:cNvPr>
            <p:cNvSpPr/>
            <p:nvPr/>
          </p:nvSpPr>
          <p:spPr>
            <a:xfrm>
              <a:off x="5372100" y="4076700"/>
              <a:ext cx="1123950" cy="676275"/>
            </a:xfrm>
            <a:custGeom>
              <a:avLst/>
              <a:gdLst>
                <a:gd name="connsiteX0" fmla="*/ 0 w 1641977"/>
                <a:gd name="connsiteY0" fmla="*/ 368433 h 1473732"/>
                <a:gd name="connsiteX1" fmla="*/ 46054 w 1641977"/>
                <a:gd name="connsiteY1" fmla="*/ 368433 h 1473732"/>
                <a:gd name="connsiteX2" fmla="*/ 46054 w 1641977"/>
                <a:gd name="connsiteY2" fmla="*/ 744235 h 1473732"/>
                <a:gd name="connsiteX3" fmla="*/ 46054 w 1641977"/>
                <a:gd name="connsiteY3" fmla="*/ 1105299 h 1473732"/>
                <a:gd name="connsiteX4" fmla="*/ 0 w 1641977"/>
                <a:gd name="connsiteY4" fmla="*/ 1105299 h 1473732"/>
                <a:gd name="connsiteX5" fmla="*/ 0 w 1641977"/>
                <a:gd name="connsiteY5" fmla="*/ 751603 h 1473732"/>
                <a:gd name="connsiteX6" fmla="*/ 0 w 1641977"/>
                <a:gd name="connsiteY6" fmla="*/ 368433 h 1473732"/>
                <a:gd name="connsiteX7" fmla="*/ 92108 w 1641977"/>
                <a:gd name="connsiteY7" fmla="*/ 368433 h 1473732"/>
                <a:gd name="connsiteX8" fmla="*/ 184217 w 1641977"/>
                <a:gd name="connsiteY8" fmla="*/ 368433 h 1473732"/>
                <a:gd name="connsiteX9" fmla="*/ 184217 w 1641977"/>
                <a:gd name="connsiteY9" fmla="*/ 751603 h 1473732"/>
                <a:gd name="connsiteX10" fmla="*/ 184217 w 1641977"/>
                <a:gd name="connsiteY10" fmla="*/ 1105299 h 1473732"/>
                <a:gd name="connsiteX11" fmla="*/ 92108 w 1641977"/>
                <a:gd name="connsiteY11" fmla="*/ 1105299 h 1473732"/>
                <a:gd name="connsiteX12" fmla="*/ 92108 w 1641977"/>
                <a:gd name="connsiteY12" fmla="*/ 744235 h 1473732"/>
                <a:gd name="connsiteX13" fmla="*/ 92108 w 1641977"/>
                <a:gd name="connsiteY13" fmla="*/ 368433 h 1473732"/>
                <a:gd name="connsiteX14" fmla="*/ 230271 w 1641977"/>
                <a:gd name="connsiteY14" fmla="*/ 368433 h 1473732"/>
                <a:gd name="connsiteX15" fmla="*/ 905111 w 1641977"/>
                <a:gd name="connsiteY15" fmla="*/ 368433 h 1473732"/>
                <a:gd name="connsiteX16" fmla="*/ 905111 w 1641977"/>
                <a:gd name="connsiteY16" fmla="*/ 0 h 1473732"/>
                <a:gd name="connsiteX17" fmla="*/ 1266175 w 1641977"/>
                <a:gd name="connsiteY17" fmla="*/ 361064 h 1473732"/>
                <a:gd name="connsiteX18" fmla="*/ 1641977 w 1641977"/>
                <a:gd name="connsiteY18" fmla="*/ 736866 h 1473732"/>
                <a:gd name="connsiteX19" fmla="*/ 1266175 w 1641977"/>
                <a:gd name="connsiteY19" fmla="*/ 1112668 h 1473732"/>
                <a:gd name="connsiteX20" fmla="*/ 905111 w 1641977"/>
                <a:gd name="connsiteY20" fmla="*/ 1473732 h 1473732"/>
                <a:gd name="connsiteX21" fmla="*/ 905111 w 1641977"/>
                <a:gd name="connsiteY21" fmla="*/ 1105299 h 1473732"/>
                <a:gd name="connsiteX22" fmla="*/ 230271 w 1641977"/>
                <a:gd name="connsiteY22" fmla="*/ 1105299 h 1473732"/>
                <a:gd name="connsiteX23" fmla="*/ 230271 w 1641977"/>
                <a:gd name="connsiteY23" fmla="*/ 722129 h 1473732"/>
                <a:gd name="connsiteX24" fmla="*/ 230271 w 1641977"/>
                <a:gd name="connsiteY24" fmla="*/ 368433 h 14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41977" h="1473732" fill="none" extrusionOk="0">
                  <a:moveTo>
                    <a:pt x="0" y="368433"/>
                  </a:moveTo>
                  <a:cubicBezTo>
                    <a:pt x="17013" y="366657"/>
                    <a:pt x="25564" y="366543"/>
                    <a:pt x="46054" y="368433"/>
                  </a:cubicBezTo>
                  <a:cubicBezTo>
                    <a:pt x="55671" y="541241"/>
                    <a:pt x="38931" y="615021"/>
                    <a:pt x="46054" y="744235"/>
                  </a:cubicBezTo>
                  <a:cubicBezTo>
                    <a:pt x="53177" y="873449"/>
                    <a:pt x="47307" y="981934"/>
                    <a:pt x="46054" y="1105299"/>
                  </a:cubicBezTo>
                  <a:cubicBezTo>
                    <a:pt x="25018" y="1106821"/>
                    <a:pt x="19570" y="1104914"/>
                    <a:pt x="0" y="1105299"/>
                  </a:cubicBezTo>
                  <a:cubicBezTo>
                    <a:pt x="14302" y="1028829"/>
                    <a:pt x="-151" y="833915"/>
                    <a:pt x="0" y="751603"/>
                  </a:cubicBezTo>
                  <a:cubicBezTo>
                    <a:pt x="151" y="669291"/>
                    <a:pt x="3320" y="455164"/>
                    <a:pt x="0" y="368433"/>
                  </a:cubicBezTo>
                  <a:close/>
                  <a:moveTo>
                    <a:pt x="92108" y="368433"/>
                  </a:moveTo>
                  <a:cubicBezTo>
                    <a:pt x="121949" y="368931"/>
                    <a:pt x="147288" y="369789"/>
                    <a:pt x="184217" y="368433"/>
                  </a:cubicBezTo>
                  <a:cubicBezTo>
                    <a:pt x="180492" y="453922"/>
                    <a:pt x="186849" y="636284"/>
                    <a:pt x="184217" y="751603"/>
                  </a:cubicBezTo>
                  <a:cubicBezTo>
                    <a:pt x="181586" y="866922"/>
                    <a:pt x="179187" y="1008681"/>
                    <a:pt x="184217" y="1105299"/>
                  </a:cubicBezTo>
                  <a:cubicBezTo>
                    <a:pt x="158376" y="1104918"/>
                    <a:pt x="135367" y="1108279"/>
                    <a:pt x="92108" y="1105299"/>
                  </a:cubicBezTo>
                  <a:cubicBezTo>
                    <a:pt x="99615" y="1030795"/>
                    <a:pt x="77669" y="899829"/>
                    <a:pt x="92108" y="744235"/>
                  </a:cubicBezTo>
                  <a:cubicBezTo>
                    <a:pt x="106547" y="588641"/>
                    <a:pt x="84194" y="533696"/>
                    <a:pt x="92108" y="368433"/>
                  </a:cubicBezTo>
                  <a:close/>
                  <a:moveTo>
                    <a:pt x="230271" y="368433"/>
                  </a:moveTo>
                  <a:cubicBezTo>
                    <a:pt x="405180" y="353818"/>
                    <a:pt x="731068" y="396056"/>
                    <a:pt x="905111" y="368433"/>
                  </a:cubicBezTo>
                  <a:cubicBezTo>
                    <a:pt x="887877" y="217445"/>
                    <a:pt x="894745" y="74550"/>
                    <a:pt x="905111" y="0"/>
                  </a:cubicBezTo>
                  <a:cubicBezTo>
                    <a:pt x="1012024" y="78555"/>
                    <a:pt x="1182160" y="268825"/>
                    <a:pt x="1266175" y="361064"/>
                  </a:cubicBezTo>
                  <a:cubicBezTo>
                    <a:pt x="1350190" y="453303"/>
                    <a:pt x="1523606" y="605534"/>
                    <a:pt x="1641977" y="736866"/>
                  </a:cubicBezTo>
                  <a:cubicBezTo>
                    <a:pt x="1490005" y="881158"/>
                    <a:pt x="1453663" y="949567"/>
                    <a:pt x="1266175" y="1112668"/>
                  </a:cubicBezTo>
                  <a:cubicBezTo>
                    <a:pt x="1078687" y="1275769"/>
                    <a:pt x="971299" y="1387367"/>
                    <a:pt x="905111" y="1473732"/>
                  </a:cubicBezTo>
                  <a:cubicBezTo>
                    <a:pt x="892462" y="1353751"/>
                    <a:pt x="900348" y="1258314"/>
                    <a:pt x="905111" y="1105299"/>
                  </a:cubicBezTo>
                  <a:cubicBezTo>
                    <a:pt x="613615" y="1080916"/>
                    <a:pt x="561077" y="1127068"/>
                    <a:pt x="230271" y="1105299"/>
                  </a:cubicBezTo>
                  <a:cubicBezTo>
                    <a:pt x="211773" y="1005697"/>
                    <a:pt x="227576" y="886694"/>
                    <a:pt x="230271" y="722129"/>
                  </a:cubicBezTo>
                  <a:cubicBezTo>
                    <a:pt x="232967" y="557564"/>
                    <a:pt x="219936" y="518089"/>
                    <a:pt x="230271" y="368433"/>
                  </a:cubicBezTo>
                  <a:close/>
                </a:path>
                <a:path w="1641977" h="1473732" stroke="0" extrusionOk="0">
                  <a:moveTo>
                    <a:pt x="0" y="368433"/>
                  </a:moveTo>
                  <a:cubicBezTo>
                    <a:pt x="19017" y="367842"/>
                    <a:pt x="36261" y="368160"/>
                    <a:pt x="46054" y="368433"/>
                  </a:cubicBezTo>
                  <a:cubicBezTo>
                    <a:pt x="47031" y="522251"/>
                    <a:pt x="61778" y="610514"/>
                    <a:pt x="46054" y="736866"/>
                  </a:cubicBezTo>
                  <a:cubicBezTo>
                    <a:pt x="30330" y="863218"/>
                    <a:pt x="56055" y="988322"/>
                    <a:pt x="46054" y="1105299"/>
                  </a:cubicBezTo>
                  <a:cubicBezTo>
                    <a:pt x="26107" y="1104223"/>
                    <a:pt x="19923" y="1103215"/>
                    <a:pt x="0" y="1105299"/>
                  </a:cubicBezTo>
                  <a:cubicBezTo>
                    <a:pt x="-5956" y="996648"/>
                    <a:pt x="-182" y="872013"/>
                    <a:pt x="0" y="736866"/>
                  </a:cubicBezTo>
                  <a:cubicBezTo>
                    <a:pt x="182" y="601719"/>
                    <a:pt x="1990" y="503629"/>
                    <a:pt x="0" y="368433"/>
                  </a:cubicBezTo>
                  <a:close/>
                  <a:moveTo>
                    <a:pt x="92108" y="368433"/>
                  </a:moveTo>
                  <a:cubicBezTo>
                    <a:pt x="112240" y="364991"/>
                    <a:pt x="147007" y="372201"/>
                    <a:pt x="184217" y="368433"/>
                  </a:cubicBezTo>
                  <a:cubicBezTo>
                    <a:pt x="199280" y="456044"/>
                    <a:pt x="184571" y="620057"/>
                    <a:pt x="184217" y="714760"/>
                  </a:cubicBezTo>
                  <a:cubicBezTo>
                    <a:pt x="183863" y="809463"/>
                    <a:pt x="174048" y="981840"/>
                    <a:pt x="184217" y="1105299"/>
                  </a:cubicBezTo>
                  <a:cubicBezTo>
                    <a:pt x="162342" y="1104089"/>
                    <a:pt x="117125" y="1102098"/>
                    <a:pt x="92108" y="1105299"/>
                  </a:cubicBezTo>
                  <a:cubicBezTo>
                    <a:pt x="106475" y="975287"/>
                    <a:pt x="95976" y="871287"/>
                    <a:pt x="92108" y="744235"/>
                  </a:cubicBezTo>
                  <a:cubicBezTo>
                    <a:pt x="88240" y="617183"/>
                    <a:pt x="84291" y="484291"/>
                    <a:pt x="92108" y="368433"/>
                  </a:cubicBezTo>
                  <a:close/>
                  <a:moveTo>
                    <a:pt x="230271" y="368433"/>
                  </a:moveTo>
                  <a:cubicBezTo>
                    <a:pt x="474039" y="356980"/>
                    <a:pt x="599256" y="382743"/>
                    <a:pt x="905111" y="368433"/>
                  </a:cubicBezTo>
                  <a:cubicBezTo>
                    <a:pt x="911596" y="231979"/>
                    <a:pt x="921953" y="164098"/>
                    <a:pt x="905111" y="0"/>
                  </a:cubicBezTo>
                  <a:cubicBezTo>
                    <a:pt x="997288" y="123169"/>
                    <a:pt x="1116317" y="219243"/>
                    <a:pt x="1251438" y="346327"/>
                  </a:cubicBezTo>
                  <a:cubicBezTo>
                    <a:pt x="1386559" y="473411"/>
                    <a:pt x="1558315" y="660642"/>
                    <a:pt x="1641977" y="736866"/>
                  </a:cubicBezTo>
                  <a:cubicBezTo>
                    <a:pt x="1484154" y="876877"/>
                    <a:pt x="1463214" y="946885"/>
                    <a:pt x="1280913" y="1097930"/>
                  </a:cubicBezTo>
                  <a:cubicBezTo>
                    <a:pt x="1098612" y="1248975"/>
                    <a:pt x="1066329" y="1324944"/>
                    <a:pt x="905111" y="1473732"/>
                  </a:cubicBezTo>
                  <a:cubicBezTo>
                    <a:pt x="921775" y="1304750"/>
                    <a:pt x="922550" y="1281118"/>
                    <a:pt x="905111" y="1105299"/>
                  </a:cubicBezTo>
                  <a:cubicBezTo>
                    <a:pt x="751373" y="1119823"/>
                    <a:pt x="539123" y="1098886"/>
                    <a:pt x="230271" y="1105299"/>
                  </a:cubicBezTo>
                  <a:cubicBezTo>
                    <a:pt x="229465" y="936194"/>
                    <a:pt x="226877" y="844451"/>
                    <a:pt x="230271" y="722129"/>
                  </a:cubicBezTo>
                  <a:cubicBezTo>
                    <a:pt x="233666" y="599807"/>
                    <a:pt x="240307" y="466901"/>
                    <a:pt x="230271" y="368433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accent2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42587250">
                    <a:prstGeom prst="stripedRightArrow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8981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DF6DC3-5DBC-42C5-B25B-18B95681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362456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AAC188-12C4-4EFD-8ED4-C9C5F32F1EC5}"/>
              </a:ext>
            </a:extLst>
          </p:cNvPr>
          <p:cNvSpPr txBox="1"/>
          <p:nvPr/>
        </p:nvSpPr>
        <p:spPr>
          <a:xfrm>
            <a:off x="3371850" y="28575"/>
            <a:ext cx="8815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có chuyện gì buồn à? Đến bữa rồi, ăn cơm với dì nhé?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 sẽ gọi điện cho mẹ cháu. Trưa rồi mà, cháu ăn với dì một chút cho vui!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ngoan lắm, biết cảm ơn dì! Những ngày nào cháu cũng ăn cơm nóng, canh ngọt của mẹ, cháu có cảm ơn mẹ không?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dỗi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776527-6744-40E6-8AF0-672930AD7772}"/>
              </a:ext>
            </a:extLst>
          </p:cNvPr>
          <p:cNvGrpSpPr/>
          <p:nvPr/>
        </p:nvGrpSpPr>
        <p:grpSpPr>
          <a:xfrm>
            <a:off x="3876673" y="4593371"/>
            <a:ext cx="7172327" cy="1919347"/>
            <a:chOff x="3876673" y="4593371"/>
            <a:chExt cx="7172327" cy="1919347"/>
          </a:xfrm>
        </p:grpSpPr>
        <p:sp>
          <p:nvSpPr>
            <p:cNvPr id="7" name="Arrow: Striped Right 6">
              <a:extLst>
                <a:ext uri="{FF2B5EF4-FFF2-40B4-BE49-F238E27FC236}">
                  <a16:creationId xmlns:a16="http://schemas.microsoft.com/office/drawing/2014/main" id="{38EC8E17-3189-4728-A57F-1ACAFFD146C5}"/>
                </a:ext>
              </a:extLst>
            </p:cNvPr>
            <p:cNvSpPr/>
            <p:nvPr/>
          </p:nvSpPr>
          <p:spPr>
            <a:xfrm>
              <a:off x="3876673" y="5005626"/>
              <a:ext cx="1188995" cy="976073"/>
            </a:xfrm>
            <a:custGeom>
              <a:avLst/>
              <a:gdLst>
                <a:gd name="connsiteX0" fmla="*/ 0 w 1188995"/>
                <a:gd name="connsiteY0" fmla="*/ 244018 h 976073"/>
                <a:gd name="connsiteX1" fmla="*/ 30502 w 1188995"/>
                <a:gd name="connsiteY1" fmla="*/ 244018 h 976073"/>
                <a:gd name="connsiteX2" fmla="*/ 30502 w 1188995"/>
                <a:gd name="connsiteY2" fmla="*/ 732055 h 976073"/>
                <a:gd name="connsiteX3" fmla="*/ 0 w 1188995"/>
                <a:gd name="connsiteY3" fmla="*/ 732055 h 976073"/>
                <a:gd name="connsiteX4" fmla="*/ 0 w 1188995"/>
                <a:gd name="connsiteY4" fmla="*/ 244018 h 976073"/>
                <a:gd name="connsiteX5" fmla="*/ 61005 w 1188995"/>
                <a:gd name="connsiteY5" fmla="*/ 244018 h 976073"/>
                <a:gd name="connsiteX6" fmla="*/ 122009 w 1188995"/>
                <a:gd name="connsiteY6" fmla="*/ 244018 h 976073"/>
                <a:gd name="connsiteX7" fmla="*/ 122009 w 1188995"/>
                <a:gd name="connsiteY7" fmla="*/ 732055 h 976073"/>
                <a:gd name="connsiteX8" fmla="*/ 61005 w 1188995"/>
                <a:gd name="connsiteY8" fmla="*/ 732055 h 976073"/>
                <a:gd name="connsiteX9" fmla="*/ 61005 w 1188995"/>
                <a:gd name="connsiteY9" fmla="*/ 244018 h 976073"/>
                <a:gd name="connsiteX10" fmla="*/ 152511 w 1188995"/>
                <a:gd name="connsiteY10" fmla="*/ 244018 h 976073"/>
                <a:gd name="connsiteX11" fmla="*/ 692467 w 1188995"/>
                <a:gd name="connsiteY11" fmla="*/ 244018 h 976073"/>
                <a:gd name="connsiteX12" fmla="*/ 692467 w 1188995"/>
                <a:gd name="connsiteY12" fmla="*/ 0 h 976073"/>
                <a:gd name="connsiteX13" fmla="*/ 1188995 w 1188995"/>
                <a:gd name="connsiteY13" fmla="*/ 488037 h 976073"/>
                <a:gd name="connsiteX14" fmla="*/ 692467 w 1188995"/>
                <a:gd name="connsiteY14" fmla="*/ 976073 h 976073"/>
                <a:gd name="connsiteX15" fmla="*/ 692467 w 1188995"/>
                <a:gd name="connsiteY15" fmla="*/ 732055 h 976073"/>
                <a:gd name="connsiteX16" fmla="*/ 152511 w 1188995"/>
                <a:gd name="connsiteY16" fmla="*/ 732055 h 976073"/>
                <a:gd name="connsiteX17" fmla="*/ 152511 w 1188995"/>
                <a:gd name="connsiteY17" fmla="*/ 244018 h 97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8995" h="976073" fill="none" extrusionOk="0">
                  <a:moveTo>
                    <a:pt x="0" y="244018"/>
                  </a:moveTo>
                  <a:cubicBezTo>
                    <a:pt x="13197" y="244589"/>
                    <a:pt x="19081" y="245219"/>
                    <a:pt x="30502" y="244018"/>
                  </a:cubicBezTo>
                  <a:cubicBezTo>
                    <a:pt x="41878" y="426947"/>
                    <a:pt x="36441" y="608249"/>
                    <a:pt x="30502" y="732055"/>
                  </a:cubicBezTo>
                  <a:cubicBezTo>
                    <a:pt x="21713" y="732318"/>
                    <a:pt x="6717" y="732167"/>
                    <a:pt x="0" y="732055"/>
                  </a:cubicBezTo>
                  <a:cubicBezTo>
                    <a:pt x="16882" y="588620"/>
                    <a:pt x="3958" y="350565"/>
                    <a:pt x="0" y="244018"/>
                  </a:cubicBezTo>
                  <a:close/>
                  <a:moveTo>
                    <a:pt x="61005" y="244018"/>
                  </a:moveTo>
                  <a:cubicBezTo>
                    <a:pt x="77115" y="241333"/>
                    <a:pt x="103849" y="242129"/>
                    <a:pt x="122009" y="244018"/>
                  </a:cubicBezTo>
                  <a:cubicBezTo>
                    <a:pt x="142905" y="429358"/>
                    <a:pt x="100360" y="615656"/>
                    <a:pt x="122009" y="732055"/>
                  </a:cubicBezTo>
                  <a:cubicBezTo>
                    <a:pt x="98333" y="731670"/>
                    <a:pt x="76188" y="730534"/>
                    <a:pt x="61005" y="732055"/>
                  </a:cubicBezTo>
                  <a:cubicBezTo>
                    <a:pt x="79025" y="568936"/>
                    <a:pt x="41182" y="395307"/>
                    <a:pt x="61005" y="244018"/>
                  </a:cubicBezTo>
                  <a:close/>
                  <a:moveTo>
                    <a:pt x="152511" y="244018"/>
                  </a:moveTo>
                  <a:cubicBezTo>
                    <a:pt x="312346" y="252743"/>
                    <a:pt x="524605" y="263544"/>
                    <a:pt x="692467" y="244018"/>
                  </a:cubicBezTo>
                  <a:cubicBezTo>
                    <a:pt x="682193" y="127181"/>
                    <a:pt x="684782" y="96698"/>
                    <a:pt x="692467" y="0"/>
                  </a:cubicBezTo>
                  <a:cubicBezTo>
                    <a:pt x="815175" y="90076"/>
                    <a:pt x="993907" y="272129"/>
                    <a:pt x="1188995" y="488037"/>
                  </a:cubicBezTo>
                  <a:cubicBezTo>
                    <a:pt x="1009066" y="622344"/>
                    <a:pt x="850711" y="786051"/>
                    <a:pt x="692467" y="976073"/>
                  </a:cubicBezTo>
                  <a:cubicBezTo>
                    <a:pt x="686564" y="855429"/>
                    <a:pt x="690559" y="801143"/>
                    <a:pt x="692467" y="732055"/>
                  </a:cubicBezTo>
                  <a:cubicBezTo>
                    <a:pt x="519506" y="751294"/>
                    <a:pt x="323594" y="728004"/>
                    <a:pt x="152511" y="732055"/>
                  </a:cubicBezTo>
                  <a:cubicBezTo>
                    <a:pt x="158919" y="570561"/>
                    <a:pt x="128246" y="346293"/>
                    <a:pt x="152511" y="244018"/>
                  </a:cubicBezTo>
                  <a:close/>
                </a:path>
                <a:path w="1188995" h="976073" stroke="0" extrusionOk="0">
                  <a:moveTo>
                    <a:pt x="0" y="244018"/>
                  </a:moveTo>
                  <a:cubicBezTo>
                    <a:pt x="13200" y="242858"/>
                    <a:pt x="22899" y="244051"/>
                    <a:pt x="30502" y="244018"/>
                  </a:cubicBezTo>
                  <a:cubicBezTo>
                    <a:pt x="34261" y="479198"/>
                    <a:pt x="27204" y="633748"/>
                    <a:pt x="30502" y="732055"/>
                  </a:cubicBezTo>
                  <a:cubicBezTo>
                    <a:pt x="18919" y="732266"/>
                    <a:pt x="9470" y="731444"/>
                    <a:pt x="0" y="732055"/>
                  </a:cubicBezTo>
                  <a:cubicBezTo>
                    <a:pt x="22738" y="626071"/>
                    <a:pt x="-7465" y="385653"/>
                    <a:pt x="0" y="244018"/>
                  </a:cubicBezTo>
                  <a:close/>
                  <a:moveTo>
                    <a:pt x="61005" y="244018"/>
                  </a:moveTo>
                  <a:cubicBezTo>
                    <a:pt x="79928" y="243708"/>
                    <a:pt x="98780" y="246583"/>
                    <a:pt x="122009" y="244018"/>
                  </a:cubicBezTo>
                  <a:cubicBezTo>
                    <a:pt x="138159" y="418875"/>
                    <a:pt x="135210" y="526851"/>
                    <a:pt x="122009" y="732055"/>
                  </a:cubicBezTo>
                  <a:cubicBezTo>
                    <a:pt x="101478" y="729365"/>
                    <a:pt x="88483" y="729262"/>
                    <a:pt x="61005" y="732055"/>
                  </a:cubicBezTo>
                  <a:cubicBezTo>
                    <a:pt x="60311" y="614130"/>
                    <a:pt x="77535" y="467635"/>
                    <a:pt x="61005" y="244018"/>
                  </a:cubicBezTo>
                  <a:close/>
                  <a:moveTo>
                    <a:pt x="152511" y="244018"/>
                  </a:moveTo>
                  <a:cubicBezTo>
                    <a:pt x="340995" y="246717"/>
                    <a:pt x="563387" y="227439"/>
                    <a:pt x="692467" y="244018"/>
                  </a:cubicBezTo>
                  <a:cubicBezTo>
                    <a:pt x="702511" y="169704"/>
                    <a:pt x="688834" y="91762"/>
                    <a:pt x="692467" y="0"/>
                  </a:cubicBezTo>
                  <a:cubicBezTo>
                    <a:pt x="844765" y="135105"/>
                    <a:pt x="1055090" y="328727"/>
                    <a:pt x="1188995" y="488037"/>
                  </a:cubicBezTo>
                  <a:cubicBezTo>
                    <a:pt x="1018271" y="633248"/>
                    <a:pt x="869763" y="805743"/>
                    <a:pt x="692467" y="976073"/>
                  </a:cubicBezTo>
                  <a:cubicBezTo>
                    <a:pt x="685335" y="888746"/>
                    <a:pt x="694271" y="796123"/>
                    <a:pt x="692467" y="732055"/>
                  </a:cubicBezTo>
                  <a:cubicBezTo>
                    <a:pt x="552657" y="741742"/>
                    <a:pt x="294293" y="710016"/>
                    <a:pt x="152511" y="732055"/>
                  </a:cubicBezTo>
                  <a:cubicBezTo>
                    <a:pt x="130200" y="532033"/>
                    <a:pt x="171793" y="365043"/>
                    <a:pt x="152511" y="244018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5210370">
                    <a:prstGeom prst="stripedRightArrow">
                      <a:avLst>
                        <a:gd name="adj1" fmla="val 50000"/>
                        <a:gd name="adj2" fmla="val 5087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15E7717-6B51-4D9A-AC74-B1C0DA6F3496}"/>
                </a:ext>
              </a:extLst>
            </p:cNvPr>
            <p:cNvSpPr/>
            <p:nvPr/>
          </p:nvSpPr>
          <p:spPr>
            <a:xfrm>
              <a:off x="5231872" y="4593371"/>
              <a:ext cx="5817128" cy="1919347"/>
            </a:xfrm>
            <a:custGeom>
              <a:avLst/>
              <a:gdLst>
                <a:gd name="connsiteX0" fmla="*/ 0 w 5817128"/>
                <a:gd name="connsiteY0" fmla="*/ 319898 h 1919347"/>
                <a:gd name="connsiteX1" fmla="*/ 319898 w 5817128"/>
                <a:gd name="connsiteY1" fmla="*/ 0 h 1919347"/>
                <a:gd name="connsiteX2" fmla="*/ 843384 w 5817128"/>
                <a:gd name="connsiteY2" fmla="*/ 0 h 1919347"/>
                <a:gd name="connsiteX3" fmla="*/ 1418643 w 5817128"/>
                <a:gd name="connsiteY3" fmla="*/ 0 h 1919347"/>
                <a:gd name="connsiteX4" fmla="*/ 1993902 w 5817128"/>
                <a:gd name="connsiteY4" fmla="*/ 0 h 1919347"/>
                <a:gd name="connsiteX5" fmla="*/ 2569161 w 5817128"/>
                <a:gd name="connsiteY5" fmla="*/ 0 h 1919347"/>
                <a:gd name="connsiteX6" fmla="*/ 3092647 w 5817128"/>
                <a:gd name="connsiteY6" fmla="*/ 0 h 1919347"/>
                <a:gd name="connsiteX7" fmla="*/ 3512586 w 5817128"/>
                <a:gd name="connsiteY7" fmla="*/ 0 h 1919347"/>
                <a:gd name="connsiteX8" fmla="*/ 4036072 w 5817128"/>
                <a:gd name="connsiteY8" fmla="*/ 0 h 1919347"/>
                <a:gd name="connsiteX9" fmla="*/ 4663104 w 5817128"/>
                <a:gd name="connsiteY9" fmla="*/ 0 h 1919347"/>
                <a:gd name="connsiteX10" fmla="*/ 5497230 w 5817128"/>
                <a:gd name="connsiteY10" fmla="*/ 0 h 1919347"/>
                <a:gd name="connsiteX11" fmla="*/ 5817128 w 5817128"/>
                <a:gd name="connsiteY11" fmla="*/ 319898 h 1919347"/>
                <a:gd name="connsiteX12" fmla="*/ 5817128 w 5817128"/>
                <a:gd name="connsiteY12" fmla="*/ 720824 h 1919347"/>
                <a:gd name="connsiteX13" fmla="*/ 5817128 w 5817128"/>
                <a:gd name="connsiteY13" fmla="*/ 1121750 h 1919347"/>
                <a:gd name="connsiteX14" fmla="*/ 5817128 w 5817128"/>
                <a:gd name="connsiteY14" fmla="*/ 1599449 h 1919347"/>
                <a:gd name="connsiteX15" fmla="*/ 5497230 w 5817128"/>
                <a:gd name="connsiteY15" fmla="*/ 1919347 h 1919347"/>
                <a:gd name="connsiteX16" fmla="*/ 4818424 w 5817128"/>
                <a:gd name="connsiteY16" fmla="*/ 1919347 h 1919347"/>
                <a:gd name="connsiteX17" fmla="*/ 4398485 w 5817128"/>
                <a:gd name="connsiteY17" fmla="*/ 1919347 h 1919347"/>
                <a:gd name="connsiteX18" fmla="*/ 3926773 w 5817128"/>
                <a:gd name="connsiteY18" fmla="*/ 1919347 h 1919347"/>
                <a:gd name="connsiteX19" fmla="*/ 3455060 w 5817128"/>
                <a:gd name="connsiteY19" fmla="*/ 1919347 h 1919347"/>
                <a:gd name="connsiteX20" fmla="*/ 2983348 w 5817128"/>
                <a:gd name="connsiteY20" fmla="*/ 1919347 h 1919347"/>
                <a:gd name="connsiteX21" fmla="*/ 2459862 w 5817128"/>
                <a:gd name="connsiteY21" fmla="*/ 1919347 h 1919347"/>
                <a:gd name="connsiteX22" fmla="*/ 1781056 w 5817128"/>
                <a:gd name="connsiteY22" fmla="*/ 1919347 h 1919347"/>
                <a:gd name="connsiteX23" fmla="*/ 1154024 w 5817128"/>
                <a:gd name="connsiteY23" fmla="*/ 1919347 h 1919347"/>
                <a:gd name="connsiteX24" fmla="*/ 319898 w 5817128"/>
                <a:gd name="connsiteY24" fmla="*/ 1919347 h 1919347"/>
                <a:gd name="connsiteX25" fmla="*/ 0 w 5817128"/>
                <a:gd name="connsiteY25" fmla="*/ 1599449 h 1919347"/>
                <a:gd name="connsiteX26" fmla="*/ 0 w 5817128"/>
                <a:gd name="connsiteY26" fmla="*/ 1147341 h 1919347"/>
                <a:gd name="connsiteX27" fmla="*/ 0 w 5817128"/>
                <a:gd name="connsiteY27" fmla="*/ 708028 h 1919347"/>
                <a:gd name="connsiteX28" fmla="*/ 0 w 5817128"/>
                <a:gd name="connsiteY28" fmla="*/ 319898 h 19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17128" h="1919347" fill="none" extrusionOk="0">
                  <a:moveTo>
                    <a:pt x="0" y="319898"/>
                  </a:moveTo>
                  <a:cubicBezTo>
                    <a:pt x="1551" y="139049"/>
                    <a:pt x="139296" y="11866"/>
                    <a:pt x="319898" y="0"/>
                  </a:cubicBezTo>
                  <a:cubicBezTo>
                    <a:pt x="443089" y="-56592"/>
                    <a:pt x="684208" y="52903"/>
                    <a:pt x="843384" y="0"/>
                  </a:cubicBezTo>
                  <a:cubicBezTo>
                    <a:pt x="1002560" y="-52903"/>
                    <a:pt x="1295425" y="43828"/>
                    <a:pt x="1418643" y="0"/>
                  </a:cubicBezTo>
                  <a:cubicBezTo>
                    <a:pt x="1541861" y="-43828"/>
                    <a:pt x="1856150" y="52720"/>
                    <a:pt x="1993902" y="0"/>
                  </a:cubicBezTo>
                  <a:cubicBezTo>
                    <a:pt x="2131654" y="-52720"/>
                    <a:pt x="2316522" y="54473"/>
                    <a:pt x="2569161" y="0"/>
                  </a:cubicBezTo>
                  <a:cubicBezTo>
                    <a:pt x="2821800" y="-54473"/>
                    <a:pt x="2904446" y="29693"/>
                    <a:pt x="3092647" y="0"/>
                  </a:cubicBezTo>
                  <a:cubicBezTo>
                    <a:pt x="3280848" y="-29693"/>
                    <a:pt x="3374194" y="48628"/>
                    <a:pt x="3512586" y="0"/>
                  </a:cubicBezTo>
                  <a:cubicBezTo>
                    <a:pt x="3650978" y="-48628"/>
                    <a:pt x="3789908" y="45684"/>
                    <a:pt x="4036072" y="0"/>
                  </a:cubicBezTo>
                  <a:cubicBezTo>
                    <a:pt x="4282236" y="-45684"/>
                    <a:pt x="4407229" y="2333"/>
                    <a:pt x="4663104" y="0"/>
                  </a:cubicBezTo>
                  <a:cubicBezTo>
                    <a:pt x="4918979" y="-2333"/>
                    <a:pt x="5139903" y="12002"/>
                    <a:pt x="5497230" y="0"/>
                  </a:cubicBezTo>
                  <a:cubicBezTo>
                    <a:pt x="5626664" y="-22644"/>
                    <a:pt x="5831515" y="132390"/>
                    <a:pt x="5817128" y="319898"/>
                  </a:cubicBezTo>
                  <a:cubicBezTo>
                    <a:pt x="5847201" y="470650"/>
                    <a:pt x="5813058" y="592710"/>
                    <a:pt x="5817128" y="720824"/>
                  </a:cubicBezTo>
                  <a:cubicBezTo>
                    <a:pt x="5821198" y="848938"/>
                    <a:pt x="5799661" y="1026467"/>
                    <a:pt x="5817128" y="1121750"/>
                  </a:cubicBezTo>
                  <a:cubicBezTo>
                    <a:pt x="5834595" y="1217033"/>
                    <a:pt x="5762736" y="1453925"/>
                    <a:pt x="5817128" y="1599449"/>
                  </a:cubicBezTo>
                  <a:cubicBezTo>
                    <a:pt x="5815576" y="1798245"/>
                    <a:pt x="5638519" y="1927469"/>
                    <a:pt x="5497230" y="1919347"/>
                  </a:cubicBezTo>
                  <a:cubicBezTo>
                    <a:pt x="5294563" y="1922886"/>
                    <a:pt x="5093222" y="1918510"/>
                    <a:pt x="4818424" y="1919347"/>
                  </a:cubicBezTo>
                  <a:cubicBezTo>
                    <a:pt x="4543626" y="1920184"/>
                    <a:pt x="4495185" y="1892752"/>
                    <a:pt x="4398485" y="1919347"/>
                  </a:cubicBezTo>
                  <a:cubicBezTo>
                    <a:pt x="4301785" y="1945942"/>
                    <a:pt x="4153298" y="1915342"/>
                    <a:pt x="3926773" y="1919347"/>
                  </a:cubicBezTo>
                  <a:cubicBezTo>
                    <a:pt x="3700248" y="1923352"/>
                    <a:pt x="3620210" y="1913001"/>
                    <a:pt x="3455060" y="1919347"/>
                  </a:cubicBezTo>
                  <a:cubicBezTo>
                    <a:pt x="3289910" y="1925693"/>
                    <a:pt x="3205924" y="1892099"/>
                    <a:pt x="2983348" y="1919347"/>
                  </a:cubicBezTo>
                  <a:cubicBezTo>
                    <a:pt x="2760772" y="1946595"/>
                    <a:pt x="2620519" y="1860213"/>
                    <a:pt x="2459862" y="1919347"/>
                  </a:cubicBezTo>
                  <a:cubicBezTo>
                    <a:pt x="2299205" y="1978481"/>
                    <a:pt x="2081464" y="1890797"/>
                    <a:pt x="1781056" y="1919347"/>
                  </a:cubicBezTo>
                  <a:cubicBezTo>
                    <a:pt x="1480648" y="1947897"/>
                    <a:pt x="1382310" y="1905916"/>
                    <a:pt x="1154024" y="1919347"/>
                  </a:cubicBezTo>
                  <a:cubicBezTo>
                    <a:pt x="925738" y="1932778"/>
                    <a:pt x="519154" y="1861812"/>
                    <a:pt x="319898" y="1919347"/>
                  </a:cubicBezTo>
                  <a:cubicBezTo>
                    <a:pt x="122845" y="1879067"/>
                    <a:pt x="-24790" y="1821028"/>
                    <a:pt x="0" y="1599449"/>
                  </a:cubicBezTo>
                  <a:cubicBezTo>
                    <a:pt x="-46133" y="1410230"/>
                    <a:pt x="40563" y="1273952"/>
                    <a:pt x="0" y="1147341"/>
                  </a:cubicBezTo>
                  <a:cubicBezTo>
                    <a:pt x="-40563" y="1020730"/>
                    <a:pt x="6664" y="846631"/>
                    <a:pt x="0" y="708028"/>
                  </a:cubicBezTo>
                  <a:cubicBezTo>
                    <a:pt x="-6664" y="569425"/>
                    <a:pt x="23828" y="470819"/>
                    <a:pt x="0" y="319898"/>
                  </a:cubicBezTo>
                  <a:close/>
                </a:path>
                <a:path w="5817128" h="1919347" stroke="0" extrusionOk="0">
                  <a:moveTo>
                    <a:pt x="0" y="319898"/>
                  </a:moveTo>
                  <a:cubicBezTo>
                    <a:pt x="11292" y="146257"/>
                    <a:pt x="160282" y="-3443"/>
                    <a:pt x="319898" y="0"/>
                  </a:cubicBezTo>
                  <a:cubicBezTo>
                    <a:pt x="476282" y="-13449"/>
                    <a:pt x="612026" y="49903"/>
                    <a:pt x="739837" y="0"/>
                  </a:cubicBezTo>
                  <a:cubicBezTo>
                    <a:pt x="867648" y="-49903"/>
                    <a:pt x="1116293" y="1403"/>
                    <a:pt x="1315096" y="0"/>
                  </a:cubicBezTo>
                  <a:cubicBezTo>
                    <a:pt x="1513899" y="-1403"/>
                    <a:pt x="1636602" y="19072"/>
                    <a:pt x="1838582" y="0"/>
                  </a:cubicBezTo>
                  <a:cubicBezTo>
                    <a:pt x="2040562" y="-19072"/>
                    <a:pt x="2122454" y="18375"/>
                    <a:pt x="2258521" y="0"/>
                  </a:cubicBezTo>
                  <a:cubicBezTo>
                    <a:pt x="2394588" y="-18375"/>
                    <a:pt x="2481505" y="31988"/>
                    <a:pt x="2678460" y="0"/>
                  </a:cubicBezTo>
                  <a:cubicBezTo>
                    <a:pt x="2875415" y="-31988"/>
                    <a:pt x="3060885" y="36303"/>
                    <a:pt x="3253719" y="0"/>
                  </a:cubicBezTo>
                  <a:cubicBezTo>
                    <a:pt x="3446553" y="-36303"/>
                    <a:pt x="3616226" y="12000"/>
                    <a:pt x="3725432" y="0"/>
                  </a:cubicBezTo>
                  <a:cubicBezTo>
                    <a:pt x="3834638" y="-12000"/>
                    <a:pt x="4027830" y="52191"/>
                    <a:pt x="4300691" y="0"/>
                  </a:cubicBezTo>
                  <a:cubicBezTo>
                    <a:pt x="4573552" y="-52191"/>
                    <a:pt x="4640826" y="24870"/>
                    <a:pt x="4772404" y="0"/>
                  </a:cubicBezTo>
                  <a:cubicBezTo>
                    <a:pt x="4903982" y="-24870"/>
                    <a:pt x="5231050" y="5640"/>
                    <a:pt x="5497230" y="0"/>
                  </a:cubicBezTo>
                  <a:cubicBezTo>
                    <a:pt x="5667295" y="-31614"/>
                    <a:pt x="5790048" y="155276"/>
                    <a:pt x="5817128" y="319898"/>
                  </a:cubicBezTo>
                  <a:cubicBezTo>
                    <a:pt x="5862753" y="428083"/>
                    <a:pt x="5776045" y="603427"/>
                    <a:pt x="5817128" y="733619"/>
                  </a:cubicBezTo>
                  <a:cubicBezTo>
                    <a:pt x="5858211" y="863811"/>
                    <a:pt x="5804333" y="1014216"/>
                    <a:pt x="5817128" y="1172932"/>
                  </a:cubicBezTo>
                  <a:cubicBezTo>
                    <a:pt x="5829923" y="1331648"/>
                    <a:pt x="5782204" y="1481841"/>
                    <a:pt x="5817128" y="1599449"/>
                  </a:cubicBezTo>
                  <a:cubicBezTo>
                    <a:pt x="5790014" y="1799921"/>
                    <a:pt x="5713946" y="1946879"/>
                    <a:pt x="5497230" y="1919347"/>
                  </a:cubicBezTo>
                  <a:cubicBezTo>
                    <a:pt x="5390946" y="1921165"/>
                    <a:pt x="5096858" y="1888583"/>
                    <a:pt x="4973744" y="1919347"/>
                  </a:cubicBezTo>
                  <a:cubicBezTo>
                    <a:pt x="4850630" y="1950111"/>
                    <a:pt x="4651966" y="1896239"/>
                    <a:pt x="4346712" y="1919347"/>
                  </a:cubicBezTo>
                  <a:cubicBezTo>
                    <a:pt x="4041458" y="1942455"/>
                    <a:pt x="4002459" y="1912825"/>
                    <a:pt x="3874999" y="1919347"/>
                  </a:cubicBezTo>
                  <a:cubicBezTo>
                    <a:pt x="3747539" y="1925869"/>
                    <a:pt x="3483667" y="1860930"/>
                    <a:pt x="3299740" y="1919347"/>
                  </a:cubicBezTo>
                  <a:cubicBezTo>
                    <a:pt x="3115813" y="1977764"/>
                    <a:pt x="2829855" y="1911172"/>
                    <a:pt x="2672708" y="1919347"/>
                  </a:cubicBezTo>
                  <a:cubicBezTo>
                    <a:pt x="2515561" y="1927522"/>
                    <a:pt x="2412094" y="1901099"/>
                    <a:pt x="2252769" y="1919347"/>
                  </a:cubicBezTo>
                  <a:cubicBezTo>
                    <a:pt x="2093444" y="1937595"/>
                    <a:pt x="1805393" y="1903761"/>
                    <a:pt x="1625736" y="1919347"/>
                  </a:cubicBezTo>
                  <a:cubicBezTo>
                    <a:pt x="1446079" y="1934933"/>
                    <a:pt x="1259597" y="1918451"/>
                    <a:pt x="946930" y="1919347"/>
                  </a:cubicBezTo>
                  <a:cubicBezTo>
                    <a:pt x="634263" y="1920243"/>
                    <a:pt x="471934" y="1866873"/>
                    <a:pt x="319898" y="1919347"/>
                  </a:cubicBezTo>
                  <a:cubicBezTo>
                    <a:pt x="140688" y="1901865"/>
                    <a:pt x="27430" y="1752592"/>
                    <a:pt x="0" y="1599449"/>
                  </a:cubicBezTo>
                  <a:cubicBezTo>
                    <a:pt x="-28336" y="1488558"/>
                    <a:pt x="16845" y="1354542"/>
                    <a:pt x="0" y="1172932"/>
                  </a:cubicBezTo>
                  <a:cubicBezTo>
                    <a:pt x="-16845" y="991322"/>
                    <a:pt x="41746" y="942794"/>
                    <a:pt x="0" y="759211"/>
                  </a:cubicBezTo>
                  <a:cubicBezTo>
                    <a:pt x="-41746" y="575628"/>
                    <a:pt x="35856" y="413346"/>
                    <a:pt x="0" y="31989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43802983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i="1" dirty="0" err="1">
                  <a:solidFill>
                    <a:srgbClr val="C00000"/>
                  </a:solidFill>
                </a:rPr>
                <a:t>Lưu</a:t>
              </a:r>
              <a:r>
                <a:rPr lang="en-US" sz="4400" b="1" i="1" dirty="0">
                  <a:solidFill>
                    <a:srgbClr val="C00000"/>
                  </a:solidFill>
                </a:rPr>
                <a:t> ý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giọng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kể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của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dì</a:t>
              </a:r>
              <a:r>
                <a:rPr lang="en-US" sz="4400" b="1" i="1" dirty="0">
                  <a:solidFill>
                    <a:srgbClr val="C00000"/>
                  </a:solidFill>
                </a:rPr>
                <a:t>: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Ôn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tồn</a:t>
              </a:r>
              <a:r>
                <a:rPr lang="en-US" sz="4400" b="1" i="1" dirty="0">
                  <a:solidFill>
                    <a:srgbClr val="C00000"/>
                  </a:solidFill>
                </a:rPr>
                <a:t>,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giảng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giải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991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0060E2-DF37-40C5-B5C7-5BDDD3BBA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" y="0"/>
            <a:ext cx="374511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903208-A488-4AB3-BCFF-1E310DAA815B}"/>
              </a:ext>
            </a:extLst>
          </p:cNvPr>
          <p:cNvSpPr txBox="1"/>
          <p:nvPr/>
        </p:nvSpPr>
        <p:spPr>
          <a:xfrm>
            <a:off x="3438525" y="428625"/>
            <a:ext cx="8740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- </a:t>
            </a:r>
            <a:r>
              <a:rPr lang="en-US" sz="4800" dirty="0" err="1">
                <a:solidFill>
                  <a:srgbClr val="002060"/>
                </a:solidFill>
              </a:rPr>
              <a:t>Ôi</a:t>
            </a:r>
            <a:r>
              <a:rPr lang="en-US" sz="4800" dirty="0">
                <a:solidFill>
                  <a:srgbClr val="002060"/>
                </a:solidFill>
              </a:rPr>
              <a:t>, con </a:t>
            </a:r>
            <a:r>
              <a:rPr lang="en-US" sz="4800" dirty="0" err="1">
                <a:solidFill>
                  <a:srgbClr val="002060"/>
                </a:solidFill>
              </a:rPr>
              <a:t>gái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của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mẹ</a:t>
            </a:r>
            <a:r>
              <a:rPr lang="en-US" sz="4800" dirty="0">
                <a:solidFill>
                  <a:srgbClr val="002060"/>
                </a:solidFill>
              </a:rPr>
              <a:t>! Con </a:t>
            </a:r>
            <a:r>
              <a:rPr lang="en-US" sz="4800" dirty="0" err="1">
                <a:solidFill>
                  <a:srgbClr val="002060"/>
                </a:solidFill>
              </a:rPr>
              <a:t>đã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lớn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thật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rồi</a:t>
            </a:r>
            <a:r>
              <a:rPr lang="en-US" sz="4800" dirty="0">
                <a:solidFill>
                  <a:srgbClr val="002060"/>
                </a:solidFill>
              </a:rPr>
              <a:t>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C0886E-8C8F-47CF-B8E6-0311DB552343}"/>
              </a:ext>
            </a:extLst>
          </p:cNvPr>
          <p:cNvGrpSpPr/>
          <p:nvPr/>
        </p:nvGrpSpPr>
        <p:grpSpPr>
          <a:xfrm>
            <a:off x="3876673" y="2707421"/>
            <a:ext cx="7172327" cy="1919347"/>
            <a:chOff x="3876673" y="4593371"/>
            <a:chExt cx="7172327" cy="1919347"/>
          </a:xfrm>
        </p:grpSpPr>
        <p:sp>
          <p:nvSpPr>
            <p:cNvPr id="8" name="Arrow: Striped Right 7">
              <a:extLst>
                <a:ext uri="{FF2B5EF4-FFF2-40B4-BE49-F238E27FC236}">
                  <a16:creationId xmlns:a16="http://schemas.microsoft.com/office/drawing/2014/main" id="{0D7138EA-14C7-4E37-A8A1-A7BBB04D1B58}"/>
                </a:ext>
              </a:extLst>
            </p:cNvPr>
            <p:cNvSpPr/>
            <p:nvPr/>
          </p:nvSpPr>
          <p:spPr>
            <a:xfrm>
              <a:off x="3876673" y="5005626"/>
              <a:ext cx="1188995" cy="976073"/>
            </a:xfrm>
            <a:custGeom>
              <a:avLst/>
              <a:gdLst>
                <a:gd name="connsiteX0" fmla="*/ 0 w 1188995"/>
                <a:gd name="connsiteY0" fmla="*/ 244018 h 976073"/>
                <a:gd name="connsiteX1" fmla="*/ 30502 w 1188995"/>
                <a:gd name="connsiteY1" fmla="*/ 244018 h 976073"/>
                <a:gd name="connsiteX2" fmla="*/ 30502 w 1188995"/>
                <a:gd name="connsiteY2" fmla="*/ 732055 h 976073"/>
                <a:gd name="connsiteX3" fmla="*/ 0 w 1188995"/>
                <a:gd name="connsiteY3" fmla="*/ 732055 h 976073"/>
                <a:gd name="connsiteX4" fmla="*/ 0 w 1188995"/>
                <a:gd name="connsiteY4" fmla="*/ 244018 h 976073"/>
                <a:gd name="connsiteX5" fmla="*/ 61005 w 1188995"/>
                <a:gd name="connsiteY5" fmla="*/ 244018 h 976073"/>
                <a:gd name="connsiteX6" fmla="*/ 122009 w 1188995"/>
                <a:gd name="connsiteY6" fmla="*/ 244018 h 976073"/>
                <a:gd name="connsiteX7" fmla="*/ 122009 w 1188995"/>
                <a:gd name="connsiteY7" fmla="*/ 732055 h 976073"/>
                <a:gd name="connsiteX8" fmla="*/ 61005 w 1188995"/>
                <a:gd name="connsiteY8" fmla="*/ 732055 h 976073"/>
                <a:gd name="connsiteX9" fmla="*/ 61005 w 1188995"/>
                <a:gd name="connsiteY9" fmla="*/ 244018 h 976073"/>
                <a:gd name="connsiteX10" fmla="*/ 152511 w 1188995"/>
                <a:gd name="connsiteY10" fmla="*/ 244018 h 976073"/>
                <a:gd name="connsiteX11" fmla="*/ 692467 w 1188995"/>
                <a:gd name="connsiteY11" fmla="*/ 244018 h 976073"/>
                <a:gd name="connsiteX12" fmla="*/ 692467 w 1188995"/>
                <a:gd name="connsiteY12" fmla="*/ 0 h 976073"/>
                <a:gd name="connsiteX13" fmla="*/ 1188995 w 1188995"/>
                <a:gd name="connsiteY13" fmla="*/ 488037 h 976073"/>
                <a:gd name="connsiteX14" fmla="*/ 692467 w 1188995"/>
                <a:gd name="connsiteY14" fmla="*/ 976073 h 976073"/>
                <a:gd name="connsiteX15" fmla="*/ 692467 w 1188995"/>
                <a:gd name="connsiteY15" fmla="*/ 732055 h 976073"/>
                <a:gd name="connsiteX16" fmla="*/ 152511 w 1188995"/>
                <a:gd name="connsiteY16" fmla="*/ 732055 h 976073"/>
                <a:gd name="connsiteX17" fmla="*/ 152511 w 1188995"/>
                <a:gd name="connsiteY17" fmla="*/ 244018 h 97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88995" h="976073" fill="none" extrusionOk="0">
                  <a:moveTo>
                    <a:pt x="0" y="244018"/>
                  </a:moveTo>
                  <a:cubicBezTo>
                    <a:pt x="13197" y="244589"/>
                    <a:pt x="19081" y="245219"/>
                    <a:pt x="30502" y="244018"/>
                  </a:cubicBezTo>
                  <a:cubicBezTo>
                    <a:pt x="41878" y="426947"/>
                    <a:pt x="36441" y="608249"/>
                    <a:pt x="30502" y="732055"/>
                  </a:cubicBezTo>
                  <a:cubicBezTo>
                    <a:pt x="21713" y="732318"/>
                    <a:pt x="6717" y="732167"/>
                    <a:pt x="0" y="732055"/>
                  </a:cubicBezTo>
                  <a:cubicBezTo>
                    <a:pt x="16882" y="588620"/>
                    <a:pt x="3958" y="350565"/>
                    <a:pt x="0" y="244018"/>
                  </a:cubicBezTo>
                  <a:close/>
                  <a:moveTo>
                    <a:pt x="61005" y="244018"/>
                  </a:moveTo>
                  <a:cubicBezTo>
                    <a:pt x="77115" y="241333"/>
                    <a:pt x="103849" y="242129"/>
                    <a:pt x="122009" y="244018"/>
                  </a:cubicBezTo>
                  <a:cubicBezTo>
                    <a:pt x="142905" y="429358"/>
                    <a:pt x="100360" y="615656"/>
                    <a:pt x="122009" y="732055"/>
                  </a:cubicBezTo>
                  <a:cubicBezTo>
                    <a:pt x="98333" y="731670"/>
                    <a:pt x="76188" y="730534"/>
                    <a:pt x="61005" y="732055"/>
                  </a:cubicBezTo>
                  <a:cubicBezTo>
                    <a:pt x="79025" y="568936"/>
                    <a:pt x="41182" y="395307"/>
                    <a:pt x="61005" y="244018"/>
                  </a:cubicBezTo>
                  <a:close/>
                  <a:moveTo>
                    <a:pt x="152511" y="244018"/>
                  </a:moveTo>
                  <a:cubicBezTo>
                    <a:pt x="312346" y="252743"/>
                    <a:pt x="524605" y="263544"/>
                    <a:pt x="692467" y="244018"/>
                  </a:cubicBezTo>
                  <a:cubicBezTo>
                    <a:pt x="682193" y="127181"/>
                    <a:pt x="684782" y="96698"/>
                    <a:pt x="692467" y="0"/>
                  </a:cubicBezTo>
                  <a:cubicBezTo>
                    <a:pt x="815175" y="90076"/>
                    <a:pt x="993907" y="272129"/>
                    <a:pt x="1188995" y="488037"/>
                  </a:cubicBezTo>
                  <a:cubicBezTo>
                    <a:pt x="1009066" y="622344"/>
                    <a:pt x="850711" y="786051"/>
                    <a:pt x="692467" y="976073"/>
                  </a:cubicBezTo>
                  <a:cubicBezTo>
                    <a:pt x="686564" y="855429"/>
                    <a:pt x="690559" y="801143"/>
                    <a:pt x="692467" y="732055"/>
                  </a:cubicBezTo>
                  <a:cubicBezTo>
                    <a:pt x="519506" y="751294"/>
                    <a:pt x="323594" y="728004"/>
                    <a:pt x="152511" y="732055"/>
                  </a:cubicBezTo>
                  <a:cubicBezTo>
                    <a:pt x="158919" y="570561"/>
                    <a:pt x="128246" y="346293"/>
                    <a:pt x="152511" y="244018"/>
                  </a:cubicBezTo>
                  <a:close/>
                </a:path>
                <a:path w="1188995" h="976073" stroke="0" extrusionOk="0">
                  <a:moveTo>
                    <a:pt x="0" y="244018"/>
                  </a:moveTo>
                  <a:cubicBezTo>
                    <a:pt x="13200" y="242858"/>
                    <a:pt x="22899" y="244051"/>
                    <a:pt x="30502" y="244018"/>
                  </a:cubicBezTo>
                  <a:cubicBezTo>
                    <a:pt x="34261" y="479198"/>
                    <a:pt x="27204" y="633748"/>
                    <a:pt x="30502" y="732055"/>
                  </a:cubicBezTo>
                  <a:cubicBezTo>
                    <a:pt x="18919" y="732266"/>
                    <a:pt x="9470" y="731444"/>
                    <a:pt x="0" y="732055"/>
                  </a:cubicBezTo>
                  <a:cubicBezTo>
                    <a:pt x="22738" y="626071"/>
                    <a:pt x="-7465" y="385653"/>
                    <a:pt x="0" y="244018"/>
                  </a:cubicBezTo>
                  <a:close/>
                  <a:moveTo>
                    <a:pt x="61005" y="244018"/>
                  </a:moveTo>
                  <a:cubicBezTo>
                    <a:pt x="79928" y="243708"/>
                    <a:pt x="98780" y="246583"/>
                    <a:pt x="122009" y="244018"/>
                  </a:cubicBezTo>
                  <a:cubicBezTo>
                    <a:pt x="138159" y="418875"/>
                    <a:pt x="135210" y="526851"/>
                    <a:pt x="122009" y="732055"/>
                  </a:cubicBezTo>
                  <a:cubicBezTo>
                    <a:pt x="101478" y="729365"/>
                    <a:pt x="88483" y="729262"/>
                    <a:pt x="61005" y="732055"/>
                  </a:cubicBezTo>
                  <a:cubicBezTo>
                    <a:pt x="60311" y="614130"/>
                    <a:pt x="77535" y="467635"/>
                    <a:pt x="61005" y="244018"/>
                  </a:cubicBezTo>
                  <a:close/>
                  <a:moveTo>
                    <a:pt x="152511" y="244018"/>
                  </a:moveTo>
                  <a:cubicBezTo>
                    <a:pt x="340995" y="246717"/>
                    <a:pt x="563387" y="227439"/>
                    <a:pt x="692467" y="244018"/>
                  </a:cubicBezTo>
                  <a:cubicBezTo>
                    <a:pt x="702511" y="169704"/>
                    <a:pt x="688834" y="91762"/>
                    <a:pt x="692467" y="0"/>
                  </a:cubicBezTo>
                  <a:cubicBezTo>
                    <a:pt x="844765" y="135105"/>
                    <a:pt x="1055090" y="328727"/>
                    <a:pt x="1188995" y="488037"/>
                  </a:cubicBezTo>
                  <a:cubicBezTo>
                    <a:pt x="1018271" y="633248"/>
                    <a:pt x="869763" y="805743"/>
                    <a:pt x="692467" y="976073"/>
                  </a:cubicBezTo>
                  <a:cubicBezTo>
                    <a:pt x="685335" y="888746"/>
                    <a:pt x="694271" y="796123"/>
                    <a:pt x="692467" y="732055"/>
                  </a:cubicBezTo>
                  <a:cubicBezTo>
                    <a:pt x="552657" y="741742"/>
                    <a:pt x="294293" y="710016"/>
                    <a:pt x="152511" y="732055"/>
                  </a:cubicBezTo>
                  <a:cubicBezTo>
                    <a:pt x="130200" y="532033"/>
                    <a:pt x="171793" y="365043"/>
                    <a:pt x="152511" y="244018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5210370">
                    <a:prstGeom prst="stripedRightArrow">
                      <a:avLst>
                        <a:gd name="adj1" fmla="val 50000"/>
                        <a:gd name="adj2" fmla="val 5087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18214CC-7B8A-4253-819D-693A153DCB1F}"/>
                </a:ext>
              </a:extLst>
            </p:cNvPr>
            <p:cNvSpPr/>
            <p:nvPr/>
          </p:nvSpPr>
          <p:spPr>
            <a:xfrm>
              <a:off x="5231872" y="4593371"/>
              <a:ext cx="5817128" cy="1919347"/>
            </a:xfrm>
            <a:custGeom>
              <a:avLst/>
              <a:gdLst>
                <a:gd name="connsiteX0" fmla="*/ 0 w 5817128"/>
                <a:gd name="connsiteY0" fmla="*/ 319898 h 1919347"/>
                <a:gd name="connsiteX1" fmla="*/ 319898 w 5817128"/>
                <a:gd name="connsiteY1" fmla="*/ 0 h 1919347"/>
                <a:gd name="connsiteX2" fmla="*/ 843384 w 5817128"/>
                <a:gd name="connsiteY2" fmla="*/ 0 h 1919347"/>
                <a:gd name="connsiteX3" fmla="*/ 1418643 w 5817128"/>
                <a:gd name="connsiteY3" fmla="*/ 0 h 1919347"/>
                <a:gd name="connsiteX4" fmla="*/ 1993902 w 5817128"/>
                <a:gd name="connsiteY4" fmla="*/ 0 h 1919347"/>
                <a:gd name="connsiteX5" fmla="*/ 2569161 w 5817128"/>
                <a:gd name="connsiteY5" fmla="*/ 0 h 1919347"/>
                <a:gd name="connsiteX6" fmla="*/ 3092647 w 5817128"/>
                <a:gd name="connsiteY6" fmla="*/ 0 h 1919347"/>
                <a:gd name="connsiteX7" fmla="*/ 3512586 w 5817128"/>
                <a:gd name="connsiteY7" fmla="*/ 0 h 1919347"/>
                <a:gd name="connsiteX8" fmla="*/ 4036072 w 5817128"/>
                <a:gd name="connsiteY8" fmla="*/ 0 h 1919347"/>
                <a:gd name="connsiteX9" fmla="*/ 4663104 w 5817128"/>
                <a:gd name="connsiteY9" fmla="*/ 0 h 1919347"/>
                <a:gd name="connsiteX10" fmla="*/ 5497230 w 5817128"/>
                <a:gd name="connsiteY10" fmla="*/ 0 h 1919347"/>
                <a:gd name="connsiteX11" fmla="*/ 5817128 w 5817128"/>
                <a:gd name="connsiteY11" fmla="*/ 319898 h 1919347"/>
                <a:gd name="connsiteX12" fmla="*/ 5817128 w 5817128"/>
                <a:gd name="connsiteY12" fmla="*/ 720824 h 1919347"/>
                <a:gd name="connsiteX13" fmla="*/ 5817128 w 5817128"/>
                <a:gd name="connsiteY13" fmla="*/ 1121750 h 1919347"/>
                <a:gd name="connsiteX14" fmla="*/ 5817128 w 5817128"/>
                <a:gd name="connsiteY14" fmla="*/ 1599449 h 1919347"/>
                <a:gd name="connsiteX15" fmla="*/ 5497230 w 5817128"/>
                <a:gd name="connsiteY15" fmla="*/ 1919347 h 1919347"/>
                <a:gd name="connsiteX16" fmla="*/ 4818424 w 5817128"/>
                <a:gd name="connsiteY16" fmla="*/ 1919347 h 1919347"/>
                <a:gd name="connsiteX17" fmla="*/ 4398485 w 5817128"/>
                <a:gd name="connsiteY17" fmla="*/ 1919347 h 1919347"/>
                <a:gd name="connsiteX18" fmla="*/ 3926773 w 5817128"/>
                <a:gd name="connsiteY18" fmla="*/ 1919347 h 1919347"/>
                <a:gd name="connsiteX19" fmla="*/ 3455060 w 5817128"/>
                <a:gd name="connsiteY19" fmla="*/ 1919347 h 1919347"/>
                <a:gd name="connsiteX20" fmla="*/ 2983348 w 5817128"/>
                <a:gd name="connsiteY20" fmla="*/ 1919347 h 1919347"/>
                <a:gd name="connsiteX21" fmla="*/ 2459862 w 5817128"/>
                <a:gd name="connsiteY21" fmla="*/ 1919347 h 1919347"/>
                <a:gd name="connsiteX22" fmla="*/ 1781056 w 5817128"/>
                <a:gd name="connsiteY22" fmla="*/ 1919347 h 1919347"/>
                <a:gd name="connsiteX23" fmla="*/ 1154024 w 5817128"/>
                <a:gd name="connsiteY23" fmla="*/ 1919347 h 1919347"/>
                <a:gd name="connsiteX24" fmla="*/ 319898 w 5817128"/>
                <a:gd name="connsiteY24" fmla="*/ 1919347 h 1919347"/>
                <a:gd name="connsiteX25" fmla="*/ 0 w 5817128"/>
                <a:gd name="connsiteY25" fmla="*/ 1599449 h 1919347"/>
                <a:gd name="connsiteX26" fmla="*/ 0 w 5817128"/>
                <a:gd name="connsiteY26" fmla="*/ 1147341 h 1919347"/>
                <a:gd name="connsiteX27" fmla="*/ 0 w 5817128"/>
                <a:gd name="connsiteY27" fmla="*/ 708028 h 1919347"/>
                <a:gd name="connsiteX28" fmla="*/ 0 w 5817128"/>
                <a:gd name="connsiteY28" fmla="*/ 319898 h 19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17128" h="1919347" fill="none" extrusionOk="0">
                  <a:moveTo>
                    <a:pt x="0" y="319898"/>
                  </a:moveTo>
                  <a:cubicBezTo>
                    <a:pt x="1551" y="139049"/>
                    <a:pt x="139296" y="11866"/>
                    <a:pt x="319898" y="0"/>
                  </a:cubicBezTo>
                  <a:cubicBezTo>
                    <a:pt x="443089" y="-56592"/>
                    <a:pt x="684208" y="52903"/>
                    <a:pt x="843384" y="0"/>
                  </a:cubicBezTo>
                  <a:cubicBezTo>
                    <a:pt x="1002560" y="-52903"/>
                    <a:pt x="1295425" y="43828"/>
                    <a:pt x="1418643" y="0"/>
                  </a:cubicBezTo>
                  <a:cubicBezTo>
                    <a:pt x="1541861" y="-43828"/>
                    <a:pt x="1856150" y="52720"/>
                    <a:pt x="1993902" y="0"/>
                  </a:cubicBezTo>
                  <a:cubicBezTo>
                    <a:pt x="2131654" y="-52720"/>
                    <a:pt x="2316522" y="54473"/>
                    <a:pt x="2569161" y="0"/>
                  </a:cubicBezTo>
                  <a:cubicBezTo>
                    <a:pt x="2821800" y="-54473"/>
                    <a:pt x="2904446" y="29693"/>
                    <a:pt x="3092647" y="0"/>
                  </a:cubicBezTo>
                  <a:cubicBezTo>
                    <a:pt x="3280848" y="-29693"/>
                    <a:pt x="3374194" y="48628"/>
                    <a:pt x="3512586" y="0"/>
                  </a:cubicBezTo>
                  <a:cubicBezTo>
                    <a:pt x="3650978" y="-48628"/>
                    <a:pt x="3789908" y="45684"/>
                    <a:pt x="4036072" y="0"/>
                  </a:cubicBezTo>
                  <a:cubicBezTo>
                    <a:pt x="4282236" y="-45684"/>
                    <a:pt x="4407229" y="2333"/>
                    <a:pt x="4663104" y="0"/>
                  </a:cubicBezTo>
                  <a:cubicBezTo>
                    <a:pt x="4918979" y="-2333"/>
                    <a:pt x="5139903" y="12002"/>
                    <a:pt x="5497230" y="0"/>
                  </a:cubicBezTo>
                  <a:cubicBezTo>
                    <a:pt x="5626664" y="-22644"/>
                    <a:pt x="5831515" y="132390"/>
                    <a:pt x="5817128" y="319898"/>
                  </a:cubicBezTo>
                  <a:cubicBezTo>
                    <a:pt x="5847201" y="470650"/>
                    <a:pt x="5813058" y="592710"/>
                    <a:pt x="5817128" y="720824"/>
                  </a:cubicBezTo>
                  <a:cubicBezTo>
                    <a:pt x="5821198" y="848938"/>
                    <a:pt x="5799661" y="1026467"/>
                    <a:pt x="5817128" y="1121750"/>
                  </a:cubicBezTo>
                  <a:cubicBezTo>
                    <a:pt x="5834595" y="1217033"/>
                    <a:pt x="5762736" y="1453925"/>
                    <a:pt x="5817128" y="1599449"/>
                  </a:cubicBezTo>
                  <a:cubicBezTo>
                    <a:pt x="5815576" y="1798245"/>
                    <a:pt x="5638519" y="1927469"/>
                    <a:pt x="5497230" y="1919347"/>
                  </a:cubicBezTo>
                  <a:cubicBezTo>
                    <a:pt x="5294563" y="1922886"/>
                    <a:pt x="5093222" y="1918510"/>
                    <a:pt x="4818424" y="1919347"/>
                  </a:cubicBezTo>
                  <a:cubicBezTo>
                    <a:pt x="4543626" y="1920184"/>
                    <a:pt x="4495185" y="1892752"/>
                    <a:pt x="4398485" y="1919347"/>
                  </a:cubicBezTo>
                  <a:cubicBezTo>
                    <a:pt x="4301785" y="1945942"/>
                    <a:pt x="4153298" y="1915342"/>
                    <a:pt x="3926773" y="1919347"/>
                  </a:cubicBezTo>
                  <a:cubicBezTo>
                    <a:pt x="3700248" y="1923352"/>
                    <a:pt x="3620210" y="1913001"/>
                    <a:pt x="3455060" y="1919347"/>
                  </a:cubicBezTo>
                  <a:cubicBezTo>
                    <a:pt x="3289910" y="1925693"/>
                    <a:pt x="3205924" y="1892099"/>
                    <a:pt x="2983348" y="1919347"/>
                  </a:cubicBezTo>
                  <a:cubicBezTo>
                    <a:pt x="2760772" y="1946595"/>
                    <a:pt x="2620519" y="1860213"/>
                    <a:pt x="2459862" y="1919347"/>
                  </a:cubicBezTo>
                  <a:cubicBezTo>
                    <a:pt x="2299205" y="1978481"/>
                    <a:pt x="2081464" y="1890797"/>
                    <a:pt x="1781056" y="1919347"/>
                  </a:cubicBezTo>
                  <a:cubicBezTo>
                    <a:pt x="1480648" y="1947897"/>
                    <a:pt x="1382310" y="1905916"/>
                    <a:pt x="1154024" y="1919347"/>
                  </a:cubicBezTo>
                  <a:cubicBezTo>
                    <a:pt x="925738" y="1932778"/>
                    <a:pt x="519154" y="1861812"/>
                    <a:pt x="319898" y="1919347"/>
                  </a:cubicBezTo>
                  <a:cubicBezTo>
                    <a:pt x="122845" y="1879067"/>
                    <a:pt x="-24790" y="1821028"/>
                    <a:pt x="0" y="1599449"/>
                  </a:cubicBezTo>
                  <a:cubicBezTo>
                    <a:pt x="-46133" y="1410230"/>
                    <a:pt x="40563" y="1273952"/>
                    <a:pt x="0" y="1147341"/>
                  </a:cubicBezTo>
                  <a:cubicBezTo>
                    <a:pt x="-40563" y="1020730"/>
                    <a:pt x="6664" y="846631"/>
                    <a:pt x="0" y="708028"/>
                  </a:cubicBezTo>
                  <a:cubicBezTo>
                    <a:pt x="-6664" y="569425"/>
                    <a:pt x="23828" y="470819"/>
                    <a:pt x="0" y="319898"/>
                  </a:cubicBezTo>
                  <a:close/>
                </a:path>
                <a:path w="5817128" h="1919347" stroke="0" extrusionOk="0">
                  <a:moveTo>
                    <a:pt x="0" y="319898"/>
                  </a:moveTo>
                  <a:cubicBezTo>
                    <a:pt x="11292" y="146257"/>
                    <a:pt x="160282" y="-3443"/>
                    <a:pt x="319898" y="0"/>
                  </a:cubicBezTo>
                  <a:cubicBezTo>
                    <a:pt x="476282" y="-13449"/>
                    <a:pt x="612026" y="49903"/>
                    <a:pt x="739837" y="0"/>
                  </a:cubicBezTo>
                  <a:cubicBezTo>
                    <a:pt x="867648" y="-49903"/>
                    <a:pt x="1116293" y="1403"/>
                    <a:pt x="1315096" y="0"/>
                  </a:cubicBezTo>
                  <a:cubicBezTo>
                    <a:pt x="1513899" y="-1403"/>
                    <a:pt x="1636602" y="19072"/>
                    <a:pt x="1838582" y="0"/>
                  </a:cubicBezTo>
                  <a:cubicBezTo>
                    <a:pt x="2040562" y="-19072"/>
                    <a:pt x="2122454" y="18375"/>
                    <a:pt x="2258521" y="0"/>
                  </a:cubicBezTo>
                  <a:cubicBezTo>
                    <a:pt x="2394588" y="-18375"/>
                    <a:pt x="2481505" y="31988"/>
                    <a:pt x="2678460" y="0"/>
                  </a:cubicBezTo>
                  <a:cubicBezTo>
                    <a:pt x="2875415" y="-31988"/>
                    <a:pt x="3060885" y="36303"/>
                    <a:pt x="3253719" y="0"/>
                  </a:cubicBezTo>
                  <a:cubicBezTo>
                    <a:pt x="3446553" y="-36303"/>
                    <a:pt x="3616226" y="12000"/>
                    <a:pt x="3725432" y="0"/>
                  </a:cubicBezTo>
                  <a:cubicBezTo>
                    <a:pt x="3834638" y="-12000"/>
                    <a:pt x="4027830" y="52191"/>
                    <a:pt x="4300691" y="0"/>
                  </a:cubicBezTo>
                  <a:cubicBezTo>
                    <a:pt x="4573552" y="-52191"/>
                    <a:pt x="4640826" y="24870"/>
                    <a:pt x="4772404" y="0"/>
                  </a:cubicBezTo>
                  <a:cubicBezTo>
                    <a:pt x="4903982" y="-24870"/>
                    <a:pt x="5231050" y="5640"/>
                    <a:pt x="5497230" y="0"/>
                  </a:cubicBezTo>
                  <a:cubicBezTo>
                    <a:pt x="5667295" y="-31614"/>
                    <a:pt x="5790048" y="155276"/>
                    <a:pt x="5817128" y="319898"/>
                  </a:cubicBezTo>
                  <a:cubicBezTo>
                    <a:pt x="5862753" y="428083"/>
                    <a:pt x="5776045" y="603427"/>
                    <a:pt x="5817128" y="733619"/>
                  </a:cubicBezTo>
                  <a:cubicBezTo>
                    <a:pt x="5858211" y="863811"/>
                    <a:pt x="5804333" y="1014216"/>
                    <a:pt x="5817128" y="1172932"/>
                  </a:cubicBezTo>
                  <a:cubicBezTo>
                    <a:pt x="5829923" y="1331648"/>
                    <a:pt x="5782204" y="1481841"/>
                    <a:pt x="5817128" y="1599449"/>
                  </a:cubicBezTo>
                  <a:cubicBezTo>
                    <a:pt x="5790014" y="1799921"/>
                    <a:pt x="5713946" y="1946879"/>
                    <a:pt x="5497230" y="1919347"/>
                  </a:cubicBezTo>
                  <a:cubicBezTo>
                    <a:pt x="5390946" y="1921165"/>
                    <a:pt x="5096858" y="1888583"/>
                    <a:pt x="4973744" y="1919347"/>
                  </a:cubicBezTo>
                  <a:cubicBezTo>
                    <a:pt x="4850630" y="1950111"/>
                    <a:pt x="4651966" y="1896239"/>
                    <a:pt x="4346712" y="1919347"/>
                  </a:cubicBezTo>
                  <a:cubicBezTo>
                    <a:pt x="4041458" y="1942455"/>
                    <a:pt x="4002459" y="1912825"/>
                    <a:pt x="3874999" y="1919347"/>
                  </a:cubicBezTo>
                  <a:cubicBezTo>
                    <a:pt x="3747539" y="1925869"/>
                    <a:pt x="3483667" y="1860930"/>
                    <a:pt x="3299740" y="1919347"/>
                  </a:cubicBezTo>
                  <a:cubicBezTo>
                    <a:pt x="3115813" y="1977764"/>
                    <a:pt x="2829855" y="1911172"/>
                    <a:pt x="2672708" y="1919347"/>
                  </a:cubicBezTo>
                  <a:cubicBezTo>
                    <a:pt x="2515561" y="1927522"/>
                    <a:pt x="2412094" y="1901099"/>
                    <a:pt x="2252769" y="1919347"/>
                  </a:cubicBezTo>
                  <a:cubicBezTo>
                    <a:pt x="2093444" y="1937595"/>
                    <a:pt x="1805393" y="1903761"/>
                    <a:pt x="1625736" y="1919347"/>
                  </a:cubicBezTo>
                  <a:cubicBezTo>
                    <a:pt x="1446079" y="1934933"/>
                    <a:pt x="1259597" y="1918451"/>
                    <a:pt x="946930" y="1919347"/>
                  </a:cubicBezTo>
                  <a:cubicBezTo>
                    <a:pt x="634263" y="1920243"/>
                    <a:pt x="471934" y="1866873"/>
                    <a:pt x="319898" y="1919347"/>
                  </a:cubicBezTo>
                  <a:cubicBezTo>
                    <a:pt x="140688" y="1901865"/>
                    <a:pt x="27430" y="1752592"/>
                    <a:pt x="0" y="1599449"/>
                  </a:cubicBezTo>
                  <a:cubicBezTo>
                    <a:pt x="-28336" y="1488558"/>
                    <a:pt x="16845" y="1354542"/>
                    <a:pt x="0" y="1172932"/>
                  </a:cubicBezTo>
                  <a:cubicBezTo>
                    <a:pt x="-16845" y="991322"/>
                    <a:pt x="41746" y="942794"/>
                    <a:pt x="0" y="759211"/>
                  </a:cubicBezTo>
                  <a:cubicBezTo>
                    <a:pt x="-41746" y="575628"/>
                    <a:pt x="35856" y="413346"/>
                    <a:pt x="0" y="31989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43802983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i="1" dirty="0">
                  <a:solidFill>
                    <a:srgbClr val="C00000"/>
                  </a:solidFill>
                </a:rPr>
                <a:t>Lưu ý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giọng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kể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của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mẹ</a:t>
              </a:r>
              <a:r>
                <a:rPr lang="en-US" sz="4400" b="1" i="1" dirty="0">
                  <a:solidFill>
                    <a:srgbClr val="C00000"/>
                  </a:solidFill>
                </a:rPr>
                <a:t>: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Nhẹ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nhàng</a:t>
              </a:r>
              <a:r>
                <a:rPr lang="en-US" sz="4400" b="1" i="1" dirty="0">
                  <a:solidFill>
                    <a:srgbClr val="C00000"/>
                  </a:solidFill>
                </a:rPr>
                <a:t>,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ấm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áp</a:t>
              </a:r>
              <a:endParaRPr lang="en-US" sz="4400" b="1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09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38078-0E0A-4797-9747-4F2DE9759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300" y="0"/>
            <a:ext cx="443865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B8623B-F6F9-472E-838D-62F181B35991}"/>
              </a:ext>
            </a:extLst>
          </p:cNvPr>
          <p:cNvGrpSpPr/>
          <p:nvPr/>
        </p:nvGrpSpPr>
        <p:grpSpPr>
          <a:xfrm>
            <a:off x="123825" y="1781176"/>
            <a:ext cx="7534275" cy="2950368"/>
            <a:chOff x="3876673" y="4593371"/>
            <a:chExt cx="7172327" cy="1919347"/>
          </a:xfrm>
        </p:grpSpPr>
        <p:sp>
          <p:nvSpPr>
            <p:cNvPr id="7" name="Arrow: Striped Right 6">
              <a:extLst>
                <a:ext uri="{FF2B5EF4-FFF2-40B4-BE49-F238E27FC236}">
                  <a16:creationId xmlns:a16="http://schemas.microsoft.com/office/drawing/2014/main" id="{C73A3376-0635-431E-B23C-5635C1EE826D}"/>
                </a:ext>
              </a:extLst>
            </p:cNvPr>
            <p:cNvSpPr/>
            <p:nvPr/>
          </p:nvSpPr>
          <p:spPr>
            <a:xfrm>
              <a:off x="3876673" y="5086184"/>
              <a:ext cx="1188995" cy="727890"/>
            </a:xfrm>
            <a:custGeom>
              <a:avLst/>
              <a:gdLst>
                <a:gd name="connsiteX0" fmla="*/ 0 w 1188995"/>
                <a:gd name="connsiteY0" fmla="*/ 181973 h 727890"/>
                <a:gd name="connsiteX1" fmla="*/ 22747 w 1188995"/>
                <a:gd name="connsiteY1" fmla="*/ 181973 h 727890"/>
                <a:gd name="connsiteX2" fmla="*/ 22747 w 1188995"/>
                <a:gd name="connsiteY2" fmla="*/ 545918 h 727890"/>
                <a:gd name="connsiteX3" fmla="*/ 0 w 1188995"/>
                <a:gd name="connsiteY3" fmla="*/ 545918 h 727890"/>
                <a:gd name="connsiteX4" fmla="*/ 0 w 1188995"/>
                <a:gd name="connsiteY4" fmla="*/ 181973 h 727890"/>
                <a:gd name="connsiteX5" fmla="*/ 45493 w 1188995"/>
                <a:gd name="connsiteY5" fmla="*/ 181973 h 727890"/>
                <a:gd name="connsiteX6" fmla="*/ 90986 w 1188995"/>
                <a:gd name="connsiteY6" fmla="*/ 181973 h 727890"/>
                <a:gd name="connsiteX7" fmla="*/ 90986 w 1188995"/>
                <a:gd name="connsiteY7" fmla="*/ 545918 h 727890"/>
                <a:gd name="connsiteX8" fmla="*/ 45493 w 1188995"/>
                <a:gd name="connsiteY8" fmla="*/ 545918 h 727890"/>
                <a:gd name="connsiteX9" fmla="*/ 45493 w 1188995"/>
                <a:gd name="connsiteY9" fmla="*/ 181973 h 727890"/>
                <a:gd name="connsiteX10" fmla="*/ 113733 w 1188995"/>
                <a:gd name="connsiteY10" fmla="*/ 181973 h 727890"/>
                <a:gd name="connsiteX11" fmla="*/ 466225 w 1188995"/>
                <a:gd name="connsiteY11" fmla="*/ 181973 h 727890"/>
                <a:gd name="connsiteX12" fmla="*/ 818717 w 1188995"/>
                <a:gd name="connsiteY12" fmla="*/ 181973 h 727890"/>
                <a:gd name="connsiteX13" fmla="*/ 818717 w 1188995"/>
                <a:gd name="connsiteY13" fmla="*/ 0 h 727890"/>
                <a:gd name="connsiteX14" fmla="*/ 1188995 w 1188995"/>
                <a:gd name="connsiteY14" fmla="*/ 363945 h 727890"/>
                <a:gd name="connsiteX15" fmla="*/ 818717 w 1188995"/>
                <a:gd name="connsiteY15" fmla="*/ 727890 h 727890"/>
                <a:gd name="connsiteX16" fmla="*/ 818717 w 1188995"/>
                <a:gd name="connsiteY16" fmla="*/ 545918 h 727890"/>
                <a:gd name="connsiteX17" fmla="*/ 480325 w 1188995"/>
                <a:gd name="connsiteY17" fmla="*/ 545918 h 727890"/>
                <a:gd name="connsiteX18" fmla="*/ 113733 w 1188995"/>
                <a:gd name="connsiteY18" fmla="*/ 545918 h 727890"/>
                <a:gd name="connsiteX19" fmla="*/ 113733 w 1188995"/>
                <a:gd name="connsiteY19" fmla="*/ 181973 h 72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88995" h="727890" fill="none" extrusionOk="0">
                  <a:moveTo>
                    <a:pt x="0" y="181973"/>
                  </a:moveTo>
                  <a:cubicBezTo>
                    <a:pt x="11013" y="181925"/>
                    <a:pt x="17976" y="182828"/>
                    <a:pt x="22747" y="181973"/>
                  </a:cubicBezTo>
                  <a:cubicBezTo>
                    <a:pt x="37060" y="278222"/>
                    <a:pt x="38593" y="429193"/>
                    <a:pt x="22747" y="545918"/>
                  </a:cubicBezTo>
                  <a:cubicBezTo>
                    <a:pt x="14164" y="545795"/>
                    <a:pt x="8345" y="546838"/>
                    <a:pt x="0" y="545918"/>
                  </a:cubicBezTo>
                  <a:cubicBezTo>
                    <a:pt x="15474" y="440027"/>
                    <a:pt x="1419" y="265508"/>
                    <a:pt x="0" y="181973"/>
                  </a:cubicBezTo>
                  <a:close/>
                  <a:moveTo>
                    <a:pt x="45493" y="181973"/>
                  </a:moveTo>
                  <a:cubicBezTo>
                    <a:pt x="64667" y="180931"/>
                    <a:pt x="73282" y="182788"/>
                    <a:pt x="90986" y="181973"/>
                  </a:cubicBezTo>
                  <a:cubicBezTo>
                    <a:pt x="87005" y="339429"/>
                    <a:pt x="108957" y="443435"/>
                    <a:pt x="90986" y="545918"/>
                  </a:cubicBezTo>
                  <a:cubicBezTo>
                    <a:pt x="71496" y="545638"/>
                    <a:pt x="65804" y="543885"/>
                    <a:pt x="45493" y="545918"/>
                  </a:cubicBezTo>
                  <a:cubicBezTo>
                    <a:pt x="29549" y="385471"/>
                    <a:pt x="45770" y="305479"/>
                    <a:pt x="45493" y="181973"/>
                  </a:cubicBezTo>
                  <a:close/>
                  <a:moveTo>
                    <a:pt x="113733" y="181973"/>
                  </a:moveTo>
                  <a:cubicBezTo>
                    <a:pt x="270625" y="192041"/>
                    <a:pt x="349251" y="193055"/>
                    <a:pt x="466225" y="181973"/>
                  </a:cubicBezTo>
                  <a:cubicBezTo>
                    <a:pt x="583199" y="170891"/>
                    <a:pt x="680886" y="170515"/>
                    <a:pt x="818717" y="181973"/>
                  </a:cubicBezTo>
                  <a:cubicBezTo>
                    <a:pt x="818379" y="132161"/>
                    <a:pt x="818871" y="59059"/>
                    <a:pt x="818717" y="0"/>
                  </a:cubicBezTo>
                  <a:cubicBezTo>
                    <a:pt x="931161" y="96698"/>
                    <a:pt x="1024930" y="203222"/>
                    <a:pt x="1188995" y="363945"/>
                  </a:cubicBezTo>
                  <a:cubicBezTo>
                    <a:pt x="1035791" y="549371"/>
                    <a:pt x="927075" y="621422"/>
                    <a:pt x="818717" y="727890"/>
                  </a:cubicBezTo>
                  <a:cubicBezTo>
                    <a:pt x="818558" y="660809"/>
                    <a:pt x="811866" y="603149"/>
                    <a:pt x="818717" y="545918"/>
                  </a:cubicBezTo>
                  <a:cubicBezTo>
                    <a:pt x="676244" y="557636"/>
                    <a:pt x="549026" y="548166"/>
                    <a:pt x="480325" y="545918"/>
                  </a:cubicBezTo>
                  <a:cubicBezTo>
                    <a:pt x="411624" y="543670"/>
                    <a:pt x="295283" y="553877"/>
                    <a:pt x="113733" y="545918"/>
                  </a:cubicBezTo>
                  <a:cubicBezTo>
                    <a:pt x="117094" y="449379"/>
                    <a:pt x="122926" y="290461"/>
                    <a:pt x="113733" y="181973"/>
                  </a:cubicBezTo>
                  <a:close/>
                </a:path>
                <a:path w="1188995" h="727890" stroke="0" extrusionOk="0">
                  <a:moveTo>
                    <a:pt x="0" y="181973"/>
                  </a:moveTo>
                  <a:cubicBezTo>
                    <a:pt x="5405" y="181075"/>
                    <a:pt x="13552" y="183072"/>
                    <a:pt x="22747" y="181973"/>
                  </a:cubicBezTo>
                  <a:cubicBezTo>
                    <a:pt x="8878" y="330601"/>
                    <a:pt x="19478" y="397255"/>
                    <a:pt x="22747" y="545918"/>
                  </a:cubicBezTo>
                  <a:cubicBezTo>
                    <a:pt x="15353" y="546819"/>
                    <a:pt x="7073" y="544922"/>
                    <a:pt x="0" y="545918"/>
                  </a:cubicBezTo>
                  <a:cubicBezTo>
                    <a:pt x="17016" y="423868"/>
                    <a:pt x="-17145" y="271950"/>
                    <a:pt x="0" y="181973"/>
                  </a:cubicBezTo>
                  <a:close/>
                  <a:moveTo>
                    <a:pt x="45493" y="181973"/>
                  </a:moveTo>
                  <a:cubicBezTo>
                    <a:pt x="61940" y="182326"/>
                    <a:pt x="69647" y="180367"/>
                    <a:pt x="90986" y="181973"/>
                  </a:cubicBezTo>
                  <a:cubicBezTo>
                    <a:pt x="78068" y="299793"/>
                    <a:pt x="96270" y="427408"/>
                    <a:pt x="90986" y="545918"/>
                  </a:cubicBezTo>
                  <a:cubicBezTo>
                    <a:pt x="81751" y="546691"/>
                    <a:pt x="59090" y="546714"/>
                    <a:pt x="45493" y="545918"/>
                  </a:cubicBezTo>
                  <a:cubicBezTo>
                    <a:pt x="48654" y="456792"/>
                    <a:pt x="28402" y="279844"/>
                    <a:pt x="45493" y="181973"/>
                  </a:cubicBezTo>
                  <a:close/>
                  <a:moveTo>
                    <a:pt x="113733" y="181973"/>
                  </a:moveTo>
                  <a:cubicBezTo>
                    <a:pt x="267868" y="186853"/>
                    <a:pt x="313442" y="193319"/>
                    <a:pt x="445075" y="181973"/>
                  </a:cubicBezTo>
                  <a:cubicBezTo>
                    <a:pt x="576708" y="170627"/>
                    <a:pt x="642855" y="170424"/>
                    <a:pt x="818717" y="181973"/>
                  </a:cubicBezTo>
                  <a:cubicBezTo>
                    <a:pt x="822090" y="143873"/>
                    <a:pt x="824298" y="82649"/>
                    <a:pt x="818717" y="0"/>
                  </a:cubicBezTo>
                  <a:cubicBezTo>
                    <a:pt x="943206" y="150824"/>
                    <a:pt x="1010948" y="186718"/>
                    <a:pt x="1188995" y="363945"/>
                  </a:cubicBezTo>
                  <a:cubicBezTo>
                    <a:pt x="1104067" y="465742"/>
                    <a:pt x="890272" y="623354"/>
                    <a:pt x="818717" y="727890"/>
                  </a:cubicBezTo>
                  <a:cubicBezTo>
                    <a:pt x="820322" y="682051"/>
                    <a:pt x="810437" y="624843"/>
                    <a:pt x="818717" y="545918"/>
                  </a:cubicBezTo>
                  <a:cubicBezTo>
                    <a:pt x="677870" y="561939"/>
                    <a:pt x="595230" y="554765"/>
                    <a:pt x="459175" y="545918"/>
                  </a:cubicBezTo>
                  <a:cubicBezTo>
                    <a:pt x="323120" y="537071"/>
                    <a:pt x="284067" y="543631"/>
                    <a:pt x="113733" y="545918"/>
                  </a:cubicBezTo>
                  <a:cubicBezTo>
                    <a:pt x="111905" y="401115"/>
                    <a:pt x="131671" y="310888"/>
                    <a:pt x="113733" y="181973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accent2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405210370">
                    <a:prstGeom prst="stripedRightArrow">
                      <a:avLst>
                        <a:gd name="adj1" fmla="val 50000"/>
                        <a:gd name="adj2" fmla="val 50870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6ED9458-FDF1-48D3-BFA8-11816ED9AF23}"/>
                </a:ext>
              </a:extLst>
            </p:cNvPr>
            <p:cNvSpPr/>
            <p:nvPr/>
          </p:nvSpPr>
          <p:spPr>
            <a:xfrm>
              <a:off x="5231872" y="4593371"/>
              <a:ext cx="5817128" cy="1919347"/>
            </a:xfrm>
            <a:custGeom>
              <a:avLst/>
              <a:gdLst>
                <a:gd name="connsiteX0" fmla="*/ 0 w 5817128"/>
                <a:gd name="connsiteY0" fmla="*/ 319898 h 1919347"/>
                <a:gd name="connsiteX1" fmla="*/ 319898 w 5817128"/>
                <a:gd name="connsiteY1" fmla="*/ 0 h 1919347"/>
                <a:gd name="connsiteX2" fmla="*/ 843384 w 5817128"/>
                <a:gd name="connsiteY2" fmla="*/ 0 h 1919347"/>
                <a:gd name="connsiteX3" fmla="*/ 1418643 w 5817128"/>
                <a:gd name="connsiteY3" fmla="*/ 0 h 1919347"/>
                <a:gd name="connsiteX4" fmla="*/ 1993902 w 5817128"/>
                <a:gd name="connsiteY4" fmla="*/ 0 h 1919347"/>
                <a:gd name="connsiteX5" fmla="*/ 2569161 w 5817128"/>
                <a:gd name="connsiteY5" fmla="*/ 0 h 1919347"/>
                <a:gd name="connsiteX6" fmla="*/ 3092647 w 5817128"/>
                <a:gd name="connsiteY6" fmla="*/ 0 h 1919347"/>
                <a:gd name="connsiteX7" fmla="*/ 3512586 w 5817128"/>
                <a:gd name="connsiteY7" fmla="*/ 0 h 1919347"/>
                <a:gd name="connsiteX8" fmla="*/ 4036072 w 5817128"/>
                <a:gd name="connsiteY8" fmla="*/ 0 h 1919347"/>
                <a:gd name="connsiteX9" fmla="*/ 4663104 w 5817128"/>
                <a:gd name="connsiteY9" fmla="*/ 0 h 1919347"/>
                <a:gd name="connsiteX10" fmla="*/ 5497230 w 5817128"/>
                <a:gd name="connsiteY10" fmla="*/ 0 h 1919347"/>
                <a:gd name="connsiteX11" fmla="*/ 5817128 w 5817128"/>
                <a:gd name="connsiteY11" fmla="*/ 319898 h 1919347"/>
                <a:gd name="connsiteX12" fmla="*/ 5817128 w 5817128"/>
                <a:gd name="connsiteY12" fmla="*/ 720824 h 1919347"/>
                <a:gd name="connsiteX13" fmla="*/ 5817128 w 5817128"/>
                <a:gd name="connsiteY13" fmla="*/ 1121750 h 1919347"/>
                <a:gd name="connsiteX14" fmla="*/ 5817128 w 5817128"/>
                <a:gd name="connsiteY14" fmla="*/ 1599449 h 1919347"/>
                <a:gd name="connsiteX15" fmla="*/ 5497230 w 5817128"/>
                <a:gd name="connsiteY15" fmla="*/ 1919347 h 1919347"/>
                <a:gd name="connsiteX16" fmla="*/ 4818424 w 5817128"/>
                <a:gd name="connsiteY16" fmla="*/ 1919347 h 1919347"/>
                <a:gd name="connsiteX17" fmla="*/ 4398485 w 5817128"/>
                <a:gd name="connsiteY17" fmla="*/ 1919347 h 1919347"/>
                <a:gd name="connsiteX18" fmla="*/ 3926773 w 5817128"/>
                <a:gd name="connsiteY18" fmla="*/ 1919347 h 1919347"/>
                <a:gd name="connsiteX19" fmla="*/ 3455060 w 5817128"/>
                <a:gd name="connsiteY19" fmla="*/ 1919347 h 1919347"/>
                <a:gd name="connsiteX20" fmla="*/ 2983348 w 5817128"/>
                <a:gd name="connsiteY20" fmla="*/ 1919347 h 1919347"/>
                <a:gd name="connsiteX21" fmla="*/ 2459862 w 5817128"/>
                <a:gd name="connsiteY21" fmla="*/ 1919347 h 1919347"/>
                <a:gd name="connsiteX22" fmla="*/ 1781056 w 5817128"/>
                <a:gd name="connsiteY22" fmla="*/ 1919347 h 1919347"/>
                <a:gd name="connsiteX23" fmla="*/ 1154024 w 5817128"/>
                <a:gd name="connsiteY23" fmla="*/ 1919347 h 1919347"/>
                <a:gd name="connsiteX24" fmla="*/ 319898 w 5817128"/>
                <a:gd name="connsiteY24" fmla="*/ 1919347 h 1919347"/>
                <a:gd name="connsiteX25" fmla="*/ 0 w 5817128"/>
                <a:gd name="connsiteY25" fmla="*/ 1599449 h 1919347"/>
                <a:gd name="connsiteX26" fmla="*/ 0 w 5817128"/>
                <a:gd name="connsiteY26" fmla="*/ 1147341 h 1919347"/>
                <a:gd name="connsiteX27" fmla="*/ 0 w 5817128"/>
                <a:gd name="connsiteY27" fmla="*/ 708028 h 1919347"/>
                <a:gd name="connsiteX28" fmla="*/ 0 w 5817128"/>
                <a:gd name="connsiteY28" fmla="*/ 319898 h 191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17128" h="1919347" fill="none" extrusionOk="0">
                  <a:moveTo>
                    <a:pt x="0" y="319898"/>
                  </a:moveTo>
                  <a:cubicBezTo>
                    <a:pt x="1551" y="139049"/>
                    <a:pt x="139296" y="11866"/>
                    <a:pt x="319898" y="0"/>
                  </a:cubicBezTo>
                  <a:cubicBezTo>
                    <a:pt x="443089" y="-56592"/>
                    <a:pt x="684208" y="52903"/>
                    <a:pt x="843384" y="0"/>
                  </a:cubicBezTo>
                  <a:cubicBezTo>
                    <a:pt x="1002560" y="-52903"/>
                    <a:pt x="1295425" y="43828"/>
                    <a:pt x="1418643" y="0"/>
                  </a:cubicBezTo>
                  <a:cubicBezTo>
                    <a:pt x="1541861" y="-43828"/>
                    <a:pt x="1856150" y="52720"/>
                    <a:pt x="1993902" y="0"/>
                  </a:cubicBezTo>
                  <a:cubicBezTo>
                    <a:pt x="2131654" y="-52720"/>
                    <a:pt x="2316522" y="54473"/>
                    <a:pt x="2569161" y="0"/>
                  </a:cubicBezTo>
                  <a:cubicBezTo>
                    <a:pt x="2821800" y="-54473"/>
                    <a:pt x="2904446" y="29693"/>
                    <a:pt x="3092647" y="0"/>
                  </a:cubicBezTo>
                  <a:cubicBezTo>
                    <a:pt x="3280848" y="-29693"/>
                    <a:pt x="3374194" y="48628"/>
                    <a:pt x="3512586" y="0"/>
                  </a:cubicBezTo>
                  <a:cubicBezTo>
                    <a:pt x="3650978" y="-48628"/>
                    <a:pt x="3789908" y="45684"/>
                    <a:pt x="4036072" y="0"/>
                  </a:cubicBezTo>
                  <a:cubicBezTo>
                    <a:pt x="4282236" y="-45684"/>
                    <a:pt x="4407229" y="2333"/>
                    <a:pt x="4663104" y="0"/>
                  </a:cubicBezTo>
                  <a:cubicBezTo>
                    <a:pt x="4918979" y="-2333"/>
                    <a:pt x="5139903" y="12002"/>
                    <a:pt x="5497230" y="0"/>
                  </a:cubicBezTo>
                  <a:cubicBezTo>
                    <a:pt x="5626664" y="-22644"/>
                    <a:pt x="5831515" y="132390"/>
                    <a:pt x="5817128" y="319898"/>
                  </a:cubicBezTo>
                  <a:cubicBezTo>
                    <a:pt x="5847201" y="470650"/>
                    <a:pt x="5813058" y="592710"/>
                    <a:pt x="5817128" y="720824"/>
                  </a:cubicBezTo>
                  <a:cubicBezTo>
                    <a:pt x="5821198" y="848938"/>
                    <a:pt x="5799661" y="1026467"/>
                    <a:pt x="5817128" y="1121750"/>
                  </a:cubicBezTo>
                  <a:cubicBezTo>
                    <a:pt x="5834595" y="1217033"/>
                    <a:pt x="5762736" y="1453925"/>
                    <a:pt x="5817128" y="1599449"/>
                  </a:cubicBezTo>
                  <a:cubicBezTo>
                    <a:pt x="5815576" y="1798245"/>
                    <a:pt x="5638519" y="1927469"/>
                    <a:pt x="5497230" y="1919347"/>
                  </a:cubicBezTo>
                  <a:cubicBezTo>
                    <a:pt x="5294563" y="1922886"/>
                    <a:pt x="5093222" y="1918510"/>
                    <a:pt x="4818424" y="1919347"/>
                  </a:cubicBezTo>
                  <a:cubicBezTo>
                    <a:pt x="4543626" y="1920184"/>
                    <a:pt x="4495185" y="1892752"/>
                    <a:pt x="4398485" y="1919347"/>
                  </a:cubicBezTo>
                  <a:cubicBezTo>
                    <a:pt x="4301785" y="1945942"/>
                    <a:pt x="4153298" y="1915342"/>
                    <a:pt x="3926773" y="1919347"/>
                  </a:cubicBezTo>
                  <a:cubicBezTo>
                    <a:pt x="3700248" y="1923352"/>
                    <a:pt x="3620210" y="1913001"/>
                    <a:pt x="3455060" y="1919347"/>
                  </a:cubicBezTo>
                  <a:cubicBezTo>
                    <a:pt x="3289910" y="1925693"/>
                    <a:pt x="3205924" y="1892099"/>
                    <a:pt x="2983348" y="1919347"/>
                  </a:cubicBezTo>
                  <a:cubicBezTo>
                    <a:pt x="2760772" y="1946595"/>
                    <a:pt x="2620519" y="1860213"/>
                    <a:pt x="2459862" y="1919347"/>
                  </a:cubicBezTo>
                  <a:cubicBezTo>
                    <a:pt x="2299205" y="1978481"/>
                    <a:pt x="2081464" y="1890797"/>
                    <a:pt x="1781056" y="1919347"/>
                  </a:cubicBezTo>
                  <a:cubicBezTo>
                    <a:pt x="1480648" y="1947897"/>
                    <a:pt x="1382310" y="1905916"/>
                    <a:pt x="1154024" y="1919347"/>
                  </a:cubicBezTo>
                  <a:cubicBezTo>
                    <a:pt x="925738" y="1932778"/>
                    <a:pt x="519154" y="1861812"/>
                    <a:pt x="319898" y="1919347"/>
                  </a:cubicBezTo>
                  <a:cubicBezTo>
                    <a:pt x="122845" y="1879067"/>
                    <a:pt x="-24790" y="1821028"/>
                    <a:pt x="0" y="1599449"/>
                  </a:cubicBezTo>
                  <a:cubicBezTo>
                    <a:pt x="-46133" y="1410230"/>
                    <a:pt x="40563" y="1273952"/>
                    <a:pt x="0" y="1147341"/>
                  </a:cubicBezTo>
                  <a:cubicBezTo>
                    <a:pt x="-40563" y="1020730"/>
                    <a:pt x="6664" y="846631"/>
                    <a:pt x="0" y="708028"/>
                  </a:cubicBezTo>
                  <a:cubicBezTo>
                    <a:pt x="-6664" y="569425"/>
                    <a:pt x="23828" y="470819"/>
                    <a:pt x="0" y="319898"/>
                  </a:cubicBezTo>
                  <a:close/>
                </a:path>
                <a:path w="5817128" h="1919347" stroke="0" extrusionOk="0">
                  <a:moveTo>
                    <a:pt x="0" y="319898"/>
                  </a:moveTo>
                  <a:cubicBezTo>
                    <a:pt x="11292" y="146257"/>
                    <a:pt x="160282" y="-3443"/>
                    <a:pt x="319898" y="0"/>
                  </a:cubicBezTo>
                  <a:cubicBezTo>
                    <a:pt x="476282" y="-13449"/>
                    <a:pt x="612026" y="49903"/>
                    <a:pt x="739837" y="0"/>
                  </a:cubicBezTo>
                  <a:cubicBezTo>
                    <a:pt x="867648" y="-49903"/>
                    <a:pt x="1116293" y="1403"/>
                    <a:pt x="1315096" y="0"/>
                  </a:cubicBezTo>
                  <a:cubicBezTo>
                    <a:pt x="1513899" y="-1403"/>
                    <a:pt x="1636602" y="19072"/>
                    <a:pt x="1838582" y="0"/>
                  </a:cubicBezTo>
                  <a:cubicBezTo>
                    <a:pt x="2040562" y="-19072"/>
                    <a:pt x="2122454" y="18375"/>
                    <a:pt x="2258521" y="0"/>
                  </a:cubicBezTo>
                  <a:cubicBezTo>
                    <a:pt x="2394588" y="-18375"/>
                    <a:pt x="2481505" y="31988"/>
                    <a:pt x="2678460" y="0"/>
                  </a:cubicBezTo>
                  <a:cubicBezTo>
                    <a:pt x="2875415" y="-31988"/>
                    <a:pt x="3060885" y="36303"/>
                    <a:pt x="3253719" y="0"/>
                  </a:cubicBezTo>
                  <a:cubicBezTo>
                    <a:pt x="3446553" y="-36303"/>
                    <a:pt x="3616226" y="12000"/>
                    <a:pt x="3725432" y="0"/>
                  </a:cubicBezTo>
                  <a:cubicBezTo>
                    <a:pt x="3834638" y="-12000"/>
                    <a:pt x="4027830" y="52191"/>
                    <a:pt x="4300691" y="0"/>
                  </a:cubicBezTo>
                  <a:cubicBezTo>
                    <a:pt x="4573552" y="-52191"/>
                    <a:pt x="4640826" y="24870"/>
                    <a:pt x="4772404" y="0"/>
                  </a:cubicBezTo>
                  <a:cubicBezTo>
                    <a:pt x="4903982" y="-24870"/>
                    <a:pt x="5231050" y="5640"/>
                    <a:pt x="5497230" y="0"/>
                  </a:cubicBezTo>
                  <a:cubicBezTo>
                    <a:pt x="5667295" y="-31614"/>
                    <a:pt x="5790048" y="155276"/>
                    <a:pt x="5817128" y="319898"/>
                  </a:cubicBezTo>
                  <a:cubicBezTo>
                    <a:pt x="5862753" y="428083"/>
                    <a:pt x="5776045" y="603427"/>
                    <a:pt x="5817128" y="733619"/>
                  </a:cubicBezTo>
                  <a:cubicBezTo>
                    <a:pt x="5858211" y="863811"/>
                    <a:pt x="5804333" y="1014216"/>
                    <a:pt x="5817128" y="1172932"/>
                  </a:cubicBezTo>
                  <a:cubicBezTo>
                    <a:pt x="5829923" y="1331648"/>
                    <a:pt x="5782204" y="1481841"/>
                    <a:pt x="5817128" y="1599449"/>
                  </a:cubicBezTo>
                  <a:cubicBezTo>
                    <a:pt x="5790014" y="1799921"/>
                    <a:pt x="5713946" y="1946879"/>
                    <a:pt x="5497230" y="1919347"/>
                  </a:cubicBezTo>
                  <a:cubicBezTo>
                    <a:pt x="5390946" y="1921165"/>
                    <a:pt x="5096858" y="1888583"/>
                    <a:pt x="4973744" y="1919347"/>
                  </a:cubicBezTo>
                  <a:cubicBezTo>
                    <a:pt x="4850630" y="1950111"/>
                    <a:pt x="4651966" y="1896239"/>
                    <a:pt x="4346712" y="1919347"/>
                  </a:cubicBezTo>
                  <a:cubicBezTo>
                    <a:pt x="4041458" y="1942455"/>
                    <a:pt x="4002459" y="1912825"/>
                    <a:pt x="3874999" y="1919347"/>
                  </a:cubicBezTo>
                  <a:cubicBezTo>
                    <a:pt x="3747539" y="1925869"/>
                    <a:pt x="3483667" y="1860930"/>
                    <a:pt x="3299740" y="1919347"/>
                  </a:cubicBezTo>
                  <a:cubicBezTo>
                    <a:pt x="3115813" y="1977764"/>
                    <a:pt x="2829855" y="1911172"/>
                    <a:pt x="2672708" y="1919347"/>
                  </a:cubicBezTo>
                  <a:cubicBezTo>
                    <a:pt x="2515561" y="1927522"/>
                    <a:pt x="2412094" y="1901099"/>
                    <a:pt x="2252769" y="1919347"/>
                  </a:cubicBezTo>
                  <a:cubicBezTo>
                    <a:pt x="2093444" y="1937595"/>
                    <a:pt x="1805393" y="1903761"/>
                    <a:pt x="1625736" y="1919347"/>
                  </a:cubicBezTo>
                  <a:cubicBezTo>
                    <a:pt x="1446079" y="1934933"/>
                    <a:pt x="1259597" y="1918451"/>
                    <a:pt x="946930" y="1919347"/>
                  </a:cubicBezTo>
                  <a:cubicBezTo>
                    <a:pt x="634263" y="1920243"/>
                    <a:pt x="471934" y="1866873"/>
                    <a:pt x="319898" y="1919347"/>
                  </a:cubicBezTo>
                  <a:cubicBezTo>
                    <a:pt x="140688" y="1901865"/>
                    <a:pt x="27430" y="1752592"/>
                    <a:pt x="0" y="1599449"/>
                  </a:cubicBezTo>
                  <a:cubicBezTo>
                    <a:pt x="-28336" y="1488558"/>
                    <a:pt x="16845" y="1354542"/>
                    <a:pt x="0" y="1172932"/>
                  </a:cubicBezTo>
                  <a:cubicBezTo>
                    <a:pt x="-16845" y="991322"/>
                    <a:pt x="41746" y="942794"/>
                    <a:pt x="0" y="759211"/>
                  </a:cubicBezTo>
                  <a:cubicBezTo>
                    <a:pt x="-41746" y="575628"/>
                    <a:pt x="35856" y="413346"/>
                    <a:pt x="0" y="319898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438029837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i="1" dirty="0">
                  <a:solidFill>
                    <a:srgbClr val="C00000"/>
                  </a:solidFill>
                </a:rPr>
                <a:t>Lưu ý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giọng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kể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của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người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dẫn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chuyện</a:t>
              </a:r>
              <a:r>
                <a:rPr lang="en-US" sz="4400" b="1" i="1" dirty="0">
                  <a:solidFill>
                    <a:srgbClr val="C00000"/>
                  </a:solidFill>
                </a:rPr>
                <a:t>: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rõ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ràng</a:t>
              </a:r>
              <a:r>
                <a:rPr lang="en-US" sz="4400" b="1" i="1" dirty="0">
                  <a:solidFill>
                    <a:srgbClr val="C00000"/>
                  </a:solidFill>
                </a:rPr>
                <a:t>,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rành</a:t>
              </a:r>
              <a:r>
                <a:rPr lang="en-US" sz="4400" b="1" i="1" dirty="0">
                  <a:solidFill>
                    <a:srgbClr val="C00000"/>
                  </a:solidFill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</a:rPr>
                <a:t>mạch</a:t>
              </a:r>
              <a:r>
                <a:rPr lang="en-US" sz="4400" b="1" i="1" dirty="0">
                  <a:solidFill>
                    <a:srgbClr val="C00000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23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ải về 99+ hình nền powerpoint chủ đề giáo dục thiết kế slide cực đẹp">
            <a:extLst>
              <a:ext uri="{FF2B5EF4-FFF2-40B4-BE49-F238E27FC236}">
                <a16:creationId xmlns:a16="http://schemas.microsoft.com/office/drawing/2014/main" id="{584728F3-51D7-4CE0-8283-DFDCE177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49" y="0"/>
            <a:ext cx="12801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êu đề 1">
            <a:extLst>
              <a:ext uri="{FF2B5EF4-FFF2-40B4-BE49-F238E27FC236}">
                <a16:creationId xmlns:a16="http://schemas.microsoft.com/office/drawing/2014/main" id="{55974536-6A03-4990-AE03-A4304B36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09600"/>
            <a:ext cx="9875520" cy="1356360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CHÍ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CHỌN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id="{3E1AC67E-5A66-47CD-8A28-0EC50708F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30" y="1757082"/>
            <a:ext cx="11493649" cy="433891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1.Đúng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chuyện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2.Diễn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đạt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giọng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3.Kết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chỉ.</a:t>
            </a: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4.Có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chuyện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73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512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302</Words>
  <Application>Microsoft Office PowerPoint</Application>
  <PresentationFormat>Widescreen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等线</vt:lpstr>
      <vt:lpstr>inpin heiti</vt:lpstr>
      <vt:lpstr>华文琥珀</vt:lpstr>
      <vt:lpstr>Times New Roman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TIÊU CHÍ BÌNH CHỌN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29</cp:revision>
  <dcterms:created xsi:type="dcterms:W3CDTF">2024-10-08T07:01:34Z</dcterms:created>
  <dcterms:modified xsi:type="dcterms:W3CDTF">2025-10-13T15:13:03Z</dcterms:modified>
</cp:coreProperties>
</file>