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89" r:id="rId4"/>
    <p:sldMasterId id="2147483696" r:id="rId5"/>
    <p:sldMasterId id="2147483713" r:id="rId6"/>
    <p:sldMasterId id="2147483730" r:id="rId7"/>
    <p:sldMasterId id="2147483746" r:id="rId8"/>
  </p:sldMasterIdLst>
  <p:notesMasterIdLst>
    <p:notesMasterId r:id="rId24"/>
  </p:notesMasterIdLst>
  <p:sldIdLst>
    <p:sldId id="260" r:id="rId9"/>
    <p:sldId id="272" r:id="rId10"/>
    <p:sldId id="277" r:id="rId11"/>
    <p:sldId id="278" r:id="rId12"/>
    <p:sldId id="279" r:id="rId13"/>
    <p:sldId id="261" r:id="rId14"/>
    <p:sldId id="263" r:id="rId15"/>
    <p:sldId id="280" r:id="rId16"/>
    <p:sldId id="264" r:id="rId17"/>
    <p:sldId id="265" r:id="rId18"/>
    <p:sldId id="266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58136-2774-4128-973E-207A2934FDF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D0A4D-C4C0-4D91-B0AB-F1E2387B6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1D8C7-D55E-4707-A392-C2B14F1E2CB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10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1D8C7-D55E-4707-A392-C2B14F1E2CB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074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3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1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2" y="366715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0" y="366715"/>
            <a:ext cx="144462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7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28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25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625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5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18050" y="19252736"/>
            <a:ext cx="31350855" cy="8682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5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0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9353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1D8BD707-D9CF-40AE-B4C6-C98DA3205C09}" type="datetimeFigureOut">
              <a:rPr lang="en-US" sz="8918" smtClean="0">
                <a:solidFill>
                  <a:prstClr val="black"/>
                </a:solidFill>
              </a:rPr>
              <a:pPr defTabSz="4530199"/>
              <a:t>10/13/2025</a:t>
            </a:fld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2206" y="31490186"/>
            <a:ext cx="14182532" cy="1808876"/>
          </a:xfrm>
          <a:prstGeom prst="rect">
            <a:avLst/>
          </a:prstGeom>
        </p:spPr>
        <p:txBody>
          <a:bodyPr/>
          <a:lstStyle/>
          <a:p>
            <a:pPr defTabSz="4530199"/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97310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B6F15528-21DE-4FAA-801E-634DDDAF4B2B}" type="slidenum">
              <a:rPr lang="en-US" sz="8918" smtClean="0">
                <a:solidFill>
                  <a:prstClr val="black"/>
                </a:solidFill>
              </a:rPr>
              <a:pPr defTabSz="4530199"/>
              <a:t>‹#›</a:t>
            </a:fld>
            <a:endParaRPr lang="en-US" sz="891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12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5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3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4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39353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1D8BD707-D9CF-40AE-B4C6-C98DA3205C09}" type="datetimeFigureOut">
              <a:rPr lang="en-US" sz="8918" smtClean="0">
                <a:solidFill>
                  <a:prstClr val="black"/>
                </a:solidFill>
              </a:rPr>
              <a:pPr defTabSz="4530199"/>
              <a:t>10/13/2025</a:t>
            </a:fld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302206" y="31490186"/>
            <a:ext cx="14182532" cy="1808876"/>
          </a:xfrm>
          <a:prstGeom prst="rect">
            <a:avLst/>
          </a:prstGeom>
        </p:spPr>
        <p:txBody>
          <a:bodyPr/>
          <a:lstStyle/>
          <a:p>
            <a:pPr defTabSz="4530199"/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097310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B6F15528-21DE-4FAA-801E-634DDDAF4B2B}" type="slidenum">
              <a:rPr lang="en-US" sz="8918" smtClean="0">
                <a:solidFill>
                  <a:prstClr val="black"/>
                </a:solidFill>
              </a:rPr>
              <a:pPr defTabSz="4530199"/>
              <a:t>‹#›</a:t>
            </a:fld>
            <a:endParaRPr lang="en-US" sz="891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1"/>
            </a:lvl2pPr>
            <a:lvl3pPr marL="914353" indent="0" algn="ctr">
              <a:buNone/>
              <a:defRPr sz="1800"/>
            </a:lvl3pPr>
            <a:lvl4pPr marL="1371528" indent="0" algn="ctr">
              <a:buNone/>
              <a:defRPr sz="1600"/>
            </a:lvl4pPr>
            <a:lvl5pPr marL="1828705" indent="0" algn="ctr">
              <a:buNone/>
              <a:defRPr sz="1600"/>
            </a:lvl5pPr>
            <a:lvl6pPr marL="2285882" indent="0" algn="ctr">
              <a:buNone/>
              <a:defRPr sz="1600"/>
            </a:lvl6pPr>
            <a:lvl7pPr marL="2743058" indent="0" algn="ctr">
              <a:buNone/>
              <a:defRPr sz="1600"/>
            </a:lvl7pPr>
            <a:lvl8pPr marL="3200233" indent="0" algn="ctr">
              <a:buNone/>
              <a:defRPr sz="1600"/>
            </a:lvl8pPr>
            <a:lvl9pPr marL="365741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4"/>
          </a:xfrm>
          <a:prstGeom prst="rect">
            <a:avLst/>
          </a:prstGeom>
        </p:spPr>
        <p:txBody>
          <a:bodyPr/>
          <a:lstStyle/>
          <a:p>
            <a:pPr defTabSz="914353"/>
            <a:fld id="{D997B5FA-0921-464F-AAE1-844C04324D75}" type="datetimeFigureOut">
              <a:rPr lang="zh-CN" altLang="en-US" sz="8918" smtClean="0">
                <a:solidFill>
                  <a:prstClr val="black">
                    <a:tint val="75000"/>
                  </a:prstClr>
                </a:solidFill>
              </a:rPr>
              <a:pPr defTabSz="914353"/>
              <a:t>2025/10/13</a:t>
            </a:fld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4"/>
          </a:xfrm>
          <a:prstGeom prst="rect">
            <a:avLst/>
          </a:prstGeom>
        </p:spPr>
        <p:txBody>
          <a:bodyPr/>
          <a:lstStyle/>
          <a:p>
            <a:pPr defTabSz="914353"/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4"/>
          </a:xfrm>
          <a:prstGeom prst="rect">
            <a:avLst/>
          </a:prstGeom>
        </p:spPr>
        <p:txBody>
          <a:bodyPr/>
          <a:lstStyle/>
          <a:p>
            <a:pPr defTabSz="914353"/>
            <a:fld id="{565CE74E-AB26-4998-AD42-012C4C1AD076}" type="slidenum">
              <a:rPr lang="zh-CN" altLang="en-US" sz="8918" smtClean="0">
                <a:solidFill>
                  <a:prstClr val="black">
                    <a:tint val="75000"/>
                  </a:prstClr>
                </a:solidFill>
              </a:rPr>
              <a:pPr defTabSz="914353"/>
              <a:t>‹#›</a:t>
            </a:fld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8057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6"/>
            <a:ext cx="12192000" cy="47457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9" y="2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8" y="2"/>
            <a:ext cx="3332364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88587" y="223737"/>
            <a:ext cx="11614827" cy="6323016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zh-CN" altLang="en-US" sz="1800">
              <a:solidFill>
                <a:prstClr val="white"/>
              </a:solidFill>
              <a:latin typeface="阿里巴巴普惠体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4634119" y="8482866"/>
            <a:ext cx="3425501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7">
              <a:defRPr/>
            </a:pPr>
            <a:r>
              <a:rPr lang="en-US" sz="991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251447">
              <a:defRPr/>
            </a:pPr>
            <a:r>
              <a:rPr lang="en-US" sz="991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1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57177">
              <a:defRPr/>
            </a:pPr>
            <a:r>
              <a:rPr lang="en-US" sz="991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1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1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83CB4-8C33-4274-F629-259B3DDC7761}"/>
              </a:ext>
            </a:extLst>
          </p:cNvPr>
          <p:cNvSpPr txBox="1">
            <a:spLocks/>
          </p:cNvSpPr>
          <p:nvPr userDrawn="1"/>
        </p:nvSpPr>
        <p:spPr>
          <a:xfrm>
            <a:off x="11485705" y="3"/>
            <a:ext cx="847003" cy="178708"/>
          </a:xfrm>
          <a:prstGeom prst="rect">
            <a:avLst/>
          </a:prstGeom>
        </p:spPr>
        <p:txBody>
          <a:bodyPr vert="horz" lIns="50291" tIns="25145" rIns="50291" bIns="25145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1100" dirty="0" err="1">
                <a:solidFill>
                  <a:srgbClr val="ED7D31">
                    <a:lumMod val="5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100" dirty="0">
                <a:solidFill>
                  <a:srgbClr val="ED7D31">
                    <a:lumMod val="5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7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3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2" y="16696080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2" y="16696080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10766175" y="-688625"/>
            <a:ext cx="1960989" cy="298319"/>
          </a:xfrm>
          <a:prstGeom prst="rect">
            <a:avLst/>
          </a:prstGeom>
        </p:spPr>
        <p:txBody>
          <a:bodyPr vert="horz" lIns="50291" tIns="25145" rIns="50291" bIns="2514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880" dirty="0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By </a:t>
            </a:r>
            <a:r>
              <a:rPr lang="en-US" sz="880" dirty="0" err="1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Khánh</a:t>
            </a:r>
            <a:r>
              <a:rPr lang="en-US" sz="880" dirty="0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 </a:t>
            </a:r>
            <a:r>
              <a:rPr lang="en-US" sz="880" dirty="0" err="1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Huyền</a:t>
            </a:r>
            <a:endParaRPr lang="en-US" sz="880" dirty="0">
              <a:solidFill>
                <a:srgbClr val="70AD47">
                  <a:lumMod val="50000"/>
                  <a:alpha val="41000"/>
                </a:srgb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1713B3-E11E-95C3-2734-ED9523F889D6}"/>
              </a:ext>
            </a:extLst>
          </p:cNvPr>
          <p:cNvSpPr txBox="1">
            <a:spLocks/>
          </p:cNvSpPr>
          <p:nvPr userDrawn="1"/>
        </p:nvSpPr>
        <p:spPr>
          <a:xfrm>
            <a:off x="-194493" y="6424931"/>
            <a:ext cx="1202436" cy="433071"/>
          </a:xfrm>
          <a:prstGeom prst="rect">
            <a:avLst/>
          </a:prstGeom>
        </p:spPr>
        <p:txBody>
          <a:bodyPr vert="horz" lIns="50291" tIns="25145" rIns="50291" bIns="2514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1600" dirty="0" err="1">
                <a:solidFill>
                  <a:prstClr val="black"/>
                </a:solidFill>
                <a:latin typeface="#9Slide07 HoneyCream" pitchFamily="2" charset="0"/>
              </a:rPr>
              <a:t>Măng</a:t>
            </a:r>
            <a:r>
              <a:rPr lang="en-US" sz="1600" dirty="0">
                <a:solidFill>
                  <a:prstClr val="black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2" y="7825469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0" y="607021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4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8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5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1pPr>
            <a:lvl2pPr marL="407978" indent="0">
              <a:buNone/>
              <a:defRPr sz="1629">
                <a:solidFill>
                  <a:schemeClr val="tx1">
                    <a:tint val="75000"/>
                  </a:schemeClr>
                </a:solidFill>
              </a:defRPr>
            </a:lvl2pPr>
            <a:lvl3pPr marL="8159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3pPr>
            <a:lvl4pPr marL="1223933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4pPr>
            <a:lvl5pPr marL="1631912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5pPr>
            <a:lvl6pPr marL="2039889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6pPr>
            <a:lvl7pPr marL="2447867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7pPr>
            <a:lvl8pPr marL="2855844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8pPr>
            <a:lvl9pPr marL="3263822" indent="0">
              <a:buNone/>
              <a:defRPr sz="12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92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61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45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C41F-E606-45B8-A7CB-462472B88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03814-0541-4F27-8533-6EA5494D4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3779B-69C8-4F70-AA3E-E408DEB6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5C9F-EEAB-46A1-9B29-02244905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388D-28D9-4DFA-9E2F-7A0A7659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87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BF-C7C9-4933-AB1C-CAF97546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08F4-5F6C-4CC1-A177-8F54DB45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B50B-AD37-4805-B1BE-AB60CA23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48E4-4CFD-4B69-A887-80A2B0415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9AB8-BAD4-46F6-B08A-61C80E17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40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4B63-6669-4DB3-8C98-E0FA17B2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F4CAB-2593-4339-A6AA-D93C6109F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1CEF-C9AC-4A94-9E01-D6BADCC9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9D3B3-6D8E-45C5-8B51-432101DE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727E-C97E-424C-95D8-AF9EDC96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99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23AD-E590-46BC-8024-8745A61F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1857B-A9DF-44F9-A8A9-5D5BDCCAF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94B8-F1C2-46E9-B27B-186850EC4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A631A-5D11-403E-9FBD-6574CB17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981A2-B721-4B72-B303-613BA182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D797F-C109-4F09-A065-FE5BF1C0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02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69F8-CDA2-4F3B-834E-5EC1EBA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3C98A-E681-42DE-B801-4CA859202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698B9-7719-4025-88D1-01EADB82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5EBA2-97C0-470A-B0DB-A8BFAC3B6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C2571-8EC5-4AE6-9471-E6C6D200C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DBE2A-07F7-4B1D-8528-62A4AD4A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2B77E-E4B6-4FF5-901F-263DB410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8BC8C-A86F-46BD-B981-4A0B01F1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77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4D26-0016-4491-9B76-605EBA4B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AD789-E6E9-4BCC-A962-7C74ED8F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11CE1-EAB7-47E6-941C-8E1B9456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CF131-3CE0-4FB2-B7C1-546DDFAC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77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15FB7-1CC9-49DA-BBBE-39D2098A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E337-5BF7-4524-88AB-C2E17E875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9B90C-7573-46DE-B088-845F1F72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4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3" y="2133601"/>
            <a:ext cx="9662583" cy="6034088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98"/>
            </a:lvl3pPr>
            <a:lvl4pPr>
              <a:defRPr sz="1629"/>
            </a:lvl4pPr>
            <a:lvl5pPr>
              <a:defRPr sz="1629"/>
            </a:lvl5pPr>
            <a:lvl6pPr>
              <a:defRPr sz="1629"/>
            </a:lvl6pPr>
            <a:lvl7pPr>
              <a:defRPr sz="1629"/>
            </a:lvl7pPr>
            <a:lvl8pPr>
              <a:defRPr sz="1629"/>
            </a:lvl8pPr>
            <a:lvl9pPr>
              <a:defRPr sz="16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98"/>
            </a:lvl3pPr>
            <a:lvl4pPr>
              <a:defRPr sz="1629"/>
            </a:lvl4pPr>
            <a:lvl5pPr>
              <a:defRPr sz="1629"/>
            </a:lvl5pPr>
            <a:lvl6pPr>
              <a:defRPr sz="1629"/>
            </a:lvl6pPr>
            <a:lvl7pPr>
              <a:defRPr sz="1629"/>
            </a:lvl7pPr>
            <a:lvl8pPr>
              <a:defRPr sz="1629"/>
            </a:lvl8pPr>
            <a:lvl9pPr>
              <a:defRPr sz="16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50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9050-8342-482E-B171-1C4BD166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EFBBD-5892-448B-A8AF-8C312E4D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111D0-8B6E-4A25-95E9-EA54F1403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732A3-78D8-4948-9134-824B81EA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CD921-488A-4485-B204-64C032A2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110CD-6F51-44D2-A39F-900DDA1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14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B822-1147-4794-82A6-5F1E23D8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30A22-35FE-4652-B94C-54722C683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9D0F-3287-4CD0-8CBE-E9CCE05C3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A74FF-3B3B-4013-B239-DE85C2FC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62F84-3C6B-40A0-B0A6-0720AECA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B0AD-9A7E-4255-BE0A-72FA5EA0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8143-E62B-41B5-A765-DA22C325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532F8-7099-4006-9FFE-8FEF78EBC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25A92-FC08-4E4B-BEE3-41E8066D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4581-26E7-4465-A2E3-61832A1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E72A2-97B4-40C6-95E6-6E386E41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01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4A1ED6-BC08-4693-83B2-7F78711B8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567F0-9CBD-4768-B607-A10F719BF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223B3-902D-4218-94EE-655236AE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B73F0-9018-4CAA-AFE2-0620FBEB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D633-9CF0-4B2D-AB7A-DAA1FAC4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22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88EC42-CE99-452F-93DC-89BC85A257A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842BA3-88F8-4157-B546-B097313A0728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7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83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3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29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88EC42-CE99-452F-93DC-89BC85A257A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842BA3-88F8-4157-B546-B097313A0728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73C8E8-2AFA-4E27-BBD0-B93C7BA4E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6E6BF59-1982-4B61-884C-5A727BE5B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C41F-E606-45B8-A7CB-462472B88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03814-0541-4F27-8533-6EA5494D4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3779B-69C8-4F70-AA3E-E408DEB62D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5C9F-EEAB-46A1-9B29-02244905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388D-28D9-4DFA-9E2F-7A0A7659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7978" indent="0">
              <a:buNone/>
              <a:defRPr sz="1798" b="1"/>
            </a:lvl2pPr>
            <a:lvl3pPr marL="815955" indent="0">
              <a:buNone/>
              <a:defRPr sz="1629" b="1"/>
            </a:lvl3pPr>
            <a:lvl4pPr marL="1223933" indent="0">
              <a:buNone/>
              <a:defRPr sz="1405" b="1"/>
            </a:lvl4pPr>
            <a:lvl5pPr marL="1631912" indent="0">
              <a:buNone/>
              <a:defRPr sz="1405" b="1"/>
            </a:lvl5pPr>
            <a:lvl6pPr marL="2039889" indent="0">
              <a:buNone/>
              <a:defRPr sz="1405" b="1"/>
            </a:lvl6pPr>
            <a:lvl7pPr marL="2447867" indent="0">
              <a:buNone/>
              <a:defRPr sz="1405" b="1"/>
            </a:lvl7pPr>
            <a:lvl8pPr marL="2855844" indent="0">
              <a:buNone/>
              <a:defRPr sz="1405" b="1"/>
            </a:lvl8pPr>
            <a:lvl9pPr marL="3263822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135"/>
            </a:lvl1pPr>
            <a:lvl2pPr>
              <a:defRPr sz="1798"/>
            </a:lvl2pPr>
            <a:lvl3pPr>
              <a:defRPr sz="1629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7978" indent="0">
              <a:buNone/>
              <a:defRPr sz="1798" b="1"/>
            </a:lvl2pPr>
            <a:lvl3pPr marL="815955" indent="0">
              <a:buNone/>
              <a:defRPr sz="1629" b="1"/>
            </a:lvl3pPr>
            <a:lvl4pPr marL="1223933" indent="0">
              <a:buNone/>
              <a:defRPr sz="1405" b="1"/>
            </a:lvl4pPr>
            <a:lvl5pPr marL="1631912" indent="0">
              <a:buNone/>
              <a:defRPr sz="1405" b="1"/>
            </a:lvl5pPr>
            <a:lvl6pPr marL="2039889" indent="0">
              <a:buNone/>
              <a:defRPr sz="1405" b="1"/>
            </a:lvl6pPr>
            <a:lvl7pPr marL="2447867" indent="0">
              <a:buNone/>
              <a:defRPr sz="1405" b="1"/>
            </a:lvl7pPr>
            <a:lvl8pPr marL="2855844" indent="0">
              <a:buNone/>
              <a:defRPr sz="1405" b="1"/>
            </a:lvl8pPr>
            <a:lvl9pPr marL="3263822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35"/>
            </a:lvl1pPr>
            <a:lvl2pPr>
              <a:defRPr sz="1798"/>
            </a:lvl2pPr>
            <a:lvl3pPr>
              <a:defRPr sz="1629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57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C58BF-C7C9-4933-AB1C-CAF97546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08F4-5F6C-4CC1-A177-8F54DB45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B50B-AD37-4805-B1BE-AB60CA23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48E4-4CFD-4B69-A887-80A2B0415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9AB8-BAD4-46F6-B08A-61C80E17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4B63-6669-4DB3-8C98-E0FA17B2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F4CAB-2593-4339-A6AA-D93C6109F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E1CEF-C9AC-4A94-9E01-D6BADCC9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9D3B3-6D8E-45C5-8B51-432101DE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727E-C97E-424C-95D8-AF9EDC96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9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23AD-E590-46BC-8024-8745A61F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1857B-A9DF-44F9-A8A9-5D5BDCCAF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E94B8-F1C2-46E9-B27B-186850EC4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A631A-5D11-403E-9FBD-6574CB17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981A2-B721-4B72-B303-613BA182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D797F-C109-4F09-A065-FE5BF1C0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28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D69F8-CDA2-4F3B-834E-5EC1EBAD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3C98A-E681-42DE-B801-4CA859202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698B9-7719-4025-88D1-01EADB82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5EBA2-97C0-470A-B0DB-A8BFAC3B6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C2571-8EC5-4AE6-9471-E6C6D200C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DBE2A-07F7-4B1D-8528-62A4AD4A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2B77E-E4B6-4FF5-901F-263DB410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8BC8C-A86F-46BD-B981-4A0B01F1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02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4D26-0016-4491-9B76-605EBA4B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AD789-E6E9-4BCC-A962-7C74ED8F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11CE1-EAB7-47E6-941C-8E1B9456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CF131-3CE0-4FB2-B7C1-546DDFAC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46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15FB7-1CC9-49DA-BBBE-39D2098A6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E337-5BF7-4524-88AB-C2E17E875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9B90C-7573-46DE-B088-845F1F72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85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9050-8342-482E-B171-1C4BD166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EFBBD-5892-448B-A8AF-8C312E4D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111D0-8B6E-4A25-95E9-EA54F1403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732A3-78D8-4948-9134-824B81EA2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CD921-488A-4485-B204-64C032A2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110CD-6F51-44D2-A39F-900DDA1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53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B822-1147-4794-82A6-5F1E23D8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30A22-35FE-4652-B94C-54722C683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9D0F-3287-4CD0-8CBE-E9CCE05C3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A74FF-3B3B-4013-B239-DE85C2FC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62F84-3C6B-40A0-B0A6-0720AECA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B0AD-9A7E-4255-BE0A-72FA5EA0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8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8143-E62B-41B5-A765-DA22C325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C532F8-7099-4006-9FFE-8FEF78EBC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25A92-FC08-4E4B-BEE3-41E8066D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4581-26E7-4465-A2E3-61832A1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E72A2-97B4-40C6-95E6-6E386E41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56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4A1ED6-BC08-4693-83B2-7F78711B8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567F0-9CBD-4768-B607-A10F719BF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223B3-902D-4218-94EE-655236AE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BC50F6-19D5-4370-84EF-1B9565928B1D}" type="datetimeFigureOut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B73F0-9018-4CAA-AFE2-0620FBEB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D633-9CF0-4B2D-AB7A-DAA1FAC4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BCA128-47EA-4873-9EE7-52FC85A2868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3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05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88EC42-CE99-452F-93DC-89BC85A257A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842BA3-88F8-4157-B546-B097313A0728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56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77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507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086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88EC42-CE99-452F-93DC-89BC85A257A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8842BA3-88F8-4157-B546-B097313A0728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373C8E8-2AFA-4E27-BBD0-B93C7BA4E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6E6BF59-1982-4B61-884C-5A727BE5B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4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05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06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11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7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40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667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300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82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96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74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31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9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21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69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7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7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865"/>
            </a:lvl1pPr>
            <a:lvl2pPr>
              <a:defRPr sz="2472"/>
            </a:lvl2pPr>
            <a:lvl3pPr>
              <a:defRPr sz="2135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7978" indent="0">
              <a:buNone/>
              <a:defRPr sz="1067"/>
            </a:lvl2pPr>
            <a:lvl3pPr marL="815955" indent="0">
              <a:buNone/>
              <a:defRPr sz="899"/>
            </a:lvl3pPr>
            <a:lvl4pPr marL="1223933" indent="0">
              <a:buNone/>
              <a:defRPr sz="787"/>
            </a:lvl4pPr>
            <a:lvl5pPr marL="1631912" indent="0">
              <a:buNone/>
              <a:defRPr sz="787"/>
            </a:lvl5pPr>
            <a:lvl6pPr marL="2039889" indent="0">
              <a:buNone/>
              <a:defRPr sz="787"/>
            </a:lvl6pPr>
            <a:lvl7pPr marL="2447867" indent="0">
              <a:buNone/>
              <a:defRPr sz="787"/>
            </a:lvl7pPr>
            <a:lvl8pPr marL="2855844" indent="0">
              <a:buNone/>
              <a:defRPr sz="787"/>
            </a:lvl8pPr>
            <a:lvl9pPr marL="3263822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55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18050" y="19252736"/>
            <a:ext cx="31350855" cy="86826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5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0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0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9353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1D8BD707-D9CF-40AE-B4C6-C98DA3205C09}" type="datetimeFigureOut">
              <a:rPr lang="en-US" sz="8918" smtClean="0">
                <a:solidFill>
                  <a:prstClr val="black"/>
                </a:solidFill>
              </a:rPr>
              <a:pPr defTabSz="4530199"/>
              <a:t>10/13/2025</a:t>
            </a:fld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2206" y="31490186"/>
            <a:ext cx="14182532" cy="1808876"/>
          </a:xfrm>
          <a:prstGeom prst="rect">
            <a:avLst/>
          </a:prstGeom>
        </p:spPr>
        <p:txBody>
          <a:bodyPr/>
          <a:lstStyle/>
          <a:p>
            <a:pPr defTabSz="4530199"/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097310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B6F15528-21DE-4FAA-801E-634DDDAF4B2B}" type="slidenum">
              <a:rPr lang="en-US" sz="8918" smtClean="0">
                <a:solidFill>
                  <a:prstClr val="black"/>
                </a:solidFill>
              </a:rPr>
              <a:pPr defTabSz="4530199"/>
              <a:t>‹#›</a:t>
            </a:fld>
            <a:endParaRPr lang="en-US" sz="891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7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39353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1D8BD707-D9CF-40AE-B4C6-C98DA3205C09}" type="datetimeFigureOut">
              <a:rPr lang="en-US" sz="8918" smtClean="0">
                <a:solidFill>
                  <a:prstClr val="black"/>
                </a:solidFill>
              </a:rPr>
              <a:pPr defTabSz="4530199"/>
              <a:t>10/13/2025</a:t>
            </a:fld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302206" y="31490186"/>
            <a:ext cx="14182532" cy="1808876"/>
          </a:xfrm>
          <a:prstGeom prst="rect">
            <a:avLst/>
          </a:prstGeom>
        </p:spPr>
        <p:txBody>
          <a:bodyPr/>
          <a:lstStyle/>
          <a:p>
            <a:pPr defTabSz="4530199"/>
            <a:endParaRPr lang="en-US" sz="8918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097310" y="31490186"/>
            <a:ext cx="10450287" cy="1808876"/>
          </a:xfrm>
          <a:prstGeom prst="rect">
            <a:avLst/>
          </a:prstGeom>
        </p:spPr>
        <p:txBody>
          <a:bodyPr/>
          <a:lstStyle/>
          <a:p>
            <a:pPr defTabSz="4530199"/>
            <a:fld id="{B6F15528-21DE-4FAA-801E-634DDDAF4B2B}" type="slidenum">
              <a:rPr lang="en-US" sz="8918" smtClean="0">
                <a:solidFill>
                  <a:prstClr val="black"/>
                </a:solidFill>
              </a:rPr>
              <a:pPr defTabSz="4530199"/>
              <a:t>‹#›</a:t>
            </a:fld>
            <a:endParaRPr lang="en-US" sz="891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3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5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1"/>
            </a:lvl2pPr>
            <a:lvl3pPr marL="914353" indent="0" algn="ctr">
              <a:buNone/>
              <a:defRPr sz="1800"/>
            </a:lvl3pPr>
            <a:lvl4pPr marL="1371528" indent="0" algn="ctr">
              <a:buNone/>
              <a:defRPr sz="1600"/>
            </a:lvl4pPr>
            <a:lvl5pPr marL="1828705" indent="0" algn="ctr">
              <a:buNone/>
              <a:defRPr sz="1600"/>
            </a:lvl5pPr>
            <a:lvl6pPr marL="2285882" indent="0" algn="ctr">
              <a:buNone/>
              <a:defRPr sz="1600"/>
            </a:lvl6pPr>
            <a:lvl7pPr marL="2743058" indent="0" algn="ctr">
              <a:buNone/>
              <a:defRPr sz="1600"/>
            </a:lvl7pPr>
            <a:lvl8pPr marL="3200233" indent="0" algn="ctr">
              <a:buNone/>
              <a:defRPr sz="1600"/>
            </a:lvl8pPr>
            <a:lvl9pPr marL="365741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4"/>
          </a:xfrm>
          <a:prstGeom prst="rect">
            <a:avLst/>
          </a:prstGeom>
        </p:spPr>
        <p:txBody>
          <a:bodyPr/>
          <a:lstStyle/>
          <a:p>
            <a:pPr defTabSz="914353"/>
            <a:fld id="{D997B5FA-0921-464F-AAE1-844C04324D75}" type="datetimeFigureOut">
              <a:rPr lang="zh-CN" altLang="en-US" sz="8918" smtClean="0">
                <a:solidFill>
                  <a:prstClr val="black">
                    <a:tint val="75000"/>
                  </a:prstClr>
                </a:solidFill>
              </a:rPr>
              <a:pPr defTabSz="914353"/>
              <a:t>2025/10/13</a:t>
            </a:fld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4"/>
          </a:xfrm>
          <a:prstGeom prst="rect">
            <a:avLst/>
          </a:prstGeom>
        </p:spPr>
        <p:txBody>
          <a:bodyPr/>
          <a:lstStyle/>
          <a:p>
            <a:pPr defTabSz="914353"/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4"/>
          </a:xfrm>
          <a:prstGeom prst="rect">
            <a:avLst/>
          </a:prstGeom>
        </p:spPr>
        <p:txBody>
          <a:bodyPr/>
          <a:lstStyle/>
          <a:p>
            <a:pPr defTabSz="914353"/>
            <a:fld id="{565CE74E-AB26-4998-AD42-012C4C1AD076}" type="slidenum">
              <a:rPr lang="zh-CN" altLang="en-US" sz="8918" smtClean="0">
                <a:solidFill>
                  <a:prstClr val="black">
                    <a:tint val="75000"/>
                  </a:prstClr>
                </a:solidFill>
              </a:rPr>
              <a:pPr defTabSz="914353"/>
              <a:t>‹#›</a:t>
            </a:fld>
            <a:endParaRPr lang="zh-CN" altLang="en-US" sz="8918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8057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6"/>
            <a:ext cx="12192000" cy="47457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9" y="2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8" y="2"/>
            <a:ext cx="3332364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88587" y="223737"/>
            <a:ext cx="11614827" cy="6323016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zh-CN" altLang="en-US" sz="1800">
              <a:solidFill>
                <a:prstClr val="white"/>
              </a:solidFill>
              <a:latin typeface="阿里巴巴普惠体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4634119" y="8482866"/>
            <a:ext cx="3425501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7">
              <a:defRPr/>
            </a:pPr>
            <a:r>
              <a:rPr lang="en-US" sz="991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251447">
              <a:defRPr/>
            </a:pPr>
            <a:r>
              <a:rPr lang="en-US" sz="991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1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1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1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457177">
              <a:defRPr/>
            </a:pPr>
            <a:r>
              <a:rPr lang="en-US" sz="991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1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1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1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83CB4-8C33-4274-F629-259B3DDC7761}"/>
              </a:ext>
            </a:extLst>
          </p:cNvPr>
          <p:cNvSpPr txBox="1">
            <a:spLocks/>
          </p:cNvSpPr>
          <p:nvPr userDrawn="1"/>
        </p:nvSpPr>
        <p:spPr>
          <a:xfrm>
            <a:off x="11485705" y="3"/>
            <a:ext cx="847003" cy="178708"/>
          </a:xfrm>
          <a:prstGeom prst="rect">
            <a:avLst/>
          </a:prstGeom>
        </p:spPr>
        <p:txBody>
          <a:bodyPr vert="horz" lIns="50291" tIns="25145" rIns="50291" bIns="25145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1100" dirty="0" err="1">
                <a:solidFill>
                  <a:srgbClr val="ED7D31">
                    <a:lumMod val="5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100" dirty="0">
                <a:solidFill>
                  <a:srgbClr val="ED7D31">
                    <a:lumMod val="5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7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3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2" y="16696080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2" y="16696080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10766175" y="-688625"/>
            <a:ext cx="1960989" cy="298319"/>
          </a:xfrm>
          <a:prstGeom prst="rect">
            <a:avLst/>
          </a:prstGeom>
        </p:spPr>
        <p:txBody>
          <a:bodyPr vert="horz" lIns="50291" tIns="25145" rIns="50291" bIns="2514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880" dirty="0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By </a:t>
            </a:r>
            <a:r>
              <a:rPr lang="en-US" sz="880" dirty="0" err="1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Khánh</a:t>
            </a:r>
            <a:r>
              <a:rPr lang="en-US" sz="880" dirty="0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 </a:t>
            </a:r>
            <a:r>
              <a:rPr lang="en-US" sz="880" dirty="0" err="1">
                <a:solidFill>
                  <a:srgbClr val="70AD47">
                    <a:lumMod val="50000"/>
                    <a:alpha val="41000"/>
                  </a:srgbClr>
                </a:solidFill>
                <a:latin typeface="SVN-Ready" panose="02040603050506020204" pitchFamily="18" charset="0"/>
              </a:rPr>
              <a:t>Huyền</a:t>
            </a:r>
            <a:endParaRPr lang="en-US" sz="880" dirty="0">
              <a:solidFill>
                <a:srgbClr val="70AD47">
                  <a:lumMod val="50000"/>
                  <a:alpha val="41000"/>
                </a:srgb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1713B3-E11E-95C3-2734-ED9523F889D6}"/>
              </a:ext>
            </a:extLst>
          </p:cNvPr>
          <p:cNvSpPr txBox="1">
            <a:spLocks/>
          </p:cNvSpPr>
          <p:nvPr userDrawn="1"/>
        </p:nvSpPr>
        <p:spPr>
          <a:xfrm>
            <a:off x="-194493" y="6424931"/>
            <a:ext cx="1202436" cy="433071"/>
          </a:xfrm>
          <a:prstGeom prst="rect">
            <a:avLst/>
          </a:prstGeom>
        </p:spPr>
        <p:txBody>
          <a:bodyPr vert="horz" lIns="50291" tIns="25145" rIns="50291" bIns="2514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US" sz="1600" dirty="0" err="1">
                <a:solidFill>
                  <a:prstClr val="black"/>
                </a:solidFill>
                <a:latin typeface="#9Slide07 HoneyCream" pitchFamily="2" charset="0"/>
              </a:rPr>
              <a:t>Măng</a:t>
            </a:r>
            <a:r>
              <a:rPr lang="en-US" sz="1600" dirty="0">
                <a:solidFill>
                  <a:prstClr val="black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2" y="7825469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0" y="607021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9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94300" cy="68580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639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7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2865"/>
            </a:lvl1pPr>
            <a:lvl2pPr marL="407978" indent="0">
              <a:buNone/>
              <a:defRPr sz="2472"/>
            </a:lvl2pPr>
            <a:lvl3pPr marL="815955" indent="0">
              <a:buNone/>
              <a:defRPr sz="2135"/>
            </a:lvl3pPr>
            <a:lvl4pPr marL="1223933" indent="0">
              <a:buNone/>
              <a:defRPr sz="1798"/>
            </a:lvl4pPr>
            <a:lvl5pPr marL="1631912" indent="0">
              <a:buNone/>
              <a:defRPr sz="1798"/>
            </a:lvl5pPr>
            <a:lvl6pPr marL="2039889" indent="0">
              <a:buNone/>
              <a:defRPr sz="1798"/>
            </a:lvl6pPr>
            <a:lvl7pPr marL="2447867" indent="0">
              <a:buNone/>
              <a:defRPr sz="1798"/>
            </a:lvl7pPr>
            <a:lvl8pPr marL="2855844" indent="0">
              <a:buNone/>
              <a:defRPr sz="1798"/>
            </a:lvl8pPr>
            <a:lvl9pPr marL="3263822" indent="0">
              <a:buNone/>
              <a:defRPr sz="17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7978" indent="0">
              <a:buNone/>
              <a:defRPr sz="1067"/>
            </a:lvl2pPr>
            <a:lvl3pPr marL="815955" indent="0">
              <a:buNone/>
              <a:defRPr sz="899"/>
            </a:lvl3pPr>
            <a:lvl4pPr marL="1223933" indent="0">
              <a:buNone/>
              <a:defRPr sz="787"/>
            </a:lvl4pPr>
            <a:lvl5pPr marL="1631912" indent="0">
              <a:buNone/>
              <a:defRPr sz="787"/>
            </a:lvl5pPr>
            <a:lvl6pPr marL="2039889" indent="0">
              <a:buNone/>
              <a:defRPr sz="787"/>
            </a:lvl6pPr>
            <a:lvl7pPr marL="2447867" indent="0">
              <a:buNone/>
              <a:defRPr sz="787"/>
            </a:lvl7pPr>
            <a:lvl8pPr marL="2855844" indent="0">
              <a:buNone/>
              <a:defRPr sz="787"/>
            </a:lvl8pPr>
            <a:lvl9pPr marL="3263822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8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55">
              <a:buClr>
                <a:srgbClr val="000000"/>
              </a:buClr>
              <a:buFont typeface="Arial"/>
              <a:buNone/>
            </a:pPr>
            <a:fld id="{774B3276-3901-471F-8285-C92A8E75787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815955">
                <a:buClr>
                  <a:srgbClr val="000000"/>
                </a:buClr>
                <a:buFont typeface="Arial"/>
                <a:buNone/>
              </a:pPr>
              <a:t>10/13/2025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55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55">
              <a:buClr>
                <a:srgbClr val="000000"/>
              </a:buClr>
              <a:buFont typeface="Arial"/>
              <a:buNone/>
            </a:pPr>
            <a:fld id="{4356E0E0-0191-4DF9-B347-48BEABCB12B3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815955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7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9" r:id="rId12"/>
  </p:sldLayoutIdLst>
  <p:txStyles>
    <p:titleStyle>
      <a:lvl1pPr algn="ctr" defTabSz="815955" rtl="0" eaLnBrk="1" latinLnBrk="0" hangingPunct="1">
        <a:spcBef>
          <a:spcPct val="0"/>
        </a:spcBef>
        <a:buNone/>
        <a:defRPr sz="3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984" indent="-305984" algn="l" defTabSz="815955" rtl="0" eaLnBrk="1" latinLnBrk="0" hangingPunct="1">
        <a:spcBef>
          <a:spcPct val="20000"/>
        </a:spcBef>
        <a:buFont typeface="Arial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2964" indent="-254987" algn="l" defTabSz="815955" rtl="0" eaLnBrk="1" latinLnBrk="0" hangingPunct="1">
        <a:spcBef>
          <a:spcPct val="20000"/>
        </a:spcBef>
        <a:buFont typeface="Arial" pitchFamily="34" charset="0"/>
        <a:buChar char="–"/>
        <a:defRPr sz="2472" kern="1200">
          <a:solidFill>
            <a:schemeClr val="tx1"/>
          </a:solidFill>
          <a:latin typeface="+mn-lt"/>
          <a:ea typeface="+mn-ea"/>
          <a:cs typeface="+mn-cs"/>
        </a:defRPr>
      </a:lvl2pPr>
      <a:lvl3pPr marL="1019945" indent="-203989" algn="l" defTabSz="815955" rtl="0" eaLnBrk="1" latinLnBrk="0" hangingPunct="1">
        <a:spcBef>
          <a:spcPct val="20000"/>
        </a:spcBef>
        <a:buFont typeface="Arial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7923" indent="-203989" algn="l" defTabSz="815955" rtl="0" eaLnBrk="1" latinLnBrk="0" hangingPunct="1">
        <a:spcBef>
          <a:spcPct val="20000"/>
        </a:spcBef>
        <a:buFont typeface="Arial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35900" indent="-203989" algn="l" defTabSz="815955" rtl="0" eaLnBrk="1" latinLnBrk="0" hangingPunct="1">
        <a:spcBef>
          <a:spcPct val="20000"/>
        </a:spcBef>
        <a:buFont typeface="Arial" pitchFamily="34" charset="0"/>
        <a:buChar char="»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43878" indent="-203989" algn="l" defTabSz="815955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651855" indent="-203989" algn="l" defTabSz="815955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059834" indent="-203989" algn="l" defTabSz="815955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467812" indent="-203989" algn="l" defTabSz="815955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7978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5955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3933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1912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39889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7867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5844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3822" algn="l" defTabSz="815955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62846">
              <a:defRPr/>
            </a:pPr>
            <a:r>
              <a:rPr lang="en-US" sz="1429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362846">
              <a:defRPr/>
            </a:pPr>
            <a:r>
              <a:rPr lang="en-US" sz="142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42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2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429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362846">
              <a:defRPr/>
            </a:pPr>
            <a:r>
              <a:rPr lang="en-US" sz="1429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42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429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42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429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3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254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254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1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41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1429" dirty="0" err="1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29" dirty="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254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254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1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21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9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05089" rtl="0" eaLnBrk="1" latinLnBrk="0" hangingPunct="1">
        <a:spcBef>
          <a:spcPct val="0"/>
        </a:spcBef>
        <a:buNone/>
        <a:defRPr sz="5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910" indent="-451910" algn="l" defTabSz="1205089" rtl="0" eaLnBrk="1" latinLnBrk="0" hangingPunct="1">
        <a:spcBef>
          <a:spcPct val="20000"/>
        </a:spcBef>
        <a:buFont typeface="Arial" pitchFamily="34" charset="0"/>
        <a:buChar char="•"/>
        <a:defRPr sz="4217" kern="1200">
          <a:solidFill>
            <a:schemeClr val="tx1"/>
          </a:solidFill>
          <a:latin typeface="+mn-lt"/>
          <a:ea typeface="+mn-ea"/>
          <a:cs typeface="+mn-cs"/>
        </a:defRPr>
      </a:lvl1pPr>
      <a:lvl2pPr marL="979136" indent="-376591" algn="l" defTabSz="1205089" rtl="0" eaLnBrk="1" latinLnBrk="0" hangingPunct="1">
        <a:spcBef>
          <a:spcPct val="20000"/>
        </a:spcBef>
        <a:buFont typeface="Arial" pitchFamily="34" charset="0"/>
        <a:buChar char="–"/>
        <a:defRPr sz="3691" kern="1200">
          <a:solidFill>
            <a:schemeClr val="tx1"/>
          </a:solidFill>
          <a:latin typeface="+mn-lt"/>
          <a:ea typeface="+mn-ea"/>
          <a:cs typeface="+mn-cs"/>
        </a:defRPr>
      </a:lvl2pPr>
      <a:lvl3pPr marL="1506362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3pPr>
      <a:lvl4pPr marL="2108906" indent="-301271" algn="l" defTabSz="1205089" rtl="0" eaLnBrk="1" latinLnBrk="0" hangingPunct="1">
        <a:spcBef>
          <a:spcPct val="20000"/>
        </a:spcBef>
        <a:buFont typeface="Arial" pitchFamily="34" charset="0"/>
        <a:buChar char="–"/>
        <a:defRPr sz="2636" kern="1200">
          <a:solidFill>
            <a:schemeClr val="tx1"/>
          </a:solidFill>
          <a:latin typeface="+mn-lt"/>
          <a:ea typeface="+mn-ea"/>
          <a:cs typeface="+mn-cs"/>
        </a:defRPr>
      </a:lvl4pPr>
      <a:lvl5pPr marL="2711451" indent="-301271" algn="l" defTabSz="1205089" rtl="0" eaLnBrk="1" latinLnBrk="0" hangingPunct="1">
        <a:spcBef>
          <a:spcPct val="20000"/>
        </a:spcBef>
        <a:buFont typeface="Arial" pitchFamily="34" charset="0"/>
        <a:buChar char="»"/>
        <a:defRPr sz="2636" kern="1200">
          <a:solidFill>
            <a:schemeClr val="tx1"/>
          </a:solidFill>
          <a:latin typeface="+mn-lt"/>
          <a:ea typeface="+mn-ea"/>
          <a:cs typeface="+mn-cs"/>
        </a:defRPr>
      </a:lvl5pPr>
      <a:lvl6pPr marL="3313996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6pPr>
      <a:lvl7pPr marL="3916539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7pPr>
      <a:lvl8pPr marL="4519083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8pPr>
      <a:lvl9pPr marL="5121628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1pPr>
      <a:lvl2pPr marL="602545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2pPr>
      <a:lvl3pPr marL="1205089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807633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4pPr>
      <a:lvl5pPr marL="2410178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5pPr>
      <a:lvl6pPr marL="3012722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6pPr>
      <a:lvl7pPr marL="3615268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7pPr>
      <a:lvl8pPr marL="4217811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8pPr>
      <a:lvl9pPr marL="4820357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5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C924CF-B8F7-02E9-5F25-5240E5B3921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171057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C924CF-B8F7-02E9-5F25-5240E5B3921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171057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6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5A9CBE3-2F4C-A3BF-B234-9411612ACC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6" y="1"/>
            <a:ext cx="1162050" cy="11620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6C222EC-C9B4-01C9-7FC3-88E3D6872F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10207256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62846">
              <a:defRPr/>
            </a:pPr>
            <a:r>
              <a:rPr lang="en-US" sz="1429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362846">
              <a:defRPr/>
            </a:pPr>
            <a:r>
              <a:rPr lang="en-US" sz="142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42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2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2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429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 defTabSz="362846">
              <a:defRPr/>
            </a:pPr>
            <a:r>
              <a:rPr lang="en-US" sz="1429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42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429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42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429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3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254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254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1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41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1429" dirty="0" err="1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429" dirty="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25691">
              <a:defRPr/>
            </a:pPr>
            <a:r>
              <a:rPr lang="en-US" sz="254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254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1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21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05089" rtl="0" eaLnBrk="1" latinLnBrk="0" hangingPunct="1">
        <a:spcBef>
          <a:spcPct val="0"/>
        </a:spcBef>
        <a:buNone/>
        <a:defRPr sz="5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910" indent="-451910" algn="l" defTabSz="1205089" rtl="0" eaLnBrk="1" latinLnBrk="0" hangingPunct="1">
        <a:spcBef>
          <a:spcPct val="20000"/>
        </a:spcBef>
        <a:buFont typeface="Arial" pitchFamily="34" charset="0"/>
        <a:buChar char="•"/>
        <a:defRPr sz="4217" kern="1200">
          <a:solidFill>
            <a:schemeClr val="tx1"/>
          </a:solidFill>
          <a:latin typeface="+mn-lt"/>
          <a:ea typeface="+mn-ea"/>
          <a:cs typeface="+mn-cs"/>
        </a:defRPr>
      </a:lvl1pPr>
      <a:lvl2pPr marL="979136" indent="-376591" algn="l" defTabSz="1205089" rtl="0" eaLnBrk="1" latinLnBrk="0" hangingPunct="1">
        <a:spcBef>
          <a:spcPct val="20000"/>
        </a:spcBef>
        <a:buFont typeface="Arial" pitchFamily="34" charset="0"/>
        <a:buChar char="–"/>
        <a:defRPr sz="3691" kern="1200">
          <a:solidFill>
            <a:schemeClr val="tx1"/>
          </a:solidFill>
          <a:latin typeface="+mn-lt"/>
          <a:ea typeface="+mn-ea"/>
          <a:cs typeface="+mn-cs"/>
        </a:defRPr>
      </a:lvl2pPr>
      <a:lvl3pPr marL="1506362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3pPr>
      <a:lvl4pPr marL="2108906" indent="-301271" algn="l" defTabSz="1205089" rtl="0" eaLnBrk="1" latinLnBrk="0" hangingPunct="1">
        <a:spcBef>
          <a:spcPct val="20000"/>
        </a:spcBef>
        <a:buFont typeface="Arial" pitchFamily="34" charset="0"/>
        <a:buChar char="–"/>
        <a:defRPr sz="2636" kern="1200">
          <a:solidFill>
            <a:schemeClr val="tx1"/>
          </a:solidFill>
          <a:latin typeface="+mn-lt"/>
          <a:ea typeface="+mn-ea"/>
          <a:cs typeface="+mn-cs"/>
        </a:defRPr>
      </a:lvl4pPr>
      <a:lvl5pPr marL="2711451" indent="-301271" algn="l" defTabSz="1205089" rtl="0" eaLnBrk="1" latinLnBrk="0" hangingPunct="1">
        <a:spcBef>
          <a:spcPct val="20000"/>
        </a:spcBef>
        <a:buFont typeface="Arial" pitchFamily="34" charset="0"/>
        <a:buChar char="»"/>
        <a:defRPr sz="2636" kern="1200">
          <a:solidFill>
            <a:schemeClr val="tx1"/>
          </a:solidFill>
          <a:latin typeface="+mn-lt"/>
          <a:ea typeface="+mn-ea"/>
          <a:cs typeface="+mn-cs"/>
        </a:defRPr>
      </a:lvl5pPr>
      <a:lvl6pPr marL="3313996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6pPr>
      <a:lvl7pPr marL="3916539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7pPr>
      <a:lvl8pPr marL="4519083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8pPr>
      <a:lvl9pPr marL="5121628" indent="-301271" algn="l" defTabSz="1205089" rtl="0" eaLnBrk="1" latinLnBrk="0" hangingPunct="1">
        <a:spcBef>
          <a:spcPct val="20000"/>
        </a:spcBef>
        <a:buFont typeface="Arial" pitchFamily="34" charset="0"/>
        <a:buChar char="•"/>
        <a:defRPr sz="2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1pPr>
      <a:lvl2pPr marL="602545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2pPr>
      <a:lvl3pPr marL="1205089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807633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4pPr>
      <a:lvl5pPr marL="2410178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5pPr>
      <a:lvl6pPr marL="3012722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6pPr>
      <a:lvl7pPr marL="3615268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7pPr>
      <a:lvl8pPr marL="4217811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8pPr>
      <a:lvl9pPr marL="4820357" algn="l" defTabSz="1205089" rtl="0" eaLnBrk="1" latinLnBrk="0" hangingPunct="1">
        <a:defRPr sz="23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hyperlink" Target="https://create.kahoot.it/share/nghe-tac-dung-oan-ten-cua-san-pham/8c2635a1-a948-4960-834c-71fabae3faa5" TargetMode="External"/><Relationship Id="rId5" Type="http://schemas.openxmlformats.org/officeDocument/2006/relationships/image" Target="../media/image58.png"/><Relationship Id="rId10" Type="http://schemas.openxmlformats.org/officeDocument/2006/relationships/image" Target="../media/image3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gpt.com/g/g-2fkFE8rbu-dall-e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5073" y="5549698"/>
            <a:ext cx="1640979" cy="143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3311" y="-146950"/>
            <a:ext cx="1501739" cy="179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394879" y="546584"/>
            <a:ext cx="7518777" cy="51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ĐÔNG HẢI 1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57398" y="1545441"/>
            <a:ext cx="8592548" cy="1216677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0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22" y="4756821"/>
            <a:ext cx="4207090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4050127" y="1088821"/>
            <a:ext cx="448415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228725" y="5062845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89726" y="5640119"/>
            <a:ext cx="800275" cy="5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1379" y="3094844"/>
            <a:ext cx="11401777" cy="14826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CÔNG NGHỆ LỚP 3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endParaRPr lang="en-US" sz="1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7940" eaLnBrk="1" hangingPunct="1"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TỰ NHIÊN VÀ CÔNG NGHỆ </a:t>
            </a:r>
            <a:r>
              <a:rPr 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(TT)</a:t>
            </a:r>
            <a:endParaRPr lang="en-US" sz="35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2536" y="5276705"/>
            <a:ext cx="426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Lã Thị Thu Hà</a:t>
            </a:r>
          </a:p>
          <a:p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1997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ỉ sử dụng khi cần thiế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2" y="285752"/>
            <a:ext cx="4606689" cy="2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hlinkClick r:id="rId11"/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3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710BF325-EBB1-4A02-9EC5-305E57F2D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375" y="1615216"/>
            <a:ext cx="5822944" cy="5751966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45119A54-0BC7-2E63-149C-17773602EFFA}"/>
              </a:ext>
            </a:extLst>
          </p:cNvPr>
          <p:cNvSpPr txBox="1"/>
          <p:nvPr/>
        </p:nvSpPr>
        <p:spPr>
          <a:xfrm>
            <a:off x="2663688" y="1596608"/>
            <a:ext cx="8905936" cy="28007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</a:lstStyle>
          <a:p>
            <a:pPr algn="just"/>
            <a:r>
              <a:rPr lang="nl-NL" sz="4400" i="1" dirty="0" smtClean="0"/>
              <a:t>Sản phẩm </a:t>
            </a:r>
            <a:r>
              <a:rPr lang="nl-NL" sz="4400" i="1" dirty="0"/>
              <a:t>công nghệ trong gia đình được tạo ra để phục vụ cuộc sống. Cần giữ gìn chúng để sử dụng được tốt, an toàn và lâu bền.</a:t>
            </a:r>
            <a:endParaRPr lang="vi-VN" altLang="zh-CN" sz="44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4435" y="566439"/>
            <a:ext cx="619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30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2477136"/>
            <a:ext cx="12192000" cy="4378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1" name="任意多边形 27">
            <a:extLst>
              <a:ext uri="{FF2B5EF4-FFF2-40B4-BE49-F238E27FC236}">
                <a16:creationId xmlns:a16="http://schemas.microsoft.com/office/drawing/2014/main" id="{CC0495B2-286D-4E20-8E5A-F741514087C2}"/>
              </a:ext>
            </a:extLst>
          </p:cNvPr>
          <p:cNvSpPr/>
          <p:nvPr/>
        </p:nvSpPr>
        <p:spPr>
          <a:xfrm>
            <a:off x="2667647" y="269160"/>
            <a:ext cx="640502" cy="4220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sp>
        <p:nvSpPr>
          <p:cNvPr id="92" name="任意多边形 10">
            <a:extLst>
              <a:ext uri="{FF2B5EF4-FFF2-40B4-BE49-F238E27FC236}">
                <a16:creationId xmlns:a16="http://schemas.microsoft.com/office/drawing/2014/main" id="{2101CC3A-3BE7-4B8B-96AB-174E38447908}"/>
              </a:ext>
            </a:extLst>
          </p:cNvPr>
          <p:cNvSpPr/>
          <p:nvPr/>
        </p:nvSpPr>
        <p:spPr>
          <a:xfrm>
            <a:off x="2038573" y="928300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sp>
        <p:nvSpPr>
          <p:cNvPr id="93" name="任意多边形 27">
            <a:extLst>
              <a:ext uri="{FF2B5EF4-FFF2-40B4-BE49-F238E27FC236}">
                <a16:creationId xmlns:a16="http://schemas.microsoft.com/office/drawing/2014/main" id="{F9DABD06-A78B-48EC-993A-5B03D520B5F6}"/>
              </a:ext>
            </a:extLst>
          </p:cNvPr>
          <p:cNvSpPr/>
          <p:nvPr/>
        </p:nvSpPr>
        <p:spPr>
          <a:xfrm>
            <a:off x="8123913" y="1300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等线" panose="020F0502020204030204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887602" y="230758"/>
            <a:ext cx="1701282" cy="1701282"/>
          </a:xfrm>
          <a:prstGeom prst="rect">
            <a:avLst/>
          </a:prstGeom>
        </p:spPr>
      </p:pic>
      <p:sp>
        <p:nvSpPr>
          <p:cNvPr id="96" name="任意多边形 27">
            <a:extLst>
              <a:ext uri="{FF2B5EF4-FFF2-40B4-BE49-F238E27FC236}">
                <a16:creationId xmlns:a16="http://schemas.microsoft.com/office/drawing/2014/main" id="{A490F365-A44B-4046-A8AE-41FBE36CEFB5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C00000"/>
              </a:solidFill>
              <a:latin typeface="等线" panose="020F0502020204030204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02" y="398582"/>
            <a:ext cx="1656475" cy="16564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-381938" y="1729212"/>
            <a:ext cx="5177101" cy="5177101"/>
          </a:xfrm>
          <a:prstGeom prst="rect">
            <a:avLst/>
          </a:prstGeom>
        </p:spPr>
      </p:pic>
      <p:sp>
        <p:nvSpPr>
          <p:cNvPr id="5" name="TextBox 4">
            <a:hlinkClick r:id="rId8"/>
          </p:cNvPr>
          <p:cNvSpPr txBox="1"/>
          <p:nvPr/>
        </p:nvSpPr>
        <p:spPr>
          <a:xfrm>
            <a:off x="2105026" y="2699045"/>
            <a:ext cx="9843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Circle" panose="020B0703020102020204" pitchFamily="34" charset="0"/>
              </a:rPr>
              <a:t>THIẾT KẾ 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  <a:latin typeface="Circle" panose="020B0703020102020204" pitchFamily="34" charset="0"/>
              </a:rPr>
              <a:t>“THIẾT BỊ CÔNG NGHỆ TƯƠNG LAI”</a:t>
            </a:r>
            <a:endParaRPr lang="en-US" sz="3200" dirty="0">
              <a:solidFill>
                <a:srgbClr val="C00000"/>
              </a:solidFill>
              <a:latin typeface="Circle" panose="020B0703020102020204" pitchFamily="34" charset="0"/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21295CC2-3CA3-84D9-6C49-8786BA948637}"/>
              </a:ext>
            </a:extLst>
          </p:cNvPr>
          <p:cNvSpPr txBox="1"/>
          <p:nvPr/>
        </p:nvSpPr>
        <p:spPr>
          <a:xfrm>
            <a:off x="5100376" y="1468427"/>
            <a:ext cx="3908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 thi</a:t>
            </a:r>
            <a:endParaRPr lang="en-US" sz="4800" b="1" dirty="0">
              <a:gradFill>
                <a:gsLst>
                  <a:gs pos="100000">
                    <a:srgbClr val="5896D0"/>
                  </a:gs>
                  <a:gs pos="0">
                    <a:srgbClr val="2061B1"/>
                  </a:gs>
                </a:gsLst>
                <a:lin ang="5400000" scaled="1"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19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2DEDC6F-31FA-A195-E93C-B75562370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24" y="1929951"/>
            <a:ext cx="4449577" cy="4449577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270E9E5D-A3DD-CD99-7CC8-2A633FC1868E}"/>
              </a:ext>
            </a:extLst>
          </p:cNvPr>
          <p:cNvGrpSpPr/>
          <p:nvPr/>
        </p:nvGrpSpPr>
        <p:grpSpPr>
          <a:xfrm>
            <a:off x="452663" y="1834231"/>
            <a:ext cx="5681437" cy="2499644"/>
            <a:chOff x="1337887" y="1677345"/>
            <a:chExt cx="4768511" cy="2048597"/>
          </a:xfrm>
        </p:grpSpPr>
        <p:sp>
          <p:nvSpPr>
            <p:cNvPr id="6" name="云形 9">
              <a:extLst>
                <a:ext uri="{FF2B5EF4-FFF2-40B4-BE49-F238E27FC236}">
                  <a16:creationId xmlns:a16="http://schemas.microsoft.com/office/drawing/2014/main" id="{C0895F91-6F11-0A4E-70D7-20F4EF2901F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id="{21295CC2-3CA3-84D9-6C49-8786BA948637}"/>
                </a:ext>
              </a:extLst>
            </p:cNvPr>
            <p:cNvSpPr txBox="1"/>
            <p:nvPr/>
          </p:nvSpPr>
          <p:spPr>
            <a:xfrm>
              <a:off x="1767933" y="1984045"/>
              <a:ext cx="4170581" cy="1437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thêm ví dụ về các sản phẩm công nghệ trong gia đình</a:t>
              </a:r>
              <a:endParaRPr lang="en-US" sz="36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4">
            <a:extLst>
              <a:ext uri="{FF2B5EF4-FFF2-40B4-BE49-F238E27FC236}">
                <a16:creationId xmlns:a16="http://schemas.microsoft.com/office/drawing/2014/main" id="{6F10B4F1-8036-E796-043B-2AF8811D94D4}"/>
              </a:ext>
            </a:extLst>
          </p:cNvPr>
          <p:cNvGrpSpPr/>
          <p:nvPr/>
        </p:nvGrpSpPr>
        <p:grpSpPr>
          <a:xfrm>
            <a:off x="2650733" y="4186077"/>
            <a:ext cx="5381162" cy="1964955"/>
            <a:chOff x="2497338" y="3906759"/>
            <a:chExt cx="5381162" cy="1964955"/>
          </a:xfrm>
        </p:grpSpPr>
        <p:sp>
          <p:nvSpPr>
            <p:cNvPr id="9" name="云形 15">
              <a:extLst>
                <a:ext uri="{FF2B5EF4-FFF2-40B4-BE49-F238E27FC236}">
                  <a16:creationId xmlns:a16="http://schemas.microsoft.com/office/drawing/2014/main" id="{D2A6CC34-8187-43FA-AEBF-FB825F67177E}"/>
                </a:ext>
              </a:extLst>
            </p:cNvPr>
            <p:cNvSpPr/>
            <p:nvPr/>
          </p:nvSpPr>
          <p:spPr>
            <a:xfrm>
              <a:off x="2497338" y="3906759"/>
              <a:ext cx="5381162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文本框 16">
              <a:extLst>
                <a:ext uri="{FF2B5EF4-FFF2-40B4-BE49-F238E27FC236}">
                  <a16:creationId xmlns:a16="http://schemas.microsoft.com/office/drawing/2014/main" id="{5C3902E4-35C9-CD61-0907-FC7F7C0A4A4A}"/>
                </a:ext>
              </a:extLst>
            </p:cNvPr>
            <p:cNvSpPr txBox="1"/>
            <p:nvPr/>
          </p:nvSpPr>
          <p:spPr>
            <a:xfrm>
              <a:off x="2721182" y="4211539"/>
              <a:ext cx="51573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4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endParaRPr lang="en-US" sz="44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87E49B-EEEF-FA1E-BCA1-09C7AF215B17}"/>
              </a:ext>
            </a:extLst>
          </p:cNvPr>
          <p:cNvSpPr txBox="1"/>
          <p:nvPr/>
        </p:nvSpPr>
        <p:spPr>
          <a:xfrm>
            <a:off x="4439559" y="397955"/>
            <a:ext cx="42689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C000"/>
                </a:solidFill>
                <a:effectLst>
                  <a:glow rad="50800">
                    <a:srgbClr val="FFC000">
                      <a:satMod val="175000"/>
                      <a:alpha val="37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5735BB5-5814-1866-6278-C262D822F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" y="619600"/>
            <a:ext cx="12137748" cy="56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" y="2585195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438150" y="1443529"/>
            <a:ext cx="110725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2805B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2580357" y="2733621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6611885" y="2656070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4713809" y="4860028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6625412" y="2665805"/>
            <a:ext cx="947601" cy="694025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296" y="2089532"/>
            <a:ext cx="2465932" cy="1846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487" y="4296607"/>
            <a:ext cx="2390476" cy="182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3439" y="2137472"/>
            <a:ext cx="2853864" cy="179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9897657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" y="2585195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438150" y="1443529"/>
            <a:ext cx="11407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2805B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2580357" y="2733621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6611885" y="2656070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4713809" y="4860028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4698484" y="4854722"/>
            <a:ext cx="947601" cy="694025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072" y="2082429"/>
            <a:ext cx="2779143" cy="1845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156" y="2012478"/>
            <a:ext cx="3046094" cy="1915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6736" y="3994895"/>
            <a:ext cx="3162464" cy="23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25586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onnsiteX0" fmla="*/ 0 w 11296650"/>
              <a:gd name="connsiteY0" fmla="*/ 621782 h 5924550"/>
              <a:gd name="connsiteX1" fmla="*/ 621782 w 11296650"/>
              <a:gd name="connsiteY1" fmla="*/ 0 h 5924550"/>
              <a:gd name="connsiteX2" fmla="*/ 10674868 w 11296650"/>
              <a:gd name="connsiteY2" fmla="*/ 0 h 5924550"/>
              <a:gd name="connsiteX3" fmla="*/ 11296650 w 11296650"/>
              <a:gd name="connsiteY3" fmla="*/ 621782 h 5924550"/>
              <a:gd name="connsiteX4" fmla="*/ 11296650 w 11296650"/>
              <a:gd name="connsiteY4" fmla="*/ 5302768 h 5924550"/>
              <a:gd name="connsiteX5" fmla="*/ 10674868 w 11296650"/>
              <a:gd name="connsiteY5" fmla="*/ 5924550 h 5924550"/>
              <a:gd name="connsiteX6" fmla="*/ 621782 w 11296650"/>
              <a:gd name="connsiteY6" fmla="*/ 5924550 h 5924550"/>
              <a:gd name="connsiteX7" fmla="*/ 0 w 11296650"/>
              <a:gd name="connsiteY7" fmla="*/ 5302768 h 5924550"/>
              <a:gd name="connsiteX8" fmla="*/ 0 w 11296650"/>
              <a:gd name="connsiteY8" fmla="*/ 621782 h 59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algn="just">
              <a:spcBef>
                <a:spcPts val="1200"/>
              </a:spcBef>
            </a:pPr>
            <a:endParaRPr lang="en-US" sz="2800" kern="0" dirty="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A7D2D8-6135-79DB-7E73-7DC86AA91A3F}"/>
              </a:ext>
            </a:extLst>
          </p:cNvPr>
          <p:cNvSpPr/>
          <p:nvPr/>
        </p:nvSpPr>
        <p:spPr>
          <a:xfrm>
            <a:off x="407500" y="438151"/>
            <a:ext cx="11311975" cy="6072775"/>
          </a:xfrm>
          <a:custGeom>
            <a:avLst/>
            <a:gdLst>
              <a:gd name="connsiteX0" fmla="*/ 0 w 11311975"/>
              <a:gd name="connsiteY0" fmla="*/ 1012149 h 6072775"/>
              <a:gd name="connsiteX1" fmla="*/ 1012149 w 11311975"/>
              <a:gd name="connsiteY1" fmla="*/ 0 h 6072775"/>
              <a:gd name="connsiteX2" fmla="*/ 1675555 w 11311975"/>
              <a:gd name="connsiteY2" fmla="*/ 0 h 6072775"/>
              <a:gd name="connsiteX3" fmla="*/ 2153206 w 11311975"/>
              <a:gd name="connsiteY3" fmla="*/ 0 h 6072775"/>
              <a:gd name="connsiteX4" fmla="*/ 3002366 w 11311975"/>
              <a:gd name="connsiteY4" fmla="*/ 0 h 6072775"/>
              <a:gd name="connsiteX5" fmla="*/ 3387141 w 11311975"/>
              <a:gd name="connsiteY5" fmla="*/ 0 h 6072775"/>
              <a:gd name="connsiteX6" fmla="*/ 3957669 w 11311975"/>
              <a:gd name="connsiteY6" fmla="*/ 0 h 6072775"/>
              <a:gd name="connsiteX7" fmla="*/ 4528198 w 11311975"/>
              <a:gd name="connsiteY7" fmla="*/ 0 h 6072775"/>
              <a:gd name="connsiteX8" fmla="*/ 5377357 w 11311975"/>
              <a:gd name="connsiteY8" fmla="*/ 0 h 6072775"/>
              <a:gd name="connsiteX9" fmla="*/ 6040763 w 11311975"/>
              <a:gd name="connsiteY9" fmla="*/ 0 h 6072775"/>
              <a:gd name="connsiteX10" fmla="*/ 6889922 w 11311975"/>
              <a:gd name="connsiteY10" fmla="*/ 0 h 6072775"/>
              <a:gd name="connsiteX11" fmla="*/ 7739081 w 11311975"/>
              <a:gd name="connsiteY11" fmla="*/ 0 h 6072775"/>
              <a:gd name="connsiteX12" fmla="*/ 8495363 w 11311975"/>
              <a:gd name="connsiteY12" fmla="*/ 0 h 6072775"/>
              <a:gd name="connsiteX13" fmla="*/ 9251645 w 11311975"/>
              <a:gd name="connsiteY13" fmla="*/ 0 h 6072775"/>
              <a:gd name="connsiteX14" fmla="*/ 9636421 w 11311975"/>
              <a:gd name="connsiteY14" fmla="*/ 0 h 6072775"/>
              <a:gd name="connsiteX15" fmla="*/ 10299826 w 11311975"/>
              <a:gd name="connsiteY15" fmla="*/ 0 h 6072775"/>
              <a:gd name="connsiteX16" fmla="*/ 11311975 w 11311975"/>
              <a:gd name="connsiteY16" fmla="*/ 1012149 h 6072775"/>
              <a:gd name="connsiteX17" fmla="*/ 11311975 w 11311975"/>
              <a:gd name="connsiteY17" fmla="*/ 1605926 h 6072775"/>
              <a:gd name="connsiteX18" fmla="*/ 11311975 w 11311975"/>
              <a:gd name="connsiteY18" fmla="*/ 2361641 h 6072775"/>
              <a:gd name="connsiteX19" fmla="*/ 11311975 w 11311975"/>
              <a:gd name="connsiteY19" fmla="*/ 3117357 h 6072775"/>
              <a:gd name="connsiteX20" fmla="*/ 11311975 w 11311975"/>
              <a:gd name="connsiteY20" fmla="*/ 3792103 h 6072775"/>
              <a:gd name="connsiteX21" fmla="*/ 11311975 w 11311975"/>
              <a:gd name="connsiteY21" fmla="*/ 4466849 h 6072775"/>
              <a:gd name="connsiteX22" fmla="*/ 11311975 w 11311975"/>
              <a:gd name="connsiteY22" fmla="*/ 5060626 h 6072775"/>
              <a:gd name="connsiteX23" fmla="*/ 10299826 w 11311975"/>
              <a:gd name="connsiteY23" fmla="*/ 6072775 h 6072775"/>
              <a:gd name="connsiteX24" fmla="*/ 9729297 w 11311975"/>
              <a:gd name="connsiteY24" fmla="*/ 6072775 h 6072775"/>
              <a:gd name="connsiteX25" fmla="*/ 9344522 w 11311975"/>
              <a:gd name="connsiteY25" fmla="*/ 6072775 h 6072775"/>
              <a:gd name="connsiteX26" fmla="*/ 8495363 w 11311975"/>
              <a:gd name="connsiteY26" fmla="*/ 6072775 h 6072775"/>
              <a:gd name="connsiteX27" fmla="*/ 7924834 w 11311975"/>
              <a:gd name="connsiteY27" fmla="*/ 6072775 h 6072775"/>
              <a:gd name="connsiteX28" fmla="*/ 7354306 w 11311975"/>
              <a:gd name="connsiteY28" fmla="*/ 6072775 h 6072775"/>
              <a:gd name="connsiteX29" fmla="*/ 6690900 w 11311975"/>
              <a:gd name="connsiteY29" fmla="*/ 6072775 h 6072775"/>
              <a:gd name="connsiteX30" fmla="*/ 6306125 w 11311975"/>
              <a:gd name="connsiteY30" fmla="*/ 6072775 h 6072775"/>
              <a:gd name="connsiteX31" fmla="*/ 5549843 w 11311975"/>
              <a:gd name="connsiteY31" fmla="*/ 6072775 h 6072775"/>
              <a:gd name="connsiteX32" fmla="*/ 4700684 w 11311975"/>
              <a:gd name="connsiteY32" fmla="*/ 6072775 h 6072775"/>
              <a:gd name="connsiteX33" fmla="*/ 4037278 w 11311975"/>
              <a:gd name="connsiteY33" fmla="*/ 6072775 h 6072775"/>
              <a:gd name="connsiteX34" fmla="*/ 3280996 w 11311975"/>
              <a:gd name="connsiteY34" fmla="*/ 6072775 h 6072775"/>
              <a:gd name="connsiteX35" fmla="*/ 2617590 w 11311975"/>
              <a:gd name="connsiteY35" fmla="*/ 6072775 h 6072775"/>
              <a:gd name="connsiteX36" fmla="*/ 1768431 w 11311975"/>
              <a:gd name="connsiteY36" fmla="*/ 6072775 h 6072775"/>
              <a:gd name="connsiteX37" fmla="*/ 1012149 w 11311975"/>
              <a:gd name="connsiteY37" fmla="*/ 6072775 h 6072775"/>
              <a:gd name="connsiteX38" fmla="*/ 0 w 11311975"/>
              <a:gd name="connsiteY38" fmla="*/ 5060626 h 6072775"/>
              <a:gd name="connsiteX39" fmla="*/ 0 w 11311975"/>
              <a:gd name="connsiteY39" fmla="*/ 4507334 h 6072775"/>
              <a:gd name="connsiteX40" fmla="*/ 0 w 11311975"/>
              <a:gd name="connsiteY40" fmla="*/ 3751618 h 6072775"/>
              <a:gd name="connsiteX41" fmla="*/ 0 w 11311975"/>
              <a:gd name="connsiteY41" fmla="*/ 3198327 h 6072775"/>
              <a:gd name="connsiteX42" fmla="*/ 0 w 11311975"/>
              <a:gd name="connsiteY42" fmla="*/ 2645035 h 6072775"/>
              <a:gd name="connsiteX43" fmla="*/ 0 w 11311975"/>
              <a:gd name="connsiteY43" fmla="*/ 1970289 h 6072775"/>
              <a:gd name="connsiteX44" fmla="*/ 0 w 11311975"/>
              <a:gd name="connsiteY44" fmla="*/ 1012149 h 60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11975" h="6072775" fill="none" extrusionOk="0">
                <a:moveTo>
                  <a:pt x="0" y="1012149"/>
                </a:moveTo>
                <a:cubicBezTo>
                  <a:pt x="-95465" y="439014"/>
                  <a:pt x="391642" y="-90405"/>
                  <a:pt x="1012149" y="0"/>
                </a:cubicBezTo>
                <a:cubicBezTo>
                  <a:pt x="1314884" y="19701"/>
                  <a:pt x="1470955" y="-13067"/>
                  <a:pt x="1675555" y="0"/>
                </a:cubicBezTo>
                <a:cubicBezTo>
                  <a:pt x="1880155" y="13067"/>
                  <a:pt x="2032717" y="8064"/>
                  <a:pt x="2153206" y="0"/>
                </a:cubicBezTo>
                <a:cubicBezTo>
                  <a:pt x="2273695" y="-8064"/>
                  <a:pt x="2778767" y="12888"/>
                  <a:pt x="3002366" y="0"/>
                </a:cubicBezTo>
                <a:cubicBezTo>
                  <a:pt x="3225965" y="-12888"/>
                  <a:pt x="3287322" y="-15048"/>
                  <a:pt x="3387141" y="0"/>
                </a:cubicBezTo>
                <a:cubicBezTo>
                  <a:pt x="3486961" y="15048"/>
                  <a:pt x="3833789" y="19558"/>
                  <a:pt x="3957669" y="0"/>
                </a:cubicBezTo>
                <a:cubicBezTo>
                  <a:pt x="4081549" y="-19558"/>
                  <a:pt x="4344896" y="1210"/>
                  <a:pt x="4528198" y="0"/>
                </a:cubicBezTo>
                <a:cubicBezTo>
                  <a:pt x="4711500" y="-1210"/>
                  <a:pt x="5098204" y="-17198"/>
                  <a:pt x="5377357" y="0"/>
                </a:cubicBezTo>
                <a:cubicBezTo>
                  <a:pt x="5656510" y="17198"/>
                  <a:pt x="5848342" y="27812"/>
                  <a:pt x="6040763" y="0"/>
                </a:cubicBezTo>
                <a:cubicBezTo>
                  <a:pt x="6233184" y="-27812"/>
                  <a:pt x="6538265" y="-7746"/>
                  <a:pt x="6889922" y="0"/>
                </a:cubicBezTo>
                <a:cubicBezTo>
                  <a:pt x="7241579" y="7746"/>
                  <a:pt x="7514583" y="40843"/>
                  <a:pt x="7739081" y="0"/>
                </a:cubicBezTo>
                <a:cubicBezTo>
                  <a:pt x="7963579" y="-40843"/>
                  <a:pt x="8149437" y="-25895"/>
                  <a:pt x="8495363" y="0"/>
                </a:cubicBezTo>
                <a:cubicBezTo>
                  <a:pt x="8841289" y="25895"/>
                  <a:pt x="9050419" y="24888"/>
                  <a:pt x="9251645" y="0"/>
                </a:cubicBezTo>
                <a:cubicBezTo>
                  <a:pt x="9452871" y="-24888"/>
                  <a:pt x="9488384" y="5219"/>
                  <a:pt x="9636421" y="0"/>
                </a:cubicBezTo>
                <a:cubicBezTo>
                  <a:pt x="9784458" y="-5219"/>
                  <a:pt x="9986529" y="-29281"/>
                  <a:pt x="10299826" y="0"/>
                </a:cubicBezTo>
                <a:cubicBezTo>
                  <a:pt x="10771606" y="88537"/>
                  <a:pt x="11386303" y="405355"/>
                  <a:pt x="11311975" y="1012149"/>
                </a:cubicBezTo>
                <a:cubicBezTo>
                  <a:pt x="11313497" y="1299247"/>
                  <a:pt x="11332097" y="1412428"/>
                  <a:pt x="11311975" y="1605926"/>
                </a:cubicBezTo>
                <a:cubicBezTo>
                  <a:pt x="11291853" y="1799424"/>
                  <a:pt x="11311872" y="2142919"/>
                  <a:pt x="11311975" y="2361641"/>
                </a:cubicBezTo>
                <a:cubicBezTo>
                  <a:pt x="11312078" y="2580364"/>
                  <a:pt x="11326783" y="2770178"/>
                  <a:pt x="11311975" y="3117357"/>
                </a:cubicBezTo>
                <a:cubicBezTo>
                  <a:pt x="11297167" y="3464536"/>
                  <a:pt x="11338675" y="3646219"/>
                  <a:pt x="11311975" y="3792103"/>
                </a:cubicBezTo>
                <a:cubicBezTo>
                  <a:pt x="11285275" y="3937987"/>
                  <a:pt x="11330226" y="4271195"/>
                  <a:pt x="11311975" y="4466849"/>
                </a:cubicBezTo>
                <a:cubicBezTo>
                  <a:pt x="11293724" y="4662503"/>
                  <a:pt x="11309995" y="4782586"/>
                  <a:pt x="11311975" y="5060626"/>
                </a:cubicBezTo>
                <a:cubicBezTo>
                  <a:pt x="11277937" y="5716255"/>
                  <a:pt x="10850161" y="6043822"/>
                  <a:pt x="10299826" y="6072775"/>
                </a:cubicBezTo>
                <a:cubicBezTo>
                  <a:pt x="10121485" y="6094292"/>
                  <a:pt x="9908707" y="6084348"/>
                  <a:pt x="9729297" y="6072775"/>
                </a:cubicBezTo>
                <a:cubicBezTo>
                  <a:pt x="9549887" y="6061202"/>
                  <a:pt x="9454576" y="6069724"/>
                  <a:pt x="9344522" y="6072775"/>
                </a:cubicBezTo>
                <a:cubicBezTo>
                  <a:pt x="9234469" y="6075826"/>
                  <a:pt x="8687302" y="6043413"/>
                  <a:pt x="8495363" y="6072775"/>
                </a:cubicBezTo>
                <a:cubicBezTo>
                  <a:pt x="8303424" y="6102137"/>
                  <a:pt x="8123300" y="6070834"/>
                  <a:pt x="7924834" y="6072775"/>
                </a:cubicBezTo>
                <a:cubicBezTo>
                  <a:pt x="7726368" y="6074716"/>
                  <a:pt x="7638495" y="6087772"/>
                  <a:pt x="7354306" y="6072775"/>
                </a:cubicBezTo>
                <a:cubicBezTo>
                  <a:pt x="7070117" y="6057778"/>
                  <a:pt x="6861958" y="6065890"/>
                  <a:pt x="6690900" y="6072775"/>
                </a:cubicBezTo>
                <a:cubicBezTo>
                  <a:pt x="6519842" y="6079660"/>
                  <a:pt x="6429192" y="6053812"/>
                  <a:pt x="6306125" y="6072775"/>
                </a:cubicBezTo>
                <a:cubicBezTo>
                  <a:pt x="6183059" y="6091738"/>
                  <a:pt x="5808813" y="6036194"/>
                  <a:pt x="5549843" y="6072775"/>
                </a:cubicBezTo>
                <a:cubicBezTo>
                  <a:pt x="5290873" y="6109356"/>
                  <a:pt x="4908714" y="6073046"/>
                  <a:pt x="4700684" y="6072775"/>
                </a:cubicBezTo>
                <a:cubicBezTo>
                  <a:pt x="4492654" y="6072504"/>
                  <a:pt x="4255704" y="6064813"/>
                  <a:pt x="4037278" y="6072775"/>
                </a:cubicBezTo>
                <a:cubicBezTo>
                  <a:pt x="3818852" y="6080737"/>
                  <a:pt x="3589786" y="6041011"/>
                  <a:pt x="3280996" y="6072775"/>
                </a:cubicBezTo>
                <a:cubicBezTo>
                  <a:pt x="2972206" y="6104539"/>
                  <a:pt x="2878790" y="6079918"/>
                  <a:pt x="2617590" y="6072775"/>
                </a:cubicBezTo>
                <a:cubicBezTo>
                  <a:pt x="2356390" y="6065632"/>
                  <a:pt x="2067358" y="6099343"/>
                  <a:pt x="1768431" y="6072775"/>
                </a:cubicBezTo>
                <a:cubicBezTo>
                  <a:pt x="1469504" y="6046207"/>
                  <a:pt x="1179758" y="6093647"/>
                  <a:pt x="1012149" y="6072775"/>
                </a:cubicBezTo>
                <a:cubicBezTo>
                  <a:pt x="480664" y="6062339"/>
                  <a:pt x="-48789" y="5497845"/>
                  <a:pt x="0" y="5060626"/>
                </a:cubicBezTo>
                <a:cubicBezTo>
                  <a:pt x="-8994" y="4903560"/>
                  <a:pt x="-21262" y="4687678"/>
                  <a:pt x="0" y="4507334"/>
                </a:cubicBezTo>
                <a:cubicBezTo>
                  <a:pt x="21262" y="4326990"/>
                  <a:pt x="-18214" y="4038910"/>
                  <a:pt x="0" y="3751618"/>
                </a:cubicBezTo>
                <a:cubicBezTo>
                  <a:pt x="18214" y="3464326"/>
                  <a:pt x="409" y="3429327"/>
                  <a:pt x="0" y="3198327"/>
                </a:cubicBezTo>
                <a:cubicBezTo>
                  <a:pt x="-409" y="2967327"/>
                  <a:pt x="-3995" y="2773865"/>
                  <a:pt x="0" y="2645035"/>
                </a:cubicBezTo>
                <a:cubicBezTo>
                  <a:pt x="3995" y="2516205"/>
                  <a:pt x="19338" y="2199072"/>
                  <a:pt x="0" y="1970289"/>
                </a:cubicBezTo>
                <a:cubicBezTo>
                  <a:pt x="-19338" y="1741506"/>
                  <a:pt x="-16956" y="1398874"/>
                  <a:pt x="0" y="1012149"/>
                </a:cubicBezTo>
                <a:close/>
              </a:path>
              <a:path w="11311975" h="6072775" stroke="0" extrusionOk="0">
                <a:moveTo>
                  <a:pt x="0" y="1012149"/>
                </a:moveTo>
                <a:cubicBezTo>
                  <a:pt x="-5356" y="421353"/>
                  <a:pt x="412126" y="22481"/>
                  <a:pt x="1012149" y="0"/>
                </a:cubicBezTo>
                <a:cubicBezTo>
                  <a:pt x="1254703" y="12000"/>
                  <a:pt x="1369322" y="33112"/>
                  <a:pt x="1675555" y="0"/>
                </a:cubicBezTo>
                <a:cubicBezTo>
                  <a:pt x="1981788" y="-33112"/>
                  <a:pt x="1961827" y="-12613"/>
                  <a:pt x="2153206" y="0"/>
                </a:cubicBezTo>
                <a:cubicBezTo>
                  <a:pt x="2344585" y="12613"/>
                  <a:pt x="2407804" y="2746"/>
                  <a:pt x="2537982" y="0"/>
                </a:cubicBezTo>
                <a:cubicBezTo>
                  <a:pt x="2668160" y="-2746"/>
                  <a:pt x="3044337" y="-32634"/>
                  <a:pt x="3294264" y="0"/>
                </a:cubicBezTo>
                <a:cubicBezTo>
                  <a:pt x="3544191" y="32634"/>
                  <a:pt x="3747554" y="-4954"/>
                  <a:pt x="4050546" y="0"/>
                </a:cubicBezTo>
                <a:cubicBezTo>
                  <a:pt x="4353538" y="4954"/>
                  <a:pt x="4486513" y="11552"/>
                  <a:pt x="4713952" y="0"/>
                </a:cubicBezTo>
                <a:cubicBezTo>
                  <a:pt x="4941391" y="-11552"/>
                  <a:pt x="5125927" y="-3950"/>
                  <a:pt x="5284480" y="0"/>
                </a:cubicBezTo>
                <a:cubicBezTo>
                  <a:pt x="5443033" y="3950"/>
                  <a:pt x="5663424" y="4388"/>
                  <a:pt x="5855009" y="0"/>
                </a:cubicBezTo>
                <a:cubicBezTo>
                  <a:pt x="6046594" y="-4388"/>
                  <a:pt x="6157170" y="13775"/>
                  <a:pt x="6239784" y="0"/>
                </a:cubicBezTo>
                <a:cubicBezTo>
                  <a:pt x="6322398" y="-13775"/>
                  <a:pt x="6826782" y="13832"/>
                  <a:pt x="6996067" y="0"/>
                </a:cubicBezTo>
                <a:cubicBezTo>
                  <a:pt x="7165352" y="-13832"/>
                  <a:pt x="7299087" y="1256"/>
                  <a:pt x="7566595" y="0"/>
                </a:cubicBezTo>
                <a:cubicBezTo>
                  <a:pt x="7834103" y="-1256"/>
                  <a:pt x="8042619" y="-6039"/>
                  <a:pt x="8415754" y="0"/>
                </a:cubicBezTo>
                <a:cubicBezTo>
                  <a:pt x="8788889" y="6039"/>
                  <a:pt x="8685800" y="-19096"/>
                  <a:pt x="8800530" y="0"/>
                </a:cubicBezTo>
                <a:cubicBezTo>
                  <a:pt x="8915260" y="19096"/>
                  <a:pt x="9303586" y="-25670"/>
                  <a:pt x="9649689" y="0"/>
                </a:cubicBezTo>
                <a:cubicBezTo>
                  <a:pt x="9995792" y="25670"/>
                  <a:pt x="10027454" y="10379"/>
                  <a:pt x="10299826" y="0"/>
                </a:cubicBezTo>
                <a:cubicBezTo>
                  <a:pt x="10847108" y="-23184"/>
                  <a:pt x="11297625" y="530400"/>
                  <a:pt x="11311975" y="1012149"/>
                </a:cubicBezTo>
                <a:cubicBezTo>
                  <a:pt x="11295146" y="1302421"/>
                  <a:pt x="11288425" y="1460604"/>
                  <a:pt x="11311975" y="1727380"/>
                </a:cubicBezTo>
                <a:cubicBezTo>
                  <a:pt x="11335525" y="1994156"/>
                  <a:pt x="11302160" y="2052418"/>
                  <a:pt x="11311975" y="2361641"/>
                </a:cubicBezTo>
                <a:cubicBezTo>
                  <a:pt x="11321790" y="2670864"/>
                  <a:pt x="11288535" y="2643978"/>
                  <a:pt x="11311975" y="2914933"/>
                </a:cubicBezTo>
                <a:cubicBezTo>
                  <a:pt x="11335415" y="3185888"/>
                  <a:pt x="11296608" y="3389948"/>
                  <a:pt x="11311975" y="3589679"/>
                </a:cubicBezTo>
                <a:cubicBezTo>
                  <a:pt x="11327342" y="3789410"/>
                  <a:pt x="11314183" y="4002415"/>
                  <a:pt x="11311975" y="4142971"/>
                </a:cubicBezTo>
                <a:cubicBezTo>
                  <a:pt x="11309767" y="4283527"/>
                  <a:pt x="11334815" y="4732693"/>
                  <a:pt x="11311975" y="5060626"/>
                </a:cubicBezTo>
                <a:cubicBezTo>
                  <a:pt x="11412547" y="5702023"/>
                  <a:pt x="10893187" y="6122224"/>
                  <a:pt x="10299826" y="6072775"/>
                </a:cubicBezTo>
                <a:cubicBezTo>
                  <a:pt x="10042296" y="6111501"/>
                  <a:pt x="9756703" y="6031174"/>
                  <a:pt x="9450667" y="6072775"/>
                </a:cubicBezTo>
                <a:cubicBezTo>
                  <a:pt x="9144631" y="6114376"/>
                  <a:pt x="9254295" y="6088955"/>
                  <a:pt x="9065892" y="6072775"/>
                </a:cubicBezTo>
                <a:cubicBezTo>
                  <a:pt x="8877489" y="6056595"/>
                  <a:pt x="8742614" y="6049129"/>
                  <a:pt x="8588240" y="6072775"/>
                </a:cubicBezTo>
                <a:cubicBezTo>
                  <a:pt x="8433866" y="6096421"/>
                  <a:pt x="7991842" y="6091365"/>
                  <a:pt x="7739081" y="6072775"/>
                </a:cubicBezTo>
                <a:cubicBezTo>
                  <a:pt x="7486320" y="6054185"/>
                  <a:pt x="7335495" y="6070046"/>
                  <a:pt x="6982799" y="6072775"/>
                </a:cubicBezTo>
                <a:cubicBezTo>
                  <a:pt x="6630103" y="6075504"/>
                  <a:pt x="6490421" y="6073490"/>
                  <a:pt x="6133639" y="6072775"/>
                </a:cubicBezTo>
                <a:cubicBezTo>
                  <a:pt x="5776857" y="6072060"/>
                  <a:pt x="5893873" y="6056774"/>
                  <a:pt x="5655988" y="6072775"/>
                </a:cubicBezTo>
                <a:cubicBezTo>
                  <a:pt x="5418103" y="6088776"/>
                  <a:pt x="5231137" y="6076506"/>
                  <a:pt x="4899705" y="6072775"/>
                </a:cubicBezTo>
                <a:cubicBezTo>
                  <a:pt x="4568273" y="6069044"/>
                  <a:pt x="4390630" y="6039618"/>
                  <a:pt x="4236300" y="6072775"/>
                </a:cubicBezTo>
                <a:cubicBezTo>
                  <a:pt x="4081970" y="6105932"/>
                  <a:pt x="3871555" y="6053644"/>
                  <a:pt x="3665771" y="6072775"/>
                </a:cubicBezTo>
                <a:cubicBezTo>
                  <a:pt x="3459987" y="6091906"/>
                  <a:pt x="3320827" y="6052903"/>
                  <a:pt x="3095242" y="6072775"/>
                </a:cubicBezTo>
                <a:cubicBezTo>
                  <a:pt x="2869657" y="6092647"/>
                  <a:pt x="2802149" y="6089621"/>
                  <a:pt x="2617590" y="6072775"/>
                </a:cubicBezTo>
                <a:cubicBezTo>
                  <a:pt x="2433031" y="6055929"/>
                  <a:pt x="2043633" y="6054182"/>
                  <a:pt x="1861308" y="6072775"/>
                </a:cubicBezTo>
                <a:cubicBezTo>
                  <a:pt x="1678983" y="6091368"/>
                  <a:pt x="1186004" y="6082985"/>
                  <a:pt x="1012149" y="6072775"/>
                </a:cubicBezTo>
                <a:cubicBezTo>
                  <a:pt x="384458" y="6001347"/>
                  <a:pt x="-37694" y="5568819"/>
                  <a:pt x="0" y="5060626"/>
                </a:cubicBezTo>
                <a:cubicBezTo>
                  <a:pt x="-26603" y="4853378"/>
                  <a:pt x="7826" y="4676153"/>
                  <a:pt x="0" y="4507334"/>
                </a:cubicBezTo>
                <a:cubicBezTo>
                  <a:pt x="-7826" y="4338515"/>
                  <a:pt x="13421" y="4100637"/>
                  <a:pt x="0" y="3913558"/>
                </a:cubicBezTo>
                <a:cubicBezTo>
                  <a:pt x="-13421" y="3726479"/>
                  <a:pt x="31832" y="3334853"/>
                  <a:pt x="0" y="3157842"/>
                </a:cubicBezTo>
                <a:cubicBezTo>
                  <a:pt x="-31832" y="2980831"/>
                  <a:pt x="29159" y="2701251"/>
                  <a:pt x="0" y="2523580"/>
                </a:cubicBezTo>
                <a:cubicBezTo>
                  <a:pt x="-29159" y="2345909"/>
                  <a:pt x="12510" y="2095625"/>
                  <a:pt x="0" y="1767865"/>
                </a:cubicBezTo>
                <a:cubicBezTo>
                  <a:pt x="-12510" y="1440105"/>
                  <a:pt x="-31506" y="1238261"/>
                  <a:pt x="0" y="1012149"/>
                </a:cubicBezTo>
                <a:close/>
              </a:path>
            </a:pathLst>
          </a:custGeom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>
              <a:solidFill>
                <a:prstClr val="black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50F4329-80EE-4580-98A6-9070BEE1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" y="2585195"/>
            <a:ext cx="323730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2CE9A-2065-41C6-AED5-16D296818241}"/>
              </a:ext>
            </a:extLst>
          </p:cNvPr>
          <p:cNvSpPr txBox="1"/>
          <p:nvPr/>
        </p:nvSpPr>
        <p:spPr>
          <a:xfrm>
            <a:off x="1157239" y="722546"/>
            <a:ext cx="101203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TRÒ CH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I: AI NHANH – AI ĐÚNG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2E872-B35A-4217-A9DF-AA4225D2BBE4}"/>
              </a:ext>
            </a:extLst>
          </p:cNvPr>
          <p:cNvSpPr txBox="1"/>
          <p:nvPr/>
        </p:nvSpPr>
        <p:spPr>
          <a:xfrm>
            <a:off x="438150" y="1443529"/>
            <a:ext cx="11407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2805B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2805B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2805BB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7421DB6D-B33A-43F0-9145-EE6CB609E782}"/>
              </a:ext>
            </a:extLst>
          </p:cNvPr>
          <p:cNvSpPr/>
          <p:nvPr/>
        </p:nvSpPr>
        <p:spPr>
          <a:xfrm>
            <a:off x="2580357" y="2733621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72428CC0-8083-4D57-B683-3FC71C89A67B}"/>
              </a:ext>
            </a:extLst>
          </p:cNvPr>
          <p:cNvSpPr/>
          <p:nvPr/>
        </p:nvSpPr>
        <p:spPr>
          <a:xfrm>
            <a:off x="6611885" y="2656070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80EDE38E-4DE3-4F7B-AEF4-772F19CA0048}"/>
              </a:ext>
            </a:extLst>
          </p:cNvPr>
          <p:cNvSpPr/>
          <p:nvPr/>
        </p:nvSpPr>
        <p:spPr>
          <a:xfrm>
            <a:off x="4713809" y="4860028"/>
            <a:ext cx="947601" cy="694025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Star: 12 Points 16">
            <a:extLst>
              <a:ext uri="{FF2B5EF4-FFF2-40B4-BE49-F238E27FC236}">
                <a16:creationId xmlns:a16="http://schemas.microsoft.com/office/drawing/2014/main" id="{582A9430-580D-43FD-A3B1-8CF59E6BB154}"/>
              </a:ext>
            </a:extLst>
          </p:cNvPr>
          <p:cNvSpPr/>
          <p:nvPr/>
        </p:nvSpPr>
        <p:spPr>
          <a:xfrm>
            <a:off x="2562189" y="2695092"/>
            <a:ext cx="947601" cy="694025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DD4A4892-3F09-4E52-A324-DB3EA97494D7}"/>
              </a:ext>
            </a:extLst>
          </p:cNvPr>
          <p:cNvSpPr/>
          <p:nvPr/>
        </p:nvSpPr>
        <p:spPr>
          <a:xfrm>
            <a:off x="981004" y="5423451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Star: 12 Points 20">
            <a:extLst>
              <a:ext uri="{FF2B5EF4-FFF2-40B4-BE49-F238E27FC236}">
                <a16:creationId xmlns:a16="http://schemas.microsoft.com/office/drawing/2014/main" id="{54B05568-785F-4ECD-919D-5D2ED855F99F}"/>
              </a:ext>
            </a:extLst>
          </p:cNvPr>
          <p:cNvSpPr/>
          <p:nvPr/>
        </p:nvSpPr>
        <p:spPr>
          <a:xfrm>
            <a:off x="981201" y="540729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Star: 12 Points 21">
            <a:extLst>
              <a:ext uri="{FF2B5EF4-FFF2-40B4-BE49-F238E27FC236}">
                <a16:creationId xmlns:a16="http://schemas.microsoft.com/office/drawing/2014/main" id="{1D8C8DD2-7074-4055-BF2E-24A99BB607F4}"/>
              </a:ext>
            </a:extLst>
          </p:cNvPr>
          <p:cNvSpPr/>
          <p:nvPr/>
        </p:nvSpPr>
        <p:spPr>
          <a:xfrm>
            <a:off x="1031315" y="5389373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Star: 12 Points 22">
            <a:extLst>
              <a:ext uri="{FF2B5EF4-FFF2-40B4-BE49-F238E27FC236}">
                <a16:creationId xmlns:a16="http://schemas.microsoft.com/office/drawing/2014/main" id="{8BCB7CA1-7FBB-4197-AC11-109AEEAC259D}"/>
              </a:ext>
            </a:extLst>
          </p:cNvPr>
          <p:cNvSpPr/>
          <p:nvPr/>
        </p:nvSpPr>
        <p:spPr>
          <a:xfrm>
            <a:off x="1046640" y="5423450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Star: 12 Points 23">
            <a:extLst>
              <a:ext uri="{FF2B5EF4-FFF2-40B4-BE49-F238E27FC236}">
                <a16:creationId xmlns:a16="http://schemas.microsoft.com/office/drawing/2014/main" id="{DE4C5972-9445-4B26-BE3C-F8BE772430E8}"/>
              </a:ext>
            </a:extLst>
          </p:cNvPr>
          <p:cNvSpPr/>
          <p:nvPr/>
        </p:nvSpPr>
        <p:spPr>
          <a:xfrm>
            <a:off x="973341" y="5329739"/>
            <a:ext cx="947601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2805BB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Star: 12 Points 24">
            <a:extLst>
              <a:ext uri="{FF2B5EF4-FFF2-40B4-BE49-F238E27FC236}">
                <a16:creationId xmlns:a16="http://schemas.microsoft.com/office/drawing/2014/main" id="{B3B4A879-F8B1-41D4-A364-BE6BC89F7B75}"/>
              </a:ext>
            </a:extLst>
          </p:cNvPr>
          <p:cNvSpPr/>
          <p:nvPr/>
        </p:nvSpPr>
        <p:spPr>
          <a:xfrm>
            <a:off x="281647" y="5433365"/>
            <a:ext cx="2950322" cy="694025"/>
          </a:xfrm>
          <a:prstGeom prst="star12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.VnAristote" panose="020B7200000000000000" pitchFamily="34" charset="0"/>
                <a:cs typeface="Times New Roman" panose="02020603050405020304" pitchFamily="18" charset="0"/>
              </a:rPr>
              <a:t>HÕt giê</a:t>
            </a:r>
            <a:endParaRPr lang="en-US" sz="3600" dirty="0">
              <a:solidFill>
                <a:srgbClr val="FF0000"/>
              </a:solidFill>
              <a:latin typeface=".VnAristote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4731" y="2061446"/>
            <a:ext cx="2773120" cy="1870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813" y="1898483"/>
            <a:ext cx="2380483" cy="2094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9494" y="4051380"/>
            <a:ext cx="2943318" cy="22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80784"/>
      </p:ext>
    </p:extLst>
  </p:cSld>
  <p:clrMapOvr>
    <a:masterClrMapping/>
  </p:clrMapOvr>
  <p:transition advTm="54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4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6" y="482601"/>
            <a:ext cx="12020556" cy="57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2" y="1955469"/>
            <a:ext cx="7561596" cy="4468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9646" y="158789"/>
            <a:ext cx="11102387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công nghệ nào trong các hình dưới đây được sử dụng trong gia </a:t>
            </a:r>
            <a:r>
              <a:rPr lang="nl-N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Nêu tác dụng của các sản phẩm công nghệ trong gia đình đó</a:t>
            </a:r>
            <a:r>
              <a:rPr lang="nl-N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4.www-y2mate.blog - 2 Minute Timer with Music for Kids Countdown Videos HD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4931" y="2781528"/>
            <a:ext cx="3577102" cy="20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2" y="285752"/>
            <a:ext cx="4606689" cy="2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2081" y="234532"/>
            <a:ext cx="580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261" y="1210391"/>
            <a:ext cx="8525701" cy="54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262</Words>
  <Application>Microsoft Office PowerPoint</Application>
  <PresentationFormat>Widescreen</PresentationFormat>
  <Paragraphs>57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微软雅黑</vt:lpstr>
      <vt:lpstr>宋体</vt:lpstr>
      <vt:lpstr>#9Slide07 HoneyCream</vt:lpstr>
      <vt:lpstr>.VnAristote</vt:lpstr>
      <vt:lpstr>Arial</vt:lpstr>
      <vt:lpstr>Calibri</vt:lpstr>
      <vt:lpstr>Calibri Light</vt:lpstr>
      <vt:lpstr>Cambria</vt:lpstr>
      <vt:lpstr>Circle</vt:lpstr>
      <vt:lpstr>等线</vt:lpstr>
      <vt:lpstr>等线 Light</vt:lpstr>
      <vt:lpstr>SVN-Newton</vt:lpstr>
      <vt:lpstr>SVN-Ready</vt:lpstr>
      <vt:lpstr>Times New Roman</vt:lpstr>
      <vt:lpstr>字魂107号-萌趣欢乐体</vt:lpstr>
      <vt:lpstr>思源黑体 CN Medium</vt:lpstr>
      <vt:lpstr>阿里巴巴普惠体</vt:lpstr>
      <vt:lpstr>5_Office Theme</vt:lpstr>
      <vt:lpstr>Office 主题​​</vt:lpstr>
      <vt:lpstr>Office Theme</vt:lpstr>
      <vt:lpstr>1_Office 主题​​</vt:lpstr>
      <vt:lpstr>Custom Design</vt:lpstr>
      <vt:lpstr>1_Custom Design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24</cp:revision>
  <dcterms:created xsi:type="dcterms:W3CDTF">2025-08-14T18:32:19Z</dcterms:created>
  <dcterms:modified xsi:type="dcterms:W3CDTF">2025-10-13T15:16:01Z</dcterms:modified>
</cp:coreProperties>
</file>