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5"/>
  </p:notesMasterIdLst>
  <p:sldIdLst>
    <p:sldId id="320" r:id="rId2"/>
    <p:sldId id="312" r:id="rId3"/>
    <p:sldId id="259" r:id="rId4"/>
    <p:sldId id="316" r:id="rId5"/>
    <p:sldId id="260" r:id="rId6"/>
    <p:sldId id="268" r:id="rId7"/>
    <p:sldId id="257" r:id="rId8"/>
    <p:sldId id="324" r:id="rId9"/>
    <p:sldId id="322" r:id="rId10"/>
    <p:sldId id="283" r:id="rId11"/>
    <p:sldId id="326" r:id="rId12"/>
    <p:sldId id="323" r:id="rId13"/>
    <p:sldId id="319" r:id="rId14"/>
  </p:sldIdLst>
  <p:sldSz cx="9144000" cy="5143500" type="screen16x9"/>
  <p:notesSz cx="6858000" cy="9144000"/>
  <p:embeddedFontLst>
    <p:embeddedFont>
      <p:font typeface="Paytone One" panose="020B0604020202020204" charset="0"/>
      <p:regular r:id="rId16"/>
    </p:embeddedFont>
    <p:embeddedFont>
      <p:font typeface="HP001 5H" panose="020B0604020202020204" charset="0"/>
      <p:bold r:id="rId17"/>
    </p:embeddedFont>
    <p:embeddedFont>
      <p:font typeface="Candara" panose="020E0502030303020204" pitchFamily="34" charset="0"/>
      <p:regular r:id="rId18"/>
      <p:bold r:id="rId19"/>
      <p:italic r:id="rId20"/>
      <p:boldItalic r:id="rId21"/>
    </p:embeddedFont>
    <p:embeddedFont>
      <p:font typeface="Montserrat Medium" panose="020B0604020202020204" charset="0"/>
      <p:regular r:id="rId22"/>
      <p:bold r:id="rId23"/>
      <p:italic r:id="rId24"/>
      <p:boldItalic r:id="rId25"/>
    </p:embeddedFont>
    <p:embeddedFont>
      <p:font typeface="Ebrima" panose="02000000000000000000" pitchFamily="2" charset="0"/>
      <p:regular r:id="rId26"/>
      <p:bold r:id="rId27"/>
    </p:embeddedFont>
    <p:embeddedFont>
      <p:font typeface="Consolas" panose="020B0609020204030204" pitchFamily="49" charset="0"/>
      <p:regular r:id="rId28"/>
      <p:bold r:id="rId29"/>
      <p:italic r:id="rId30"/>
      <p:boldItalic r:id="rId31"/>
    </p:embeddedFont>
    <p:embeddedFont>
      <p:font typeface="Leelawadee UI" panose="020B0502040204020203" pitchFamily="34" charset="-34"/>
      <p:regular r:id="rId32"/>
      <p:bold r:id="rId33"/>
    </p:embeddedFont>
    <p:embeddedFont>
      <p:font typeface="Nunito Light" panose="020B0604020202020204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C7C"/>
    <a:srgbClr val="FEA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3290AC-249D-4D87-AD80-115EC3CBE7E3}">
  <a:tblStyle styleId="{F83290AC-249D-4D87-AD80-115EC3CBE7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9797B6-A42A-4BB1-B4CC-3B422623DD2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>
          <a:extLst>
            <a:ext uri="{FF2B5EF4-FFF2-40B4-BE49-F238E27FC236}">
              <a16:creationId xmlns:a16="http://schemas.microsoft.com/office/drawing/2014/main" id="{44A02216-2B96-245B-2E0B-A48F5BFDB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288d33c3bc6_0_187:notes">
            <a:extLst>
              <a:ext uri="{FF2B5EF4-FFF2-40B4-BE49-F238E27FC236}">
                <a16:creationId xmlns:a16="http://schemas.microsoft.com/office/drawing/2014/main" id="{9FFC15F8-F647-9951-D688-A97EAAAAF9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288d33c3bc6_0_187:notes">
            <a:extLst>
              <a:ext uri="{FF2B5EF4-FFF2-40B4-BE49-F238E27FC236}">
                <a16:creationId xmlns:a16="http://schemas.microsoft.com/office/drawing/2014/main" id="{A7EEEFB6-A0FB-90D9-CEDB-7887974620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27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>
          <a:extLst>
            <a:ext uri="{FF2B5EF4-FFF2-40B4-BE49-F238E27FC236}">
              <a16:creationId xmlns:a16="http://schemas.microsoft.com/office/drawing/2014/main" id="{B9DCBB4D-BAAD-6E7A-AB62-57E1C8AA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288d33c3bc6_0_187:notes">
            <a:extLst>
              <a:ext uri="{FF2B5EF4-FFF2-40B4-BE49-F238E27FC236}">
                <a16:creationId xmlns:a16="http://schemas.microsoft.com/office/drawing/2014/main" id="{8A497762-29FF-351F-B257-08F92177B4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288d33c3bc6_0_187:notes">
            <a:extLst>
              <a:ext uri="{FF2B5EF4-FFF2-40B4-BE49-F238E27FC236}">
                <a16:creationId xmlns:a16="http://schemas.microsoft.com/office/drawing/2014/main" id="{5A6DA665-A5FD-5BD2-1659-A2BB0BA4B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26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e943dec86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e943dec86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288d33c3bc6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288d33c3bc6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>
          <a:extLst>
            <a:ext uri="{FF2B5EF4-FFF2-40B4-BE49-F238E27FC236}">
              <a16:creationId xmlns:a16="http://schemas.microsoft.com/office/drawing/2014/main" id="{46128C2E-3EC4-57A2-45F2-3B388944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288d33c3bc6_0_187:notes">
            <a:extLst>
              <a:ext uri="{FF2B5EF4-FFF2-40B4-BE49-F238E27FC236}">
                <a16:creationId xmlns:a16="http://schemas.microsoft.com/office/drawing/2014/main" id="{F0D03ABD-FB96-7773-AFAE-952C859C60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288d33c3bc6_0_187:notes">
            <a:extLst>
              <a:ext uri="{FF2B5EF4-FFF2-40B4-BE49-F238E27FC236}">
                <a16:creationId xmlns:a16="http://schemas.microsoft.com/office/drawing/2014/main" id="{7663DDD5-06EC-5F84-39D6-19EEE32332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17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3632050" y="2161446"/>
            <a:ext cx="4572000" cy="13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5278000" y="878917"/>
            <a:ext cx="128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4546450" y="3716029"/>
            <a:ext cx="27432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-91440" y="-91440"/>
            <a:ext cx="4417802" cy="4929473"/>
            <a:chOff x="-28623" y="-28072"/>
            <a:chExt cx="4417802" cy="4929473"/>
          </a:xfrm>
        </p:grpSpPr>
        <p:grpSp>
          <p:nvGrpSpPr>
            <p:cNvPr id="38" name="Google Shape;38;p3"/>
            <p:cNvGrpSpPr/>
            <p:nvPr/>
          </p:nvGrpSpPr>
          <p:grpSpPr>
            <a:xfrm>
              <a:off x="-28623" y="-28072"/>
              <a:ext cx="4417802" cy="1578148"/>
              <a:chOff x="-163693" y="4447429"/>
              <a:chExt cx="3176675" cy="1134787"/>
            </a:xfrm>
          </p:grpSpPr>
          <p:sp>
            <p:nvSpPr>
              <p:cNvPr id="39" name="Google Shape;39;p3"/>
              <p:cNvSpPr/>
              <p:nvPr/>
            </p:nvSpPr>
            <p:spPr>
              <a:xfrm flipH="1">
                <a:off x="-163693" y="4447429"/>
                <a:ext cx="3176675" cy="1134787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908" extrusionOk="0">
                    <a:moveTo>
                      <a:pt x="2537" y="0"/>
                    </a:moveTo>
                    <a:lnTo>
                      <a:pt x="2537" y="868"/>
                    </a:lnTo>
                    <a:cubicBezTo>
                      <a:pt x="2413" y="798"/>
                      <a:pt x="2365" y="578"/>
                      <a:pt x="2365" y="578"/>
                    </a:cubicBezTo>
                    <a:lnTo>
                      <a:pt x="2075" y="552"/>
                    </a:lnTo>
                    <a:cubicBezTo>
                      <a:pt x="2011" y="907"/>
                      <a:pt x="1719" y="894"/>
                      <a:pt x="1449" y="881"/>
                    </a:cubicBezTo>
                    <a:cubicBezTo>
                      <a:pt x="1179" y="868"/>
                      <a:pt x="1217" y="723"/>
                      <a:pt x="1217" y="723"/>
                    </a:cubicBezTo>
                    <a:cubicBezTo>
                      <a:pt x="1217" y="723"/>
                      <a:pt x="1073" y="769"/>
                      <a:pt x="541" y="670"/>
                    </a:cubicBezTo>
                    <a:cubicBezTo>
                      <a:pt x="78" y="585"/>
                      <a:pt x="11" y="172"/>
                      <a:pt x="2" y="64"/>
                    </a:cubicBezTo>
                    <a:cubicBezTo>
                      <a:pt x="0" y="47"/>
                      <a:pt x="0" y="38"/>
                      <a:pt x="0" y="38"/>
                    </a:cubicBezTo>
                    <a:lnTo>
                      <a:pt x="2537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 flipH="1">
                <a:off x="-163693" y="4447429"/>
                <a:ext cx="3176675" cy="1134787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908" extrusionOk="0">
                    <a:moveTo>
                      <a:pt x="2537" y="0"/>
                    </a:moveTo>
                    <a:lnTo>
                      <a:pt x="2537" y="868"/>
                    </a:lnTo>
                    <a:cubicBezTo>
                      <a:pt x="2413" y="798"/>
                      <a:pt x="2365" y="578"/>
                      <a:pt x="2365" y="578"/>
                    </a:cubicBezTo>
                    <a:lnTo>
                      <a:pt x="2075" y="552"/>
                    </a:lnTo>
                    <a:cubicBezTo>
                      <a:pt x="2011" y="907"/>
                      <a:pt x="1719" y="894"/>
                      <a:pt x="1449" y="881"/>
                    </a:cubicBezTo>
                    <a:cubicBezTo>
                      <a:pt x="1179" y="868"/>
                      <a:pt x="1217" y="723"/>
                      <a:pt x="1217" y="723"/>
                    </a:cubicBezTo>
                    <a:cubicBezTo>
                      <a:pt x="1217" y="723"/>
                      <a:pt x="1073" y="769"/>
                      <a:pt x="541" y="670"/>
                    </a:cubicBezTo>
                    <a:cubicBezTo>
                      <a:pt x="78" y="585"/>
                      <a:pt x="11" y="172"/>
                      <a:pt x="2" y="64"/>
                    </a:cubicBezTo>
                    <a:cubicBezTo>
                      <a:pt x="0" y="47"/>
                      <a:pt x="0" y="38"/>
                      <a:pt x="0" y="38"/>
                    </a:cubicBezTo>
                    <a:lnTo>
                      <a:pt x="2537" y="0"/>
                    </a:ln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359558" y="991787"/>
              <a:ext cx="1611090" cy="3909614"/>
              <a:chOff x="359558" y="991787"/>
              <a:chExt cx="1611090" cy="3909614"/>
            </a:xfrm>
          </p:grpSpPr>
          <p:grpSp>
            <p:nvGrpSpPr>
              <p:cNvPr id="42" name="Google Shape;42;p3"/>
              <p:cNvGrpSpPr/>
              <p:nvPr/>
            </p:nvGrpSpPr>
            <p:grpSpPr>
              <a:xfrm>
                <a:off x="359558" y="991787"/>
                <a:ext cx="727988" cy="3619184"/>
                <a:chOff x="116304" y="1155506"/>
                <a:chExt cx="727988" cy="3619184"/>
              </a:xfrm>
            </p:grpSpPr>
            <p:sp>
              <p:nvSpPr>
                <p:cNvPr id="43" name="Google Shape;43;p3"/>
                <p:cNvSpPr/>
                <p:nvPr/>
              </p:nvSpPr>
              <p:spPr>
                <a:xfrm flipH="1">
                  <a:off x="116304" y="1155506"/>
                  <a:ext cx="727988" cy="3619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2899" extrusionOk="0">
                      <a:moveTo>
                        <a:pt x="580" y="2754"/>
                      </a:moveTo>
                      <a:cubicBezTo>
                        <a:pt x="581" y="2783"/>
                        <a:pt x="582" y="2812"/>
                        <a:pt x="583" y="2839"/>
                      </a:cubicBezTo>
                      <a:cubicBezTo>
                        <a:pt x="583" y="2848"/>
                        <a:pt x="583" y="2856"/>
                        <a:pt x="583" y="2863"/>
                      </a:cubicBezTo>
                      <a:cubicBezTo>
                        <a:pt x="583" y="2867"/>
                        <a:pt x="583" y="2870"/>
                        <a:pt x="583" y="2873"/>
                      </a:cubicBezTo>
                      <a:lnTo>
                        <a:pt x="583" y="2874"/>
                      </a:lnTo>
                      <a:cubicBezTo>
                        <a:pt x="583" y="2882"/>
                        <a:pt x="583" y="2890"/>
                        <a:pt x="583" y="2898"/>
                      </a:cubicBezTo>
                      <a:cubicBezTo>
                        <a:pt x="543" y="2895"/>
                        <a:pt x="502" y="2891"/>
                        <a:pt x="462" y="2887"/>
                      </a:cubicBezTo>
                      <a:lnTo>
                        <a:pt x="442" y="2885"/>
                      </a:lnTo>
                      <a:lnTo>
                        <a:pt x="435" y="2884"/>
                      </a:lnTo>
                      <a:lnTo>
                        <a:pt x="435" y="2884"/>
                      </a:lnTo>
                      <a:lnTo>
                        <a:pt x="432" y="2884"/>
                      </a:lnTo>
                      <a:lnTo>
                        <a:pt x="432" y="2884"/>
                      </a:lnTo>
                      <a:cubicBezTo>
                        <a:pt x="403" y="2880"/>
                        <a:pt x="373" y="2877"/>
                        <a:pt x="343" y="2873"/>
                      </a:cubicBezTo>
                      <a:cubicBezTo>
                        <a:pt x="322" y="2870"/>
                        <a:pt x="301" y="2867"/>
                        <a:pt x="279" y="2864"/>
                      </a:cubicBezTo>
                      <a:lnTo>
                        <a:pt x="276" y="2863"/>
                      </a:lnTo>
                      <a:lnTo>
                        <a:pt x="276" y="2863"/>
                      </a:lnTo>
                      <a:cubicBezTo>
                        <a:pt x="269" y="2862"/>
                        <a:pt x="262" y="2860"/>
                        <a:pt x="255" y="2857"/>
                      </a:cubicBezTo>
                      <a:lnTo>
                        <a:pt x="255" y="2857"/>
                      </a:lnTo>
                      <a:cubicBezTo>
                        <a:pt x="251" y="2855"/>
                        <a:pt x="248" y="2853"/>
                        <a:pt x="244" y="2851"/>
                      </a:cubicBezTo>
                      <a:cubicBezTo>
                        <a:pt x="231" y="2843"/>
                        <a:pt x="219" y="2834"/>
                        <a:pt x="208" y="2823"/>
                      </a:cubicBezTo>
                      <a:cubicBezTo>
                        <a:pt x="204" y="2819"/>
                        <a:pt x="199" y="2815"/>
                        <a:pt x="195" y="2810"/>
                      </a:cubicBezTo>
                      <a:cubicBezTo>
                        <a:pt x="192" y="2729"/>
                        <a:pt x="187" y="2634"/>
                        <a:pt x="181" y="2527"/>
                      </a:cubicBezTo>
                      <a:cubicBezTo>
                        <a:pt x="180" y="2492"/>
                        <a:pt x="178" y="2455"/>
                        <a:pt x="176" y="2418"/>
                      </a:cubicBezTo>
                      <a:cubicBezTo>
                        <a:pt x="154" y="2000"/>
                        <a:pt x="123" y="1451"/>
                        <a:pt x="85" y="949"/>
                      </a:cubicBezTo>
                      <a:cubicBezTo>
                        <a:pt x="82" y="916"/>
                        <a:pt x="80" y="883"/>
                        <a:pt x="77" y="851"/>
                      </a:cubicBezTo>
                      <a:cubicBezTo>
                        <a:pt x="65" y="696"/>
                        <a:pt x="53" y="547"/>
                        <a:pt x="39" y="409"/>
                      </a:cubicBezTo>
                      <a:cubicBezTo>
                        <a:pt x="36" y="375"/>
                        <a:pt x="33" y="340"/>
                        <a:pt x="29" y="307"/>
                      </a:cubicBezTo>
                      <a:cubicBezTo>
                        <a:pt x="20" y="215"/>
                        <a:pt x="10" y="129"/>
                        <a:pt x="0" y="52"/>
                      </a:cubicBezTo>
                      <a:cubicBezTo>
                        <a:pt x="79" y="34"/>
                        <a:pt x="157" y="17"/>
                        <a:pt x="236" y="0"/>
                      </a:cubicBezTo>
                      <a:cubicBezTo>
                        <a:pt x="257" y="130"/>
                        <a:pt x="288" y="323"/>
                        <a:pt x="322" y="552"/>
                      </a:cubicBezTo>
                      <a:cubicBezTo>
                        <a:pt x="327" y="585"/>
                        <a:pt x="332" y="619"/>
                        <a:pt x="338" y="654"/>
                      </a:cubicBezTo>
                      <a:cubicBezTo>
                        <a:pt x="434" y="1304"/>
                        <a:pt x="553" y="2187"/>
                        <a:pt x="579" y="2750"/>
                      </a:cubicBezTo>
                      <a:lnTo>
                        <a:pt x="580" y="2754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44;p3"/>
                <p:cNvSpPr/>
                <p:nvPr/>
              </p:nvSpPr>
              <p:spPr>
                <a:xfrm flipH="1">
                  <a:off x="116304" y="1155506"/>
                  <a:ext cx="727988" cy="3619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2899" extrusionOk="0">
                      <a:moveTo>
                        <a:pt x="580" y="2754"/>
                      </a:moveTo>
                      <a:cubicBezTo>
                        <a:pt x="581" y="2783"/>
                        <a:pt x="582" y="2812"/>
                        <a:pt x="583" y="2839"/>
                      </a:cubicBezTo>
                      <a:cubicBezTo>
                        <a:pt x="583" y="2848"/>
                        <a:pt x="583" y="2856"/>
                        <a:pt x="583" y="2863"/>
                      </a:cubicBezTo>
                      <a:cubicBezTo>
                        <a:pt x="583" y="2867"/>
                        <a:pt x="583" y="2870"/>
                        <a:pt x="583" y="2873"/>
                      </a:cubicBezTo>
                      <a:lnTo>
                        <a:pt x="583" y="2874"/>
                      </a:lnTo>
                      <a:cubicBezTo>
                        <a:pt x="583" y="2882"/>
                        <a:pt x="583" y="2890"/>
                        <a:pt x="583" y="2898"/>
                      </a:cubicBezTo>
                      <a:cubicBezTo>
                        <a:pt x="543" y="2895"/>
                        <a:pt x="502" y="2891"/>
                        <a:pt x="462" y="2887"/>
                      </a:cubicBezTo>
                      <a:lnTo>
                        <a:pt x="442" y="2885"/>
                      </a:lnTo>
                      <a:lnTo>
                        <a:pt x="435" y="2884"/>
                      </a:lnTo>
                      <a:lnTo>
                        <a:pt x="435" y="2884"/>
                      </a:lnTo>
                      <a:lnTo>
                        <a:pt x="432" y="2884"/>
                      </a:lnTo>
                      <a:lnTo>
                        <a:pt x="432" y="2884"/>
                      </a:lnTo>
                      <a:cubicBezTo>
                        <a:pt x="403" y="2880"/>
                        <a:pt x="373" y="2877"/>
                        <a:pt x="343" y="2873"/>
                      </a:cubicBezTo>
                      <a:cubicBezTo>
                        <a:pt x="322" y="2870"/>
                        <a:pt x="301" y="2867"/>
                        <a:pt x="279" y="2864"/>
                      </a:cubicBezTo>
                      <a:lnTo>
                        <a:pt x="276" y="2863"/>
                      </a:lnTo>
                      <a:lnTo>
                        <a:pt x="276" y="2863"/>
                      </a:lnTo>
                      <a:cubicBezTo>
                        <a:pt x="269" y="2862"/>
                        <a:pt x="262" y="2860"/>
                        <a:pt x="255" y="2857"/>
                      </a:cubicBezTo>
                      <a:lnTo>
                        <a:pt x="255" y="2857"/>
                      </a:lnTo>
                      <a:cubicBezTo>
                        <a:pt x="251" y="2855"/>
                        <a:pt x="248" y="2853"/>
                        <a:pt x="244" y="2851"/>
                      </a:cubicBezTo>
                      <a:cubicBezTo>
                        <a:pt x="231" y="2843"/>
                        <a:pt x="219" y="2834"/>
                        <a:pt x="208" y="2823"/>
                      </a:cubicBezTo>
                      <a:cubicBezTo>
                        <a:pt x="204" y="2819"/>
                        <a:pt x="199" y="2815"/>
                        <a:pt x="195" y="2810"/>
                      </a:cubicBezTo>
                      <a:cubicBezTo>
                        <a:pt x="192" y="2729"/>
                        <a:pt x="187" y="2634"/>
                        <a:pt x="181" y="2527"/>
                      </a:cubicBezTo>
                      <a:cubicBezTo>
                        <a:pt x="180" y="2492"/>
                        <a:pt x="178" y="2455"/>
                        <a:pt x="176" y="2418"/>
                      </a:cubicBezTo>
                      <a:cubicBezTo>
                        <a:pt x="154" y="2000"/>
                        <a:pt x="123" y="1451"/>
                        <a:pt x="85" y="949"/>
                      </a:cubicBezTo>
                      <a:cubicBezTo>
                        <a:pt x="82" y="916"/>
                        <a:pt x="80" y="883"/>
                        <a:pt x="77" y="851"/>
                      </a:cubicBezTo>
                      <a:cubicBezTo>
                        <a:pt x="65" y="696"/>
                        <a:pt x="53" y="547"/>
                        <a:pt x="39" y="409"/>
                      </a:cubicBezTo>
                      <a:cubicBezTo>
                        <a:pt x="36" y="375"/>
                        <a:pt x="33" y="340"/>
                        <a:pt x="29" y="307"/>
                      </a:cubicBezTo>
                      <a:cubicBezTo>
                        <a:pt x="20" y="215"/>
                        <a:pt x="10" y="129"/>
                        <a:pt x="0" y="52"/>
                      </a:cubicBezTo>
                      <a:cubicBezTo>
                        <a:pt x="79" y="34"/>
                        <a:pt x="157" y="17"/>
                        <a:pt x="236" y="0"/>
                      </a:cubicBezTo>
                      <a:cubicBezTo>
                        <a:pt x="257" y="130"/>
                        <a:pt x="288" y="323"/>
                        <a:pt x="322" y="552"/>
                      </a:cubicBezTo>
                      <a:cubicBezTo>
                        <a:pt x="327" y="585"/>
                        <a:pt x="332" y="619"/>
                        <a:pt x="338" y="654"/>
                      </a:cubicBezTo>
                      <a:cubicBezTo>
                        <a:pt x="434" y="1304"/>
                        <a:pt x="553" y="2187"/>
                        <a:pt x="579" y="2750"/>
                      </a:cubicBezTo>
                      <a:lnTo>
                        <a:pt x="580" y="2754"/>
                      </a:ln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45;p3"/>
              <p:cNvGrpSpPr/>
              <p:nvPr/>
            </p:nvGrpSpPr>
            <p:grpSpPr>
              <a:xfrm>
                <a:off x="1071694" y="1419923"/>
                <a:ext cx="733502" cy="3481479"/>
                <a:chOff x="1071694" y="1419923"/>
                <a:chExt cx="733502" cy="3481479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 flipH="1">
                  <a:off x="1071694" y="1419923"/>
                  <a:ext cx="733502" cy="348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2787" extrusionOk="0">
                      <a:moveTo>
                        <a:pt x="584" y="2526"/>
                      </a:moveTo>
                      <a:cubicBezTo>
                        <a:pt x="576" y="2585"/>
                        <a:pt x="526" y="2540"/>
                        <a:pt x="518" y="2599"/>
                      </a:cubicBezTo>
                      <a:cubicBezTo>
                        <a:pt x="517" y="2606"/>
                        <a:pt x="491" y="2786"/>
                        <a:pt x="454" y="2506"/>
                      </a:cubicBezTo>
                      <a:cubicBezTo>
                        <a:pt x="452" y="2494"/>
                        <a:pt x="414" y="2587"/>
                        <a:pt x="413" y="2599"/>
                      </a:cubicBezTo>
                      <a:cubicBezTo>
                        <a:pt x="409" y="2626"/>
                        <a:pt x="403" y="2408"/>
                        <a:pt x="399" y="2434"/>
                      </a:cubicBezTo>
                      <a:lnTo>
                        <a:pt x="399" y="2434"/>
                      </a:lnTo>
                      <a:cubicBezTo>
                        <a:pt x="394" y="2468"/>
                        <a:pt x="383" y="2500"/>
                        <a:pt x="366" y="2530"/>
                      </a:cubicBezTo>
                      <a:cubicBezTo>
                        <a:pt x="365" y="2531"/>
                        <a:pt x="365" y="2532"/>
                        <a:pt x="364" y="2533"/>
                      </a:cubicBezTo>
                      <a:lnTo>
                        <a:pt x="364" y="2533"/>
                      </a:lnTo>
                      <a:cubicBezTo>
                        <a:pt x="363" y="2535"/>
                        <a:pt x="362" y="2537"/>
                        <a:pt x="361" y="2539"/>
                      </a:cubicBezTo>
                      <a:lnTo>
                        <a:pt x="361" y="2539"/>
                      </a:lnTo>
                      <a:cubicBezTo>
                        <a:pt x="356" y="2546"/>
                        <a:pt x="351" y="2553"/>
                        <a:pt x="346" y="2559"/>
                      </a:cubicBezTo>
                      <a:lnTo>
                        <a:pt x="346" y="2559"/>
                      </a:lnTo>
                      <a:cubicBezTo>
                        <a:pt x="340" y="2567"/>
                        <a:pt x="333" y="2575"/>
                        <a:pt x="325" y="2582"/>
                      </a:cubicBezTo>
                      <a:cubicBezTo>
                        <a:pt x="322" y="2585"/>
                        <a:pt x="318" y="2589"/>
                        <a:pt x="314" y="2592"/>
                      </a:cubicBezTo>
                      <a:lnTo>
                        <a:pt x="314" y="2592"/>
                      </a:lnTo>
                      <a:cubicBezTo>
                        <a:pt x="307" y="2597"/>
                        <a:pt x="300" y="2602"/>
                        <a:pt x="293" y="2607"/>
                      </a:cubicBezTo>
                      <a:lnTo>
                        <a:pt x="293" y="2607"/>
                      </a:lnTo>
                      <a:cubicBezTo>
                        <a:pt x="292" y="2607"/>
                        <a:pt x="292" y="2607"/>
                        <a:pt x="291" y="2607"/>
                      </a:cubicBezTo>
                      <a:cubicBezTo>
                        <a:pt x="283" y="2612"/>
                        <a:pt x="274" y="2616"/>
                        <a:pt x="265" y="2619"/>
                      </a:cubicBezTo>
                      <a:lnTo>
                        <a:pt x="265" y="2619"/>
                      </a:lnTo>
                      <a:cubicBezTo>
                        <a:pt x="261" y="2620"/>
                        <a:pt x="257" y="2621"/>
                        <a:pt x="252" y="2622"/>
                      </a:cubicBezTo>
                      <a:lnTo>
                        <a:pt x="252" y="2622"/>
                      </a:lnTo>
                      <a:cubicBezTo>
                        <a:pt x="245" y="2624"/>
                        <a:pt x="238" y="2624"/>
                        <a:pt x="231" y="2625"/>
                      </a:cubicBezTo>
                      <a:lnTo>
                        <a:pt x="231" y="2625"/>
                      </a:lnTo>
                      <a:cubicBezTo>
                        <a:pt x="230" y="2617"/>
                        <a:pt x="228" y="2609"/>
                        <a:pt x="227" y="2601"/>
                      </a:cubicBezTo>
                      <a:cubicBezTo>
                        <a:pt x="221" y="2573"/>
                        <a:pt x="215" y="2544"/>
                        <a:pt x="209" y="2512"/>
                      </a:cubicBezTo>
                      <a:lnTo>
                        <a:pt x="205" y="2493"/>
                      </a:lnTo>
                      <a:cubicBezTo>
                        <a:pt x="150" y="2195"/>
                        <a:pt x="80" y="1753"/>
                        <a:pt x="50" y="1273"/>
                      </a:cubicBezTo>
                      <a:cubicBezTo>
                        <a:pt x="23" y="846"/>
                        <a:pt x="10" y="505"/>
                        <a:pt x="5" y="269"/>
                      </a:cubicBezTo>
                      <a:cubicBezTo>
                        <a:pt x="4" y="240"/>
                        <a:pt x="3" y="212"/>
                        <a:pt x="3" y="186"/>
                      </a:cubicBezTo>
                      <a:cubicBezTo>
                        <a:pt x="1" y="109"/>
                        <a:pt x="1" y="47"/>
                        <a:pt x="0" y="0"/>
                      </a:cubicBezTo>
                      <a:cubicBezTo>
                        <a:pt x="73" y="0"/>
                        <a:pt x="146" y="1"/>
                        <a:pt x="219" y="3"/>
                      </a:cubicBezTo>
                      <a:cubicBezTo>
                        <a:pt x="228" y="174"/>
                        <a:pt x="245" y="493"/>
                        <a:pt x="275" y="853"/>
                      </a:cubicBezTo>
                      <a:cubicBezTo>
                        <a:pt x="278" y="881"/>
                        <a:pt x="280" y="910"/>
                        <a:pt x="283" y="939"/>
                      </a:cubicBezTo>
                      <a:cubicBezTo>
                        <a:pt x="319" y="1345"/>
                        <a:pt x="513" y="2193"/>
                        <a:pt x="584" y="2526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 flipH="1">
                  <a:off x="1071694" y="1419923"/>
                  <a:ext cx="733502" cy="348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2787" extrusionOk="0">
                      <a:moveTo>
                        <a:pt x="584" y="2526"/>
                      </a:moveTo>
                      <a:cubicBezTo>
                        <a:pt x="576" y="2585"/>
                        <a:pt x="526" y="2540"/>
                        <a:pt x="518" y="2599"/>
                      </a:cubicBezTo>
                      <a:cubicBezTo>
                        <a:pt x="517" y="2606"/>
                        <a:pt x="491" y="2786"/>
                        <a:pt x="454" y="2506"/>
                      </a:cubicBezTo>
                      <a:cubicBezTo>
                        <a:pt x="452" y="2494"/>
                        <a:pt x="414" y="2587"/>
                        <a:pt x="413" y="2599"/>
                      </a:cubicBezTo>
                      <a:cubicBezTo>
                        <a:pt x="409" y="2626"/>
                        <a:pt x="403" y="2408"/>
                        <a:pt x="399" y="2434"/>
                      </a:cubicBezTo>
                      <a:lnTo>
                        <a:pt x="399" y="2434"/>
                      </a:lnTo>
                      <a:cubicBezTo>
                        <a:pt x="394" y="2468"/>
                        <a:pt x="383" y="2500"/>
                        <a:pt x="366" y="2530"/>
                      </a:cubicBezTo>
                      <a:cubicBezTo>
                        <a:pt x="365" y="2531"/>
                        <a:pt x="365" y="2532"/>
                        <a:pt x="364" y="2533"/>
                      </a:cubicBezTo>
                      <a:lnTo>
                        <a:pt x="364" y="2533"/>
                      </a:lnTo>
                      <a:cubicBezTo>
                        <a:pt x="363" y="2535"/>
                        <a:pt x="362" y="2537"/>
                        <a:pt x="361" y="2539"/>
                      </a:cubicBezTo>
                      <a:lnTo>
                        <a:pt x="361" y="2539"/>
                      </a:lnTo>
                      <a:cubicBezTo>
                        <a:pt x="356" y="2546"/>
                        <a:pt x="351" y="2553"/>
                        <a:pt x="346" y="2559"/>
                      </a:cubicBezTo>
                      <a:lnTo>
                        <a:pt x="346" y="2559"/>
                      </a:lnTo>
                      <a:cubicBezTo>
                        <a:pt x="340" y="2567"/>
                        <a:pt x="333" y="2575"/>
                        <a:pt x="325" y="2582"/>
                      </a:cubicBezTo>
                      <a:cubicBezTo>
                        <a:pt x="322" y="2585"/>
                        <a:pt x="318" y="2589"/>
                        <a:pt x="314" y="2592"/>
                      </a:cubicBezTo>
                      <a:lnTo>
                        <a:pt x="314" y="2592"/>
                      </a:lnTo>
                      <a:cubicBezTo>
                        <a:pt x="307" y="2597"/>
                        <a:pt x="300" y="2602"/>
                        <a:pt x="293" y="2607"/>
                      </a:cubicBezTo>
                      <a:lnTo>
                        <a:pt x="293" y="2607"/>
                      </a:lnTo>
                      <a:cubicBezTo>
                        <a:pt x="292" y="2607"/>
                        <a:pt x="292" y="2607"/>
                        <a:pt x="291" y="2607"/>
                      </a:cubicBezTo>
                      <a:cubicBezTo>
                        <a:pt x="283" y="2612"/>
                        <a:pt x="274" y="2616"/>
                        <a:pt x="265" y="2619"/>
                      </a:cubicBezTo>
                      <a:lnTo>
                        <a:pt x="265" y="2619"/>
                      </a:lnTo>
                      <a:cubicBezTo>
                        <a:pt x="261" y="2620"/>
                        <a:pt x="257" y="2621"/>
                        <a:pt x="252" y="2622"/>
                      </a:cubicBezTo>
                      <a:lnTo>
                        <a:pt x="252" y="2622"/>
                      </a:lnTo>
                      <a:cubicBezTo>
                        <a:pt x="245" y="2624"/>
                        <a:pt x="238" y="2624"/>
                        <a:pt x="231" y="2625"/>
                      </a:cubicBezTo>
                      <a:lnTo>
                        <a:pt x="231" y="2625"/>
                      </a:lnTo>
                      <a:cubicBezTo>
                        <a:pt x="230" y="2617"/>
                        <a:pt x="228" y="2609"/>
                        <a:pt x="227" y="2601"/>
                      </a:cubicBezTo>
                      <a:cubicBezTo>
                        <a:pt x="221" y="2573"/>
                        <a:pt x="215" y="2544"/>
                        <a:pt x="209" y="2512"/>
                      </a:cubicBezTo>
                      <a:lnTo>
                        <a:pt x="205" y="2493"/>
                      </a:lnTo>
                      <a:cubicBezTo>
                        <a:pt x="150" y="2195"/>
                        <a:pt x="80" y="1753"/>
                        <a:pt x="50" y="1273"/>
                      </a:cubicBezTo>
                      <a:cubicBezTo>
                        <a:pt x="23" y="846"/>
                        <a:pt x="10" y="505"/>
                        <a:pt x="5" y="269"/>
                      </a:cubicBezTo>
                      <a:cubicBezTo>
                        <a:pt x="4" y="240"/>
                        <a:pt x="3" y="212"/>
                        <a:pt x="3" y="186"/>
                      </a:cubicBezTo>
                      <a:cubicBezTo>
                        <a:pt x="1" y="109"/>
                        <a:pt x="1" y="47"/>
                        <a:pt x="0" y="0"/>
                      </a:cubicBezTo>
                      <a:cubicBezTo>
                        <a:pt x="73" y="0"/>
                        <a:pt x="146" y="1"/>
                        <a:pt x="219" y="3"/>
                      </a:cubicBezTo>
                      <a:cubicBezTo>
                        <a:pt x="228" y="174"/>
                        <a:pt x="245" y="493"/>
                        <a:pt x="275" y="853"/>
                      </a:cubicBezTo>
                      <a:cubicBezTo>
                        <a:pt x="278" y="881"/>
                        <a:pt x="280" y="910"/>
                        <a:pt x="283" y="939"/>
                      </a:cubicBezTo>
                      <a:cubicBezTo>
                        <a:pt x="319" y="1345"/>
                        <a:pt x="513" y="2193"/>
                        <a:pt x="584" y="2526"/>
                      </a:cubicBez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" name="Google Shape;48;p3"/>
              <p:cNvGrpSpPr/>
              <p:nvPr/>
            </p:nvGrpSpPr>
            <p:grpSpPr>
              <a:xfrm>
                <a:off x="1126842" y="1419923"/>
                <a:ext cx="843806" cy="1189868"/>
                <a:chOff x="1126842" y="1419923"/>
                <a:chExt cx="843806" cy="1189868"/>
              </a:xfrm>
            </p:grpSpPr>
            <p:grpSp>
              <p:nvGrpSpPr>
                <p:cNvPr id="49" name="Google Shape;49;p3"/>
                <p:cNvGrpSpPr/>
                <p:nvPr/>
              </p:nvGrpSpPr>
              <p:grpSpPr>
                <a:xfrm>
                  <a:off x="1126842" y="1419923"/>
                  <a:ext cx="843806" cy="1189868"/>
                  <a:chOff x="1126842" y="1419923"/>
                  <a:chExt cx="843806" cy="1189868"/>
                </a:xfrm>
              </p:grpSpPr>
              <p:sp>
                <p:nvSpPr>
                  <p:cNvPr id="50" name="Google Shape;50;p3"/>
                  <p:cNvSpPr/>
                  <p:nvPr/>
                </p:nvSpPr>
                <p:spPr>
                  <a:xfrm flipH="1">
                    <a:off x="1126842" y="1436447"/>
                    <a:ext cx="380540" cy="1173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" h="940" extrusionOk="0">
                        <a:moveTo>
                          <a:pt x="281" y="494"/>
                        </a:moveTo>
                        <a:cubicBezTo>
                          <a:pt x="262" y="614"/>
                          <a:pt x="231" y="713"/>
                          <a:pt x="186" y="788"/>
                        </a:cubicBezTo>
                        <a:cubicBezTo>
                          <a:pt x="154" y="844"/>
                          <a:pt x="115" y="886"/>
                          <a:pt x="71" y="913"/>
                        </a:cubicBezTo>
                        <a:lnTo>
                          <a:pt x="71" y="913"/>
                        </a:lnTo>
                        <a:cubicBezTo>
                          <a:pt x="69" y="915"/>
                          <a:pt x="67" y="916"/>
                          <a:pt x="65" y="917"/>
                        </a:cubicBezTo>
                        <a:cubicBezTo>
                          <a:pt x="59" y="921"/>
                          <a:pt x="52" y="924"/>
                          <a:pt x="45" y="927"/>
                        </a:cubicBezTo>
                        <a:lnTo>
                          <a:pt x="45" y="927"/>
                        </a:lnTo>
                        <a:cubicBezTo>
                          <a:pt x="34" y="933"/>
                          <a:pt x="21" y="937"/>
                          <a:pt x="8" y="939"/>
                        </a:cubicBezTo>
                        <a:lnTo>
                          <a:pt x="0" y="857"/>
                        </a:lnTo>
                        <a:lnTo>
                          <a:pt x="0" y="857"/>
                        </a:lnTo>
                        <a:lnTo>
                          <a:pt x="0" y="857"/>
                        </a:lnTo>
                        <a:cubicBezTo>
                          <a:pt x="11" y="855"/>
                          <a:pt x="21" y="851"/>
                          <a:pt x="31" y="845"/>
                        </a:cubicBezTo>
                        <a:cubicBezTo>
                          <a:pt x="33" y="844"/>
                          <a:pt x="36" y="842"/>
                          <a:pt x="38" y="841"/>
                        </a:cubicBezTo>
                        <a:cubicBezTo>
                          <a:pt x="64" y="825"/>
                          <a:pt x="98" y="794"/>
                          <a:pt x="130" y="735"/>
                        </a:cubicBezTo>
                        <a:cubicBezTo>
                          <a:pt x="188" y="631"/>
                          <a:pt x="250" y="419"/>
                          <a:pt x="218" y="0"/>
                        </a:cubicBezTo>
                        <a:cubicBezTo>
                          <a:pt x="243" y="1"/>
                          <a:pt x="268" y="2"/>
                          <a:pt x="292" y="4"/>
                        </a:cubicBezTo>
                        <a:cubicBezTo>
                          <a:pt x="305" y="193"/>
                          <a:pt x="302" y="358"/>
                          <a:pt x="281" y="494"/>
                        </a:cubicBezTo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51;p3"/>
                  <p:cNvSpPr/>
                  <p:nvPr/>
                </p:nvSpPr>
                <p:spPr>
                  <a:xfrm flipH="1">
                    <a:off x="1750045" y="1419923"/>
                    <a:ext cx="220603" cy="336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" h="269" extrusionOk="0">
                        <a:moveTo>
                          <a:pt x="174" y="262"/>
                        </a:moveTo>
                        <a:lnTo>
                          <a:pt x="174" y="262"/>
                        </a:lnTo>
                        <a:cubicBezTo>
                          <a:pt x="164" y="266"/>
                          <a:pt x="154" y="268"/>
                          <a:pt x="143" y="268"/>
                        </a:cubicBezTo>
                        <a:cubicBezTo>
                          <a:pt x="142" y="268"/>
                          <a:pt x="141" y="268"/>
                          <a:pt x="140" y="268"/>
                        </a:cubicBezTo>
                        <a:lnTo>
                          <a:pt x="137" y="268"/>
                        </a:lnTo>
                        <a:lnTo>
                          <a:pt x="137" y="268"/>
                        </a:lnTo>
                        <a:cubicBezTo>
                          <a:pt x="123" y="267"/>
                          <a:pt x="110" y="263"/>
                          <a:pt x="98" y="256"/>
                        </a:cubicBezTo>
                        <a:cubicBezTo>
                          <a:pt x="95" y="254"/>
                          <a:pt x="92" y="253"/>
                          <a:pt x="89" y="250"/>
                        </a:cubicBezTo>
                        <a:cubicBezTo>
                          <a:pt x="63" y="232"/>
                          <a:pt x="42" y="199"/>
                          <a:pt x="27" y="153"/>
                        </a:cubicBezTo>
                        <a:lnTo>
                          <a:pt x="27" y="153"/>
                        </a:lnTo>
                        <a:cubicBezTo>
                          <a:pt x="12" y="103"/>
                          <a:pt x="3" y="52"/>
                          <a:pt x="0" y="1"/>
                        </a:cubicBezTo>
                        <a:cubicBezTo>
                          <a:pt x="24" y="0"/>
                          <a:pt x="49" y="0"/>
                          <a:pt x="73" y="0"/>
                        </a:cubicBezTo>
                        <a:cubicBezTo>
                          <a:pt x="85" y="134"/>
                          <a:pt x="115" y="172"/>
                          <a:pt x="129" y="182"/>
                        </a:cubicBezTo>
                        <a:lnTo>
                          <a:pt x="129" y="182"/>
                        </a:lnTo>
                        <a:cubicBezTo>
                          <a:pt x="130" y="182"/>
                          <a:pt x="131" y="183"/>
                          <a:pt x="132" y="183"/>
                        </a:cubicBezTo>
                        <a:cubicBezTo>
                          <a:pt x="133" y="184"/>
                          <a:pt x="134" y="184"/>
                          <a:pt x="135" y="185"/>
                        </a:cubicBezTo>
                        <a:lnTo>
                          <a:pt x="135" y="185"/>
                        </a:lnTo>
                        <a:cubicBezTo>
                          <a:pt x="138" y="186"/>
                          <a:pt x="141" y="187"/>
                          <a:pt x="143" y="187"/>
                        </a:cubicBezTo>
                        <a:cubicBezTo>
                          <a:pt x="144" y="187"/>
                          <a:pt x="144" y="187"/>
                          <a:pt x="144" y="187"/>
                        </a:cubicBezTo>
                        <a:lnTo>
                          <a:pt x="144" y="187"/>
                        </a:lnTo>
                        <a:cubicBezTo>
                          <a:pt x="145" y="187"/>
                          <a:pt x="145" y="187"/>
                          <a:pt x="146" y="187"/>
                        </a:cubicBezTo>
                        <a:cubicBezTo>
                          <a:pt x="146" y="187"/>
                          <a:pt x="147" y="187"/>
                          <a:pt x="148" y="187"/>
                        </a:cubicBezTo>
                        <a:lnTo>
                          <a:pt x="146" y="187"/>
                        </a:lnTo>
                        <a:lnTo>
                          <a:pt x="174" y="262"/>
                        </a:lnTo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" name="Google Shape;52;p3"/>
                <p:cNvGrpSpPr/>
                <p:nvPr/>
              </p:nvGrpSpPr>
              <p:grpSpPr>
                <a:xfrm>
                  <a:off x="1126842" y="1419923"/>
                  <a:ext cx="843806" cy="1189868"/>
                  <a:chOff x="1816267" y="1419923"/>
                  <a:chExt cx="843806" cy="1189868"/>
                </a:xfrm>
              </p:grpSpPr>
              <p:sp>
                <p:nvSpPr>
                  <p:cNvPr id="53" name="Google Shape;53;p3"/>
                  <p:cNvSpPr/>
                  <p:nvPr/>
                </p:nvSpPr>
                <p:spPr>
                  <a:xfrm flipH="1">
                    <a:off x="1816267" y="1436447"/>
                    <a:ext cx="380540" cy="1173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" h="940" extrusionOk="0">
                        <a:moveTo>
                          <a:pt x="281" y="494"/>
                        </a:moveTo>
                        <a:cubicBezTo>
                          <a:pt x="262" y="614"/>
                          <a:pt x="231" y="713"/>
                          <a:pt x="186" y="788"/>
                        </a:cubicBezTo>
                        <a:cubicBezTo>
                          <a:pt x="154" y="844"/>
                          <a:pt x="115" y="886"/>
                          <a:pt x="71" y="913"/>
                        </a:cubicBezTo>
                        <a:lnTo>
                          <a:pt x="71" y="913"/>
                        </a:lnTo>
                        <a:cubicBezTo>
                          <a:pt x="69" y="915"/>
                          <a:pt x="67" y="916"/>
                          <a:pt x="65" y="917"/>
                        </a:cubicBezTo>
                        <a:cubicBezTo>
                          <a:pt x="59" y="921"/>
                          <a:pt x="52" y="924"/>
                          <a:pt x="45" y="927"/>
                        </a:cubicBezTo>
                        <a:lnTo>
                          <a:pt x="45" y="927"/>
                        </a:lnTo>
                        <a:cubicBezTo>
                          <a:pt x="34" y="933"/>
                          <a:pt x="21" y="937"/>
                          <a:pt x="8" y="939"/>
                        </a:cubicBezTo>
                        <a:lnTo>
                          <a:pt x="0" y="857"/>
                        </a:lnTo>
                        <a:lnTo>
                          <a:pt x="0" y="857"/>
                        </a:lnTo>
                        <a:lnTo>
                          <a:pt x="0" y="857"/>
                        </a:lnTo>
                        <a:cubicBezTo>
                          <a:pt x="11" y="855"/>
                          <a:pt x="21" y="851"/>
                          <a:pt x="31" y="845"/>
                        </a:cubicBezTo>
                        <a:cubicBezTo>
                          <a:pt x="33" y="844"/>
                          <a:pt x="36" y="842"/>
                          <a:pt x="38" y="841"/>
                        </a:cubicBezTo>
                        <a:cubicBezTo>
                          <a:pt x="64" y="825"/>
                          <a:pt x="98" y="794"/>
                          <a:pt x="130" y="735"/>
                        </a:cubicBezTo>
                        <a:cubicBezTo>
                          <a:pt x="188" y="631"/>
                          <a:pt x="250" y="419"/>
                          <a:pt x="218" y="0"/>
                        </a:cubicBezTo>
                        <a:cubicBezTo>
                          <a:pt x="243" y="1"/>
                          <a:pt x="268" y="2"/>
                          <a:pt x="292" y="4"/>
                        </a:cubicBezTo>
                        <a:cubicBezTo>
                          <a:pt x="305" y="193"/>
                          <a:pt x="302" y="358"/>
                          <a:pt x="281" y="494"/>
                        </a:cubicBezTo>
                      </a:path>
                    </a:pathLst>
                  </a:custGeom>
                  <a:solidFill>
                    <a:srgbClr val="913628">
                      <a:alpha val="15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54;p3"/>
                  <p:cNvSpPr/>
                  <p:nvPr/>
                </p:nvSpPr>
                <p:spPr>
                  <a:xfrm flipH="1">
                    <a:off x="2439470" y="1419923"/>
                    <a:ext cx="220603" cy="336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" h="269" extrusionOk="0">
                        <a:moveTo>
                          <a:pt x="174" y="262"/>
                        </a:moveTo>
                        <a:lnTo>
                          <a:pt x="174" y="262"/>
                        </a:lnTo>
                        <a:cubicBezTo>
                          <a:pt x="164" y="266"/>
                          <a:pt x="154" y="268"/>
                          <a:pt x="143" y="268"/>
                        </a:cubicBezTo>
                        <a:cubicBezTo>
                          <a:pt x="142" y="268"/>
                          <a:pt x="141" y="268"/>
                          <a:pt x="140" y="268"/>
                        </a:cubicBezTo>
                        <a:lnTo>
                          <a:pt x="137" y="268"/>
                        </a:lnTo>
                        <a:lnTo>
                          <a:pt x="137" y="268"/>
                        </a:lnTo>
                        <a:cubicBezTo>
                          <a:pt x="123" y="267"/>
                          <a:pt x="110" y="263"/>
                          <a:pt x="98" y="256"/>
                        </a:cubicBezTo>
                        <a:cubicBezTo>
                          <a:pt x="95" y="254"/>
                          <a:pt x="92" y="253"/>
                          <a:pt x="89" y="250"/>
                        </a:cubicBezTo>
                        <a:cubicBezTo>
                          <a:pt x="63" y="232"/>
                          <a:pt x="42" y="199"/>
                          <a:pt x="27" y="153"/>
                        </a:cubicBezTo>
                        <a:lnTo>
                          <a:pt x="27" y="153"/>
                        </a:lnTo>
                        <a:cubicBezTo>
                          <a:pt x="12" y="103"/>
                          <a:pt x="3" y="52"/>
                          <a:pt x="0" y="1"/>
                        </a:cubicBezTo>
                        <a:cubicBezTo>
                          <a:pt x="24" y="0"/>
                          <a:pt x="49" y="0"/>
                          <a:pt x="73" y="0"/>
                        </a:cubicBezTo>
                        <a:cubicBezTo>
                          <a:pt x="85" y="134"/>
                          <a:pt x="115" y="172"/>
                          <a:pt x="129" y="182"/>
                        </a:cubicBezTo>
                        <a:lnTo>
                          <a:pt x="129" y="182"/>
                        </a:lnTo>
                        <a:cubicBezTo>
                          <a:pt x="130" y="182"/>
                          <a:pt x="131" y="183"/>
                          <a:pt x="132" y="183"/>
                        </a:cubicBezTo>
                        <a:cubicBezTo>
                          <a:pt x="133" y="184"/>
                          <a:pt x="134" y="184"/>
                          <a:pt x="135" y="185"/>
                        </a:cubicBezTo>
                        <a:lnTo>
                          <a:pt x="135" y="185"/>
                        </a:lnTo>
                        <a:cubicBezTo>
                          <a:pt x="138" y="186"/>
                          <a:pt x="141" y="187"/>
                          <a:pt x="143" y="187"/>
                        </a:cubicBezTo>
                        <a:cubicBezTo>
                          <a:pt x="144" y="187"/>
                          <a:pt x="144" y="187"/>
                          <a:pt x="144" y="187"/>
                        </a:cubicBezTo>
                        <a:lnTo>
                          <a:pt x="144" y="187"/>
                        </a:lnTo>
                        <a:cubicBezTo>
                          <a:pt x="145" y="187"/>
                          <a:pt x="145" y="187"/>
                          <a:pt x="146" y="187"/>
                        </a:cubicBezTo>
                        <a:cubicBezTo>
                          <a:pt x="146" y="187"/>
                          <a:pt x="147" y="187"/>
                          <a:pt x="148" y="187"/>
                        </a:cubicBezTo>
                        <a:lnTo>
                          <a:pt x="146" y="187"/>
                        </a:lnTo>
                        <a:lnTo>
                          <a:pt x="174" y="262"/>
                        </a:lnTo>
                      </a:path>
                    </a:pathLst>
                  </a:custGeom>
                  <a:solidFill>
                    <a:srgbClr val="913628">
                      <a:alpha val="15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713225" y="539411"/>
            <a:ext cx="7717500" cy="594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13225" y="131673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704404" y="1339425"/>
            <a:ext cx="3858900" cy="12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704404" y="2798185"/>
            <a:ext cx="38589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713225" y="3118629"/>
            <a:ext cx="3721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>
            <a:off x="713225" y="1476175"/>
            <a:ext cx="3721200" cy="14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2057400" y="2161438"/>
            <a:ext cx="5029200" cy="13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title" idx="2" hasCustomPrompt="1"/>
          </p:nvPr>
        </p:nvSpPr>
        <p:spPr>
          <a:xfrm>
            <a:off x="3931950" y="878917"/>
            <a:ext cx="128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1"/>
          </p:nvPr>
        </p:nvSpPr>
        <p:spPr>
          <a:xfrm>
            <a:off x="3200400" y="3716029"/>
            <a:ext cx="27432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95660" y="0"/>
            <a:ext cx="3135727" cy="4346849"/>
            <a:chOff x="1851645" y="-8"/>
            <a:chExt cx="3315073" cy="4595463"/>
          </a:xfrm>
        </p:grpSpPr>
        <p:sp>
          <p:nvSpPr>
            <p:cNvPr id="151" name="Google Shape;151;p15"/>
            <p:cNvSpPr/>
            <p:nvPr/>
          </p:nvSpPr>
          <p:spPr>
            <a:xfrm>
              <a:off x="1851645" y="1"/>
              <a:ext cx="3315073" cy="492368"/>
            </a:xfrm>
            <a:custGeom>
              <a:avLst/>
              <a:gdLst/>
              <a:ahLst/>
              <a:cxnLst/>
              <a:rect l="l" t="t" r="r" b="b"/>
              <a:pathLst>
                <a:path w="2392" h="355" extrusionOk="0">
                  <a:moveTo>
                    <a:pt x="2391" y="0"/>
                  </a:moveTo>
                  <a:cubicBezTo>
                    <a:pt x="2334" y="61"/>
                    <a:pt x="2253" y="118"/>
                    <a:pt x="2153" y="167"/>
                  </a:cubicBezTo>
                  <a:cubicBezTo>
                    <a:pt x="1916" y="282"/>
                    <a:pt x="1575" y="354"/>
                    <a:pt x="1196" y="354"/>
                  </a:cubicBezTo>
                  <a:cubicBezTo>
                    <a:pt x="656" y="354"/>
                    <a:pt x="193" y="208"/>
                    <a:pt x="0" y="0"/>
                  </a:cubicBezTo>
                  <a:lnTo>
                    <a:pt x="2391" y="0"/>
                  </a:ln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706417" y="369211"/>
              <a:ext cx="379216" cy="170200"/>
            </a:xfrm>
            <a:custGeom>
              <a:avLst/>
              <a:gdLst/>
              <a:ahLst/>
              <a:cxnLst/>
              <a:rect l="l" t="t" r="r" b="b"/>
              <a:pathLst>
                <a:path w="274" h="122" extrusionOk="0">
                  <a:moveTo>
                    <a:pt x="273" y="61"/>
                  </a:moveTo>
                  <a:cubicBezTo>
                    <a:pt x="273" y="94"/>
                    <a:pt x="212" y="121"/>
                    <a:pt x="136" y="121"/>
                  </a:cubicBezTo>
                  <a:cubicBezTo>
                    <a:pt x="61" y="121"/>
                    <a:pt x="0" y="94"/>
                    <a:pt x="0" y="61"/>
                  </a:cubicBezTo>
                  <a:cubicBezTo>
                    <a:pt x="0" y="27"/>
                    <a:pt x="61" y="0"/>
                    <a:pt x="136" y="0"/>
                  </a:cubicBezTo>
                  <a:cubicBezTo>
                    <a:pt x="212" y="0"/>
                    <a:pt x="273" y="27"/>
                    <a:pt x="273" y="61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" name="Google Shape;153;p15"/>
            <p:cNvGrpSpPr/>
            <p:nvPr/>
          </p:nvGrpSpPr>
          <p:grpSpPr>
            <a:xfrm>
              <a:off x="2800870" y="-8"/>
              <a:ext cx="850175" cy="4595463"/>
              <a:chOff x="2948083" y="-294583"/>
              <a:chExt cx="850175" cy="4595463"/>
            </a:xfrm>
          </p:grpSpPr>
          <p:grpSp>
            <p:nvGrpSpPr>
              <p:cNvPr id="154" name="Google Shape;154;p15"/>
              <p:cNvGrpSpPr/>
              <p:nvPr/>
            </p:nvGrpSpPr>
            <p:grpSpPr>
              <a:xfrm>
                <a:off x="2948083" y="94015"/>
                <a:ext cx="422028" cy="990808"/>
                <a:chOff x="2948083" y="94016"/>
                <a:chExt cx="422028" cy="990808"/>
              </a:xfrm>
            </p:grpSpPr>
            <p:sp>
              <p:nvSpPr>
                <p:cNvPr id="155" name="Google Shape;155;p15"/>
                <p:cNvSpPr/>
                <p:nvPr/>
              </p:nvSpPr>
              <p:spPr>
                <a:xfrm>
                  <a:off x="2948083" y="94015"/>
                  <a:ext cx="422028" cy="99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717" extrusionOk="0">
                      <a:moveTo>
                        <a:pt x="84" y="0"/>
                      </a:moveTo>
                      <a:cubicBezTo>
                        <a:pt x="84" y="0"/>
                        <a:pt x="114" y="523"/>
                        <a:pt x="303" y="567"/>
                      </a:cubicBezTo>
                      <a:lnTo>
                        <a:pt x="303" y="716"/>
                      </a:lnTo>
                      <a:cubicBezTo>
                        <a:pt x="303" y="716"/>
                        <a:pt x="0" y="663"/>
                        <a:pt x="9" y="0"/>
                      </a:cubicBezTo>
                      <a:lnTo>
                        <a:pt x="84" y="0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15"/>
                <p:cNvSpPr/>
                <p:nvPr/>
              </p:nvSpPr>
              <p:spPr>
                <a:xfrm>
                  <a:off x="2948083" y="94015"/>
                  <a:ext cx="422028" cy="99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717" extrusionOk="0">
                      <a:moveTo>
                        <a:pt x="84" y="0"/>
                      </a:moveTo>
                      <a:cubicBezTo>
                        <a:pt x="84" y="0"/>
                        <a:pt x="114" y="523"/>
                        <a:pt x="303" y="567"/>
                      </a:cubicBezTo>
                      <a:lnTo>
                        <a:pt x="303" y="716"/>
                      </a:lnTo>
                      <a:cubicBezTo>
                        <a:pt x="303" y="716"/>
                        <a:pt x="0" y="663"/>
                        <a:pt x="9" y="0"/>
                      </a:cubicBezTo>
                      <a:lnTo>
                        <a:pt x="84" y="0"/>
                      </a:ln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7" name="Google Shape;157;p15"/>
              <p:cNvGrpSpPr/>
              <p:nvPr/>
            </p:nvGrpSpPr>
            <p:grpSpPr>
              <a:xfrm>
                <a:off x="3198856" y="-294583"/>
                <a:ext cx="599402" cy="4595463"/>
                <a:chOff x="3198856" y="-294583"/>
                <a:chExt cx="599402" cy="4595463"/>
              </a:xfrm>
            </p:grpSpPr>
            <p:sp>
              <p:nvSpPr>
                <p:cNvPr id="158" name="Google Shape;158;p15"/>
                <p:cNvSpPr/>
                <p:nvPr/>
              </p:nvSpPr>
              <p:spPr>
                <a:xfrm>
                  <a:off x="3198856" y="-294583"/>
                  <a:ext cx="599402" cy="4595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3335" extrusionOk="0">
                      <a:moveTo>
                        <a:pt x="432" y="3328"/>
                      </a:moveTo>
                      <a:lnTo>
                        <a:pt x="0" y="3334"/>
                      </a:lnTo>
                      <a:lnTo>
                        <a:pt x="135" y="0"/>
                      </a:lnTo>
                      <a:lnTo>
                        <a:pt x="389" y="0"/>
                      </a:lnTo>
                      <a:lnTo>
                        <a:pt x="432" y="3328"/>
                      </a:ln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15"/>
                <p:cNvSpPr/>
                <p:nvPr/>
              </p:nvSpPr>
              <p:spPr>
                <a:xfrm>
                  <a:off x="3198856" y="-294583"/>
                  <a:ext cx="599402" cy="4595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3335" extrusionOk="0">
                      <a:moveTo>
                        <a:pt x="432" y="3328"/>
                      </a:moveTo>
                      <a:lnTo>
                        <a:pt x="0" y="3334"/>
                      </a:lnTo>
                      <a:lnTo>
                        <a:pt x="135" y="0"/>
                      </a:lnTo>
                      <a:lnTo>
                        <a:pt x="389" y="0"/>
                      </a:lnTo>
                      <a:lnTo>
                        <a:pt x="432" y="3328"/>
                      </a:ln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28"/>
          <p:cNvGrpSpPr/>
          <p:nvPr/>
        </p:nvGrpSpPr>
        <p:grpSpPr>
          <a:xfrm>
            <a:off x="-393203" y="-167427"/>
            <a:ext cx="9646113" cy="5501075"/>
            <a:chOff x="-393203" y="-167427"/>
            <a:chExt cx="9646113" cy="5501075"/>
          </a:xfrm>
        </p:grpSpPr>
        <p:grpSp>
          <p:nvGrpSpPr>
            <p:cNvPr id="301" name="Google Shape;301;p28"/>
            <p:cNvGrpSpPr/>
            <p:nvPr/>
          </p:nvGrpSpPr>
          <p:grpSpPr>
            <a:xfrm>
              <a:off x="95660" y="-128245"/>
              <a:ext cx="9157250" cy="4885261"/>
              <a:chOff x="95660" y="-128245"/>
              <a:chExt cx="9157250" cy="4885261"/>
            </a:xfrm>
          </p:grpSpPr>
          <p:grpSp>
            <p:nvGrpSpPr>
              <p:cNvPr id="302" name="Google Shape;302;p28"/>
              <p:cNvGrpSpPr/>
              <p:nvPr/>
            </p:nvGrpSpPr>
            <p:grpSpPr>
              <a:xfrm>
                <a:off x="95660" y="0"/>
                <a:ext cx="3135727" cy="4346849"/>
                <a:chOff x="1851645" y="-8"/>
                <a:chExt cx="3315073" cy="4595463"/>
              </a:xfrm>
            </p:grpSpPr>
            <p:sp>
              <p:nvSpPr>
                <p:cNvPr id="303" name="Google Shape;303;p28"/>
                <p:cNvSpPr/>
                <p:nvPr/>
              </p:nvSpPr>
              <p:spPr>
                <a:xfrm>
                  <a:off x="1851645" y="1"/>
                  <a:ext cx="3315073" cy="492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2" h="355" extrusionOk="0">
                      <a:moveTo>
                        <a:pt x="2391" y="0"/>
                      </a:moveTo>
                      <a:cubicBezTo>
                        <a:pt x="2334" y="61"/>
                        <a:pt x="2253" y="118"/>
                        <a:pt x="2153" y="167"/>
                      </a:cubicBezTo>
                      <a:cubicBezTo>
                        <a:pt x="1916" y="282"/>
                        <a:pt x="1575" y="354"/>
                        <a:pt x="1196" y="354"/>
                      </a:cubicBezTo>
                      <a:cubicBezTo>
                        <a:pt x="656" y="354"/>
                        <a:pt x="193" y="208"/>
                        <a:pt x="0" y="0"/>
                      </a:cubicBezTo>
                      <a:lnTo>
                        <a:pt x="2391" y="0"/>
                      </a:ln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28"/>
                <p:cNvSpPr/>
                <p:nvPr/>
              </p:nvSpPr>
              <p:spPr>
                <a:xfrm>
                  <a:off x="4706417" y="369211"/>
                  <a:ext cx="379216" cy="1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22" extrusionOk="0">
                      <a:moveTo>
                        <a:pt x="273" y="61"/>
                      </a:moveTo>
                      <a:cubicBezTo>
                        <a:pt x="273" y="94"/>
                        <a:pt x="212" y="121"/>
                        <a:pt x="136" y="121"/>
                      </a:cubicBezTo>
                      <a:cubicBezTo>
                        <a:pt x="61" y="121"/>
                        <a:pt x="0" y="94"/>
                        <a:pt x="0" y="61"/>
                      </a:cubicBezTo>
                      <a:cubicBezTo>
                        <a:pt x="0" y="27"/>
                        <a:pt x="61" y="0"/>
                        <a:pt x="136" y="0"/>
                      </a:cubicBezTo>
                      <a:cubicBezTo>
                        <a:pt x="212" y="0"/>
                        <a:pt x="273" y="27"/>
                        <a:pt x="273" y="61"/>
                      </a:cubicBez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05" name="Google Shape;305;p28"/>
                <p:cNvGrpSpPr/>
                <p:nvPr/>
              </p:nvGrpSpPr>
              <p:grpSpPr>
                <a:xfrm>
                  <a:off x="2800870" y="-8"/>
                  <a:ext cx="850175" cy="4595463"/>
                  <a:chOff x="2948083" y="-294583"/>
                  <a:chExt cx="850175" cy="4595463"/>
                </a:xfrm>
              </p:grpSpPr>
              <p:grpSp>
                <p:nvGrpSpPr>
                  <p:cNvPr id="306" name="Google Shape;306;p28"/>
                  <p:cNvGrpSpPr/>
                  <p:nvPr/>
                </p:nvGrpSpPr>
                <p:grpSpPr>
                  <a:xfrm>
                    <a:off x="2948083" y="94015"/>
                    <a:ext cx="422028" cy="990808"/>
                    <a:chOff x="2948083" y="94016"/>
                    <a:chExt cx="422028" cy="990808"/>
                  </a:xfrm>
                </p:grpSpPr>
                <p:sp>
                  <p:nvSpPr>
                    <p:cNvPr id="307" name="Google Shape;307;p28"/>
                    <p:cNvSpPr/>
                    <p:nvPr/>
                  </p:nvSpPr>
                  <p:spPr>
                    <a:xfrm>
                      <a:off x="2948083" y="94015"/>
                      <a:ext cx="422028" cy="9908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4" h="717" extrusionOk="0">
                          <a:moveTo>
                            <a:pt x="84" y="0"/>
                          </a:moveTo>
                          <a:cubicBezTo>
                            <a:pt x="84" y="0"/>
                            <a:pt x="114" y="523"/>
                            <a:pt x="303" y="567"/>
                          </a:cubicBezTo>
                          <a:lnTo>
                            <a:pt x="303" y="716"/>
                          </a:lnTo>
                          <a:cubicBezTo>
                            <a:pt x="303" y="716"/>
                            <a:pt x="0" y="663"/>
                            <a:pt x="9" y="0"/>
                          </a:cubicBezTo>
                          <a:lnTo>
                            <a:pt x="84" y="0"/>
                          </a:lnTo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" name="Google Shape;308;p28"/>
                    <p:cNvSpPr/>
                    <p:nvPr/>
                  </p:nvSpPr>
                  <p:spPr>
                    <a:xfrm>
                      <a:off x="2948083" y="94015"/>
                      <a:ext cx="422028" cy="9908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4" h="717" extrusionOk="0">
                          <a:moveTo>
                            <a:pt x="84" y="0"/>
                          </a:moveTo>
                          <a:cubicBezTo>
                            <a:pt x="84" y="0"/>
                            <a:pt x="114" y="523"/>
                            <a:pt x="303" y="567"/>
                          </a:cubicBezTo>
                          <a:lnTo>
                            <a:pt x="303" y="716"/>
                          </a:lnTo>
                          <a:cubicBezTo>
                            <a:pt x="303" y="716"/>
                            <a:pt x="0" y="663"/>
                            <a:pt x="9" y="0"/>
                          </a:cubicBezTo>
                          <a:lnTo>
                            <a:pt x="84" y="0"/>
                          </a:lnTo>
                        </a:path>
                      </a:pathLst>
                    </a:custGeom>
                    <a:solidFill>
                      <a:srgbClr val="913628">
                        <a:alpha val="15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9" name="Google Shape;309;p28"/>
                  <p:cNvGrpSpPr/>
                  <p:nvPr/>
                </p:nvGrpSpPr>
                <p:grpSpPr>
                  <a:xfrm>
                    <a:off x="3198856" y="-294583"/>
                    <a:ext cx="599402" cy="4595463"/>
                    <a:chOff x="3198856" y="-294583"/>
                    <a:chExt cx="599402" cy="4595463"/>
                  </a:xfrm>
                </p:grpSpPr>
                <p:sp>
                  <p:nvSpPr>
                    <p:cNvPr id="310" name="Google Shape;310;p28"/>
                    <p:cNvSpPr/>
                    <p:nvPr/>
                  </p:nvSpPr>
                  <p:spPr>
                    <a:xfrm>
                      <a:off x="3198856" y="-294583"/>
                      <a:ext cx="599402" cy="45954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3" h="3335" extrusionOk="0">
                          <a:moveTo>
                            <a:pt x="432" y="3328"/>
                          </a:moveTo>
                          <a:lnTo>
                            <a:pt x="0" y="3334"/>
                          </a:lnTo>
                          <a:lnTo>
                            <a:pt x="135" y="0"/>
                          </a:lnTo>
                          <a:lnTo>
                            <a:pt x="389" y="0"/>
                          </a:lnTo>
                          <a:lnTo>
                            <a:pt x="432" y="3328"/>
                          </a:lnTo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1" name="Google Shape;311;p28"/>
                    <p:cNvSpPr/>
                    <p:nvPr/>
                  </p:nvSpPr>
                  <p:spPr>
                    <a:xfrm>
                      <a:off x="3198856" y="-294583"/>
                      <a:ext cx="599402" cy="45954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3" h="3335" extrusionOk="0">
                          <a:moveTo>
                            <a:pt x="432" y="3328"/>
                          </a:moveTo>
                          <a:lnTo>
                            <a:pt x="0" y="3334"/>
                          </a:lnTo>
                          <a:lnTo>
                            <a:pt x="135" y="0"/>
                          </a:lnTo>
                          <a:lnTo>
                            <a:pt x="389" y="0"/>
                          </a:lnTo>
                          <a:lnTo>
                            <a:pt x="432" y="3328"/>
                          </a:lnTo>
                        </a:path>
                      </a:pathLst>
                    </a:custGeom>
                    <a:solidFill>
                      <a:srgbClr val="913628">
                        <a:alpha val="15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12" name="Google Shape;312;p28"/>
              <p:cNvGrpSpPr/>
              <p:nvPr/>
            </p:nvGrpSpPr>
            <p:grpSpPr>
              <a:xfrm>
                <a:off x="5492040" y="-128245"/>
                <a:ext cx="3760871" cy="4885261"/>
                <a:chOff x="523617" y="188451"/>
                <a:chExt cx="3584513" cy="4656178"/>
              </a:xfrm>
            </p:grpSpPr>
            <p:sp>
              <p:nvSpPr>
                <p:cNvPr id="313" name="Google Shape;313;p28"/>
                <p:cNvSpPr/>
                <p:nvPr/>
              </p:nvSpPr>
              <p:spPr>
                <a:xfrm>
                  <a:off x="976543" y="296680"/>
                  <a:ext cx="3131588" cy="407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294" extrusionOk="0">
                      <a:moveTo>
                        <a:pt x="2256" y="1"/>
                      </a:moveTo>
                      <a:cubicBezTo>
                        <a:pt x="2036" y="175"/>
                        <a:pt x="1613" y="293"/>
                        <a:pt x="1128" y="293"/>
                      </a:cubicBezTo>
                      <a:cubicBezTo>
                        <a:pt x="822" y="293"/>
                        <a:pt x="540" y="246"/>
                        <a:pt x="319" y="167"/>
                      </a:cubicBezTo>
                      <a:cubicBezTo>
                        <a:pt x="190" y="122"/>
                        <a:pt x="81" y="65"/>
                        <a:pt x="0" y="0"/>
                      </a:cubicBezTo>
                      <a:lnTo>
                        <a:pt x="2256" y="1"/>
                      </a:ln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28"/>
                <p:cNvSpPr/>
                <p:nvPr/>
              </p:nvSpPr>
              <p:spPr>
                <a:xfrm>
                  <a:off x="523617" y="854050"/>
                  <a:ext cx="379216" cy="1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22" extrusionOk="0">
                      <a:moveTo>
                        <a:pt x="273" y="61"/>
                      </a:moveTo>
                      <a:cubicBezTo>
                        <a:pt x="273" y="94"/>
                        <a:pt x="212" y="121"/>
                        <a:pt x="136" y="121"/>
                      </a:cubicBezTo>
                      <a:cubicBezTo>
                        <a:pt x="61" y="121"/>
                        <a:pt x="0" y="94"/>
                        <a:pt x="0" y="61"/>
                      </a:cubicBezTo>
                      <a:cubicBezTo>
                        <a:pt x="0" y="27"/>
                        <a:pt x="61" y="0"/>
                        <a:pt x="136" y="0"/>
                      </a:cubicBezTo>
                      <a:cubicBezTo>
                        <a:pt x="212" y="0"/>
                        <a:pt x="273" y="27"/>
                        <a:pt x="273" y="61"/>
                      </a:cubicBez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28"/>
                <p:cNvSpPr/>
                <p:nvPr/>
              </p:nvSpPr>
              <p:spPr>
                <a:xfrm>
                  <a:off x="1514784" y="875332"/>
                  <a:ext cx="911334" cy="401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290" extrusionOk="0">
                      <a:moveTo>
                        <a:pt x="654" y="145"/>
                      </a:moveTo>
                      <a:cubicBezTo>
                        <a:pt x="654" y="170"/>
                        <a:pt x="639" y="195"/>
                        <a:pt x="610" y="217"/>
                      </a:cubicBezTo>
                      <a:cubicBezTo>
                        <a:pt x="582" y="239"/>
                        <a:pt x="541" y="257"/>
                        <a:pt x="491" y="270"/>
                      </a:cubicBezTo>
                      <a:cubicBezTo>
                        <a:pt x="442" y="283"/>
                        <a:pt x="385" y="289"/>
                        <a:pt x="327" y="289"/>
                      </a:cubicBezTo>
                      <a:cubicBezTo>
                        <a:pt x="270" y="289"/>
                        <a:pt x="213" y="283"/>
                        <a:pt x="163" y="270"/>
                      </a:cubicBezTo>
                      <a:cubicBezTo>
                        <a:pt x="114" y="257"/>
                        <a:pt x="72" y="239"/>
                        <a:pt x="43" y="217"/>
                      </a:cubicBezTo>
                      <a:cubicBezTo>
                        <a:pt x="15" y="195"/>
                        <a:pt x="0" y="170"/>
                        <a:pt x="0" y="145"/>
                      </a:cubicBezTo>
                      <a:cubicBezTo>
                        <a:pt x="0" y="119"/>
                        <a:pt x="15" y="94"/>
                        <a:pt x="43" y="72"/>
                      </a:cubicBezTo>
                      <a:cubicBezTo>
                        <a:pt x="72" y="50"/>
                        <a:pt x="114" y="31"/>
                        <a:pt x="163" y="19"/>
                      </a:cubicBezTo>
                      <a:cubicBezTo>
                        <a:pt x="213" y="6"/>
                        <a:pt x="269" y="0"/>
                        <a:pt x="327" y="0"/>
                      </a:cubicBezTo>
                      <a:cubicBezTo>
                        <a:pt x="384" y="0"/>
                        <a:pt x="442" y="6"/>
                        <a:pt x="491" y="19"/>
                      </a:cubicBezTo>
                      <a:cubicBezTo>
                        <a:pt x="541" y="31"/>
                        <a:pt x="582" y="50"/>
                        <a:pt x="610" y="72"/>
                      </a:cubicBezTo>
                      <a:cubicBezTo>
                        <a:pt x="639" y="94"/>
                        <a:pt x="654" y="119"/>
                        <a:pt x="654" y="145"/>
                      </a:cubicBezTo>
                    </a:path>
                  </a:pathLst>
                </a:custGeom>
                <a:solidFill>
                  <a:srgbClr val="913628">
                    <a:alpha val="15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28"/>
                <p:cNvGrpSpPr/>
                <p:nvPr/>
              </p:nvGrpSpPr>
              <p:grpSpPr>
                <a:xfrm>
                  <a:off x="1185770" y="188451"/>
                  <a:ext cx="2199829" cy="4656178"/>
                  <a:chOff x="1185770" y="188451"/>
                  <a:chExt cx="2199829" cy="4656178"/>
                </a:xfrm>
              </p:grpSpPr>
              <p:grpSp>
                <p:nvGrpSpPr>
                  <p:cNvPr id="317" name="Google Shape;317;p28"/>
                  <p:cNvGrpSpPr/>
                  <p:nvPr/>
                </p:nvGrpSpPr>
                <p:grpSpPr>
                  <a:xfrm>
                    <a:off x="1185770" y="188451"/>
                    <a:ext cx="2199829" cy="4656178"/>
                    <a:chOff x="1185770" y="188451"/>
                    <a:chExt cx="2199829" cy="4656178"/>
                  </a:xfrm>
                </p:grpSpPr>
                <p:sp>
                  <p:nvSpPr>
                    <p:cNvPr id="318" name="Google Shape;318;p28"/>
                    <p:cNvSpPr/>
                    <p:nvPr/>
                  </p:nvSpPr>
                  <p:spPr>
                    <a:xfrm>
                      <a:off x="2053026" y="188451"/>
                      <a:ext cx="776772" cy="46561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9" h="3379" extrusionOk="0">
                          <a:moveTo>
                            <a:pt x="558" y="3333"/>
                          </a:moveTo>
                          <a:lnTo>
                            <a:pt x="0" y="3378"/>
                          </a:lnTo>
                          <a:lnTo>
                            <a:pt x="44" y="11"/>
                          </a:lnTo>
                          <a:lnTo>
                            <a:pt x="493" y="0"/>
                          </a:lnTo>
                          <a:lnTo>
                            <a:pt x="558" y="3333"/>
                          </a:lnTo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" name="Google Shape;319;p28"/>
                    <p:cNvSpPr/>
                    <p:nvPr/>
                  </p:nvSpPr>
                  <p:spPr>
                    <a:xfrm>
                      <a:off x="2743385" y="589639"/>
                      <a:ext cx="642215" cy="110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2" h="796" extrusionOk="0">
                          <a:moveTo>
                            <a:pt x="0" y="601"/>
                          </a:moveTo>
                          <a:cubicBezTo>
                            <a:pt x="0" y="601"/>
                            <a:pt x="288" y="513"/>
                            <a:pt x="378" y="0"/>
                          </a:cubicBezTo>
                          <a:lnTo>
                            <a:pt x="461" y="0"/>
                          </a:lnTo>
                          <a:cubicBezTo>
                            <a:pt x="461" y="0"/>
                            <a:pt x="441" y="607"/>
                            <a:pt x="26" y="795"/>
                          </a:cubicBezTo>
                          <a:lnTo>
                            <a:pt x="0" y="601"/>
                          </a:lnTo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" name="Google Shape;320;p28"/>
                    <p:cNvSpPr/>
                    <p:nvPr/>
                  </p:nvSpPr>
                  <p:spPr>
                    <a:xfrm>
                      <a:off x="1692955" y="589639"/>
                      <a:ext cx="409799" cy="11792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5" h="857" extrusionOk="0">
                          <a:moveTo>
                            <a:pt x="44" y="0"/>
                          </a:moveTo>
                          <a:cubicBezTo>
                            <a:pt x="44" y="0"/>
                            <a:pt x="0" y="799"/>
                            <a:pt x="294" y="856"/>
                          </a:cubicBezTo>
                          <a:lnTo>
                            <a:pt x="294" y="764"/>
                          </a:lnTo>
                          <a:cubicBezTo>
                            <a:pt x="294" y="764"/>
                            <a:pt x="75" y="620"/>
                            <a:pt x="97" y="0"/>
                          </a:cubicBezTo>
                          <a:lnTo>
                            <a:pt x="44" y="0"/>
                          </a:lnTo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1" name="Google Shape;321;p28"/>
                    <p:cNvSpPr/>
                    <p:nvPr/>
                  </p:nvSpPr>
                  <p:spPr>
                    <a:xfrm>
                      <a:off x="1185770" y="735526"/>
                      <a:ext cx="654455" cy="7294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1" h="530" extrusionOk="0">
                          <a:moveTo>
                            <a:pt x="44" y="0"/>
                          </a:moveTo>
                          <a:cubicBezTo>
                            <a:pt x="44" y="0"/>
                            <a:pt x="32" y="412"/>
                            <a:pt x="448" y="449"/>
                          </a:cubicBezTo>
                          <a:lnTo>
                            <a:pt x="470" y="528"/>
                          </a:lnTo>
                          <a:cubicBezTo>
                            <a:pt x="470" y="528"/>
                            <a:pt x="5" y="529"/>
                            <a:pt x="0" y="0"/>
                          </a:cubicBezTo>
                          <a:lnTo>
                            <a:pt x="44" y="0"/>
                          </a:lnTo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2" name="Google Shape;322;p28"/>
                  <p:cNvGrpSpPr/>
                  <p:nvPr/>
                </p:nvGrpSpPr>
                <p:grpSpPr>
                  <a:xfrm>
                    <a:off x="1185770" y="188451"/>
                    <a:ext cx="2199829" cy="4656178"/>
                    <a:chOff x="1185770" y="188451"/>
                    <a:chExt cx="2199829" cy="4656178"/>
                  </a:xfrm>
                </p:grpSpPr>
                <p:sp>
                  <p:nvSpPr>
                    <p:cNvPr id="323" name="Google Shape;323;p28"/>
                    <p:cNvSpPr/>
                    <p:nvPr/>
                  </p:nvSpPr>
                  <p:spPr>
                    <a:xfrm>
                      <a:off x="2053026" y="188451"/>
                      <a:ext cx="776772" cy="46561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9" h="3379" extrusionOk="0">
                          <a:moveTo>
                            <a:pt x="558" y="3333"/>
                          </a:moveTo>
                          <a:lnTo>
                            <a:pt x="0" y="3378"/>
                          </a:lnTo>
                          <a:lnTo>
                            <a:pt x="44" y="11"/>
                          </a:lnTo>
                          <a:lnTo>
                            <a:pt x="493" y="0"/>
                          </a:lnTo>
                          <a:lnTo>
                            <a:pt x="558" y="3333"/>
                          </a:lnTo>
                        </a:path>
                      </a:pathLst>
                    </a:custGeom>
                    <a:solidFill>
                      <a:srgbClr val="913628">
                        <a:alpha val="15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4" name="Google Shape;324;p28"/>
                    <p:cNvSpPr/>
                    <p:nvPr/>
                  </p:nvSpPr>
                  <p:spPr>
                    <a:xfrm>
                      <a:off x="2743385" y="589639"/>
                      <a:ext cx="642215" cy="11002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2" h="796" extrusionOk="0">
                          <a:moveTo>
                            <a:pt x="0" y="601"/>
                          </a:moveTo>
                          <a:cubicBezTo>
                            <a:pt x="0" y="601"/>
                            <a:pt x="288" y="513"/>
                            <a:pt x="378" y="0"/>
                          </a:cubicBezTo>
                          <a:lnTo>
                            <a:pt x="461" y="0"/>
                          </a:lnTo>
                          <a:cubicBezTo>
                            <a:pt x="461" y="0"/>
                            <a:pt x="441" y="607"/>
                            <a:pt x="26" y="795"/>
                          </a:cubicBezTo>
                          <a:lnTo>
                            <a:pt x="0" y="601"/>
                          </a:lnTo>
                        </a:path>
                      </a:pathLst>
                    </a:custGeom>
                    <a:solidFill>
                      <a:srgbClr val="913628">
                        <a:alpha val="15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5" name="Google Shape;325;p28"/>
                    <p:cNvSpPr/>
                    <p:nvPr/>
                  </p:nvSpPr>
                  <p:spPr>
                    <a:xfrm>
                      <a:off x="1692955" y="589639"/>
                      <a:ext cx="409799" cy="11792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5" h="857" extrusionOk="0">
                          <a:moveTo>
                            <a:pt x="44" y="0"/>
                          </a:moveTo>
                          <a:cubicBezTo>
                            <a:pt x="44" y="0"/>
                            <a:pt x="0" y="799"/>
                            <a:pt x="294" y="856"/>
                          </a:cubicBezTo>
                          <a:lnTo>
                            <a:pt x="294" y="764"/>
                          </a:lnTo>
                          <a:cubicBezTo>
                            <a:pt x="294" y="764"/>
                            <a:pt x="75" y="620"/>
                            <a:pt x="97" y="0"/>
                          </a:cubicBezTo>
                          <a:lnTo>
                            <a:pt x="44" y="0"/>
                          </a:lnTo>
                        </a:path>
                      </a:pathLst>
                    </a:custGeom>
                    <a:solidFill>
                      <a:srgbClr val="913628">
                        <a:alpha val="15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6" name="Google Shape;326;p28"/>
                    <p:cNvSpPr/>
                    <p:nvPr/>
                  </p:nvSpPr>
                  <p:spPr>
                    <a:xfrm>
                      <a:off x="1185770" y="735526"/>
                      <a:ext cx="654455" cy="7294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1" h="530" extrusionOk="0">
                          <a:moveTo>
                            <a:pt x="44" y="0"/>
                          </a:moveTo>
                          <a:cubicBezTo>
                            <a:pt x="44" y="0"/>
                            <a:pt x="32" y="412"/>
                            <a:pt x="448" y="449"/>
                          </a:cubicBezTo>
                          <a:lnTo>
                            <a:pt x="470" y="528"/>
                          </a:lnTo>
                          <a:cubicBezTo>
                            <a:pt x="470" y="528"/>
                            <a:pt x="5" y="529"/>
                            <a:pt x="0" y="0"/>
                          </a:cubicBezTo>
                          <a:lnTo>
                            <a:pt x="44" y="0"/>
                          </a:lnTo>
                        </a:path>
                      </a:pathLst>
                    </a:custGeom>
                    <a:solidFill>
                      <a:srgbClr val="913628">
                        <a:alpha val="15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27" name="Google Shape;327;p28"/>
                <p:cNvGrpSpPr/>
                <p:nvPr/>
              </p:nvGrpSpPr>
              <p:grpSpPr>
                <a:xfrm>
                  <a:off x="594008" y="394911"/>
                  <a:ext cx="996961" cy="437659"/>
                  <a:chOff x="517808" y="471111"/>
                  <a:chExt cx="996961" cy="437659"/>
                </a:xfrm>
              </p:grpSpPr>
              <p:sp>
                <p:nvSpPr>
                  <p:cNvPr id="328" name="Google Shape;328;p28"/>
                  <p:cNvSpPr/>
                  <p:nvPr/>
                </p:nvSpPr>
                <p:spPr>
                  <a:xfrm>
                    <a:off x="517808" y="471111"/>
                    <a:ext cx="996961" cy="437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" h="318" extrusionOk="0">
                        <a:moveTo>
                          <a:pt x="717" y="158"/>
                        </a:moveTo>
                        <a:cubicBezTo>
                          <a:pt x="717" y="186"/>
                          <a:pt x="701" y="214"/>
                          <a:pt x="669" y="238"/>
                        </a:cubicBezTo>
                        <a:cubicBezTo>
                          <a:pt x="638" y="262"/>
                          <a:pt x="593" y="282"/>
                          <a:pt x="538" y="296"/>
                        </a:cubicBezTo>
                        <a:cubicBezTo>
                          <a:pt x="484" y="310"/>
                          <a:pt x="421" y="317"/>
                          <a:pt x="358" y="317"/>
                        </a:cubicBezTo>
                        <a:cubicBezTo>
                          <a:pt x="295" y="317"/>
                          <a:pt x="234" y="310"/>
                          <a:pt x="179" y="296"/>
                        </a:cubicBezTo>
                        <a:cubicBezTo>
                          <a:pt x="124" y="282"/>
                          <a:pt x="80" y="262"/>
                          <a:pt x="48" y="238"/>
                        </a:cubicBezTo>
                        <a:cubicBezTo>
                          <a:pt x="17" y="214"/>
                          <a:pt x="0" y="186"/>
                          <a:pt x="0" y="158"/>
                        </a:cubicBezTo>
                        <a:cubicBezTo>
                          <a:pt x="0" y="131"/>
                          <a:pt x="16" y="103"/>
                          <a:pt x="48" y="79"/>
                        </a:cubicBezTo>
                        <a:cubicBezTo>
                          <a:pt x="79" y="55"/>
                          <a:pt x="124" y="35"/>
                          <a:pt x="179" y="21"/>
                        </a:cubicBezTo>
                        <a:cubicBezTo>
                          <a:pt x="234" y="7"/>
                          <a:pt x="295" y="0"/>
                          <a:pt x="358" y="0"/>
                        </a:cubicBezTo>
                        <a:cubicBezTo>
                          <a:pt x="421" y="0"/>
                          <a:pt x="484" y="7"/>
                          <a:pt x="538" y="21"/>
                        </a:cubicBezTo>
                        <a:cubicBezTo>
                          <a:pt x="593" y="35"/>
                          <a:pt x="638" y="55"/>
                          <a:pt x="669" y="79"/>
                        </a:cubicBezTo>
                        <a:cubicBezTo>
                          <a:pt x="701" y="103"/>
                          <a:pt x="717" y="131"/>
                          <a:pt x="717" y="158"/>
                        </a:cubicBezTo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28"/>
                  <p:cNvSpPr/>
                  <p:nvPr/>
                </p:nvSpPr>
                <p:spPr>
                  <a:xfrm>
                    <a:off x="517808" y="471111"/>
                    <a:ext cx="996961" cy="437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" h="318" extrusionOk="0">
                        <a:moveTo>
                          <a:pt x="717" y="158"/>
                        </a:moveTo>
                        <a:cubicBezTo>
                          <a:pt x="717" y="186"/>
                          <a:pt x="701" y="214"/>
                          <a:pt x="669" y="238"/>
                        </a:cubicBezTo>
                        <a:cubicBezTo>
                          <a:pt x="638" y="262"/>
                          <a:pt x="593" y="282"/>
                          <a:pt x="538" y="296"/>
                        </a:cubicBezTo>
                        <a:cubicBezTo>
                          <a:pt x="484" y="310"/>
                          <a:pt x="421" y="317"/>
                          <a:pt x="358" y="317"/>
                        </a:cubicBezTo>
                        <a:cubicBezTo>
                          <a:pt x="295" y="317"/>
                          <a:pt x="234" y="310"/>
                          <a:pt x="179" y="296"/>
                        </a:cubicBezTo>
                        <a:cubicBezTo>
                          <a:pt x="124" y="282"/>
                          <a:pt x="80" y="262"/>
                          <a:pt x="48" y="238"/>
                        </a:cubicBezTo>
                        <a:cubicBezTo>
                          <a:pt x="17" y="214"/>
                          <a:pt x="0" y="186"/>
                          <a:pt x="0" y="158"/>
                        </a:cubicBezTo>
                        <a:cubicBezTo>
                          <a:pt x="0" y="131"/>
                          <a:pt x="16" y="103"/>
                          <a:pt x="48" y="79"/>
                        </a:cubicBezTo>
                        <a:cubicBezTo>
                          <a:pt x="79" y="55"/>
                          <a:pt x="124" y="35"/>
                          <a:pt x="179" y="21"/>
                        </a:cubicBezTo>
                        <a:cubicBezTo>
                          <a:pt x="234" y="7"/>
                          <a:pt x="295" y="0"/>
                          <a:pt x="358" y="0"/>
                        </a:cubicBezTo>
                        <a:cubicBezTo>
                          <a:pt x="421" y="0"/>
                          <a:pt x="484" y="7"/>
                          <a:pt x="538" y="21"/>
                        </a:cubicBezTo>
                        <a:cubicBezTo>
                          <a:pt x="593" y="35"/>
                          <a:pt x="638" y="55"/>
                          <a:pt x="669" y="79"/>
                        </a:cubicBezTo>
                        <a:cubicBezTo>
                          <a:pt x="701" y="103"/>
                          <a:pt x="717" y="131"/>
                          <a:pt x="717" y="158"/>
                        </a:cubicBezTo>
                      </a:path>
                    </a:pathLst>
                  </a:custGeom>
                  <a:solidFill>
                    <a:srgbClr val="913628">
                      <a:alpha val="15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30" name="Google Shape;330;p28"/>
            <p:cNvGrpSpPr/>
            <p:nvPr/>
          </p:nvGrpSpPr>
          <p:grpSpPr>
            <a:xfrm>
              <a:off x="-393203" y="-167427"/>
              <a:ext cx="3447660" cy="5501075"/>
              <a:chOff x="-393203" y="-167427"/>
              <a:chExt cx="3447660" cy="5501075"/>
            </a:xfrm>
          </p:grpSpPr>
          <p:grpSp>
            <p:nvGrpSpPr>
              <p:cNvPr id="331" name="Google Shape;331;p28"/>
              <p:cNvGrpSpPr/>
              <p:nvPr/>
            </p:nvGrpSpPr>
            <p:grpSpPr>
              <a:xfrm>
                <a:off x="300269" y="-167427"/>
                <a:ext cx="1631200" cy="4795818"/>
                <a:chOff x="452599" y="12"/>
                <a:chExt cx="1614730" cy="4747395"/>
              </a:xfrm>
            </p:grpSpPr>
            <p:sp>
              <p:nvSpPr>
                <p:cNvPr id="332" name="Google Shape;332;p28"/>
                <p:cNvSpPr/>
                <p:nvPr/>
              </p:nvSpPr>
              <p:spPr>
                <a:xfrm>
                  <a:off x="452599" y="158056"/>
                  <a:ext cx="844064" cy="458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3329" extrusionOk="0">
                      <a:moveTo>
                        <a:pt x="606" y="3328"/>
                      </a:moveTo>
                      <a:lnTo>
                        <a:pt x="0" y="3328"/>
                      </a:lnTo>
                      <a:lnTo>
                        <a:pt x="26" y="2249"/>
                      </a:lnTo>
                      <a:lnTo>
                        <a:pt x="36" y="1855"/>
                      </a:lnTo>
                      <a:lnTo>
                        <a:pt x="36" y="1855"/>
                      </a:lnTo>
                      <a:lnTo>
                        <a:pt x="37" y="1826"/>
                      </a:lnTo>
                      <a:lnTo>
                        <a:pt x="41" y="1656"/>
                      </a:lnTo>
                      <a:lnTo>
                        <a:pt x="41" y="1656"/>
                      </a:lnTo>
                      <a:lnTo>
                        <a:pt x="42" y="1631"/>
                      </a:lnTo>
                      <a:lnTo>
                        <a:pt x="51" y="1253"/>
                      </a:lnTo>
                      <a:lnTo>
                        <a:pt x="51" y="1232"/>
                      </a:lnTo>
                      <a:lnTo>
                        <a:pt x="54" y="1109"/>
                      </a:lnTo>
                      <a:lnTo>
                        <a:pt x="55" y="1092"/>
                      </a:lnTo>
                      <a:lnTo>
                        <a:pt x="71" y="436"/>
                      </a:lnTo>
                      <a:lnTo>
                        <a:pt x="71" y="423"/>
                      </a:lnTo>
                      <a:lnTo>
                        <a:pt x="82" y="0"/>
                      </a:lnTo>
                      <a:lnTo>
                        <a:pt x="530" y="0"/>
                      </a:lnTo>
                      <a:lnTo>
                        <a:pt x="535" y="223"/>
                      </a:lnTo>
                      <a:lnTo>
                        <a:pt x="536" y="241"/>
                      </a:lnTo>
                      <a:lnTo>
                        <a:pt x="557" y="1159"/>
                      </a:lnTo>
                      <a:lnTo>
                        <a:pt x="557" y="1159"/>
                      </a:lnTo>
                      <a:lnTo>
                        <a:pt x="557" y="1176"/>
                      </a:lnTo>
                      <a:lnTo>
                        <a:pt x="564" y="1470"/>
                      </a:lnTo>
                      <a:lnTo>
                        <a:pt x="564" y="1485"/>
                      </a:lnTo>
                      <a:lnTo>
                        <a:pt x="583" y="2315"/>
                      </a:lnTo>
                      <a:lnTo>
                        <a:pt x="583" y="2315"/>
                      </a:lnTo>
                      <a:lnTo>
                        <a:pt x="583" y="2331"/>
                      </a:lnTo>
                      <a:lnTo>
                        <a:pt x="588" y="2519"/>
                      </a:lnTo>
                      <a:lnTo>
                        <a:pt x="588" y="2539"/>
                      </a:lnTo>
                      <a:lnTo>
                        <a:pt x="594" y="2818"/>
                      </a:lnTo>
                      <a:lnTo>
                        <a:pt x="606" y="3328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28"/>
                <p:cNvSpPr/>
                <p:nvPr/>
              </p:nvSpPr>
              <p:spPr>
                <a:xfrm>
                  <a:off x="1045890" y="12"/>
                  <a:ext cx="1021439" cy="165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" h="1203" extrusionOk="0">
                      <a:moveTo>
                        <a:pt x="0" y="877"/>
                      </a:moveTo>
                      <a:lnTo>
                        <a:pt x="77" y="1202"/>
                      </a:lnTo>
                      <a:cubicBezTo>
                        <a:pt x="77" y="1202"/>
                        <a:pt x="363" y="557"/>
                        <a:pt x="735" y="0"/>
                      </a:cubicBezTo>
                      <a:lnTo>
                        <a:pt x="544" y="44"/>
                      </a:lnTo>
                      <a:lnTo>
                        <a:pt x="0" y="877"/>
                      </a:ln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>
                  <a:off x="452599" y="3258148"/>
                  <a:ext cx="844064" cy="1489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081" extrusionOk="0">
                      <a:moveTo>
                        <a:pt x="594" y="570"/>
                      </a:moveTo>
                      <a:lnTo>
                        <a:pt x="606" y="1080"/>
                      </a:lnTo>
                      <a:lnTo>
                        <a:pt x="0" y="1080"/>
                      </a:lnTo>
                      <a:lnTo>
                        <a:pt x="26" y="0"/>
                      </a:lnTo>
                      <a:cubicBezTo>
                        <a:pt x="103" y="140"/>
                        <a:pt x="235" y="340"/>
                        <a:pt x="407" y="453"/>
                      </a:cubicBezTo>
                      <a:cubicBezTo>
                        <a:pt x="470" y="495"/>
                        <a:pt x="534" y="534"/>
                        <a:pt x="594" y="570"/>
                      </a:cubicBezTo>
                    </a:path>
                  </a:pathLst>
                </a:custGeom>
                <a:solidFill>
                  <a:srgbClr val="38202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>
                  <a:off x="501530" y="2674601"/>
                  <a:ext cx="764550" cy="984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714" extrusionOk="0">
                      <a:moveTo>
                        <a:pt x="552" y="713"/>
                      </a:moveTo>
                      <a:lnTo>
                        <a:pt x="552" y="713"/>
                      </a:lnTo>
                      <a:cubicBezTo>
                        <a:pt x="487" y="642"/>
                        <a:pt x="418" y="573"/>
                        <a:pt x="346" y="509"/>
                      </a:cubicBezTo>
                      <a:cubicBezTo>
                        <a:pt x="213" y="389"/>
                        <a:pt x="108" y="227"/>
                        <a:pt x="44" y="112"/>
                      </a:cubicBezTo>
                      <a:cubicBezTo>
                        <a:pt x="28" y="82"/>
                        <a:pt x="13" y="54"/>
                        <a:pt x="0" y="29"/>
                      </a:cubicBezTo>
                      <a:lnTo>
                        <a:pt x="0" y="29"/>
                      </a:lnTo>
                      <a:lnTo>
                        <a:pt x="1" y="0"/>
                      </a:lnTo>
                      <a:cubicBezTo>
                        <a:pt x="16" y="31"/>
                        <a:pt x="34" y="67"/>
                        <a:pt x="56" y="105"/>
                      </a:cubicBezTo>
                      <a:cubicBezTo>
                        <a:pt x="119" y="220"/>
                        <a:pt x="223" y="381"/>
                        <a:pt x="355" y="499"/>
                      </a:cubicBezTo>
                      <a:cubicBezTo>
                        <a:pt x="430" y="566"/>
                        <a:pt x="496" y="633"/>
                        <a:pt x="552" y="693"/>
                      </a:cubicBezTo>
                      <a:lnTo>
                        <a:pt x="552" y="713"/>
                      </a:lnTo>
                    </a:path>
                  </a:pathLst>
                </a:custGeom>
                <a:solidFill>
                  <a:srgbClr val="38202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28"/>
                <p:cNvSpPr/>
                <p:nvPr/>
              </p:nvSpPr>
              <p:spPr>
                <a:xfrm>
                  <a:off x="507649" y="2407142"/>
                  <a:ext cx="752313" cy="966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701" extrusionOk="0">
                      <a:moveTo>
                        <a:pt x="542" y="700"/>
                      </a:moveTo>
                      <a:lnTo>
                        <a:pt x="542" y="700"/>
                      </a:lnTo>
                      <a:cubicBezTo>
                        <a:pt x="487" y="662"/>
                        <a:pt x="436" y="618"/>
                        <a:pt x="390" y="569"/>
                      </a:cubicBezTo>
                      <a:lnTo>
                        <a:pt x="390" y="569"/>
                      </a:lnTo>
                      <a:cubicBezTo>
                        <a:pt x="308" y="481"/>
                        <a:pt x="232" y="387"/>
                        <a:pt x="165" y="287"/>
                      </a:cubicBezTo>
                      <a:cubicBezTo>
                        <a:pt x="98" y="189"/>
                        <a:pt x="40" y="95"/>
                        <a:pt x="0" y="25"/>
                      </a:cubicBezTo>
                      <a:lnTo>
                        <a:pt x="0" y="25"/>
                      </a:lnTo>
                      <a:lnTo>
                        <a:pt x="1" y="0"/>
                      </a:lnTo>
                      <a:cubicBezTo>
                        <a:pt x="41" y="70"/>
                        <a:pt x="102" y="173"/>
                        <a:pt x="176" y="280"/>
                      </a:cubicBezTo>
                      <a:cubicBezTo>
                        <a:pt x="307" y="470"/>
                        <a:pt x="432" y="607"/>
                        <a:pt x="542" y="684"/>
                      </a:cubicBezTo>
                      <a:lnTo>
                        <a:pt x="542" y="684"/>
                      </a:lnTo>
                      <a:lnTo>
                        <a:pt x="542" y="700"/>
                      </a:lnTo>
                    </a:path>
                  </a:pathLst>
                </a:custGeom>
                <a:solidFill>
                  <a:srgbClr val="38202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28"/>
                <p:cNvSpPr/>
                <p:nvPr/>
              </p:nvSpPr>
              <p:spPr>
                <a:xfrm>
                  <a:off x="525996" y="1665552"/>
                  <a:ext cx="697271" cy="224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164" extrusionOk="0">
                      <a:moveTo>
                        <a:pt x="502" y="84"/>
                      </a:moveTo>
                      <a:cubicBezTo>
                        <a:pt x="442" y="134"/>
                        <a:pt x="379" y="160"/>
                        <a:pt x="311" y="163"/>
                      </a:cubicBezTo>
                      <a:lnTo>
                        <a:pt x="301" y="163"/>
                      </a:lnTo>
                      <a:cubicBezTo>
                        <a:pt x="193" y="163"/>
                        <a:pt x="96" y="100"/>
                        <a:pt x="33" y="47"/>
                      </a:cubicBezTo>
                      <a:cubicBezTo>
                        <a:pt x="21" y="37"/>
                        <a:pt x="10" y="27"/>
                        <a:pt x="0" y="17"/>
                      </a:cubicBezTo>
                      <a:lnTo>
                        <a:pt x="0" y="0"/>
                      </a:lnTo>
                      <a:cubicBezTo>
                        <a:pt x="12" y="12"/>
                        <a:pt x="26" y="25"/>
                        <a:pt x="41" y="38"/>
                      </a:cubicBezTo>
                      <a:cubicBezTo>
                        <a:pt x="104" y="91"/>
                        <a:pt x="202" y="154"/>
                        <a:pt x="310" y="150"/>
                      </a:cubicBezTo>
                      <a:cubicBezTo>
                        <a:pt x="377" y="148"/>
                        <a:pt x="441" y="120"/>
                        <a:pt x="501" y="68"/>
                      </a:cubicBezTo>
                      <a:lnTo>
                        <a:pt x="502" y="84"/>
                      </a:lnTo>
                    </a:path>
                  </a:pathLst>
                </a:custGeom>
                <a:solidFill>
                  <a:srgbClr val="38202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28"/>
                <p:cNvSpPr/>
                <p:nvPr/>
              </p:nvSpPr>
              <p:spPr>
                <a:xfrm>
                  <a:off x="519881" y="1853990"/>
                  <a:ext cx="715617" cy="382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" h="280" extrusionOk="0">
                      <a:moveTo>
                        <a:pt x="513" y="253"/>
                      </a:moveTo>
                      <a:lnTo>
                        <a:pt x="513" y="253"/>
                      </a:lnTo>
                      <a:cubicBezTo>
                        <a:pt x="476" y="270"/>
                        <a:pt x="435" y="278"/>
                        <a:pt x="394" y="279"/>
                      </a:cubicBezTo>
                      <a:lnTo>
                        <a:pt x="394" y="279"/>
                      </a:lnTo>
                      <a:cubicBezTo>
                        <a:pt x="383" y="279"/>
                        <a:pt x="371" y="278"/>
                        <a:pt x="360" y="277"/>
                      </a:cubicBezTo>
                      <a:cubicBezTo>
                        <a:pt x="303" y="270"/>
                        <a:pt x="244" y="246"/>
                        <a:pt x="185" y="205"/>
                      </a:cubicBezTo>
                      <a:lnTo>
                        <a:pt x="185" y="205"/>
                      </a:lnTo>
                      <a:cubicBezTo>
                        <a:pt x="134" y="169"/>
                        <a:pt x="87" y="126"/>
                        <a:pt x="46" y="78"/>
                      </a:cubicBezTo>
                      <a:cubicBezTo>
                        <a:pt x="29" y="59"/>
                        <a:pt x="14" y="39"/>
                        <a:pt x="0" y="21"/>
                      </a:cubicBezTo>
                      <a:lnTo>
                        <a:pt x="0" y="0"/>
                      </a:lnTo>
                      <a:cubicBezTo>
                        <a:pt x="16" y="22"/>
                        <a:pt x="35" y="46"/>
                        <a:pt x="56" y="70"/>
                      </a:cubicBezTo>
                      <a:cubicBezTo>
                        <a:pt x="127" y="150"/>
                        <a:pt x="236" y="249"/>
                        <a:pt x="361" y="264"/>
                      </a:cubicBezTo>
                      <a:lnTo>
                        <a:pt x="361" y="264"/>
                      </a:lnTo>
                      <a:cubicBezTo>
                        <a:pt x="372" y="265"/>
                        <a:pt x="383" y="266"/>
                        <a:pt x="393" y="266"/>
                      </a:cubicBezTo>
                      <a:cubicBezTo>
                        <a:pt x="435" y="266"/>
                        <a:pt x="475" y="256"/>
                        <a:pt x="512" y="239"/>
                      </a:cubicBezTo>
                      <a:lnTo>
                        <a:pt x="513" y="253"/>
                      </a:lnTo>
                    </a:path>
                  </a:pathLst>
                </a:custGeom>
                <a:solidFill>
                  <a:srgbClr val="38202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28"/>
                <p:cNvSpPr/>
                <p:nvPr/>
              </p:nvSpPr>
              <p:spPr>
                <a:xfrm>
                  <a:off x="550461" y="468067"/>
                  <a:ext cx="648334" cy="297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" h="214" extrusionOk="0">
                      <a:moveTo>
                        <a:pt x="465" y="18"/>
                      </a:moveTo>
                      <a:cubicBezTo>
                        <a:pt x="456" y="25"/>
                        <a:pt x="447" y="32"/>
                        <a:pt x="437" y="40"/>
                      </a:cubicBezTo>
                      <a:lnTo>
                        <a:pt x="437" y="40"/>
                      </a:lnTo>
                      <a:cubicBezTo>
                        <a:pt x="406" y="64"/>
                        <a:pt x="373" y="86"/>
                        <a:pt x="339" y="106"/>
                      </a:cubicBezTo>
                      <a:cubicBezTo>
                        <a:pt x="280" y="141"/>
                        <a:pt x="216" y="167"/>
                        <a:pt x="150" y="186"/>
                      </a:cubicBezTo>
                      <a:lnTo>
                        <a:pt x="150" y="186"/>
                      </a:lnTo>
                      <a:cubicBezTo>
                        <a:pt x="101" y="200"/>
                        <a:pt x="51" y="209"/>
                        <a:pt x="0" y="213"/>
                      </a:cubicBezTo>
                      <a:lnTo>
                        <a:pt x="0" y="200"/>
                      </a:lnTo>
                      <a:lnTo>
                        <a:pt x="0" y="200"/>
                      </a:lnTo>
                      <a:cubicBezTo>
                        <a:pt x="50" y="196"/>
                        <a:pt x="99" y="187"/>
                        <a:pt x="147" y="174"/>
                      </a:cubicBezTo>
                      <a:lnTo>
                        <a:pt x="147" y="174"/>
                      </a:lnTo>
                      <a:cubicBezTo>
                        <a:pt x="212" y="155"/>
                        <a:pt x="274" y="128"/>
                        <a:pt x="332" y="95"/>
                      </a:cubicBezTo>
                      <a:cubicBezTo>
                        <a:pt x="379" y="68"/>
                        <a:pt x="423" y="36"/>
                        <a:pt x="464" y="0"/>
                      </a:cubicBezTo>
                      <a:lnTo>
                        <a:pt x="465" y="18"/>
                      </a:lnTo>
                    </a:path>
                  </a:pathLst>
                </a:custGeom>
                <a:solidFill>
                  <a:srgbClr val="38202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0" name="Google Shape;340;p28"/>
              <p:cNvGrpSpPr/>
              <p:nvPr/>
            </p:nvGrpSpPr>
            <p:grpSpPr>
              <a:xfrm>
                <a:off x="-10009" y="3833910"/>
                <a:ext cx="3064467" cy="1333745"/>
                <a:chOff x="-10009" y="3809762"/>
                <a:chExt cx="3064467" cy="1333745"/>
              </a:xfrm>
            </p:grpSpPr>
            <p:sp>
              <p:nvSpPr>
                <p:cNvPr id="341" name="Google Shape;341;p28"/>
                <p:cNvSpPr/>
                <p:nvPr/>
              </p:nvSpPr>
              <p:spPr>
                <a:xfrm>
                  <a:off x="-10009" y="3809762"/>
                  <a:ext cx="2331719" cy="133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1243" extrusionOk="0">
                      <a:moveTo>
                        <a:pt x="2143" y="1229"/>
                      </a:moveTo>
                      <a:lnTo>
                        <a:pt x="0" y="1229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ubicBezTo>
                        <a:pt x="12" y="123"/>
                        <a:pt x="24" y="122"/>
                        <a:pt x="36" y="122"/>
                      </a:cubicBezTo>
                      <a:cubicBezTo>
                        <a:pt x="38" y="122"/>
                        <a:pt x="39" y="122"/>
                        <a:pt x="41" y="122"/>
                      </a:cubicBezTo>
                      <a:cubicBezTo>
                        <a:pt x="92" y="123"/>
                        <a:pt x="181" y="143"/>
                        <a:pt x="250" y="260"/>
                      </a:cubicBezTo>
                      <a:cubicBezTo>
                        <a:pt x="250" y="260"/>
                        <a:pt x="260" y="39"/>
                        <a:pt x="398" y="122"/>
                      </a:cubicBezTo>
                      <a:cubicBezTo>
                        <a:pt x="533" y="204"/>
                        <a:pt x="475" y="372"/>
                        <a:pt x="473" y="377"/>
                      </a:cubicBezTo>
                      <a:cubicBezTo>
                        <a:pt x="477" y="370"/>
                        <a:pt x="668" y="0"/>
                        <a:pt x="947" y="75"/>
                      </a:cubicBezTo>
                      <a:cubicBezTo>
                        <a:pt x="1229" y="150"/>
                        <a:pt x="734" y="425"/>
                        <a:pt x="755" y="418"/>
                      </a:cubicBezTo>
                      <a:cubicBezTo>
                        <a:pt x="776" y="411"/>
                        <a:pt x="1194" y="288"/>
                        <a:pt x="1373" y="466"/>
                      </a:cubicBezTo>
                      <a:cubicBezTo>
                        <a:pt x="1549" y="642"/>
                        <a:pt x="1188" y="724"/>
                        <a:pt x="1175" y="727"/>
                      </a:cubicBezTo>
                      <a:cubicBezTo>
                        <a:pt x="1196" y="724"/>
                        <a:pt x="2075" y="577"/>
                        <a:pt x="2143" y="911"/>
                      </a:cubicBezTo>
                      <a:cubicBezTo>
                        <a:pt x="2144" y="917"/>
                        <a:pt x="2145" y="922"/>
                        <a:pt x="2146" y="928"/>
                      </a:cubicBezTo>
                      <a:cubicBezTo>
                        <a:pt x="2158" y="986"/>
                        <a:pt x="2165" y="1033"/>
                        <a:pt x="2169" y="1071"/>
                      </a:cubicBezTo>
                      <a:cubicBezTo>
                        <a:pt x="2187" y="1242"/>
                        <a:pt x="2143" y="1229"/>
                        <a:pt x="2143" y="12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28"/>
                <p:cNvSpPr/>
                <p:nvPr/>
              </p:nvSpPr>
              <p:spPr>
                <a:xfrm>
                  <a:off x="722739" y="3809762"/>
                  <a:ext cx="2331719" cy="133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1243" extrusionOk="0">
                      <a:moveTo>
                        <a:pt x="2143" y="1229"/>
                      </a:moveTo>
                      <a:lnTo>
                        <a:pt x="0" y="1229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ubicBezTo>
                        <a:pt x="12" y="123"/>
                        <a:pt x="24" y="122"/>
                        <a:pt x="36" y="122"/>
                      </a:cubicBezTo>
                      <a:cubicBezTo>
                        <a:pt x="38" y="122"/>
                        <a:pt x="39" y="122"/>
                        <a:pt x="41" y="122"/>
                      </a:cubicBezTo>
                      <a:cubicBezTo>
                        <a:pt x="92" y="123"/>
                        <a:pt x="181" y="143"/>
                        <a:pt x="250" y="260"/>
                      </a:cubicBezTo>
                      <a:cubicBezTo>
                        <a:pt x="250" y="260"/>
                        <a:pt x="260" y="39"/>
                        <a:pt x="398" y="122"/>
                      </a:cubicBezTo>
                      <a:cubicBezTo>
                        <a:pt x="533" y="204"/>
                        <a:pt x="475" y="372"/>
                        <a:pt x="473" y="377"/>
                      </a:cubicBezTo>
                      <a:cubicBezTo>
                        <a:pt x="477" y="370"/>
                        <a:pt x="668" y="0"/>
                        <a:pt x="947" y="75"/>
                      </a:cubicBezTo>
                      <a:cubicBezTo>
                        <a:pt x="1229" y="150"/>
                        <a:pt x="734" y="425"/>
                        <a:pt x="755" y="418"/>
                      </a:cubicBezTo>
                      <a:cubicBezTo>
                        <a:pt x="776" y="411"/>
                        <a:pt x="1194" y="288"/>
                        <a:pt x="1373" y="466"/>
                      </a:cubicBezTo>
                      <a:cubicBezTo>
                        <a:pt x="1549" y="642"/>
                        <a:pt x="1188" y="724"/>
                        <a:pt x="1175" y="727"/>
                      </a:cubicBezTo>
                      <a:cubicBezTo>
                        <a:pt x="1196" y="724"/>
                        <a:pt x="2075" y="577"/>
                        <a:pt x="2143" y="911"/>
                      </a:cubicBezTo>
                      <a:cubicBezTo>
                        <a:pt x="2144" y="917"/>
                        <a:pt x="2145" y="922"/>
                        <a:pt x="2146" y="928"/>
                      </a:cubicBezTo>
                      <a:cubicBezTo>
                        <a:pt x="2158" y="986"/>
                        <a:pt x="2165" y="1033"/>
                        <a:pt x="2169" y="1071"/>
                      </a:cubicBezTo>
                      <a:cubicBezTo>
                        <a:pt x="2187" y="1242"/>
                        <a:pt x="2143" y="1229"/>
                        <a:pt x="2143" y="122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3" name="Google Shape;343;p28"/>
              <p:cNvGrpSpPr/>
              <p:nvPr/>
            </p:nvGrpSpPr>
            <p:grpSpPr>
              <a:xfrm>
                <a:off x="-393203" y="3645955"/>
                <a:ext cx="3149808" cy="1687692"/>
                <a:chOff x="-393203" y="3621807"/>
                <a:chExt cx="3149808" cy="1687692"/>
              </a:xfrm>
            </p:grpSpPr>
            <p:grpSp>
              <p:nvGrpSpPr>
                <p:cNvPr id="344" name="Google Shape;344;p28"/>
                <p:cNvGrpSpPr/>
                <p:nvPr/>
              </p:nvGrpSpPr>
              <p:grpSpPr>
                <a:xfrm>
                  <a:off x="-393203" y="3621807"/>
                  <a:ext cx="2360600" cy="1687692"/>
                  <a:chOff x="-287206" y="3243557"/>
                  <a:chExt cx="3021375" cy="2151022"/>
                </a:xfrm>
              </p:grpSpPr>
              <p:grpSp>
                <p:nvGrpSpPr>
                  <p:cNvPr id="345" name="Google Shape;345;p28"/>
                  <p:cNvGrpSpPr/>
                  <p:nvPr/>
                </p:nvGrpSpPr>
                <p:grpSpPr>
                  <a:xfrm>
                    <a:off x="-287206" y="3243557"/>
                    <a:ext cx="3021375" cy="2151022"/>
                    <a:chOff x="-287206" y="3243557"/>
                    <a:chExt cx="3021375" cy="2151022"/>
                  </a:xfrm>
                </p:grpSpPr>
                <p:sp>
                  <p:nvSpPr>
                    <p:cNvPr id="346" name="Google Shape;346;p28"/>
                    <p:cNvSpPr/>
                    <p:nvPr/>
                  </p:nvSpPr>
                  <p:spPr>
                    <a:xfrm>
                      <a:off x="132431" y="3568965"/>
                      <a:ext cx="1186167" cy="17121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3" h="1348" extrusionOk="0">
                          <a:moveTo>
                            <a:pt x="236" y="274"/>
                          </a:moveTo>
                          <a:lnTo>
                            <a:pt x="237" y="277"/>
                          </a:lnTo>
                          <a:cubicBezTo>
                            <a:pt x="250" y="303"/>
                            <a:pt x="361" y="529"/>
                            <a:pt x="421" y="705"/>
                          </a:cubicBezTo>
                          <a:cubicBezTo>
                            <a:pt x="485" y="892"/>
                            <a:pt x="639" y="1338"/>
                            <a:pt x="699" y="1342"/>
                          </a:cubicBezTo>
                          <a:cubicBezTo>
                            <a:pt x="758" y="1347"/>
                            <a:pt x="780" y="1260"/>
                            <a:pt x="843" y="1058"/>
                          </a:cubicBezTo>
                          <a:cubicBezTo>
                            <a:pt x="843" y="1058"/>
                            <a:pt x="932" y="729"/>
                            <a:pt x="804" y="461"/>
                          </a:cubicBezTo>
                          <a:cubicBezTo>
                            <a:pt x="676" y="193"/>
                            <a:pt x="576" y="77"/>
                            <a:pt x="494" y="53"/>
                          </a:cubicBezTo>
                          <a:cubicBezTo>
                            <a:pt x="440" y="38"/>
                            <a:pt x="230" y="0"/>
                            <a:pt x="145" y="104"/>
                          </a:cubicBezTo>
                          <a:cubicBezTo>
                            <a:pt x="100" y="158"/>
                            <a:pt x="63" y="219"/>
                            <a:pt x="47" y="272"/>
                          </a:cubicBezTo>
                          <a:cubicBezTo>
                            <a:pt x="0" y="428"/>
                            <a:pt x="236" y="274"/>
                            <a:pt x="236" y="274"/>
                          </a:cubicBez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7" name="Google Shape;347;p28"/>
                    <p:cNvSpPr/>
                    <p:nvPr/>
                  </p:nvSpPr>
                  <p:spPr>
                    <a:xfrm>
                      <a:off x="132431" y="3703248"/>
                      <a:ext cx="302139" cy="4140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8" h="325" extrusionOk="0">
                          <a:moveTo>
                            <a:pt x="236" y="170"/>
                          </a:moveTo>
                          <a:lnTo>
                            <a:pt x="237" y="173"/>
                          </a:lnTo>
                          <a:cubicBezTo>
                            <a:pt x="237" y="170"/>
                            <a:pt x="236" y="168"/>
                            <a:pt x="236" y="166"/>
                          </a:cubicBezTo>
                          <a:cubicBezTo>
                            <a:pt x="236" y="166"/>
                            <a:pt x="175" y="29"/>
                            <a:pt x="144" y="0"/>
                          </a:cubicBezTo>
                          <a:cubicBezTo>
                            <a:pt x="100" y="54"/>
                            <a:pt x="63" y="115"/>
                            <a:pt x="46" y="168"/>
                          </a:cubicBezTo>
                          <a:cubicBezTo>
                            <a:pt x="0" y="324"/>
                            <a:pt x="236" y="170"/>
                            <a:pt x="236" y="170"/>
                          </a:cubicBezTo>
                        </a:path>
                      </a:pathLst>
                    </a:custGeom>
                    <a:solidFill>
                      <a:srgbClr val="38202E">
                        <a:alpha val="20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" name="Google Shape;348;p28"/>
                    <p:cNvSpPr/>
                    <p:nvPr/>
                  </p:nvSpPr>
                  <p:spPr>
                    <a:xfrm>
                      <a:off x="574445" y="3619323"/>
                      <a:ext cx="520346" cy="16449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8" h="1295" extrusionOk="0">
                          <a:moveTo>
                            <a:pt x="378" y="1294"/>
                          </a:moveTo>
                          <a:lnTo>
                            <a:pt x="376" y="1294"/>
                          </a:lnTo>
                          <a:lnTo>
                            <a:pt x="376" y="1294"/>
                          </a:lnTo>
                          <a:cubicBezTo>
                            <a:pt x="376" y="1294"/>
                            <a:pt x="374" y="1294"/>
                            <a:pt x="374" y="1293"/>
                          </a:cubicBezTo>
                          <a:cubicBezTo>
                            <a:pt x="372" y="1293"/>
                            <a:pt x="372" y="1292"/>
                            <a:pt x="372" y="1291"/>
                          </a:cubicBezTo>
                          <a:cubicBezTo>
                            <a:pt x="371" y="1290"/>
                            <a:pt x="371" y="1288"/>
                            <a:pt x="371" y="1287"/>
                          </a:cubicBezTo>
                          <a:lnTo>
                            <a:pt x="371" y="1286"/>
                          </a:lnTo>
                          <a:lnTo>
                            <a:pt x="371" y="1286"/>
                          </a:lnTo>
                          <a:cubicBezTo>
                            <a:pt x="386" y="1193"/>
                            <a:pt x="393" y="1098"/>
                            <a:pt x="393" y="1003"/>
                          </a:cubicBezTo>
                          <a:cubicBezTo>
                            <a:pt x="393" y="942"/>
                            <a:pt x="390" y="880"/>
                            <a:pt x="384" y="818"/>
                          </a:cubicBezTo>
                          <a:cubicBezTo>
                            <a:pt x="360" y="580"/>
                            <a:pt x="274" y="246"/>
                            <a:pt x="3" y="11"/>
                          </a:cubicBezTo>
                          <a:lnTo>
                            <a:pt x="3" y="11"/>
                          </a:lnTo>
                          <a:cubicBezTo>
                            <a:pt x="2" y="11"/>
                            <a:pt x="1" y="11"/>
                            <a:pt x="1" y="10"/>
                          </a:cubicBezTo>
                          <a:cubicBezTo>
                            <a:pt x="0" y="10"/>
                            <a:pt x="1" y="7"/>
                            <a:pt x="1" y="6"/>
                          </a:cubicBezTo>
                          <a:cubicBezTo>
                            <a:pt x="1" y="5"/>
                            <a:pt x="0" y="5"/>
                            <a:pt x="1" y="3"/>
                          </a:cubicBezTo>
                          <a:cubicBezTo>
                            <a:pt x="1" y="2"/>
                            <a:pt x="2" y="1"/>
                            <a:pt x="4" y="0"/>
                          </a:cubicBezTo>
                          <a:cubicBezTo>
                            <a:pt x="5" y="0"/>
                            <a:pt x="6" y="0"/>
                            <a:pt x="7" y="0"/>
                          </a:cubicBezTo>
                          <a:cubicBezTo>
                            <a:pt x="8" y="0"/>
                            <a:pt x="9" y="0"/>
                            <a:pt x="10" y="0"/>
                          </a:cubicBezTo>
                          <a:cubicBezTo>
                            <a:pt x="11" y="1"/>
                            <a:pt x="11" y="1"/>
                            <a:pt x="12" y="1"/>
                          </a:cubicBezTo>
                          <a:lnTo>
                            <a:pt x="12" y="1"/>
                          </a:lnTo>
                          <a:cubicBezTo>
                            <a:pt x="99" y="78"/>
                            <a:pt x="172" y="169"/>
                            <a:pt x="231" y="269"/>
                          </a:cubicBezTo>
                          <a:cubicBezTo>
                            <a:pt x="254" y="311"/>
                            <a:pt x="276" y="353"/>
                            <a:pt x="294" y="397"/>
                          </a:cubicBezTo>
                          <a:lnTo>
                            <a:pt x="294" y="397"/>
                          </a:lnTo>
                          <a:cubicBezTo>
                            <a:pt x="349" y="531"/>
                            <a:pt x="384" y="673"/>
                            <a:pt x="397" y="818"/>
                          </a:cubicBezTo>
                          <a:lnTo>
                            <a:pt x="397" y="818"/>
                          </a:lnTo>
                          <a:cubicBezTo>
                            <a:pt x="404" y="879"/>
                            <a:pt x="407" y="941"/>
                            <a:pt x="407" y="1003"/>
                          </a:cubicBezTo>
                          <a:cubicBezTo>
                            <a:pt x="407" y="1099"/>
                            <a:pt x="399" y="1194"/>
                            <a:pt x="384" y="1289"/>
                          </a:cubicBezTo>
                          <a:lnTo>
                            <a:pt x="384" y="1289"/>
                          </a:lnTo>
                          <a:cubicBezTo>
                            <a:pt x="384" y="1289"/>
                            <a:pt x="383" y="1290"/>
                            <a:pt x="383" y="1291"/>
                          </a:cubicBezTo>
                          <a:cubicBezTo>
                            <a:pt x="382" y="1292"/>
                            <a:pt x="382" y="1293"/>
                            <a:pt x="381" y="1293"/>
                          </a:cubicBezTo>
                          <a:cubicBezTo>
                            <a:pt x="379" y="1294"/>
                            <a:pt x="379" y="1294"/>
                            <a:pt x="378" y="1294"/>
                          </a:cubicBez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" name="Google Shape;349;p28"/>
                    <p:cNvSpPr/>
                    <p:nvPr/>
                  </p:nvSpPr>
                  <p:spPr>
                    <a:xfrm>
                      <a:off x="-287206" y="4212407"/>
                      <a:ext cx="1465929" cy="11637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6" h="916" extrusionOk="0">
                          <a:moveTo>
                            <a:pt x="34" y="57"/>
                          </a:moveTo>
                          <a:cubicBezTo>
                            <a:pt x="0" y="114"/>
                            <a:pt x="234" y="373"/>
                            <a:pt x="428" y="541"/>
                          </a:cubicBezTo>
                          <a:cubicBezTo>
                            <a:pt x="538" y="636"/>
                            <a:pt x="631" y="737"/>
                            <a:pt x="763" y="811"/>
                          </a:cubicBezTo>
                          <a:cubicBezTo>
                            <a:pt x="864" y="866"/>
                            <a:pt x="986" y="906"/>
                            <a:pt x="1155" y="915"/>
                          </a:cubicBezTo>
                          <a:cubicBezTo>
                            <a:pt x="1155" y="915"/>
                            <a:pt x="1066" y="678"/>
                            <a:pt x="890" y="479"/>
                          </a:cubicBezTo>
                          <a:lnTo>
                            <a:pt x="890" y="479"/>
                          </a:lnTo>
                          <a:cubicBezTo>
                            <a:pt x="864" y="449"/>
                            <a:pt x="835" y="421"/>
                            <a:pt x="805" y="394"/>
                          </a:cubicBezTo>
                          <a:cubicBezTo>
                            <a:pt x="573" y="186"/>
                            <a:pt x="69" y="0"/>
                            <a:pt x="34" y="57"/>
                          </a:cubicBez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" name="Google Shape;350;p28"/>
                    <p:cNvSpPr/>
                    <p:nvPr/>
                  </p:nvSpPr>
                  <p:spPr>
                    <a:xfrm>
                      <a:off x="-231255" y="4285142"/>
                      <a:ext cx="1376401" cy="1057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85" h="835" extrusionOk="0">
                          <a:moveTo>
                            <a:pt x="1078" y="834"/>
                          </a:moveTo>
                          <a:lnTo>
                            <a:pt x="1078" y="834"/>
                          </a:lnTo>
                          <a:lnTo>
                            <a:pt x="1078" y="834"/>
                          </a:lnTo>
                          <a:cubicBezTo>
                            <a:pt x="1077" y="834"/>
                            <a:pt x="1076" y="834"/>
                            <a:pt x="1075" y="833"/>
                          </a:cubicBezTo>
                          <a:cubicBezTo>
                            <a:pt x="1074" y="833"/>
                            <a:pt x="1073" y="832"/>
                            <a:pt x="1073" y="832"/>
                          </a:cubicBezTo>
                          <a:cubicBezTo>
                            <a:pt x="860" y="555"/>
                            <a:pt x="580" y="347"/>
                            <a:pt x="384" y="222"/>
                          </a:cubicBezTo>
                          <a:lnTo>
                            <a:pt x="384" y="222"/>
                          </a:lnTo>
                          <a:cubicBezTo>
                            <a:pt x="340" y="193"/>
                            <a:pt x="296" y="166"/>
                            <a:pt x="251" y="140"/>
                          </a:cubicBezTo>
                          <a:cubicBezTo>
                            <a:pt x="171" y="94"/>
                            <a:pt x="88" y="51"/>
                            <a:pt x="4" y="12"/>
                          </a:cubicBezTo>
                          <a:lnTo>
                            <a:pt x="4" y="12"/>
                          </a:lnTo>
                          <a:lnTo>
                            <a:pt x="3" y="12"/>
                          </a:lnTo>
                          <a:cubicBezTo>
                            <a:pt x="2" y="11"/>
                            <a:pt x="1" y="12"/>
                            <a:pt x="1" y="10"/>
                          </a:cubicBezTo>
                          <a:cubicBezTo>
                            <a:pt x="0" y="9"/>
                            <a:pt x="0" y="7"/>
                            <a:pt x="0" y="6"/>
                          </a:cubicBezTo>
                          <a:cubicBezTo>
                            <a:pt x="0" y="5"/>
                            <a:pt x="0" y="5"/>
                            <a:pt x="1" y="3"/>
                          </a:cubicBezTo>
                          <a:cubicBezTo>
                            <a:pt x="1" y="2"/>
                            <a:pt x="2" y="1"/>
                            <a:pt x="3" y="0"/>
                          </a:cubicBezTo>
                          <a:cubicBezTo>
                            <a:pt x="4" y="0"/>
                            <a:pt x="5" y="0"/>
                            <a:pt x="6" y="0"/>
                          </a:cubicBezTo>
                          <a:cubicBezTo>
                            <a:pt x="7" y="0"/>
                            <a:pt x="8" y="0"/>
                            <a:pt x="9" y="0"/>
                          </a:cubicBezTo>
                          <a:lnTo>
                            <a:pt x="9" y="0"/>
                          </a:lnTo>
                          <a:cubicBezTo>
                            <a:pt x="94" y="39"/>
                            <a:pt x="177" y="83"/>
                            <a:pt x="258" y="129"/>
                          </a:cubicBezTo>
                          <a:cubicBezTo>
                            <a:pt x="303" y="155"/>
                            <a:pt x="347" y="182"/>
                            <a:pt x="391" y="210"/>
                          </a:cubicBezTo>
                          <a:lnTo>
                            <a:pt x="391" y="210"/>
                          </a:lnTo>
                          <a:cubicBezTo>
                            <a:pt x="513" y="288"/>
                            <a:pt x="630" y="374"/>
                            <a:pt x="740" y="468"/>
                          </a:cubicBezTo>
                          <a:lnTo>
                            <a:pt x="740" y="468"/>
                          </a:lnTo>
                          <a:cubicBezTo>
                            <a:pt x="867" y="574"/>
                            <a:pt x="981" y="694"/>
                            <a:pt x="1083" y="824"/>
                          </a:cubicBezTo>
                          <a:lnTo>
                            <a:pt x="1083" y="824"/>
                          </a:lnTo>
                          <a:lnTo>
                            <a:pt x="1083" y="824"/>
                          </a:lnTo>
                          <a:cubicBezTo>
                            <a:pt x="1084" y="825"/>
                            <a:pt x="1084" y="826"/>
                            <a:pt x="1084" y="827"/>
                          </a:cubicBezTo>
                          <a:cubicBezTo>
                            <a:pt x="1084" y="828"/>
                            <a:pt x="1084" y="830"/>
                            <a:pt x="1083" y="831"/>
                          </a:cubicBezTo>
                          <a:lnTo>
                            <a:pt x="1082" y="832"/>
                          </a:lnTo>
                          <a:lnTo>
                            <a:pt x="1082" y="832"/>
                          </a:lnTo>
                          <a:cubicBezTo>
                            <a:pt x="1081" y="833"/>
                            <a:pt x="1081" y="833"/>
                            <a:pt x="1081" y="833"/>
                          </a:cubicBezTo>
                          <a:cubicBezTo>
                            <a:pt x="1080" y="834"/>
                            <a:pt x="1079" y="834"/>
                            <a:pt x="1078" y="834"/>
                          </a:cubicBez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" name="Google Shape;351;p28"/>
                    <p:cNvSpPr/>
                    <p:nvPr/>
                  </p:nvSpPr>
                  <p:spPr>
                    <a:xfrm>
                      <a:off x="1257341" y="3243557"/>
                      <a:ext cx="721770" cy="15834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8" h="1248" extrusionOk="0">
                          <a:moveTo>
                            <a:pt x="33" y="1037"/>
                          </a:moveTo>
                          <a:cubicBezTo>
                            <a:pt x="33" y="1037"/>
                            <a:pt x="0" y="743"/>
                            <a:pt x="82" y="560"/>
                          </a:cubicBezTo>
                          <a:cubicBezTo>
                            <a:pt x="163" y="377"/>
                            <a:pt x="113" y="241"/>
                            <a:pt x="452" y="33"/>
                          </a:cubicBezTo>
                          <a:cubicBezTo>
                            <a:pt x="452" y="33"/>
                            <a:pt x="521" y="0"/>
                            <a:pt x="544" y="33"/>
                          </a:cubicBezTo>
                          <a:cubicBezTo>
                            <a:pt x="567" y="66"/>
                            <a:pt x="508" y="272"/>
                            <a:pt x="480" y="446"/>
                          </a:cubicBezTo>
                          <a:cubicBezTo>
                            <a:pt x="451" y="620"/>
                            <a:pt x="361" y="559"/>
                            <a:pt x="361" y="768"/>
                          </a:cubicBezTo>
                          <a:cubicBezTo>
                            <a:pt x="361" y="978"/>
                            <a:pt x="129" y="1206"/>
                            <a:pt x="129" y="1206"/>
                          </a:cubicBezTo>
                          <a:cubicBezTo>
                            <a:pt x="129" y="1206"/>
                            <a:pt x="72" y="1247"/>
                            <a:pt x="33" y="1037"/>
                          </a:cubicBez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2" name="Google Shape;352;p28"/>
                    <p:cNvSpPr/>
                    <p:nvPr/>
                  </p:nvSpPr>
                  <p:spPr>
                    <a:xfrm>
                      <a:off x="1391624" y="3282721"/>
                      <a:ext cx="531535" cy="14827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9" h="1168" extrusionOk="0">
                          <a:moveTo>
                            <a:pt x="7" y="1167"/>
                          </a:moveTo>
                          <a:lnTo>
                            <a:pt x="7" y="1167"/>
                          </a:lnTo>
                          <a:lnTo>
                            <a:pt x="6" y="1167"/>
                          </a:lnTo>
                          <a:lnTo>
                            <a:pt x="5" y="1167"/>
                          </a:lnTo>
                          <a:lnTo>
                            <a:pt x="5" y="1167"/>
                          </a:lnTo>
                          <a:lnTo>
                            <a:pt x="4" y="1167"/>
                          </a:lnTo>
                          <a:cubicBezTo>
                            <a:pt x="3" y="1166"/>
                            <a:pt x="1" y="1166"/>
                            <a:pt x="1" y="1164"/>
                          </a:cubicBezTo>
                          <a:cubicBezTo>
                            <a:pt x="0" y="1163"/>
                            <a:pt x="1" y="1162"/>
                            <a:pt x="1" y="1161"/>
                          </a:cubicBezTo>
                          <a:lnTo>
                            <a:pt x="1" y="1160"/>
                          </a:lnTo>
                          <a:cubicBezTo>
                            <a:pt x="1" y="1159"/>
                            <a:pt x="1" y="1155"/>
                            <a:pt x="1" y="1151"/>
                          </a:cubicBezTo>
                          <a:lnTo>
                            <a:pt x="1" y="1151"/>
                          </a:lnTo>
                          <a:cubicBezTo>
                            <a:pt x="1" y="989"/>
                            <a:pt x="19" y="828"/>
                            <a:pt x="53" y="669"/>
                          </a:cubicBezTo>
                          <a:lnTo>
                            <a:pt x="53" y="669"/>
                          </a:lnTo>
                          <a:cubicBezTo>
                            <a:pt x="79" y="546"/>
                            <a:pt x="119" y="426"/>
                            <a:pt x="173" y="312"/>
                          </a:cubicBezTo>
                          <a:cubicBezTo>
                            <a:pt x="236" y="184"/>
                            <a:pt x="314" y="79"/>
                            <a:pt x="407" y="2"/>
                          </a:cubicBezTo>
                          <a:lnTo>
                            <a:pt x="407" y="2"/>
                          </a:lnTo>
                          <a:cubicBezTo>
                            <a:pt x="407" y="2"/>
                            <a:pt x="407" y="1"/>
                            <a:pt x="408" y="1"/>
                          </a:cubicBezTo>
                          <a:cubicBezTo>
                            <a:pt x="409" y="1"/>
                            <a:pt x="410" y="0"/>
                            <a:pt x="411" y="0"/>
                          </a:cubicBezTo>
                          <a:cubicBezTo>
                            <a:pt x="412" y="0"/>
                            <a:pt x="412" y="0"/>
                            <a:pt x="414" y="1"/>
                          </a:cubicBezTo>
                          <a:cubicBezTo>
                            <a:pt x="415" y="1"/>
                            <a:pt x="416" y="3"/>
                            <a:pt x="417" y="4"/>
                          </a:cubicBezTo>
                          <a:cubicBezTo>
                            <a:pt x="418" y="5"/>
                            <a:pt x="418" y="6"/>
                            <a:pt x="418" y="7"/>
                          </a:cubicBezTo>
                          <a:cubicBezTo>
                            <a:pt x="418" y="8"/>
                            <a:pt x="417" y="8"/>
                            <a:pt x="417" y="10"/>
                          </a:cubicBezTo>
                          <a:cubicBezTo>
                            <a:pt x="416" y="10"/>
                            <a:pt x="416" y="12"/>
                            <a:pt x="416" y="12"/>
                          </a:cubicBezTo>
                          <a:cubicBezTo>
                            <a:pt x="46" y="324"/>
                            <a:pt x="15" y="963"/>
                            <a:pt x="14" y="1151"/>
                          </a:cubicBezTo>
                          <a:lnTo>
                            <a:pt x="14" y="1151"/>
                          </a:lnTo>
                          <a:cubicBezTo>
                            <a:pt x="14" y="1153"/>
                            <a:pt x="14" y="1155"/>
                            <a:pt x="14" y="1157"/>
                          </a:cubicBezTo>
                          <a:cubicBezTo>
                            <a:pt x="14" y="1159"/>
                            <a:pt x="14" y="1161"/>
                            <a:pt x="14" y="1163"/>
                          </a:cubicBezTo>
                          <a:lnTo>
                            <a:pt x="14" y="1163"/>
                          </a:lnTo>
                          <a:cubicBezTo>
                            <a:pt x="14" y="1164"/>
                            <a:pt x="14" y="1164"/>
                            <a:pt x="14" y="1164"/>
                          </a:cubicBezTo>
                          <a:cubicBezTo>
                            <a:pt x="13" y="1165"/>
                            <a:pt x="12" y="1166"/>
                            <a:pt x="11" y="1166"/>
                          </a:cubicBezTo>
                          <a:cubicBezTo>
                            <a:pt x="9" y="1167"/>
                            <a:pt x="9" y="1167"/>
                            <a:pt x="8" y="1167"/>
                          </a:cubicBezTo>
                          <a:lnTo>
                            <a:pt x="7" y="1167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" name="Google Shape;353;p28"/>
                    <p:cNvSpPr/>
                    <p:nvPr/>
                  </p:nvSpPr>
                  <p:spPr>
                    <a:xfrm>
                      <a:off x="1503238" y="3822349"/>
                      <a:ext cx="1230929" cy="15722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1" h="1240" extrusionOk="0">
                          <a:moveTo>
                            <a:pt x="768" y="271"/>
                          </a:moveTo>
                          <a:lnTo>
                            <a:pt x="767" y="273"/>
                          </a:lnTo>
                          <a:cubicBezTo>
                            <a:pt x="749" y="296"/>
                            <a:pt x="597" y="497"/>
                            <a:pt x="505" y="659"/>
                          </a:cubicBezTo>
                          <a:cubicBezTo>
                            <a:pt x="407" y="830"/>
                            <a:pt x="171" y="1239"/>
                            <a:pt x="112" y="1232"/>
                          </a:cubicBezTo>
                          <a:cubicBezTo>
                            <a:pt x="53" y="1225"/>
                            <a:pt x="48" y="1135"/>
                            <a:pt x="25" y="926"/>
                          </a:cubicBezTo>
                          <a:cubicBezTo>
                            <a:pt x="25" y="926"/>
                            <a:pt x="0" y="586"/>
                            <a:pt x="176" y="347"/>
                          </a:cubicBezTo>
                          <a:cubicBezTo>
                            <a:pt x="352" y="108"/>
                            <a:pt x="472" y="12"/>
                            <a:pt x="557" y="4"/>
                          </a:cubicBezTo>
                          <a:cubicBezTo>
                            <a:pt x="613" y="0"/>
                            <a:pt x="826" y="3"/>
                            <a:pt x="889" y="120"/>
                          </a:cubicBezTo>
                          <a:cubicBezTo>
                            <a:pt x="923" y="182"/>
                            <a:pt x="948" y="248"/>
                            <a:pt x="954" y="305"/>
                          </a:cubicBezTo>
                          <a:cubicBezTo>
                            <a:pt x="970" y="466"/>
                            <a:pt x="768" y="271"/>
                            <a:pt x="768" y="271"/>
                          </a:cubicBez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4" name="Google Shape;354;p28"/>
                    <p:cNvSpPr/>
                    <p:nvPr/>
                  </p:nvSpPr>
                  <p:spPr>
                    <a:xfrm>
                      <a:off x="2476793" y="3979013"/>
                      <a:ext cx="257376" cy="4420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" h="347" extrusionOk="0">
                          <a:moveTo>
                            <a:pt x="1" y="151"/>
                          </a:moveTo>
                          <a:lnTo>
                            <a:pt x="0" y="153"/>
                          </a:lnTo>
                          <a:cubicBezTo>
                            <a:pt x="0" y="151"/>
                            <a:pt x="1" y="149"/>
                            <a:pt x="2" y="146"/>
                          </a:cubicBezTo>
                          <a:cubicBezTo>
                            <a:pt x="2" y="146"/>
                            <a:pt x="87" y="23"/>
                            <a:pt x="122" y="0"/>
                          </a:cubicBezTo>
                          <a:cubicBezTo>
                            <a:pt x="156" y="63"/>
                            <a:pt x="181" y="129"/>
                            <a:pt x="187" y="185"/>
                          </a:cubicBezTo>
                          <a:cubicBezTo>
                            <a:pt x="203" y="346"/>
                            <a:pt x="1" y="151"/>
                            <a:pt x="1" y="151"/>
                          </a:cubicBezTo>
                        </a:path>
                      </a:pathLst>
                    </a:custGeom>
                    <a:solidFill>
                      <a:srgbClr val="38202E">
                        <a:alpha val="20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5" name="Google Shape;355;p28"/>
                    <p:cNvSpPr/>
                    <p:nvPr/>
                  </p:nvSpPr>
                  <p:spPr>
                    <a:xfrm>
                      <a:off x="1609548" y="3844729"/>
                      <a:ext cx="788913" cy="15274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0" h="1202" extrusionOk="0">
                          <a:moveTo>
                            <a:pt x="7" y="1201"/>
                          </a:moveTo>
                          <a:lnTo>
                            <a:pt x="7" y="1201"/>
                          </a:lnTo>
                          <a:lnTo>
                            <a:pt x="7" y="1201"/>
                          </a:lnTo>
                          <a:cubicBezTo>
                            <a:pt x="6" y="1201"/>
                            <a:pt x="5" y="1201"/>
                            <a:pt x="4" y="1200"/>
                          </a:cubicBezTo>
                          <a:cubicBezTo>
                            <a:pt x="2" y="1200"/>
                            <a:pt x="1" y="1199"/>
                            <a:pt x="1" y="1198"/>
                          </a:cubicBezTo>
                          <a:cubicBezTo>
                            <a:pt x="0" y="1197"/>
                            <a:pt x="1" y="1196"/>
                            <a:pt x="1" y="1195"/>
                          </a:cubicBezTo>
                          <a:lnTo>
                            <a:pt x="1" y="1195"/>
                          </a:lnTo>
                          <a:cubicBezTo>
                            <a:pt x="6" y="1037"/>
                            <a:pt x="31" y="881"/>
                            <a:pt x="77" y="730"/>
                          </a:cubicBezTo>
                          <a:lnTo>
                            <a:pt x="77" y="730"/>
                          </a:lnTo>
                          <a:cubicBezTo>
                            <a:pt x="110" y="616"/>
                            <a:pt x="156" y="507"/>
                            <a:pt x="215" y="405"/>
                          </a:cubicBezTo>
                          <a:cubicBezTo>
                            <a:pt x="229" y="381"/>
                            <a:pt x="243" y="358"/>
                            <a:pt x="257" y="336"/>
                          </a:cubicBezTo>
                          <a:lnTo>
                            <a:pt x="257" y="336"/>
                          </a:lnTo>
                          <a:cubicBezTo>
                            <a:pt x="347" y="198"/>
                            <a:pt x="468" y="84"/>
                            <a:pt x="609" y="1"/>
                          </a:cubicBezTo>
                          <a:lnTo>
                            <a:pt x="609" y="1"/>
                          </a:lnTo>
                          <a:cubicBezTo>
                            <a:pt x="610" y="0"/>
                            <a:pt x="611" y="0"/>
                            <a:pt x="613" y="0"/>
                          </a:cubicBezTo>
                          <a:cubicBezTo>
                            <a:pt x="614" y="0"/>
                            <a:pt x="615" y="0"/>
                            <a:pt x="616" y="1"/>
                          </a:cubicBezTo>
                          <a:cubicBezTo>
                            <a:pt x="617" y="2"/>
                            <a:pt x="618" y="2"/>
                            <a:pt x="618" y="3"/>
                          </a:cubicBezTo>
                          <a:lnTo>
                            <a:pt x="618" y="3"/>
                          </a:lnTo>
                          <a:cubicBezTo>
                            <a:pt x="619" y="4"/>
                            <a:pt x="619" y="5"/>
                            <a:pt x="619" y="6"/>
                          </a:cubicBezTo>
                          <a:cubicBezTo>
                            <a:pt x="619" y="8"/>
                            <a:pt x="618" y="9"/>
                            <a:pt x="618" y="10"/>
                          </a:cubicBezTo>
                          <a:cubicBezTo>
                            <a:pt x="617" y="11"/>
                            <a:pt x="617" y="11"/>
                            <a:pt x="616" y="12"/>
                          </a:cubicBezTo>
                          <a:cubicBezTo>
                            <a:pt x="305" y="191"/>
                            <a:pt x="158" y="503"/>
                            <a:pt x="89" y="733"/>
                          </a:cubicBezTo>
                          <a:lnTo>
                            <a:pt x="89" y="733"/>
                          </a:lnTo>
                          <a:cubicBezTo>
                            <a:pt x="44" y="883"/>
                            <a:pt x="19" y="1038"/>
                            <a:pt x="13" y="1194"/>
                          </a:cubicBezTo>
                          <a:lnTo>
                            <a:pt x="13" y="1194"/>
                          </a:lnTo>
                          <a:lnTo>
                            <a:pt x="13" y="1195"/>
                          </a:lnTo>
                          <a:cubicBezTo>
                            <a:pt x="13" y="1196"/>
                            <a:pt x="13" y="1197"/>
                            <a:pt x="13" y="1198"/>
                          </a:cubicBezTo>
                          <a:cubicBezTo>
                            <a:pt x="12" y="1199"/>
                            <a:pt x="10" y="1200"/>
                            <a:pt x="10" y="1200"/>
                          </a:cubicBezTo>
                          <a:cubicBezTo>
                            <a:pt x="8" y="1201"/>
                            <a:pt x="8" y="1201"/>
                            <a:pt x="7" y="1201"/>
                          </a:cubicBez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6" name="Google Shape;356;p28"/>
                  <p:cNvGrpSpPr/>
                  <p:nvPr/>
                </p:nvGrpSpPr>
                <p:grpSpPr>
                  <a:xfrm>
                    <a:off x="942124" y="4370422"/>
                    <a:ext cx="914431" cy="1024158"/>
                    <a:chOff x="8081840" y="-708763"/>
                    <a:chExt cx="1052280" cy="1183587"/>
                  </a:xfrm>
                </p:grpSpPr>
                <p:sp>
                  <p:nvSpPr>
                    <p:cNvPr id="357" name="Google Shape;357;p28"/>
                    <p:cNvSpPr/>
                    <p:nvPr/>
                  </p:nvSpPr>
                  <p:spPr>
                    <a:xfrm>
                      <a:off x="8081840" y="-708763"/>
                      <a:ext cx="1052280" cy="11835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1" h="727" extrusionOk="0">
                          <a:moveTo>
                            <a:pt x="246" y="368"/>
                          </a:moveTo>
                          <a:cubicBezTo>
                            <a:pt x="246" y="368"/>
                            <a:pt x="5" y="481"/>
                            <a:pt x="104" y="603"/>
                          </a:cubicBezTo>
                          <a:cubicBezTo>
                            <a:pt x="202" y="726"/>
                            <a:pt x="373" y="643"/>
                            <a:pt x="321" y="417"/>
                          </a:cubicBezTo>
                          <a:cubicBezTo>
                            <a:pt x="321" y="417"/>
                            <a:pt x="410" y="621"/>
                            <a:pt x="524" y="537"/>
                          </a:cubicBezTo>
                          <a:cubicBezTo>
                            <a:pt x="637" y="453"/>
                            <a:pt x="537" y="301"/>
                            <a:pt x="363" y="351"/>
                          </a:cubicBezTo>
                          <a:cubicBezTo>
                            <a:pt x="363" y="351"/>
                            <a:pt x="640" y="229"/>
                            <a:pt x="521" y="114"/>
                          </a:cubicBezTo>
                          <a:cubicBezTo>
                            <a:pt x="402" y="0"/>
                            <a:pt x="294" y="284"/>
                            <a:pt x="294" y="284"/>
                          </a:cubicBezTo>
                          <a:cubicBezTo>
                            <a:pt x="294" y="284"/>
                            <a:pt x="338" y="88"/>
                            <a:pt x="208" y="95"/>
                          </a:cubicBezTo>
                          <a:cubicBezTo>
                            <a:pt x="77" y="103"/>
                            <a:pt x="194" y="243"/>
                            <a:pt x="220" y="306"/>
                          </a:cubicBezTo>
                          <a:cubicBezTo>
                            <a:pt x="220" y="306"/>
                            <a:pt x="88" y="211"/>
                            <a:pt x="44" y="306"/>
                          </a:cubicBezTo>
                          <a:cubicBezTo>
                            <a:pt x="0" y="402"/>
                            <a:pt x="150" y="424"/>
                            <a:pt x="246" y="368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" name="Google Shape;358;p28"/>
                    <p:cNvSpPr/>
                    <p:nvPr/>
                  </p:nvSpPr>
                  <p:spPr>
                    <a:xfrm>
                      <a:off x="8263267" y="-414656"/>
                      <a:ext cx="595086" cy="6169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" h="379" extrusionOk="0">
                          <a:moveTo>
                            <a:pt x="145" y="156"/>
                          </a:moveTo>
                          <a:cubicBezTo>
                            <a:pt x="145" y="156"/>
                            <a:pt x="33" y="103"/>
                            <a:pt x="17" y="143"/>
                          </a:cubicBezTo>
                          <a:cubicBezTo>
                            <a:pt x="0" y="184"/>
                            <a:pt x="136" y="167"/>
                            <a:pt x="143" y="176"/>
                          </a:cubicBezTo>
                          <a:cubicBezTo>
                            <a:pt x="150" y="186"/>
                            <a:pt x="29" y="282"/>
                            <a:pt x="86" y="330"/>
                          </a:cubicBezTo>
                          <a:cubicBezTo>
                            <a:pt x="142" y="378"/>
                            <a:pt x="188" y="240"/>
                            <a:pt x="183" y="202"/>
                          </a:cubicBezTo>
                          <a:cubicBezTo>
                            <a:pt x="178" y="165"/>
                            <a:pt x="284" y="305"/>
                            <a:pt x="322" y="292"/>
                          </a:cubicBezTo>
                          <a:cubicBezTo>
                            <a:pt x="360" y="280"/>
                            <a:pt x="319" y="184"/>
                            <a:pt x="228" y="184"/>
                          </a:cubicBezTo>
                          <a:cubicBezTo>
                            <a:pt x="137" y="185"/>
                            <a:pt x="339" y="121"/>
                            <a:pt x="317" y="60"/>
                          </a:cubicBezTo>
                          <a:cubicBezTo>
                            <a:pt x="294" y="0"/>
                            <a:pt x="189" y="154"/>
                            <a:pt x="183" y="145"/>
                          </a:cubicBezTo>
                          <a:cubicBezTo>
                            <a:pt x="176" y="137"/>
                            <a:pt x="177" y="28"/>
                            <a:pt x="144" y="25"/>
                          </a:cubicBezTo>
                          <a:cubicBezTo>
                            <a:pt x="110" y="23"/>
                            <a:pt x="155" y="138"/>
                            <a:pt x="145" y="156"/>
                          </a:cubicBezTo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" name="Google Shape;359;p28"/>
                    <p:cNvSpPr/>
                    <p:nvPr/>
                  </p:nvSpPr>
                  <p:spPr>
                    <a:xfrm>
                      <a:off x="8502755" y="-177940"/>
                      <a:ext cx="108855" cy="1075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" h="68" extrusionOk="0">
                          <a:moveTo>
                            <a:pt x="34" y="67"/>
                          </a:moveTo>
                          <a:lnTo>
                            <a:pt x="34" y="67"/>
                          </a:lnTo>
                          <a:lnTo>
                            <a:pt x="34" y="67"/>
                          </a:lnTo>
                          <a:cubicBezTo>
                            <a:pt x="28" y="67"/>
                            <a:pt x="22" y="65"/>
                            <a:pt x="17" y="62"/>
                          </a:cubicBezTo>
                          <a:cubicBezTo>
                            <a:pt x="12" y="59"/>
                            <a:pt x="8" y="55"/>
                            <a:pt x="5" y="50"/>
                          </a:cubicBezTo>
                          <a:cubicBezTo>
                            <a:pt x="2" y="45"/>
                            <a:pt x="0" y="39"/>
                            <a:pt x="0" y="33"/>
                          </a:cubicBezTo>
                          <a:cubicBezTo>
                            <a:pt x="0" y="28"/>
                            <a:pt x="2" y="22"/>
                            <a:pt x="5" y="17"/>
                          </a:cubicBezTo>
                          <a:cubicBezTo>
                            <a:pt x="8" y="12"/>
                            <a:pt x="12" y="8"/>
                            <a:pt x="17" y="5"/>
                          </a:cubicBezTo>
                          <a:cubicBezTo>
                            <a:pt x="22" y="2"/>
                            <a:pt x="28" y="0"/>
                            <a:pt x="34" y="0"/>
                          </a:cubicBezTo>
                          <a:cubicBezTo>
                            <a:pt x="39" y="0"/>
                            <a:pt x="45" y="2"/>
                            <a:pt x="50" y="5"/>
                          </a:cubicBezTo>
                          <a:cubicBezTo>
                            <a:pt x="55" y="8"/>
                            <a:pt x="59" y="12"/>
                            <a:pt x="62" y="17"/>
                          </a:cubicBezTo>
                          <a:cubicBezTo>
                            <a:pt x="65" y="22"/>
                            <a:pt x="67" y="28"/>
                            <a:pt x="67" y="33"/>
                          </a:cubicBezTo>
                          <a:lnTo>
                            <a:pt x="67" y="33"/>
                          </a:lnTo>
                          <a:lnTo>
                            <a:pt x="67" y="33"/>
                          </a:lnTo>
                          <a:cubicBezTo>
                            <a:pt x="67" y="39"/>
                            <a:pt x="65" y="45"/>
                            <a:pt x="62" y="50"/>
                          </a:cubicBezTo>
                          <a:cubicBezTo>
                            <a:pt x="59" y="55"/>
                            <a:pt x="55" y="59"/>
                            <a:pt x="50" y="62"/>
                          </a:cubicBezTo>
                          <a:cubicBezTo>
                            <a:pt x="45" y="65"/>
                            <a:pt x="39" y="66"/>
                            <a:pt x="34" y="67"/>
                          </a:cubicBezTo>
                          <a:close/>
                          <a:moveTo>
                            <a:pt x="34" y="14"/>
                          </a:moveTo>
                          <a:lnTo>
                            <a:pt x="34" y="14"/>
                          </a:lnTo>
                          <a:lnTo>
                            <a:pt x="34" y="14"/>
                          </a:lnTo>
                          <a:cubicBezTo>
                            <a:pt x="30" y="14"/>
                            <a:pt x="27" y="15"/>
                            <a:pt x="24" y="16"/>
                          </a:cubicBezTo>
                          <a:cubicBezTo>
                            <a:pt x="21" y="18"/>
                            <a:pt x="17" y="21"/>
                            <a:pt x="16" y="24"/>
                          </a:cubicBezTo>
                          <a:cubicBezTo>
                            <a:pt x="14" y="27"/>
                            <a:pt x="14" y="31"/>
                            <a:pt x="14" y="34"/>
                          </a:cubicBezTo>
                          <a:cubicBezTo>
                            <a:pt x="14" y="38"/>
                            <a:pt x="14" y="41"/>
                            <a:pt x="16" y="44"/>
                          </a:cubicBezTo>
                          <a:cubicBezTo>
                            <a:pt x="17" y="47"/>
                            <a:pt x="21" y="49"/>
                            <a:pt x="24" y="51"/>
                          </a:cubicBezTo>
                          <a:cubicBezTo>
                            <a:pt x="27" y="53"/>
                            <a:pt x="30" y="54"/>
                            <a:pt x="34" y="54"/>
                          </a:cubicBezTo>
                          <a:cubicBezTo>
                            <a:pt x="37" y="54"/>
                            <a:pt x="41" y="53"/>
                            <a:pt x="44" y="51"/>
                          </a:cubicBezTo>
                          <a:cubicBezTo>
                            <a:pt x="47" y="49"/>
                            <a:pt x="49" y="47"/>
                            <a:pt x="51" y="44"/>
                          </a:cubicBezTo>
                          <a:cubicBezTo>
                            <a:pt x="53" y="41"/>
                            <a:pt x="54" y="37"/>
                            <a:pt x="54" y="34"/>
                          </a:cubicBezTo>
                          <a:lnTo>
                            <a:pt x="54" y="34"/>
                          </a:lnTo>
                          <a:lnTo>
                            <a:pt x="54" y="33"/>
                          </a:lnTo>
                          <a:cubicBezTo>
                            <a:pt x="54" y="30"/>
                            <a:pt x="53" y="27"/>
                            <a:pt x="51" y="23"/>
                          </a:cubicBezTo>
                          <a:cubicBezTo>
                            <a:pt x="49" y="20"/>
                            <a:pt x="47" y="18"/>
                            <a:pt x="44" y="16"/>
                          </a:cubicBezTo>
                          <a:cubicBezTo>
                            <a:pt x="41" y="14"/>
                            <a:pt x="37" y="14"/>
                            <a:pt x="34" y="1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" name="Google Shape;360;p28"/>
                    <p:cNvSpPr/>
                    <p:nvPr/>
                  </p:nvSpPr>
                  <p:spPr>
                    <a:xfrm>
                      <a:off x="8212469" y="44435"/>
                      <a:ext cx="116114" cy="2080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" h="129" extrusionOk="0">
                          <a:moveTo>
                            <a:pt x="51" y="127"/>
                          </a:moveTo>
                          <a:lnTo>
                            <a:pt x="51" y="127"/>
                          </a:lnTo>
                          <a:cubicBezTo>
                            <a:pt x="49" y="127"/>
                            <a:pt x="48" y="128"/>
                            <a:pt x="47" y="127"/>
                          </a:cubicBezTo>
                          <a:cubicBezTo>
                            <a:pt x="45" y="127"/>
                            <a:pt x="46" y="125"/>
                            <a:pt x="45" y="124"/>
                          </a:cubicBezTo>
                          <a:cubicBezTo>
                            <a:pt x="0" y="56"/>
                            <a:pt x="57" y="2"/>
                            <a:pt x="58" y="1"/>
                          </a:cubicBezTo>
                          <a:lnTo>
                            <a:pt x="58" y="1"/>
                          </a:lnTo>
                          <a:lnTo>
                            <a:pt x="58" y="1"/>
                          </a:lnTo>
                          <a:cubicBezTo>
                            <a:pt x="59" y="1"/>
                            <a:pt x="60" y="0"/>
                            <a:pt x="62" y="0"/>
                          </a:cubicBezTo>
                          <a:cubicBezTo>
                            <a:pt x="63" y="0"/>
                            <a:pt x="64" y="1"/>
                            <a:pt x="65" y="1"/>
                          </a:cubicBezTo>
                          <a:cubicBezTo>
                            <a:pt x="66" y="2"/>
                            <a:pt x="66" y="3"/>
                            <a:pt x="67" y="4"/>
                          </a:cubicBezTo>
                          <a:cubicBezTo>
                            <a:pt x="67" y="5"/>
                            <a:pt x="68" y="6"/>
                            <a:pt x="68" y="7"/>
                          </a:cubicBezTo>
                          <a:cubicBezTo>
                            <a:pt x="68" y="8"/>
                            <a:pt x="68" y="9"/>
                            <a:pt x="67" y="10"/>
                          </a:cubicBezTo>
                          <a:lnTo>
                            <a:pt x="67" y="11"/>
                          </a:lnTo>
                          <a:lnTo>
                            <a:pt x="67" y="11"/>
                          </a:lnTo>
                          <a:cubicBezTo>
                            <a:pt x="61" y="16"/>
                            <a:pt x="55" y="23"/>
                            <a:pt x="52" y="29"/>
                          </a:cubicBezTo>
                          <a:cubicBezTo>
                            <a:pt x="44" y="42"/>
                            <a:pt x="41" y="56"/>
                            <a:pt x="41" y="70"/>
                          </a:cubicBezTo>
                          <a:cubicBezTo>
                            <a:pt x="41" y="84"/>
                            <a:pt x="45" y="98"/>
                            <a:pt x="52" y="111"/>
                          </a:cubicBezTo>
                          <a:cubicBezTo>
                            <a:pt x="53" y="113"/>
                            <a:pt x="55" y="115"/>
                            <a:pt x="56" y="117"/>
                          </a:cubicBezTo>
                          <a:lnTo>
                            <a:pt x="56" y="117"/>
                          </a:lnTo>
                          <a:lnTo>
                            <a:pt x="56" y="117"/>
                          </a:lnTo>
                          <a:cubicBezTo>
                            <a:pt x="57" y="118"/>
                            <a:pt x="57" y="119"/>
                            <a:pt x="57" y="120"/>
                          </a:cubicBezTo>
                          <a:cubicBezTo>
                            <a:pt x="57" y="121"/>
                            <a:pt x="57" y="122"/>
                            <a:pt x="56" y="123"/>
                          </a:cubicBezTo>
                          <a:cubicBezTo>
                            <a:pt x="55" y="124"/>
                            <a:pt x="55" y="125"/>
                            <a:pt x="54" y="125"/>
                          </a:cubicBezTo>
                          <a:lnTo>
                            <a:pt x="54" y="125"/>
                          </a:lnTo>
                          <a:cubicBezTo>
                            <a:pt x="54" y="126"/>
                            <a:pt x="53" y="126"/>
                            <a:pt x="52" y="127"/>
                          </a:cubicBezTo>
                          <a:lnTo>
                            <a:pt x="51" y="127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" name="Google Shape;361;p28"/>
                    <p:cNvSpPr/>
                    <p:nvPr/>
                  </p:nvSpPr>
                  <p:spPr>
                    <a:xfrm>
                      <a:off x="8858353" y="73128"/>
                      <a:ext cx="116114" cy="93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" h="56" extrusionOk="0">
                          <a:moveTo>
                            <a:pt x="7" y="55"/>
                          </a:moveTo>
                          <a:lnTo>
                            <a:pt x="7" y="55"/>
                          </a:lnTo>
                          <a:lnTo>
                            <a:pt x="7" y="55"/>
                          </a:lnTo>
                          <a:cubicBezTo>
                            <a:pt x="5" y="55"/>
                            <a:pt x="4" y="55"/>
                            <a:pt x="3" y="54"/>
                          </a:cubicBezTo>
                          <a:cubicBezTo>
                            <a:pt x="2" y="54"/>
                            <a:pt x="1" y="53"/>
                            <a:pt x="1" y="52"/>
                          </a:cubicBezTo>
                          <a:cubicBezTo>
                            <a:pt x="0" y="51"/>
                            <a:pt x="0" y="50"/>
                            <a:pt x="0" y="49"/>
                          </a:cubicBezTo>
                          <a:cubicBezTo>
                            <a:pt x="0" y="48"/>
                            <a:pt x="0" y="46"/>
                            <a:pt x="1" y="45"/>
                          </a:cubicBezTo>
                          <a:cubicBezTo>
                            <a:pt x="1" y="44"/>
                            <a:pt x="2" y="44"/>
                            <a:pt x="3" y="43"/>
                          </a:cubicBezTo>
                          <a:cubicBezTo>
                            <a:pt x="4" y="42"/>
                            <a:pt x="5" y="42"/>
                            <a:pt x="6" y="42"/>
                          </a:cubicBezTo>
                          <a:lnTo>
                            <a:pt x="6" y="42"/>
                          </a:lnTo>
                          <a:lnTo>
                            <a:pt x="6" y="42"/>
                          </a:lnTo>
                          <a:cubicBezTo>
                            <a:pt x="15" y="41"/>
                            <a:pt x="24" y="39"/>
                            <a:pt x="32" y="34"/>
                          </a:cubicBezTo>
                          <a:cubicBezTo>
                            <a:pt x="42" y="29"/>
                            <a:pt x="50" y="20"/>
                            <a:pt x="56" y="10"/>
                          </a:cubicBezTo>
                          <a:cubicBezTo>
                            <a:pt x="57" y="8"/>
                            <a:pt x="58" y="6"/>
                            <a:pt x="59" y="4"/>
                          </a:cubicBezTo>
                          <a:lnTo>
                            <a:pt x="59" y="4"/>
                          </a:lnTo>
                          <a:lnTo>
                            <a:pt x="59" y="3"/>
                          </a:lnTo>
                          <a:cubicBezTo>
                            <a:pt x="59" y="2"/>
                            <a:pt x="60" y="2"/>
                            <a:pt x="61" y="1"/>
                          </a:cubicBezTo>
                          <a:cubicBezTo>
                            <a:pt x="62" y="0"/>
                            <a:pt x="64" y="0"/>
                            <a:pt x="65" y="0"/>
                          </a:cubicBezTo>
                          <a:cubicBezTo>
                            <a:pt x="66" y="0"/>
                            <a:pt x="66" y="0"/>
                            <a:pt x="67" y="1"/>
                          </a:cubicBezTo>
                          <a:lnTo>
                            <a:pt x="67" y="1"/>
                          </a:lnTo>
                          <a:cubicBezTo>
                            <a:pt x="68" y="1"/>
                            <a:pt x="68" y="1"/>
                            <a:pt x="68" y="1"/>
                          </a:cubicBezTo>
                          <a:cubicBezTo>
                            <a:pt x="69" y="2"/>
                            <a:pt x="70" y="2"/>
                            <a:pt x="71" y="3"/>
                          </a:cubicBezTo>
                          <a:cubicBezTo>
                            <a:pt x="71" y="4"/>
                            <a:pt x="71" y="6"/>
                            <a:pt x="71" y="7"/>
                          </a:cubicBezTo>
                          <a:cubicBezTo>
                            <a:pt x="71" y="8"/>
                            <a:pt x="71" y="9"/>
                            <a:pt x="71" y="9"/>
                          </a:cubicBezTo>
                          <a:lnTo>
                            <a:pt x="71" y="9"/>
                          </a:lnTo>
                          <a:cubicBezTo>
                            <a:pt x="70" y="12"/>
                            <a:pt x="68" y="14"/>
                            <a:pt x="67" y="16"/>
                          </a:cubicBezTo>
                          <a:cubicBezTo>
                            <a:pt x="59" y="28"/>
                            <a:pt x="49" y="38"/>
                            <a:pt x="38" y="45"/>
                          </a:cubicBezTo>
                          <a:cubicBezTo>
                            <a:pt x="28" y="51"/>
                            <a:pt x="18" y="54"/>
                            <a:pt x="8" y="55"/>
                          </a:cubicBezTo>
                          <a:lnTo>
                            <a:pt x="7" y="55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2" name="Google Shape;362;p28"/>
                    <p:cNvSpPr/>
                    <p:nvPr/>
                  </p:nvSpPr>
                  <p:spPr>
                    <a:xfrm>
                      <a:off x="8872867" y="-443349"/>
                      <a:ext cx="101600" cy="1434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" h="87" extrusionOk="0">
                          <a:moveTo>
                            <a:pt x="7" y="86"/>
                          </a:moveTo>
                          <a:lnTo>
                            <a:pt x="7" y="86"/>
                          </a:lnTo>
                          <a:cubicBezTo>
                            <a:pt x="6" y="86"/>
                            <a:pt x="4" y="85"/>
                            <a:pt x="3" y="85"/>
                          </a:cubicBezTo>
                          <a:cubicBezTo>
                            <a:pt x="3" y="85"/>
                            <a:pt x="3" y="84"/>
                            <a:pt x="2" y="84"/>
                          </a:cubicBezTo>
                          <a:lnTo>
                            <a:pt x="2" y="84"/>
                          </a:lnTo>
                          <a:cubicBezTo>
                            <a:pt x="2" y="84"/>
                            <a:pt x="1" y="84"/>
                            <a:pt x="1" y="83"/>
                          </a:cubicBezTo>
                          <a:cubicBezTo>
                            <a:pt x="0" y="83"/>
                            <a:pt x="0" y="81"/>
                            <a:pt x="0" y="79"/>
                          </a:cubicBezTo>
                          <a:cubicBezTo>
                            <a:pt x="0" y="78"/>
                            <a:pt x="1" y="77"/>
                            <a:pt x="1" y="76"/>
                          </a:cubicBezTo>
                          <a:cubicBezTo>
                            <a:pt x="1" y="76"/>
                            <a:pt x="2" y="76"/>
                            <a:pt x="2" y="75"/>
                          </a:cubicBezTo>
                          <a:cubicBezTo>
                            <a:pt x="42" y="27"/>
                            <a:pt x="36" y="11"/>
                            <a:pt x="36" y="10"/>
                          </a:cubicBezTo>
                          <a:lnTo>
                            <a:pt x="36" y="10"/>
                          </a:lnTo>
                          <a:lnTo>
                            <a:pt x="35" y="10"/>
                          </a:ln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5"/>
                            <a:pt x="34" y="4"/>
                            <a:pt x="35" y="3"/>
                          </a:cubicBezTo>
                          <a:cubicBezTo>
                            <a:pt x="35" y="3"/>
                            <a:pt x="36" y="2"/>
                            <a:pt x="37" y="2"/>
                          </a:cubicBezTo>
                          <a:lnTo>
                            <a:pt x="37" y="2"/>
                          </a:lnTo>
                          <a:cubicBezTo>
                            <a:pt x="37" y="1"/>
                            <a:pt x="37" y="2"/>
                            <a:pt x="38" y="1"/>
                          </a:cubicBezTo>
                          <a:cubicBezTo>
                            <a:pt x="39" y="1"/>
                            <a:pt x="40" y="0"/>
                            <a:pt x="41" y="0"/>
                          </a:cubicBezTo>
                          <a:cubicBezTo>
                            <a:pt x="42" y="0"/>
                            <a:pt x="42" y="1"/>
                            <a:pt x="44" y="1"/>
                          </a:cubicBezTo>
                          <a:cubicBezTo>
                            <a:pt x="44" y="2"/>
                            <a:pt x="46" y="2"/>
                            <a:pt x="46" y="2"/>
                          </a:cubicBezTo>
                          <a:cubicBezTo>
                            <a:pt x="50" y="7"/>
                            <a:pt x="60" y="27"/>
                            <a:pt x="12" y="84"/>
                          </a:cubicBezTo>
                          <a:lnTo>
                            <a:pt x="12" y="84"/>
                          </a:lnTo>
                          <a:cubicBezTo>
                            <a:pt x="11" y="84"/>
                            <a:pt x="10" y="85"/>
                            <a:pt x="10" y="85"/>
                          </a:cubicBezTo>
                          <a:cubicBezTo>
                            <a:pt x="8" y="86"/>
                            <a:pt x="8" y="86"/>
                            <a:pt x="7" y="86"/>
                          </a:cubicBez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" name="Google Shape;363;p28"/>
                    <p:cNvSpPr/>
                    <p:nvPr/>
                  </p:nvSpPr>
                  <p:spPr>
                    <a:xfrm>
                      <a:off x="8459212" y="-515082"/>
                      <a:ext cx="79826" cy="1075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" h="66" extrusionOk="0">
                          <a:moveTo>
                            <a:pt x="39" y="65"/>
                          </a:moveTo>
                          <a:lnTo>
                            <a:pt x="39" y="65"/>
                          </a:lnTo>
                          <a:cubicBezTo>
                            <a:pt x="38" y="65"/>
                            <a:pt x="37" y="65"/>
                            <a:pt x="36" y="64"/>
                          </a:cubicBezTo>
                          <a:cubicBezTo>
                            <a:pt x="34" y="64"/>
                            <a:pt x="34" y="62"/>
                            <a:pt x="33" y="61"/>
                          </a:cubicBezTo>
                          <a:lnTo>
                            <a:pt x="33" y="60"/>
                          </a:lnTo>
                          <a:lnTo>
                            <a:pt x="33" y="60"/>
                          </a:lnTo>
                          <a:cubicBezTo>
                            <a:pt x="30" y="52"/>
                            <a:pt x="27" y="44"/>
                            <a:pt x="23" y="37"/>
                          </a:cubicBezTo>
                          <a:cubicBezTo>
                            <a:pt x="17" y="27"/>
                            <a:pt x="11" y="19"/>
                            <a:pt x="3" y="12"/>
                          </a:cubicBezTo>
                          <a:lnTo>
                            <a:pt x="3" y="12"/>
                          </a:lnTo>
                          <a:cubicBezTo>
                            <a:pt x="2" y="11"/>
                            <a:pt x="1" y="11"/>
                            <a:pt x="1" y="10"/>
                          </a:cubicBezTo>
                          <a:cubicBezTo>
                            <a:pt x="0" y="10"/>
                            <a:pt x="1" y="7"/>
                            <a:pt x="1" y="6"/>
                          </a:cubicBezTo>
                          <a:cubicBezTo>
                            <a:pt x="1" y="5"/>
                            <a:pt x="0" y="5"/>
                            <a:pt x="1" y="3"/>
                          </a:cubicBezTo>
                          <a:cubicBezTo>
                            <a:pt x="1" y="2"/>
                            <a:pt x="3" y="2"/>
                            <a:pt x="4" y="1"/>
                          </a:cubicBezTo>
                          <a:cubicBezTo>
                            <a:pt x="5" y="1"/>
                            <a:pt x="6" y="0"/>
                            <a:pt x="7" y="0"/>
                          </a:cubicBezTo>
                          <a:cubicBezTo>
                            <a:pt x="8" y="0"/>
                            <a:pt x="8" y="1"/>
                            <a:pt x="10" y="1"/>
                          </a:cubicBezTo>
                          <a:cubicBezTo>
                            <a:pt x="11" y="2"/>
                            <a:pt x="12" y="1"/>
                            <a:pt x="12" y="2"/>
                          </a:cubicBezTo>
                          <a:lnTo>
                            <a:pt x="12" y="2"/>
                          </a:lnTo>
                          <a:cubicBezTo>
                            <a:pt x="21" y="10"/>
                            <a:pt x="28" y="20"/>
                            <a:pt x="34" y="30"/>
                          </a:cubicBezTo>
                          <a:cubicBezTo>
                            <a:pt x="39" y="38"/>
                            <a:pt x="43" y="47"/>
                            <a:pt x="45" y="57"/>
                          </a:cubicBezTo>
                          <a:lnTo>
                            <a:pt x="45" y="57"/>
                          </a:lnTo>
                          <a:cubicBezTo>
                            <a:pt x="46" y="57"/>
                            <a:pt x="46" y="58"/>
                            <a:pt x="46" y="58"/>
                          </a:cubicBezTo>
                          <a:cubicBezTo>
                            <a:pt x="46" y="59"/>
                            <a:pt x="45" y="60"/>
                            <a:pt x="45" y="61"/>
                          </a:cubicBezTo>
                          <a:cubicBezTo>
                            <a:pt x="44" y="63"/>
                            <a:pt x="43" y="63"/>
                            <a:pt x="42" y="64"/>
                          </a:cubicBezTo>
                          <a:cubicBezTo>
                            <a:pt x="42" y="64"/>
                            <a:pt x="41" y="64"/>
                            <a:pt x="41" y="65"/>
                          </a:cubicBezTo>
                          <a:lnTo>
                            <a:pt x="39" y="65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4" name="Google Shape;364;p28"/>
                  <p:cNvGrpSpPr/>
                  <p:nvPr/>
                </p:nvGrpSpPr>
                <p:grpSpPr>
                  <a:xfrm rot="5400000">
                    <a:off x="48990" y="3976756"/>
                    <a:ext cx="816464" cy="914439"/>
                    <a:chOff x="8081840" y="-708763"/>
                    <a:chExt cx="1052280" cy="1183587"/>
                  </a:xfrm>
                </p:grpSpPr>
                <p:sp>
                  <p:nvSpPr>
                    <p:cNvPr id="365" name="Google Shape;365;p28"/>
                    <p:cNvSpPr/>
                    <p:nvPr/>
                  </p:nvSpPr>
                  <p:spPr>
                    <a:xfrm>
                      <a:off x="8081840" y="-708763"/>
                      <a:ext cx="1052280" cy="11835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1" h="727" extrusionOk="0">
                          <a:moveTo>
                            <a:pt x="246" y="368"/>
                          </a:moveTo>
                          <a:cubicBezTo>
                            <a:pt x="246" y="368"/>
                            <a:pt x="5" y="481"/>
                            <a:pt x="104" y="603"/>
                          </a:cubicBezTo>
                          <a:cubicBezTo>
                            <a:pt x="202" y="726"/>
                            <a:pt x="373" y="643"/>
                            <a:pt x="321" y="417"/>
                          </a:cubicBezTo>
                          <a:cubicBezTo>
                            <a:pt x="321" y="417"/>
                            <a:pt x="410" y="621"/>
                            <a:pt x="524" y="537"/>
                          </a:cubicBezTo>
                          <a:cubicBezTo>
                            <a:pt x="637" y="453"/>
                            <a:pt x="537" y="301"/>
                            <a:pt x="363" y="351"/>
                          </a:cubicBezTo>
                          <a:cubicBezTo>
                            <a:pt x="363" y="351"/>
                            <a:pt x="640" y="229"/>
                            <a:pt x="521" y="114"/>
                          </a:cubicBezTo>
                          <a:cubicBezTo>
                            <a:pt x="402" y="0"/>
                            <a:pt x="294" y="284"/>
                            <a:pt x="294" y="284"/>
                          </a:cubicBezTo>
                          <a:cubicBezTo>
                            <a:pt x="294" y="284"/>
                            <a:pt x="338" y="88"/>
                            <a:pt x="208" y="95"/>
                          </a:cubicBezTo>
                          <a:cubicBezTo>
                            <a:pt x="77" y="103"/>
                            <a:pt x="194" y="243"/>
                            <a:pt x="220" y="306"/>
                          </a:cubicBezTo>
                          <a:cubicBezTo>
                            <a:pt x="220" y="306"/>
                            <a:pt x="88" y="211"/>
                            <a:pt x="44" y="306"/>
                          </a:cubicBezTo>
                          <a:cubicBezTo>
                            <a:pt x="0" y="402"/>
                            <a:pt x="150" y="424"/>
                            <a:pt x="246" y="368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" name="Google Shape;366;p28"/>
                    <p:cNvSpPr/>
                    <p:nvPr/>
                  </p:nvSpPr>
                  <p:spPr>
                    <a:xfrm>
                      <a:off x="8263267" y="-414656"/>
                      <a:ext cx="595086" cy="6169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" h="379" extrusionOk="0">
                          <a:moveTo>
                            <a:pt x="145" y="156"/>
                          </a:moveTo>
                          <a:cubicBezTo>
                            <a:pt x="145" y="156"/>
                            <a:pt x="33" y="103"/>
                            <a:pt x="17" y="143"/>
                          </a:cubicBezTo>
                          <a:cubicBezTo>
                            <a:pt x="0" y="184"/>
                            <a:pt x="136" y="167"/>
                            <a:pt x="143" y="176"/>
                          </a:cubicBezTo>
                          <a:cubicBezTo>
                            <a:pt x="150" y="186"/>
                            <a:pt x="29" y="282"/>
                            <a:pt x="86" y="330"/>
                          </a:cubicBezTo>
                          <a:cubicBezTo>
                            <a:pt x="142" y="378"/>
                            <a:pt x="188" y="240"/>
                            <a:pt x="183" y="202"/>
                          </a:cubicBezTo>
                          <a:cubicBezTo>
                            <a:pt x="178" y="165"/>
                            <a:pt x="284" y="305"/>
                            <a:pt x="322" y="292"/>
                          </a:cubicBezTo>
                          <a:cubicBezTo>
                            <a:pt x="360" y="280"/>
                            <a:pt x="319" y="184"/>
                            <a:pt x="228" y="184"/>
                          </a:cubicBezTo>
                          <a:cubicBezTo>
                            <a:pt x="137" y="185"/>
                            <a:pt x="339" y="121"/>
                            <a:pt x="317" y="60"/>
                          </a:cubicBezTo>
                          <a:cubicBezTo>
                            <a:pt x="294" y="0"/>
                            <a:pt x="189" y="154"/>
                            <a:pt x="183" y="145"/>
                          </a:cubicBezTo>
                          <a:cubicBezTo>
                            <a:pt x="176" y="137"/>
                            <a:pt x="177" y="28"/>
                            <a:pt x="144" y="25"/>
                          </a:cubicBezTo>
                          <a:cubicBezTo>
                            <a:pt x="110" y="23"/>
                            <a:pt x="155" y="138"/>
                            <a:pt x="145" y="156"/>
                          </a:cubicBezTo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7" name="Google Shape;367;p28"/>
                    <p:cNvSpPr/>
                    <p:nvPr/>
                  </p:nvSpPr>
                  <p:spPr>
                    <a:xfrm>
                      <a:off x="8502755" y="-177940"/>
                      <a:ext cx="108855" cy="1075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" h="68" extrusionOk="0">
                          <a:moveTo>
                            <a:pt x="34" y="67"/>
                          </a:moveTo>
                          <a:lnTo>
                            <a:pt x="34" y="67"/>
                          </a:lnTo>
                          <a:lnTo>
                            <a:pt x="34" y="67"/>
                          </a:lnTo>
                          <a:cubicBezTo>
                            <a:pt x="28" y="67"/>
                            <a:pt x="22" y="65"/>
                            <a:pt x="17" y="62"/>
                          </a:cubicBezTo>
                          <a:cubicBezTo>
                            <a:pt x="12" y="59"/>
                            <a:pt x="8" y="55"/>
                            <a:pt x="5" y="50"/>
                          </a:cubicBezTo>
                          <a:cubicBezTo>
                            <a:pt x="2" y="45"/>
                            <a:pt x="0" y="39"/>
                            <a:pt x="0" y="33"/>
                          </a:cubicBezTo>
                          <a:cubicBezTo>
                            <a:pt x="0" y="28"/>
                            <a:pt x="2" y="22"/>
                            <a:pt x="5" y="17"/>
                          </a:cubicBezTo>
                          <a:cubicBezTo>
                            <a:pt x="8" y="12"/>
                            <a:pt x="12" y="8"/>
                            <a:pt x="17" y="5"/>
                          </a:cubicBezTo>
                          <a:cubicBezTo>
                            <a:pt x="22" y="2"/>
                            <a:pt x="28" y="0"/>
                            <a:pt x="34" y="0"/>
                          </a:cubicBezTo>
                          <a:cubicBezTo>
                            <a:pt x="39" y="0"/>
                            <a:pt x="45" y="2"/>
                            <a:pt x="50" y="5"/>
                          </a:cubicBezTo>
                          <a:cubicBezTo>
                            <a:pt x="55" y="8"/>
                            <a:pt x="59" y="12"/>
                            <a:pt x="62" y="17"/>
                          </a:cubicBezTo>
                          <a:cubicBezTo>
                            <a:pt x="65" y="22"/>
                            <a:pt x="67" y="28"/>
                            <a:pt x="67" y="33"/>
                          </a:cubicBezTo>
                          <a:lnTo>
                            <a:pt x="67" y="33"/>
                          </a:lnTo>
                          <a:lnTo>
                            <a:pt x="67" y="33"/>
                          </a:lnTo>
                          <a:cubicBezTo>
                            <a:pt x="67" y="39"/>
                            <a:pt x="65" y="45"/>
                            <a:pt x="62" y="50"/>
                          </a:cubicBezTo>
                          <a:cubicBezTo>
                            <a:pt x="59" y="55"/>
                            <a:pt x="55" y="59"/>
                            <a:pt x="50" y="62"/>
                          </a:cubicBezTo>
                          <a:cubicBezTo>
                            <a:pt x="45" y="65"/>
                            <a:pt x="39" y="66"/>
                            <a:pt x="34" y="67"/>
                          </a:cubicBezTo>
                          <a:close/>
                          <a:moveTo>
                            <a:pt x="34" y="14"/>
                          </a:moveTo>
                          <a:lnTo>
                            <a:pt x="34" y="14"/>
                          </a:lnTo>
                          <a:lnTo>
                            <a:pt x="34" y="14"/>
                          </a:lnTo>
                          <a:cubicBezTo>
                            <a:pt x="30" y="14"/>
                            <a:pt x="27" y="15"/>
                            <a:pt x="24" y="16"/>
                          </a:cubicBezTo>
                          <a:cubicBezTo>
                            <a:pt x="21" y="18"/>
                            <a:pt x="17" y="21"/>
                            <a:pt x="16" y="24"/>
                          </a:cubicBezTo>
                          <a:cubicBezTo>
                            <a:pt x="14" y="27"/>
                            <a:pt x="14" y="31"/>
                            <a:pt x="14" y="34"/>
                          </a:cubicBezTo>
                          <a:cubicBezTo>
                            <a:pt x="14" y="38"/>
                            <a:pt x="14" y="41"/>
                            <a:pt x="16" y="44"/>
                          </a:cubicBezTo>
                          <a:cubicBezTo>
                            <a:pt x="17" y="47"/>
                            <a:pt x="21" y="49"/>
                            <a:pt x="24" y="51"/>
                          </a:cubicBezTo>
                          <a:cubicBezTo>
                            <a:pt x="27" y="53"/>
                            <a:pt x="30" y="54"/>
                            <a:pt x="34" y="54"/>
                          </a:cubicBezTo>
                          <a:cubicBezTo>
                            <a:pt x="37" y="54"/>
                            <a:pt x="41" y="53"/>
                            <a:pt x="44" y="51"/>
                          </a:cubicBezTo>
                          <a:cubicBezTo>
                            <a:pt x="47" y="49"/>
                            <a:pt x="49" y="47"/>
                            <a:pt x="51" y="44"/>
                          </a:cubicBezTo>
                          <a:cubicBezTo>
                            <a:pt x="53" y="41"/>
                            <a:pt x="54" y="37"/>
                            <a:pt x="54" y="34"/>
                          </a:cubicBezTo>
                          <a:lnTo>
                            <a:pt x="54" y="34"/>
                          </a:lnTo>
                          <a:lnTo>
                            <a:pt x="54" y="33"/>
                          </a:lnTo>
                          <a:cubicBezTo>
                            <a:pt x="54" y="30"/>
                            <a:pt x="53" y="27"/>
                            <a:pt x="51" y="23"/>
                          </a:cubicBezTo>
                          <a:cubicBezTo>
                            <a:pt x="49" y="20"/>
                            <a:pt x="47" y="18"/>
                            <a:pt x="44" y="16"/>
                          </a:cubicBezTo>
                          <a:cubicBezTo>
                            <a:pt x="41" y="14"/>
                            <a:pt x="37" y="14"/>
                            <a:pt x="34" y="1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8" name="Google Shape;368;p28"/>
                    <p:cNvSpPr/>
                    <p:nvPr/>
                  </p:nvSpPr>
                  <p:spPr>
                    <a:xfrm>
                      <a:off x="8212469" y="44435"/>
                      <a:ext cx="116114" cy="2080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" h="129" extrusionOk="0">
                          <a:moveTo>
                            <a:pt x="51" y="127"/>
                          </a:moveTo>
                          <a:lnTo>
                            <a:pt x="51" y="127"/>
                          </a:lnTo>
                          <a:cubicBezTo>
                            <a:pt x="49" y="127"/>
                            <a:pt x="48" y="128"/>
                            <a:pt x="47" y="127"/>
                          </a:cubicBezTo>
                          <a:cubicBezTo>
                            <a:pt x="45" y="127"/>
                            <a:pt x="46" y="125"/>
                            <a:pt x="45" y="124"/>
                          </a:cubicBezTo>
                          <a:cubicBezTo>
                            <a:pt x="0" y="56"/>
                            <a:pt x="57" y="2"/>
                            <a:pt x="58" y="1"/>
                          </a:cubicBezTo>
                          <a:lnTo>
                            <a:pt x="58" y="1"/>
                          </a:lnTo>
                          <a:lnTo>
                            <a:pt x="58" y="1"/>
                          </a:lnTo>
                          <a:cubicBezTo>
                            <a:pt x="59" y="1"/>
                            <a:pt x="60" y="0"/>
                            <a:pt x="62" y="0"/>
                          </a:cubicBezTo>
                          <a:cubicBezTo>
                            <a:pt x="63" y="0"/>
                            <a:pt x="64" y="1"/>
                            <a:pt x="65" y="1"/>
                          </a:cubicBezTo>
                          <a:cubicBezTo>
                            <a:pt x="66" y="2"/>
                            <a:pt x="66" y="3"/>
                            <a:pt x="67" y="4"/>
                          </a:cubicBezTo>
                          <a:cubicBezTo>
                            <a:pt x="67" y="5"/>
                            <a:pt x="68" y="6"/>
                            <a:pt x="68" y="7"/>
                          </a:cubicBezTo>
                          <a:cubicBezTo>
                            <a:pt x="68" y="8"/>
                            <a:pt x="68" y="9"/>
                            <a:pt x="67" y="10"/>
                          </a:cubicBezTo>
                          <a:lnTo>
                            <a:pt x="67" y="11"/>
                          </a:lnTo>
                          <a:lnTo>
                            <a:pt x="67" y="11"/>
                          </a:lnTo>
                          <a:cubicBezTo>
                            <a:pt x="61" y="16"/>
                            <a:pt x="55" y="23"/>
                            <a:pt x="52" y="29"/>
                          </a:cubicBezTo>
                          <a:cubicBezTo>
                            <a:pt x="44" y="42"/>
                            <a:pt x="41" y="56"/>
                            <a:pt x="41" y="70"/>
                          </a:cubicBezTo>
                          <a:cubicBezTo>
                            <a:pt x="41" y="84"/>
                            <a:pt x="45" y="98"/>
                            <a:pt x="52" y="111"/>
                          </a:cubicBezTo>
                          <a:cubicBezTo>
                            <a:pt x="53" y="113"/>
                            <a:pt x="55" y="115"/>
                            <a:pt x="56" y="117"/>
                          </a:cubicBezTo>
                          <a:lnTo>
                            <a:pt x="56" y="117"/>
                          </a:lnTo>
                          <a:lnTo>
                            <a:pt x="56" y="117"/>
                          </a:lnTo>
                          <a:cubicBezTo>
                            <a:pt x="57" y="118"/>
                            <a:pt x="57" y="119"/>
                            <a:pt x="57" y="120"/>
                          </a:cubicBezTo>
                          <a:cubicBezTo>
                            <a:pt x="57" y="121"/>
                            <a:pt x="57" y="122"/>
                            <a:pt x="56" y="123"/>
                          </a:cubicBezTo>
                          <a:cubicBezTo>
                            <a:pt x="55" y="124"/>
                            <a:pt x="55" y="125"/>
                            <a:pt x="54" y="125"/>
                          </a:cubicBezTo>
                          <a:lnTo>
                            <a:pt x="54" y="125"/>
                          </a:lnTo>
                          <a:cubicBezTo>
                            <a:pt x="54" y="126"/>
                            <a:pt x="53" y="126"/>
                            <a:pt x="52" y="127"/>
                          </a:cubicBezTo>
                          <a:lnTo>
                            <a:pt x="51" y="127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9" name="Google Shape;369;p28"/>
                    <p:cNvSpPr/>
                    <p:nvPr/>
                  </p:nvSpPr>
                  <p:spPr>
                    <a:xfrm>
                      <a:off x="8858353" y="73128"/>
                      <a:ext cx="116114" cy="93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" h="56" extrusionOk="0">
                          <a:moveTo>
                            <a:pt x="7" y="55"/>
                          </a:moveTo>
                          <a:lnTo>
                            <a:pt x="7" y="55"/>
                          </a:lnTo>
                          <a:lnTo>
                            <a:pt x="7" y="55"/>
                          </a:lnTo>
                          <a:cubicBezTo>
                            <a:pt x="5" y="55"/>
                            <a:pt x="4" y="55"/>
                            <a:pt x="3" y="54"/>
                          </a:cubicBezTo>
                          <a:cubicBezTo>
                            <a:pt x="2" y="54"/>
                            <a:pt x="1" y="53"/>
                            <a:pt x="1" y="52"/>
                          </a:cubicBezTo>
                          <a:cubicBezTo>
                            <a:pt x="0" y="51"/>
                            <a:pt x="0" y="50"/>
                            <a:pt x="0" y="49"/>
                          </a:cubicBezTo>
                          <a:cubicBezTo>
                            <a:pt x="0" y="48"/>
                            <a:pt x="0" y="46"/>
                            <a:pt x="1" y="45"/>
                          </a:cubicBezTo>
                          <a:cubicBezTo>
                            <a:pt x="1" y="44"/>
                            <a:pt x="2" y="44"/>
                            <a:pt x="3" y="43"/>
                          </a:cubicBezTo>
                          <a:cubicBezTo>
                            <a:pt x="4" y="42"/>
                            <a:pt x="5" y="42"/>
                            <a:pt x="6" y="42"/>
                          </a:cubicBezTo>
                          <a:lnTo>
                            <a:pt x="6" y="42"/>
                          </a:lnTo>
                          <a:lnTo>
                            <a:pt x="6" y="42"/>
                          </a:lnTo>
                          <a:cubicBezTo>
                            <a:pt x="15" y="41"/>
                            <a:pt x="24" y="39"/>
                            <a:pt x="32" y="34"/>
                          </a:cubicBezTo>
                          <a:cubicBezTo>
                            <a:pt x="42" y="29"/>
                            <a:pt x="50" y="20"/>
                            <a:pt x="56" y="10"/>
                          </a:cubicBezTo>
                          <a:cubicBezTo>
                            <a:pt x="57" y="8"/>
                            <a:pt x="58" y="6"/>
                            <a:pt x="59" y="4"/>
                          </a:cubicBezTo>
                          <a:lnTo>
                            <a:pt x="59" y="4"/>
                          </a:lnTo>
                          <a:lnTo>
                            <a:pt x="59" y="3"/>
                          </a:lnTo>
                          <a:cubicBezTo>
                            <a:pt x="59" y="2"/>
                            <a:pt x="60" y="2"/>
                            <a:pt x="61" y="1"/>
                          </a:cubicBezTo>
                          <a:cubicBezTo>
                            <a:pt x="62" y="0"/>
                            <a:pt x="64" y="0"/>
                            <a:pt x="65" y="0"/>
                          </a:cubicBezTo>
                          <a:cubicBezTo>
                            <a:pt x="66" y="0"/>
                            <a:pt x="66" y="0"/>
                            <a:pt x="67" y="1"/>
                          </a:cubicBezTo>
                          <a:lnTo>
                            <a:pt x="67" y="1"/>
                          </a:lnTo>
                          <a:cubicBezTo>
                            <a:pt x="68" y="1"/>
                            <a:pt x="68" y="1"/>
                            <a:pt x="68" y="1"/>
                          </a:cubicBezTo>
                          <a:cubicBezTo>
                            <a:pt x="69" y="2"/>
                            <a:pt x="70" y="2"/>
                            <a:pt x="71" y="3"/>
                          </a:cubicBezTo>
                          <a:cubicBezTo>
                            <a:pt x="71" y="4"/>
                            <a:pt x="71" y="6"/>
                            <a:pt x="71" y="7"/>
                          </a:cubicBezTo>
                          <a:cubicBezTo>
                            <a:pt x="71" y="8"/>
                            <a:pt x="71" y="9"/>
                            <a:pt x="71" y="9"/>
                          </a:cubicBezTo>
                          <a:lnTo>
                            <a:pt x="71" y="9"/>
                          </a:lnTo>
                          <a:cubicBezTo>
                            <a:pt x="70" y="12"/>
                            <a:pt x="68" y="14"/>
                            <a:pt x="67" y="16"/>
                          </a:cubicBezTo>
                          <a:cubicBezTo>
                            <a:pt x="59" y="28"/>
                            <a:pt x="49" y="38"/>
                            <a:pt x="38" y="45"/>
                          </a:cubicBezTo>
                          <a:cubicBezTo>
                            <a:pt x="28" y="51"/>
                            <a:pt x="18" y="54"/>
                            <a:pt x="8" y="55"/>
                          </a:cubicBezTo>
                          <a:lnTo>
                            <a:pt x="7" y="55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0" name="Google Shape;370;p28"/>
                    <p:cNvSpPr/>
                    <p:nvPr/>
                  </p:nvSpPr>
                  <p:spPr>
                    <a:xfrm>
                      <a:off x="8872867" y="-443349"/>
                      <a:ext cx="101600" cy="1434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" h="87" extrusionOk="0">
                          <a:moveTo>
                            <a:pt x="7" y="86"/>
                          </a:moveTo>
                          <a:lnTo>
                            <a:pt x="7" y="86"/>
                          </a:lnTo>
                          <a:cubicBezTo>
                            <a:pt x="6" y="86"/>
                            <a:pt x="4" y="85"/>
                            <a:pt x="3" y="85"/>
                          </a:cubicBezTo>
                          <a:cubicBezTo>
                            <a:pt x="3" y="85"/>
                            <a:pt x="3" y="84"/>
                            <a:pt x="2" y="84"/>
                          </a:cubicBezTo>
                          <a:lnTo>
                            <a:pt x="2" y="84"/>
                          </a:lnTo>
                          <a:cubicBezTo>
                            <a:pt x="2" y="84"/>
                            <a:pt x="1" y="84"/>
                            <a:pt x="1" y="83"/>
                          </a:cubicBezTo>
                          <a:cubicBezTo>
                            <a:pt x="0" y="83"/>
                            <a:pt x="0" y="81"/>
                            <a:pt x="0" y="79"/>
                          </a:cubicBezTo>
                          <a:cubicBezTo>
                            <a:pt x="0" y="78"/>
                            <a:pt x="1" y="77"/>
                            <a:pt x="1" y="76"/>
                          </a:cubicBezTo>
                          <a:cubicBezTo>
                            <a:pt x="1" y="76"/>
                            <a:pt x="2" y="76"/>
                            <a:pt x="2" y="75"/>
                          </a:cubicBezTo>
                          <a:cubicBezTo>
                            <a:pt x="42" y="27"/>
                            <a:pt x="36" y="11"/>
                            <a:pt x="36" y="10"/>
                          </a:cubicBezTo>
                          <a:lnTo>
                            <a:pt x="36" y="10"/>
                          </a:lnTo>
                          <a:lnTo>
                            <a:pt x="35" y="10"/>
                          </a:lnTo>
                          <a:cubicBezTo>
                            <a:pt x="35" y="9"/>
                            <a:pt x="34" y="8"/>
                            <a:pt x="34" y="6"/>
                          </a:cubicBezTo>
                          <a:cubicBezTo>
                            <a:pt x="34" y="5"/>
                            <a:pt x="34" y="4"/>
                            <a:pt x="35" y="3"/>
                          </a:cubicBezTo>
                          <a:cubicBezTo>
                            <a:pt x="35" y="3"/>
                            <a:pt x="36" y="2"/>
                            <a:pt x="37" y="2"/>
                          </a:cubicBezTo>
                          <a:lnTo>
                            <a:pt x="37" y="2"/>
                          </a:lnTo>
                          <a:cubicBezTo>
                            <a:pt x="37" y="1"/>
                            <a:pt x="37" y="2"/>
                            <a:pt x="38" y="1"/>
                          </a:cubicBezTo>
                          <a:cubicBezTo>
                            <a:pt x="39" y="1"/>
                            <a:pt x="40" y="0"/>
                            <a:pt x="41" y="0"/>
                          </a:cubicBezTo>
                          <a:cubicBezTo>
                            <a:pt x="42" y="0"/>
                            <a:pt x="42" y="1"/>
                            <a:pt x="44" y="1"/>
                          </a:cubicBezTo>
                          <a:cubicBezTo>
                            <a:pt x="44" y="2"/>
                            <a:pt x="46" y="2"/>
                            <a:pt x="46" y="2"/>
                          </a:cubicBezTo>
                          <a:cubicBezTo>
                            <a:pt x="50" y="7"/>
                            <a:pt x="60" y="27"/>
                            <a:pt x="12" y="84"/>
                          </a:cubicBezTo>
                          <a:lnTo>
                            <a:pt x="12" y="84"/>
                          </a:lnTo>
                          <a:cubicBezTo>
                            <a:pt x="11" y="84"/>
                            <a:pt x="10" y="85"/>
                            <a:pt x="10" y="85"/>
                          </a:cubicBezTo>
                          <a:cubicBezTo>
                            <a:pt x="8" y="86"/>
                            <a:pt x="8" y="86"/>
                            <a:pt x="7" y="86"/>
                          </a:cubicBez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1" name="Google Shape;371;p28"/>
                    <p:cNvSpPr/>
                    <p:nvPr/>
                  </p:nvSpPr>
                  <p:spPr>
                    <a:xfrm>
                      <a:off x="8459212" y="-515082"/>
                      <a:ext cx="79826" cy="1075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" h="66" extrusionOk="0">
                          <a:moveTo>
                            <a:pt x="39" y="65"/>
                          </a:moveTo>
                          <a:lnTo>
                            <a:pt x="39" y="65"/>
                          </a:lnTo>
                          <a:cubicBezTo>
                            <a:pt x="38" y="65"/>
                            <a:pt x="37" y="65"/>
                            <a:pt x="36" y="64"/>
                          </a:cubicBezTo>
                          <a:cubicBezTo>
                            <a:pt x="34" y="64"/>
                            <a:pt x="34" y="62"/>
                            <a:pt x="33" y="61"/>
                          </a:cubicBezTo>
                          <a:lnTo>
                            <a:pt x="33" y="60"/>
                          </a:lnTo>
                          <a:lnTo>
                            <a:pt x="33" y="60"/>
                          </a:lnTo>
                          <a:cubicBezTo>
                            <a:pt x="30" y="52"/>
                            <a:pt x="27" y="44"/>
                            <a:pt x="23" y="37"/>
                          </a:cubicBezTo>
                          <a:cubicBezTo>
                            <a:pt x="17" y="27"/>
                            <a:pt x="11" y="19"/>
                            <a:pt x="3" y="12"/>
                          </a:cubicBezTo>
                          <a:lnTo>
                            <a:pt x="3" y="12"/>
                          </a:lnTo>
                          <a:cubicBezTo>
                            <a:pt x="2" y="11"/>
                            <a:pt x="1" y="11"/>
                            <a:pt x="1" y="10"/>
                          </a:cubicBezTo>
                          <a:cubicBezTo>
                            <a:pt x="0" y="10"/>
                            <a:pt x="1" y="7"/>
                            <a:pt x="1" y="6"/>
                          </a:cubicBezTo>
                          <a:cubicBezTo>
                            <a:pt x="1" y="5"/>
                            <a:pt x="0" y="5"/>
                            <a:pt x="1" y="3"/>
                          </a:cubicBezTo>
                          <a:cubicBezTo>
                            <a:pt x="1" y="2"/>
                            <a:pt x="3" y="2"/>
                            <a:pt x="4" y="1"/>
                          </a:cubicBezTo>
                          <a:cubicBezTo>
                            <a:pt x="5" y="1"/>
                            <a:pt x="6" y="0"/>
                            <a:pt x="7" y="0"/>
                          </a:cubicBezTo>
                          <a:cubicBezTo>
                            <a:pt x="8" y="0"/>
                            <a:pt x="8" y="1"/>
                            <a:pt x="10" y="1"/>
                          </a:cubicBezTo>
                          <a:cubicBezTo>
                            <a:pt x="11" y="2"/>
                            <a:pt x="12" y="1"/>
                            <a:pt x="12" y="2"/>
                          </a:cubicBezTo>
                          <a:lnTo>
                            <a:pt x="12" y="2"/>
                          </a:lnTo>
                          <a:cubicBezTo>
                            <a:pt x="21" y="10"/>
                            <a:pt x="28" y="20"/>
                            <a:pt x="34" y="30"/>
                          </a:cubicBezTo>
                          <a:cubicBezTo>
                            <a:pt x="39" y="38"/>
                            <a:pt x="43" y="47"/>
                            <a:pt x="45" y="57"/>
                          </a:cubicBezTo>
                          <a:lnTo>
                            <a:pt x="45" y="57"/>
                          </a:lnTo>
                          <a:cubicBezTo>
                            <a:pt x="46" y="57"/>
                            <a:pt x="46" y="58"/>
                            <a:pt x="46" y="58"/>
                          </a:cubicBezTo>
                          <a:cubicBezTo>
                            <a:pt x="46" y="59"/>
                            <a:pt x="45" y="60"/>
                            <a:pt x="45" y="61"/>
                          </a:cubicBezTo>
                          <a:cubicBezTo>
                            <a:pt x="44" y="63"/>
                            <a:pt x="43" y="63"/>
                            <a:pt x="42" y="64"/>
                          </a:cubicBezTo>
                          <a:cubicBezTo>
                            <a:pt x="42" y="64"/>
                            <a:pt x="41" y="64"/>
                            <a:pt x="41" y="65"/>
                          </a:cubicBezTo>
                          <a:lnTo>
                            <a:pt x="39" y="65"/>
                          </a:lnTo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72" name="Google Shape;372;p28"/>
                <p:cNvGrpSpPr/>
                <p:nvPr/>
              </p:nvGrpSpPr>
              <p:grpSpPr>
                <a:xfrm>
                  <a:off x="1550860" y="4749233"/>
                  <a:ext cx="1205745" cy="386615"/>
                  <a:chOff x="1550860" y="4749233"/>
                  <a:chExt cx="1205745" cy="386615"/>
                </a:xfrm>
              </p:grpSpPr>
              <p:sp>
                <p:nvSpPr>
                  <p:cNvPr id="373" name="Google Shape;373;p28"/>
                  <p:cNvSpPr/>
                  <p:nvPr/>
                </p:nvSpPr>
                <p:spPr>
                  <a:xfrm flipH="1">
                    <a:off x="1550860" y="4749233"/>
                    <a:ext cx="752505" cy="386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" h="257" extrusionOk="0">
                        <a:moveTo>
                          <a:pt x="0" y="256"/>
                        </a:moveTo>
                        <a:cubicBezTo>
                          <a:pt x="0" y="256"/>
                          <a:pt x="5" y="0"/>
                          <a:pt x="113" y="0"/>
                        </a:cubicBezTo>
                        <a:cubicBezTo>
                          <a:pt x="221" y="0"/>
                          <a:pt x="352" y="256"/>
                          <a:pt x="352" y="256"/>
                        </a:cubicBezTo>
                        <a:cubicBezTo>
                          <a:pt x="352" y="256"/>
                          <a:pt x="358" y="74"/>
                          <a:pt x="409" y="102"/>
                        </a:cubicBezTo>
                        <a:cubicBezTo>
                          <a:pt x="460" y="131"/>
                          <a:pt x="494" y="256"/>
                          <a:pt x="494" y="256"/>
                        </a:cubicBezTo>
                        <a:lnTo>
                          <a:pt x="0" y="256"/>
                        </a:ln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4" name="Google Shape;374;p28"/>
                  <p:cNvSpPr/>
                  <p:nvPr/>
                </p:nvSpPr>
                <p:spPr>
                  <a:xfrm flipH="1">
                    <a:off x="2222455" y="4861423"/>
                    <a:ext cx="534150" cy="2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" h="257" extrusionOk="0">
                        <a:moveTo>
                          <a:pt x="0" y="256"/>
                        </a:moveTo>
                        <a:cubicBezTo>
                          <a:pt x="0" y="256"/>
                          <a:pt x="5" y="0"/>
                          <a:pt x="113" y="0"/>
                        </a:cubicBezTo>
                        <a:cubicBezTo>
                          <a:pt x="221" y="0"/>
                          <a:pt x="352" y="256"/>
                          <a:pt x="352" y="256"/>
                        </a:cubicBezTo>
                        <a:cubicBezTo>
                          <a:pt x="352" y="256"/>
                          <a:pt x="358" y="74"/>
                          <a:pt x="409" y="102"/>
                        </a:cubicBezTo>
                        <a:cubicBezTo>
                          <a:pt x="460" y="131"/>
                          <a:pt x="494" y="256"/>
                          <a:pt x="494" y="256"/>
                        </a:cubicBezTo>
                        <a:lnTo>
                          <a:pt x="0" y="256"/>
                        </a:ln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75" name="Google Shape;375;p28"/>
              <p:cNvGrpSpPr/>
              <p:nvPr/>
            </p:nvGrpSpPr>
            <p:grpSpPr>
              <a:xfrm>
                <a:off x="0" y="-6711"/>
                <a:ext cx="2331719" cy="1068063"/>
                <a:chOff x="12" y="12"/>
                <a:chExt cx="2331719" cy="1068063"/>
              </a:xfrm>
            </p:grpSpPr>
            <p:sp>
              <p:nvSpPr>
                <p:cNvPr id="376" name="Google Shape;376;p28"/>
                <p:cNvSpPr/>
                <p:nvPr/>
              </p:nvSpPr>
              <p:spPr>
                <a:xfrm>
                  <a:off x="12" y="12"/>
                  <a:ext cx="953622" cy="932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" h="699" extrusionOk="0">
                      <a:moveTo>
                        <a:pt x="720" y="0"/>
                      </a:moveTo>
                      <a:cubicBezTo>
                        <a:pt x="715" y="21"/>
                        <a:pt x="708" y="42"/>
                        <a:pt x="701" y="63"/>
                      </a:cubicBezTo>
                      <a:cubicBezTo>
                        <a:pt x="695" y="81"/>
                        <a:pt x="689" y="98"/>
                        <a:pt x="682" y="115"/>
                      </a:cubicBezTo>
                      <a:lnTo>
                        <a:pt x="682" y="115"/>
                      </a:lnTo>
                      <a:cubicBezTo>
                        <a:pt x="666" y="157"/>
                        <a:pt x="647" y="197"/>
                        <a:pt x="624" y="236"/>
                      </a:cubicBezTo>
                      <a:cubicBezTo>
                        <a:pt x="617" y="249"/>
                        <a:pt x="608" y="262"/>
                        <a:pt x="600" y="274"/>
                      </a:cubicBezTo>
                      <a:lnTo>
                        <a:pt x="600" y="274"/>
                      </a:lnTo>
                      <a:cubicBezTo>
                        <a:pt x="520" y="397"/>
                        <a:pt x="413" y="499"/>
                        <a:pt x="287" y="574"/>
                      </a:cubicBezTo>
                      <a:lnTo>
                        <a:pt x="287" y="574"/>
                      </a:lnTo>
                      <a:cubicBezTo>
                        <a:pt x="282" y="577"/>
                        <a:pt x="276" y="580"/>
                        <a:pt x="270" y="584"/>
                      </a:cubicBezTo>
                      <a:cubicBezTo>
                        <a:pt x="185" y="632"/>
                        <a:pt x="95" y="671"/>
                        <a:pt x="0" y="698"/>
                      </a:cubicBezTo>
                      <a:lnTo>
                        <a:pt x="0" y="643"/>
                      </a:lnTo>
                      <a:lnTo>
                        <a:pt x="0" y="643"/>
                      </a:lnTo>
                      <a:cubicBezTo>
                        <a:pt x="86" y="618"/>
                        <a:pt x="168" y="582"/>
                        <a:pt x="245" y="538"/>
                      </a:cubicBezTo>
                      <a:cubicBezTo>
                        <a:pt x="250" y="534"/>
                        <a:pt x="256" y="531"/>
                        <a:pt x="262" y="528"/>
                      </a:cubicBezTo>
                      <a:cubicBezTo>
                        <a:pt x="443" y="418"/>
                        <a:pt x="569" y="268"/>
                        <a:pt x="639" y="81"/>
                      </a:cubicBezTo>
                      <a:cubicBezTo>
                        <a:pt x="646" y="63"/>
                        <a:pt x="652" y="45"/>
                        <a:pt x="658" y="26"/>
                      </a:cubicBezTo>
                      <a:cubicBezTo>
                        <a:pt x="661" y="17"/>
                        <a:pt x="663" y="9"/>
                        <a:pt x="666" y="0"/>
                      </a:cubicBezTo>
                      <a:lnTo>
                        <a:pt x="720" y="0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" name="Google Shape;377;p28"/>
                <p:cNvSpPr/>
                <p:nvPr/>
              </p:nvSpPr>
              <p:spPr>
                <a:xfrm>
                  <a:off x="738491" y="12"/>
                  <a:ext cx="1593240" cy="34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255" extrusionOk="0">
                      <a:moveTo>
                        <a:pt x="1207" y="0"/>
                      </a:moveTo>
                      <a:cubicBezTo>
                        <a:pt x="1079" y="88"/>
                        <a:pt x="956" y="153"/>
                        <a:pt x="840" y="195"/>
                      </a:cubicBezTo>
                      <a:cubicBezTo>
                        <a:pt x="733" y="234"/>
                        <a:pt x="630" y="254"/>
                        <a:pt x="532" y="254"/>
                      </a:cubicBezTo>
                      <a:lnTo>
                        <a:pt x="532" y="254"/>
                      </a:lnTo>
                      <a:cubicBezTo>
                        <a:pt x="531" y="254"/>
                        <a:pt x="529" y="254"/>
                        <a:pt x="528" y="254"/>
                      </a:cubicBezTo>
                      <a:cubicBezTo>
                        <a:pt x="412" y="254"/>
                        <a:pt x="298" y="223"/>
                        <a:pt x="198" y="165"/>
                      </a:cubicBezTo>
                      <a:cubicBezTo>
                        <a:pt x="172" y="150"/>
                        <a:pt x="147" y="133"/>
                        <a:pt x="123" y="115"/>
                      </a:cubicBezTo>
                      <a:cubicBezTo>
                        <a:pt x="109" y="104"/>
                        <a:pt x="95" y="93"/>
                        <a:pt x="81" y="81"/>
                      </a:cubicBezTo>
                      <a:lnTo>
                        <a:pt x="80" y="80"/>
                      </a:lnTo>
                      <a:lnTo>
                        <a:pt x="80" y="80"/>
                      </a:lnTo>
                      <a:cubicBezTo>
                        <a:pt x="52" y="55"/>
                        <a:pt x="25" y="28"/>
                        <a:pt x="0" y="0"/>
                      </a:cubicBezTo>
                      <a:lnTo>
                        <a:pt x="72" y="0"/>
                      </a:lnTo>
                      <a:cubicBezTo>
                        <a:pt x="81" y="9"/>
                        <a:pt x="90" y="17"/>
                        <a:pt x="99" y="26"/>
                      </a:cubicBezTo>
                      <a:cubicBezTo>
                        <a:pt x="113" y="39"/>
                        <a:pt x="127" y="51"/>
                        <a:pt x="142" y="63"/>
                      </a:cubicBezTo>
                      <a:lnTo>
                        <a:pt x="142" y="63"/>
                      </a:lnTo>
                      <a:cubicBezTo>
                        <a:pt x="168" y="84"/>
                        <a:pt x="195" y="102"/>
                        <a:pt x="223" y="119"/>
                      </a:cubicBezTo>
                      <a:cubicBezTo>
                        <a:pt x="267" y="144"/>
                        <a:pt x="314" y="164"/>
                        <a:pt x="363" y="178"/>
                      </a:cubicBezTo>
                      <a:cubicBezTo>
                        <a:pt x="501" y="217"/>
                        <a:pt x="656" y="206"/>
                        <a:pt x="822" y="146"/>
                      </a:cubicBezTo>
                      <a:lnTo>
                        <a:pt x="822" y="146"/>
                      </a:lnTo>
                      <a:cubicBezTo>
                        <a:pt x="899" y="117"/>
                        <a:pt x="973" y="82"/>
                        <a:pt x="1044" y="41"/>
                      </a:cubicBezTo>
                      <a:cubicBezTo>
                        <a:pt x="1067" y="28"/>
                        <a:pt x="1089" y="14"/>
                        <a:pt x="1111" y="0"/>
                      </a:cubicBezTo>
                      <a:lnTo>
                        <a:pt x="1207" y="0"/>
                      </a:ln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28"/>
                <p:cNvSpPr/>
                <p:nvPr/>
              </p:nvSpPr>
              <p:spPr>
                <a:xfrm rot="5400000">
                  <a:off x="215999" y="816615"/>
                  <a:ext cx="228600" cy="27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223" extrusionOk="0">
                      <a:moveTo>
                        <a:pt x="195" y="76"/>
                      </a:moveTo>
                      <a:cubicBezTo>
                        <a:pt x="195" y="76"/>
                        <a:pt x="53" y="0"/>
                        <a:pt x="0" y="167"/>
                      </a:cubicBezTo>
                      <a:cubicBezTo>
                        <a:pt x="0" y="167"/>
                        <a:pt x="141" y="222"/>
                        <a:pt x="195" y="76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28"/>
                <p:cNvSpPr/>
                <p:nvPr/>
              </p:nvSpPr>
              <p:spPr>
                <a:xfrm>
                  <a:off x="467444" y="196982"/>
                  <a:ext cx="274320" cy="30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" h="239" extrusionOk="0">
                      <a:moveTo>
                        <a:pt x="0" y="128"/>
                      </a:moveTo>
                      <a:cubicBezTo>
                        <a:pt x="0" y="128"/>
                        <a:pt x="104" y="238"/>
                        <a:pt x="216" y="130"/>
                      </a:cubicBezTo>
                      <a:cubicBezTo>
                        <a:pt x="216" y="130"/>
                        <a:pt x="121" y="0"/>
                        <a:pt x="0" y="128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28"/>
                <p:cNvSpPr/>
                <p:nvPr/>
              </p:nvSpPr>
              <p:spPr>
                <a:xfrm>
                  <a:off x="1482804" y="258879"/>
                  <a:ext cx="329184" cy="265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190" extrusionOk="0">
                      <a:moveTo>
                        <a:pt x="76" y="36"/>
                      </a:moveTo>
                      <a:cubicBezTo>
                        <a:pt x="76" y="36"/>
                        <a:pt x="0" y="86"/>
                        <a:pt x="63" y="189"/>
                      </a:cubicBezTo>
                      <a:cubicBezTo>
                        <a:pt x="63" y="189"/>
                        <a:pt x="116" y="130"/>
                        <a:pt x="110" y="81"/>
                      </a:cubicBezTo>
                      <a:cubicBezTo>
                        <a:pt x="110" y="81"/>
                        <a:pt x="126" y="119"/>
                        <a:pt x="183" y="128"/>
                      </a:cubicBezTo>
                      <a:cubicBezTo>
                        <a:pt x="239" y="137"/>
                        <a:pt x="165" y="0"/>
                        <a:pt x="76" y="36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81" name="Google Shape;381;p28"/>
            <p:cNvGrpSpPr/>
            <p:nvPr/>
          </p:nvGrpSpPr>
          <p:grpSpPr>
            <a:xfrm>
              <a:off x="6102735" y="-36210"/>
              <a:ext cx="3111206" cy="5213442"/>
              <a:chOff x="6102735" y="-36210"/>
              <a:chExt cx="3111206" cy="5213442"/>
            </a:xfrm>
          </p:grpSpPr>
          <p:grpSp>
            <p:nvGrpSpPr>
              <p:cNvPr id="382" name="Google Shape;382;p28"/>
              <p:cNvGrpSpPr/>
              <p:nvPr/>
            </p:nvGrpSpPr>
            <p:grpSpPr>
              <a:xfrm>
                <a:off x="6102735" y="-36210"/>
                <a:ext cx="3111206" cy="5213442"/>
                <a:chOff x="6102735" y="-36210"/>
                <a:chExt cx="3111206" cy="5213442"/>
              </a:xfrm>
            </p:grpSpPr>
            <p:grpSp>
              <p:nvGrpSpPr>
                <p:cNvPr id="383" name="Google Shape;383;p28"/>
                <p:cNvGrpSpPr/>
                <p:nvPr/>
              </p:nvGrpSpPr>
              <p:grpSpPr>
                <a:xfrm>
                  <a:off x="6715775" y="-36210"/>
                  <a:ext cx="2287528" cy="4662287"/>
                  <a:chOff x="6715775" y="12"/>
                  <a:chExt cx="2287528" cy="4662287"/>
                </a:xfrm>
              </p:grpSpPr>
              <p:sp>
                <p:nvSpPr>
                  <p:cNvPr id="384" name="Google Shape;384;p28"/>
                  <p:cNvSpPr/>
                  <p:nvPr/>
                </p:nvSpPr>
                <p:spPr>
                  <a:xfrm>
                    <a:off x="7987982" y="12"/>
                    <a:ext cx="1015321" cy="4662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" h="3383" extrusionOk="0">
                        <a:moveTo>
                          <a:pt x="729" y="3332"/>
                        </a:moveTo>
                        <a:lnTo>
                          <a:pt x="0" y="3382"/>
                        </a:lnTo>
                        <a:lnTo>
                          <a:pt x="22" y="2519"/>
                        </a:lnTo>
                        <a:lnTo>
                          <a:pt x="31" y="2161"/>
                        </a:lnTo>
                        <a:lnTo>
                          <a:pt x="31" y="2148"/>
                        </a:lnTo>
                        <a:lnTo>
                          <a:pt x="37" y="1906"/>
                        </a:lnTo>
                        <a:lnTo>
                          <a:pt x="38" y="1892"/>
                        </a:lnTo>
                        <a:lnTo>
                          <a:pt x="45" y="1589"/>
                        </a:lnTo>
                        <a:lnTo>
                          <a:pt x="46" y="1570"/>
                        </a:lnTo>
                        <a:lnTo>
                          <a:pt x="52" y="1306"/>
                        </a:lnTo>
                        <a:lnTo>
                          <a:pt x="53" y="1288"/>
                        </a:lnTo>
                        <a:lnTo>
                          <a:pt x="62" y="895"/>
                        </a:lnTo>
                        <a:lnTo>
                          <a:pt x="63" y="874"/>
                        </a:lnTo>
                        <a:lnTo>
                          <a:pt x="84" y="15"/>
                        </a:lnTo>
                        <a:lnTo>
                          <a:pt x="670" y="0"/>
                        </a:lnTo>
                        <a:lnTo>
                          <a:pt x="680" y="553"/>
                        </a:lnTo>
                        <a:lnTo>
                          <a:pt x="680" y="592"/>
                        </a:lnTo>
                        <a:lnTo>
                          <a:pt x="692" y="1257"/>
                        </a:lnTo>
                        <a:lnTo>
                          <a:pt x="693" y="1288"/>
                        </a:lnTo>
                        <a:lnTo>
                          <a:pt x="699" y="1618"/>
                        </a:lnTo>
                        <a:lnTo>
                          <a:pt x="699" y="1643"/>
                        </a:lnTo>
                        <a:lnTo>
                          <a:pt x="704" y="1897"/>
                        </a:lnTo>
                        <a:lnTo>
                          <a:pt x="729" y="3332"/>
                        </a:lnTo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" name="Google Shape;385;p28"/>
                  <p:cNvSpPr/>
                  <p:nvPr/>
                </p:nvSpPr>
                <p:spPr>
                  <a:xfrm>
                    <a:off x="7987982" y="2613815"/>
                    <a:ext cx="1015321" cy="20484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" h="1486" extrusionOk="0">
                        <a:moveTo>
                          <a:pt x="704" y="0"/>
                        </a:moveTo>
                        <a:lnTo>
                          <a:pt x="729" y="1435"/>
                        </a:lnTo>
                        <a:lnTo>
                          <a:pt x="0" y="1485"/>
                        </a:lnTo>
                        <a:lnTo>
                          <a:pt x="22" y="622"/>
                        </a:lnTo>
                        <a:cubicBezTo>
                          <a:pt x="219" y="530"/>
                          <a:pt x="437" y="398"/>
                          <a:pt x="563" y="226"/>
                        </a:cubicBezTo>
                        <a:lnTo>
                          <a:pt x="563" y="226"/>
                        </a:lnTo>
                        <a:cubicBezTo>
                          <a:pt x="601" y="173"/>
                          <a:pt x="637" y="118"/>
                          <a:pt x="670" y="62"/>
                        </a:cubicBezTo>
                        <a:cubicBezTo>
                          <a:pt x="682" y="41"/>
                          <a:pt x="693" y="21"/>
                          <a:pt x="704" y="0"/>
                        </a:cubicBezTo>
                      </a:path>
                    </a:pathLst>
                  </a:custGeom>
                  <a:solidFill>
                    <a:srgbClr val="38202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" name="Google Shape;386;p28"/>
                  <p:cNvSpPr/>
                  <p:nvPr/>
                </p:nvSpPr>
                <p:spPr>
                  <a:xfrm>
                    <a:off x="8030799" y="2230864"/>
                    <a:ext cx="929693" cy="74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" h="544" extrusionOk="0">
                        <a:moveTo>
                          <a:pt x="668" y="25"/>
                        </a:moveTo>
                        <a:lnTo>
                          <a:pt x="668" y="25"/>
                        </a:lnTo>
                        <a:cubicBezTo>
                          <a:pt x="615" y="115"/>
                          <a:pt x="553" y="200"/>
                          <a:pt x="484" y="278"/>
                        </a:cubicBezTo>
                        <a:lnTo>
                          <a:pt x="484" y="278"/>
                        </a:lnTo>
                        <a:cubicBezTo>
                          <a:pt x="425" y="346"/>
                          <a:pt x="355" y="403"/>
                          <a:pt x="278" y="448"/>
                        </a:cubicBezTo>
                        <a:cubicBezTo>
                          <a:pt x="276" y="449"/>
                          <a:pt x="273" y="451"/>
                          <a:pt x="271" y="452"/>
                        </a:cubicBezTo>
                        <a:lnTo>
                          <a:pt x="271" y="452"/>
                        </a:lnTo>
                        <a:cubicBezTo>
                          <a:pt x="208" y="487"/>
                          <a:pt x="140" y="514"/>
                          <a:pt x="69" y="530"/>
                        </a:cubicBezTo>
                        <a:cubicBezTo>
                          <a:pt x="44" y="536"/>
                          <a:pt x="21" y="540"/>
                          <a:pt x="0" y="543"/>
                        </a:cubicBezTo>
                        <a:lnTo>
                          <a:pt x="0" y="530"/>
                        </a:lnTo>
                        <a:cubicBezTo>
                          <a:pt x="20" y="527"/>
                          <a:pt x="43" y="523"/>
                          <a:pt x="66" y="517"/>
                        </a:cubicBezTo>
                        <a:lnTo>
                          <a:pt x="66" y="517"/>
                        </a:lnTo>
                        <a:cubicBezTo>
                          <a:pt x="139" y="500"/>
                          <a:pt x="209" y="472"/>
                          <a:pt x="273" y="435"/>
                        </a:cubicBezTo>
                        <a:cubicBezTo>
                          <a:pt x="349" y="391"/>
                          <a:pt x="416" y="335"/>
                          <a:pt x="473" y="269"/>
                        </a:cubicBezTo>
                        <a:lnTo>
                          <a:pt x="473" y="269"/>
                        </a:lnTo>
                        <a:cubicBezTo>
                          <a:pt x="547" y="186"/>
                          <a:pt x="612" y="96"/>
                          <a:pt x="667" y="0"/>
                        </a:cubicBezTo>
                        <a:lnTo>
                          <a:pt x="668" y="25"/>
                        </a:lnTo>
                      </a:path>
                    </a:pathLst>
                  </a:custGeom>
                  <a:solidFill>
                    <a:srgbClr val="38202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" name="Google Shape;387;p28"/>
                  <p:cNvSpPr/>
                  <p:nvPr/>
                </p:nvSpPr>
                <p:spPr>
                  <a:xfrm>
                    <a:off x="8036913" y="1732418"/>
                    <a:ext cx="911341" cy="899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" h="651" extrusionOk="0">
                        <a:moveTo>
                          <a:pt x="656" y="31"/>
                        </a:moveTo>
                        <a:cubicBezTo>
                          <a:pt x="594" y="170"/>
                          <a:pt x="508" y="333"/>
                          <a:pt x="399" y="461"/>
                        </a:cubicBezTo>
                        <a:cubicBezTo>
                          <a:pt x="338" y="532"/>
                          <a:pt x="270" y="584"/>
                          <a:pt x="197" y="615"/>
                        </a:cubicBezTo>
                        <a:lnTo>
                          <a:pt x="197" y="615"/>
                        </a:lnTo>
                        <a:cubicBezTo>
                          <a:pt x="144" y="638"/>
                          <a:pt x="88" y="650"/>
                          <a:pt x="30" y="650"/>
                        </a:cubicBezTo>
                        <a:lnTo>
                          <a:pt x="30" y="650"/>
                        </a:lnTo>
                        <a:lnTo>
                          <a:pt x="14" y="650"/>
                        </a:lnTo>
                        <a:cubicBezTo>
                          <a:pt x="10" y="650"/>
                          <a:pt x="5" y="650"/>
                          <a:pt x="0" y="649"/>
                        </a:cubicBezTo>
                        <a:lnTo>
                          <a:pt x="0" y="636"/>
                        </a:lnTo>
                        <a:cubicBezTo>
                          <a:pt x="5" y="636"/>
                          <a:pt x="10" y="636"/>
                          <a:pt x="15" y="636"/>
                        </a:cubicBezTo>
                        <a:cubicBezTo>
                          <a:pt x="111" y="640"/>
                          <a:pt x="254" y="610"/>
                          <a:pt x="388" y="453"/>
                        </a:cubicBezTo>
                        <a:cubicBezTo>
                          <a:pt x="504" y="317"/>
                          <a:pt x="594" y="143"/>
                          <a:pt x="655" y="0"/>
                        </a:cubicBezTo>
                        <a:lnTo>
                          <a:pt x="656" y="31"/>
                        </a:lnTo>
                      </a:path>
                    </a:pathLst>
                  </a:custGeom>
                  <a:solidFill>
                    <a:srgbClr val="38202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" name="Google Shape;388;p28"/>
                  <p:cNvSpPr/>
                  <p:nvPr/>
                </p:nvSpPr>
                <p:spPr>
                  <a:xfrm>
                    <a:off x="8061379" y="30407"/>
                    <a:ext cx="703389" cy="1768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" h="1282" extrusionOk="0">
                        <a:moveTo>
                          <a:pt x="0" y="1281"/>
                        </a:moveTo>
                        <a:lnTo>
                          <a:pt x="0" y="1263"/>
                        </a:lnTo>
                        <a:lnTo>
                          <a:pt x="0" y="1263"/>
                        </a:lnTo>
                        <a:cubicBezTo>
                          <a:pt x="107" y="1177"/>
                          <a:pt x="197" y="1071"/>
                          <a:pt x="266" y="953"/>
                        </a:cubicBezTo>
                        <a:cubicBezTo>
                          <a:pt x="311" y="874"/>
                          <a:pt x="347" y="791"/>
                          <a:pt x="372" y="704"/>
                        </a:cubicBezTo>
                        <a:cubicBezTo>
                          <a:pt x="473" y="336"/>
                          <a:pt x="488" y="143"/>
                          <a:pt x="490" y="111"/>
                        </a:cubicBezTo>
                        <a:lnTo>
                          <a:pt x="220" y="17"/>
                        </a:lnTo>
                        <a:lnTo>
                          <a:pt x="220" y="17"/>
                        </a:lnTo>
                        <a:cubicBezTo>
                          <a:pt x="220" y="28"/>
                          <a:pt x="220" y="39"/>
                          <a:pt x="220" y="50"/>
                        </a:cubicBezTo>
                        <a:cubicBezTo>
                          <a:pt x="220" y="168"/>
                          <a:pt x="212" y="287"/>
                          <a:pt x="194" y="404"/>
                        </a:cubicBezTo>
                        <a:cubicBezTo>
                          <a:pt x="175" y="526"/>
                          <a:pt x="146" y="631"/>
                          <a:pt x="108" y="715"/>
                        </a:cubicBezTo>
                        <a:lnTo>
                          <a:pt x="108" y="715"/>
                        </a:lnTo>
                        <a:cubicBezTo>
                          <a:pt x="100" y="736"/>
                          <a:pt x="89" y="756"/>
                          <a:pt x="78" y="776"/>
                        </a:cubicBezTo>
                        <a:cubicBezTo>
                          <a:pt x="59" y="809"/>
                          <a:pt x="36" y="841"/>
                          <a:pt x="10" y="869"/>
                        </a:cubicBezTo>
                        <a:lnTo>
                          <a:pt x="11" y="849"/>
                        </a:lnTo>
                        <a:lnTo>
                          <a:pt x="11" y="849"/>
                        </a:lnTo>
                        <a:cubicBezTo>
                          <a:pt x="32" y="824"/>
                          <a:pt x="50" y="797"/>
                          <a:pt x="67" y="769"/>
                        </a:cubicBezTo>
                        <a:cubicBezTo>
                          <a:pt x="78" y="750"/>
                          <a:pt x="88" y="730"/>
                          <a:pt x="96" y="710"/>
                        </a:cubicBezTo>
                        <a:cubicBezTo>
                          <a:pt x="133" y="627"/>
                          <a:pt x="162" y="523"/>
                          <a:pt x="181" y="403"/>
                        </a:cubicBezTo>
                        <a:lnTo>
                          <a:pt x="181" y="403"/>
                        </a:lnTo>
                        <a:cubicBezTo>
                          <a:pt x="199" y="285"/>
                          <a:pt x="208" y="167"/>
                          <a:pt x="208" y="49"/>
                        </a:cubicBezTo>
                        <a:cubicBezTo>
                          <a:pt x="208" y="35"/>
                          <a:pt x="207" y="21"/>
                          <a:pt x="207" y="7"/>
                        </a:cubicBezTo>
                        <a:lnTo>
                          <a:pt x="207" y="7"/>
                        </a:lnTo>
                        <a:lnTo>
                          <a:pt x="207" y="7"/>
                        </a:lnTo>
                        <a:cubicBezTo>
                          <a:pt x="207" y="6"/>
                          <a:pt x="207" y="5"/>
                          <a:pt x="208" y="4"/>
                        </a:cubicBezTo>
                        <a:cubicBezTo>
                          <a:pt x="209" y="3"/>
                          <a:pt x="209" y="2"/>
                          <a:pt x="210" y="2"/>
                        </a:cubicBezTo>
                        <a:lnTo>
                          <a:pt x="210" y="2"/>
                        </a:lnTo>
                        <a:cubicBezTo>
                          <a:pt x="210" y="1"/>
                          <a:pt x="210" y="1"/>
                          <a:pt x="210" y="1"/>
                        </a:cubicBezTo>
                        <a:cubicBezTo>
                          <a:pt x="211" y="1"/>
                          <a:pt x="213" y="0"/>
                          <a:pt x="214" y="0"/>
                        </a:cubicBezTo>
                        <a:cubicBezTo>
                          <a:pt x="214" y="0"/>
                          <a:pt x="215" y="0"/>
                          <a:pt x="216" y="1"/>
                        </a:cubicBezTo>
                        <a:lnTo>
                          <a:pt x="500" y="101"/>
                        </a:lnTo>
                        <a:lnTo>
                          <a:pt x="500" y="101"/>
                        </a:lnTo>
                        <a:cubicBezTo>
                          <a:pt x="500" y="101"/>
                          <a:pt x="500" y="100"/>
                          <a:pt x="501" y="101"/>
                        </a:cubicBezTo>
                        <a:cubicBezTo>
                          <a:pt x="502" y="101"/>
                          <a:pt x="503" y="103"/>
                          <a:pt x="503" y="104"/>
                        </a:cubicBezTo>
                        <a:cubicBezTo>
                          <a:pt x="504" y="105"/>
                          <a:pt x="504" y="106"/>
                          <a:pt x="504" y="107"/>
                        </a:cubicBezTo>
                        <a:lnTo>
                          <a:pt x="504" y="107"/>
                        </a:lnTo>
                        <a:cubicBezTo>
                          <a:pt x="504" y="109"/>
                          <a:pt x="496" y="304"/>
                          <a:pt x="385" y="708"/>
                        </a:cubicBezTo>
                        <a:lnTo>
                          <a:pt x="385" y="708"/>
                        </a:lnTo>
                        <a:cubicBezTo>
                          <a:pt x="360" y="796"/>
                          <a:pt x="324" y="880"/>
                          <a:pt x="278" y="960"/>
                        </a:cubicBezTo>
                        <a:cubicBezTo>
                          <a:pt x="207" y="1083"/>
                          <a:pt x="113" y="1193"/>
                          <a:pt x="0" y="1281"/>
                        </a:cubicBezTo>
                      </a:path>
                    </a:pathLst>
                  </a:custGeom>
                  <a:solidFill>
                    <a:srgbClr val="38202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" name="Google Shape;389;p28"/>
                  <p:cNvSpPr/>
                  <p:nvPr/>
                </p:nvSpPr>
                <p:spPr>
                  <a:xfrm>
                    <a:off x="8049146" y="759840"/>
                    <a:ext cx="880765" cy="1428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" h="1037" extrusionOk="0">
                        <a:moveTo>
                          <a:pt x="635" y="39"/>
                        </a:moveTo>
                        <a:cubicBezTo>
                          <a:pt x="584" y="190"/>
                          <a:pt x="500" y="401"/>
                          <a:pt x="385" y="582"/>
                        </a:cubicBezTo>
                        <a:cubicBezTo>
                          <a:pt x="253" y="788"/>
                          <a:pt x="95" y="948"/>
                          <a:pt x="0" y="1036"/>
                        </a:cubicBezTo>
                        <a:lnTo>
                          <a:pt x="1" y="1018"/>
                        </a:lnTo>
                        <a:cubicBezTo>
                          <a:pt x="96" y="929"/>
                          <a:pt x="247" y="773"/>
                          <a:pt x="373" y="574"/>
                        </a:cubicBezTo>
                        <a:cubicBezTo>
                          <a:pt x="497" y="381"/>
                          <a:pt x="585" y="151"/>
                          <a:pt x="635" y="0"/>
                        </a:cubicBezTo>
                        <a:lnTo>
                          <a:pt x="635" y="39"/>
                        </a:lnTo>
                      </a:path>
                    </a:pathLst>
                  </a:custGeom>
                  <a:solidFill>
                    <a:srgbClr val="38202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" name="Google Shape;390;p28"/>
                  <p:cNvSpPr/>
                  <p:nvPr/>
                </p:nvSpPr>
                <p:spPr>
                  <a:xfrm>
                    <a:off x="6715775" y="1531822"/>
                    <a:ext cx="1449568" cy="7355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4" h="535" extrusionOk="0">
                        <a:moveTo>
                          <a:pt x="1016" y="534"/>
                        </a:moveTo>
                        <a:lnTo>
                          <a:pt x="14" y="92"/>
                        </a:lnTo>
                        <a:cubicBezTo>
                          <a:pt x="14" y="92"/>
                          <a:pt x="0" y="0"/>
                          <a:pt x="60" y="0"/>
                        </a:cubicBezTo>
                        <a:lnTo>
                          <a:pt x="1043" y="267"/>
                        </a:lnTo>
                        <a:lnTo>
                          <a:pt x="1016" y="534"/>
                        </a:lnTo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1" name="Google Shape;391;p28"/>
                <p:cNvGrpSpPr/>
                <p:nvPr/>
              </p:nvGrpSpPr>
              <p:grpSpPr>
                <a:xfrm>
                  <a:off x="6966548" y="729445"/>
                  <a:ext cx="880760" cy="1167091"/>
                  <a:chOff x="6966548" y="729445"/>
                  <a:chExt cx="880760" cy="1167091"/>
                </a:xfrm>
              </p:grpSpPr>
              <p:sp>
                <p:nvSpPr>
                  <p:cNvPr id="392" name="Google Shape;392;p28"/>
                  <p:cNvSpPr/>
                  <p:nvPr/>
                </p:nvSpPr>
                <p:spPr>
                  <a:xfrm>
                    <a:off x="7578186" y="1489274"/>
                    <a:ext cx="269122" cy="407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" h="296" extrusionOk="0">
                        <a:moveTo>
                          <a:pt x="44" y="26"/>
                        </a:moveTo>
                        <a:cubicBezTo>
                          <a:pt x="44" y="26"/>
                          <a:pt x="182" y="118"/>
                          <a:pt x="185" y="161"/>
                        </a:cubicBezTo>
                        <a:cubicBezTo>
                          <a:pt x="189" y="203"/>
                          <a:pt x="156" y="212"/>
                          <a:pt x="156" y="212"/>
                        </a:cubicBezTo>
                        <a:cubicBezTo>
                          <a:pt x="156" y="212"/>
                          <a:pt x="193" y="248"/>
                          <a:pt x="154" y="272"/>
                        </a:cubicBezTo>
                        <a:cubicBezTo>
                          <a:pt x="116" y="295"/>
                          <a:pt x="81" y="203"/>
                          <a:pt x="81" y="203"/>
                        </a:cubicBezTo>
                        <a:cubicBezTo>
                          <a:pt x="81" y="203"/>
                          <a:pt x="62" y="219"/>
                          <a:pt x="41" y="184"/>
                        </a:cubicBezTo>
                        <a:cubicBezTo>
                          <a:pt x="20" y="148"/>
                          <a:pt x="0" y="38"/>
                          <a:pt x="0" y="38"/>
                        </a:cubicBezTo>
                        <a:cubicBezTo>
                          <a:pt x="0" y="38"/>
                          <a:pt x="8" y="0"/>
                          <a:pt x="44" y="2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" name="Google Shape;393;p28"/>
                  <p:cNvSpPr/>
                  <p:nvPr/>
                </p:nvSpPr>
                <p:spPr>
                  <a:xfrm>
                    <a:off x="7645465" y="1592608"/>
                    <a:ext cx="152908" cy="19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" h="141" extrusionOk="0">
                        <a:moveTo>
                          <a:pt x="104" y="140"/>
                        </a:moveTo>
                        <a:lnTo>
                          <a:pt x="104" y="140"/>
                        </a:lnTo>
                        <a:lnTo>
                          <a:pt x="104" y="140"/>
                        </a:lnTo>
                        <a:cubicBezTo>
                          <a:pt x="103" y="140"/>
                          <a:pt x="102" y="139"/>
                          <a:pt x="101" y="139"/>
                        </a:cubicBezTo>
                        <a:cubicBezTo>
                          <a:pt x="100" y="138"/>
                          <a:pt x="100" y="138"/>
                          <a:pt x="99" y="138"/>
                        </a:cubicBezTo>
                        <a:cubicBezTo>
                          <a:pt x="96" y="135"/>
                          <a:pt x="29" y="58"/>
                          <a:pt x="1" y="10"/>
                        </a:cubicBezTo>
                        <a:lnTo>
                          <a:pt x="1" y="10"/>
                        </a:lnTo>
                        <a:cubicBezTo>
                          <a:pt x="0" y="9"/>
                          <a:pt x="0" y="8"/>
                          <a:pt x="0" y="7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2" y="2"/>
                          <a:pt x="2" y="2"/>
                          <a:pt x="3" y="1"/>
                        </a:cubicBezTo>
                        <a:lnTo>
                          <a:pt x="3" y="1"/>
                        </a:ln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1"/>
                        </a:cubicBezTo>
                        <a:cubicBezTo>
                          <a:pt x="10" y="2"/>
                          <a:pt x="11" y="2"/>
                          <a:pt x="12" y="3"/>
                        </a:cubicBezTo>
                        <a:cubicBezTo>
                          <a:pt x="39" y="50"/>
                          <a:pt x="108" y="129"/>
                          <a:pt x="108" y="129"/>
                        </a:cubicBezTo>
                        <a:lnTo>
                          <a:pt x="108" y="129"/>
                        </a:lnTo>
                        <a:cubicBezTo>
                          <a:pt x="109" y="130"/>
                          <a:pt x="109" y="130"/>
                          <a:pt x="109" y="130"/>
                        </a:cubicBezTo>
                        <a:cubicBezTo>
                          <a:pt x="110" y="131"/>
                          <a:pt x="110" y="133"/>
                          <a:pt x="110" y="134"/>
                        </a:cubicBezTo>
                        <a:cubicBezTo>
                          <a:pt x="110" y="135"/>
                          <a:pt x="110" y="136"/>
                          <a:pt x="109" y="137"/>
                        </a:cubicBezTo>
                        <a:cubicBezTo>
                          <a:pt x="108" y="138"/>
                          <a:pt x="108" y="138"/>
                          <a:pt x="107" y="139"/>
                        </a:cubicBezTo>
                        <a:cubicBezTo>
                          <a:pt x="106" y="139"/>
                          <a:pt x="105" y="140"/>
                          <a:pt x="103" y="140"/>
                        </a:cubicBezTo>
                        <a:lnTo>
                          <a:pt x="104" y="140"/>
                        </a:ln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28"/>
                  <p:cNvSpPr/>
                  <p:nvPr/>
                </p:nvSpPr>
                <p:spPr>
                  <a:xfrm>
                    <a:off x="7645465" y="1683789"/>
                    <a:ext cx="48931" cy="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61" extrusionOk="0">
                        <a:moveTo>
                          <a:pt x="28" y="60"/>
                        </a:moveTo>
                        <a:lnTo>
                          <a:pt x="28" y="60"/>
                        </a:lnTo>
                        <a:lnTo>
                          <a:pt x="28" y="60"/>
                        </a:lnTo>
                        <a:cubicBezTo>
                          <a:pt x="27" y="60"/>
                          <a:pt x="26" y="59"/>
                          <a:pt x="25" y="59"/>
                        </a:cubicBezTo>
                        <a:cubicBezTo>
                          <a:pt x="24" y="58"/>
                          <a:pt x="23" y="58"/>
                          <a:pt x="23" y="57"/>
                        </a:cubicBezTo>
                        <a:cubicBezTo>
                          <a:pt x="23" y="57"/>
                          <a:pt x="22" y="57"/>
                          <a:pt x="22" y="56"/>
                        </a:cubicBezTo>
                        <a:lnTo>
                          <a:pt x="0" y="9"/>
                        </a:lnTo>
                        <a:lnTo>
                          <a:pt x="0" y="9"/>
                        </a:lnTo>
                        <a:cubicBezTo>
                          <a:pt x="0" y="9"/>
                          <a:pt x="0" y="8"/>
                          <a:pt x="0" y="7"/>
                        </a:cubicBezTo>
                        <a:cubicBezTo>
                          <a:pt x="0" y="5"/>
                          <a:pt x="1" y="4"/>
                          <a:pt x="1" y="3"/>
                        </a:cubicBezTo>
                        <a:cubicBezTo>
                          <a:pt x="2" y="2"/>
                          <a:pt x="2" y="2"/>
                          <a:pt x="3" y="1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8" y="0"/>
                          <a:pt x="9" y="0"/>
                          <a:pt x="10" y="1"/>
                        </a:cubicBezTo>
                        <a:cubicBezTo>
                          <a:pt x="11" y="2"/>
                          <a:pt x="12" y="2"/>
                          <a:pt x="12" y="3"/>
                        </a:cubicBezTo>
                        <a:cubicBezTo>
                          <a:pt x="12" y="4"/>
                          <a:pt x="12" y="4"/>
                          <a:pt x="12" y="4"/>
                        </a:cubicBezTo>
                        <a:lnTo>
                          <a:pt x="34" y="51"/>
                        </a:lnTo>
                        <a:lnTo>
                          <a:pt x="34" y="51"/>
                        </a:lnTo>
                        <a:cubicBezTo>
                          <a:pt x="35" y="52"/>
                          <a:pt x="35" y="53"/>
                          <a:pt x="35" y="54"/>
                        </a:cubicBezTo>
                        <a:cubicBezTo>
                          <a:pt x="35" y="55"/>
                          <a:pt x="35" y="56"/>
                          <a:pt x="34" y="57"/>
                        </a:cubicBezTo>
                        <a:cubicBezTo>
                          <a:pt x="34" y="58"/>
                          <a:pt x="33" y="58"/>
                          <a:pt x="32" y="59"/>
                        </a:cubicBezTo>
                        <a:cubicBezTo>
                          <a:pt x="31" y="59"/>
                          <a:pt x="31" y="60"/>
                          <a:pt x="31" y="60"/>
                        </a:cubicBezTo>
                        <a:lnTo>
                          <a:pt x="31" y="60"/>
                        </a:lnTo>
                        <a:cubicBezTo>
                          <a:pt x="30" y="60"/>
                          <a:pt x="30" y="60"/>
                          <a:pt x="29" y="60"/>
                        </a:cubicBezTo>
                        <a:lnTo>
                          <a:pt x="28" y="60"/>
                        </a:ln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28"/>
                  <p:cNvSpPr/>
                  <p:nvPr/>
                </p:nvSpPr>
                <p:spPr>
                  <a:xfrm>
                    <a:off x="7449740" y="1452802"/>
                    <a:ext cx="238537" cy="176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" h="129" extrusionOk="0">
                        <a:moveTo>
                          <a:pt x="59" y="84"/>
                        </a:moveTo>
                        <a:cubicBezTo>
                          <a:pt x="59" y="84"/>
                          <a:pt x="100" y="128"/>
                          <a:pt x="136" y="99"/>
                        </a:cubicBezTo>
                        <a:cubicBezTo>
                          <a:pt x="173" y="70"/>
                          <a:pt x="118" y="0"/>
                          <a:pt x="118" y="0"/>
                        </a:cubicBezTo>
                        <a:cubicBezTo>
                          <a:pt x="118" y="0"/>
                          <a:pt x="0" y="16"/>
                          <a:pt x="59" y="8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28"/>
                  <p:cNvSpPr/>
                  <p:nvPr/>
                </p:nvSpPr>
                <p:spPr>
                  <a:xfrm>
                    <a:off x="6966548" y="820626"/>
                    <a:ext cx="746202" cy="863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" h="624" extrusionOk="0">
                        <a:moveTo>
                          <a:pt x="305" y="107"/>
                        </a:moveTo>
                        <a:cubicBezTo>
                          <a:pt x="305" y="107"/>
                          <a:pt x="370" y="188"/>
                          <a:pt x="432" y="268"/>
                        </a:cubicBezTo>
                        <a:cubicBezTo>
                          <a:pt x="493" y="346"/>
                          <a:pt x="536" y="491"/>
                          <a:pt x="512" y="514"/>
                        </a:cubicBezTo>
                        <a:cubicBezTo>
                          <a:pt x="489" y="536"/>
                          <a:pt x="458" y="520"/>
                          <a:pt x="458" y="520"/>
                        </a:cubicBezTo>
                        <a:cubicBezTo>
                          <a:pt x="458" y="520"/>
                          <a:pt x="469" y="560"/>
                          <a:pt x="438" y="577"/>
                        </a:cubicBezTo>
                        <a:cubicBezTo>
                          <a:pt x="350" y="623"/>
                          <a:pt x="74" y="539"/>
                          <a:pt x="93" y="281"/>
                        </a:cubicBezTo>
                        <a:cubicBezTo>
                          <a:pt x="93" y="281"/>
                          <a:pt x="0" y="1"/>
                          <a:pt x="256" y="0"/>
                        </a:cubicBezTo>
                        <a:lnTo>
                          <a:pt x="305" y="10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28"/>
                  <p:cNvSpPr/>
                  <p:nvPr/>
                </p:nvSpPr>
                <p:spPr>
                  <a:xfrm>
                    <a:off x="7137807" y="838860"/>
                    <a:ext cx="238538" cy="303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222" extrusionOk="0">
                        <a:moveTo>
                          <a:pt x="128" y="0"/>
                        </a:moveTo>
                        <a:cubicBezTo>
                          <a:pt x="128" y="0"/>
                          <a:pt x="56" y="4"/>
                          <a:pt x="30" y="50"/>
                        </a:cubicBezTo>
                        <a:cubicBezTo>
                          <a:pt x="4" y="95"/>
                          <a:pt x="0" y="184"/>
                          <a:pt x="55" y="207"/>
                        </a:cubicBezTo>
                        <a:cubicBezTo>
                          <a:pt x="91" y="221"/>
                          <a:pt x="146" y="206"/>
                          <a:pt x="156" y="160"/>
                        </a:cubicBezTo>
                        <a:cubicBezTo>
                          <a:pt x="167" y="113"/>
                          <a:pt x="171" y="89"/>
                          <a:pt x="171" y="89"/>
                        </a:cubicBezTo>
                        <a:cubicBezTo>
                          <a:pt x="171" y="89"/>
                          <a:pt x="141" y="61"/>
                          <a:pt x="128" y="0"/>
                        </a:cubicBezTo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28"/>
                  <p:cNvSpPr/>
                  <p:nvPr/>
                </p:nvSpPr>
                <p:spPr>
                  <a:xfrm>
                    <a:off x="7290715" y="729445"/>
                    <a:ext cx="470956" cy="267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" h="193" extrusionOk="0">
                        <a:moveTo>
                          <a:pt x="38" y="133"/>
                        </a:moveTo>
                        <a:cubicBezTo>
                          <a:pt x="45" y="145"/>
                          <a:pt x="38" y="153"/>
                          <a:pt x="59" y="172"/>
                        </a:cubicBezTo>
                        <a:cubicBezTo>
                          <a:pt x="59" y="172"/>
                          <a:pt x="152" y="160"/>
                          <a:pt x="211" y="149"/>
                        </a:cubicBezTo>
                        <a:cubicBezTo>
                          <a:pt x="271" y="137"/>
                          <a:pt x="270" y="180"/>
                          <a:pt x="282" y="190"/>
                        </a:cubicBezTo>
                        <a:lnTo>
                          <a:pt x="282" y="190"/>
                        </a:lnTo>
                        <a:lnTo>
                          <a:pt x="282" y="190"/>
                        </a:lnTo>
                        <a:cubicBezTo>
                          <a:pt x="285" y="191"/>
                          <a:pt x="287" y="192"/>
                          <a:pt x="289" y="192"/>
                        </a:cubicBezTo>
                        <a:cubicBezTo>
                          <a:pt x="292" y="192"/>
                          <a:pt x="295" y="191"/>
                          <a:pt x="297" y="190"/>
                        </a:cubicBezTo>
                        <a:cubicBezTo>
                          <a:pt x="297" y="189"/>
                          <a:pt x="298" y="189"/>
                          <a:pt x="298" y="189"/>
                        </a:cubicBezTo>
                        <a:cubicBezTo>
                          <a:pt x="315" y="181"/>
                          <a:pt x="338" y="152"/>
                          <a:pt x="316" y="97"/>
                        </a:cubicBezTo>
                        <a:lnTo>
                          <a:pt x="316" y="97"/>
                        </a:lnTo>
                        <a:cubicBezTo>
                          <a:pt x="314" y="91"/>
                          <a:pt x="311" y="85"/>
                          <a:pt x="308" y="80"/>
                        </a:cubicBezTo>
                        <a:cubicBezTo>
                          <a:pt x="296" y="59"/>
                          <a:pt x="278" y="42"/>
                          <a:pt x="257" y="29"/>
                        </a:cubicBezTo>
                        <a:cubicBezTo>
                          <a:pt x="250" y="25"/>
                          <a:pt x="242" y="21"/>
                          <a:pt x="234" y="19"/>
                        </a:cubicBezTo>
                        <a:cubicBezTo>
                          <a:pt x="182" y="0"/>
                          <a:pt x="110" y="6"/>
                          <a:pt x="21" y="62"/>
                        </a:cubicBezTo>
                        <a:cubicBezTo>
                          <a:pt x="21" y="62"/>
                          <a:pt x="0" y="96"/>
                          <a:pt x="27" y="120"/>
                        </a:cubicBezTo>
                        <a:lnTo>
                          <a:pt x="27" y="120"/>
                        </a:lnTo>
                        <a:cubicBezTo>
                          <a:pt x="32" y="124"/>
                          <a:pt x="35" y="128"/>
                          <a:pt x="38" y="133"/>
                        </a:cubicBezTo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" name="Google Shape;399;p28"/>
                  <p:cNvSpPr/>
                  <p:nvPr/>
                </p:nvSpPr>
                <p:spPr>
                  <a:xfrm>
                    <a:off x="7345764" y="765917"/>
                    <a:ext cx="354750" cy="230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" h="166" extrusionOk="0">
                        <a:moveTo>
                          <a:pt x="21" y="147"/>
                        </a:moveTo>
                        <a:cubicBezTo>
                          <a:pt x="21" y="147"/>
                          <a:pt x="114" y="135"/>
                          <a:pt x="173" y="124"/>
                        </a:cubicBezTo>
                        <a:cubicBezTo>
                          <a:pt x="233" y="112"/>
                          <a:pt x="232" y="155"/>
                          <a:pt x="244" y="165"/>
                        </a:cubicBezTo>
                        <a:lnTo>
                          <a:pt x="254" y="164"/>
                        </a:lnTo>
                        <a:cubicBezTo>
                          <a:pt x="203" y="0"/>
                          <a:pt x="1" y="105"/>
                          <a:pt x="1" y="105"/>
                        </a:cubicBezTo>
                        <a:lnTo>
                          <a:pt x="0" y="108"/>
                        </a:lnTo>
                        <a:cubicBezTo>
                          <a:pt x="7" y="120"/>
                          <a:pt x="0" y="128"/>
                          <a:pt x="21" y="147"/>
                        </a:cubicBezTo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p28"/>
                  <p:cNvSpPr/>
                  <p:nvPr/>
                </p:nvSpPr>
                <p:spPr>
                  <a:xfrm>
                    <a:off x="7517023" y="759840"/>
                    <a:ext cx="244654" cy="237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2" extrusionOk="0">
                        <a:moveTo>
                          <a:pt x="112" y="106"/>
                        </a:moveTo>
                        <a:lnTo>
                          <a:pt x="112" y="106"/>
                        </a:lnTo>
                        <a:cubicBezTo>
                          <a:pt x="119" y="111"/>
                          <a:pt x="126" y="117"/>
                          <a:pt x="130" y="125"/>
                        </a:cubicBezTo>
                        <a:cubicBezTo>
                          <a:pt x="135" y="134"/>
                          <a:pt x="138" y="144"/>
                          <a:pt x="138" y="154"/>
                        </a:cubicBezTo>
                        <a:cubicBezTo>
                          <a:pt x="138" y="160"/>
                          <a:pt x="137" y="165"/>
                          <a:pt x="136" y="171"/>
                        </a:cubicBezTo>
                        <a:cubicBezTo>
                          <a:pt x="153" y="163"/>
                          <a:pt x="176" y="133"/>
                          <a:pt x="154" y="78"/>
                        </a:cubicBezTo>
                        <a:lnTo>
                          <a:pt x="154" y="78"/>
                        </a:lnTo>
                        <a:cubicBezTo>
                          <a:pt x="152" y="72"/>
                          <a:pt x="149" y="67"/>
                          <a:pt x="146" y="61"/>
                        </a:cubicBezTo>
                        <a:cubicBezTo>
                          <a:pt x="134" y="40"/>
                          <a:pt x="116" y="23"/>
                          <a:pt x="95" y="11"/>
                        </a:cubicBezTo>
                        <a:cubicBezTo>
                          <a:pt x="88" y="6"/>
                          <a:pt x="80" y="3"/>
                          <a:pt x="72" y="0"/>
                        </a:cubicBezTo>
                        <a:cubicBezTo>
                          <a:pt x="0" y="22"/>
                          <a:pt x="75" y="82"/>
                          <a:pt x="112" y="10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" name="Google Shape;401;p28"/>
                  <p:cNvSpPr/>
                  <p:nvPr/>
                </p:nvSpPr>
                <p:spPr>
                  <a:xfrm>
                    <a:off x="7333531" y="826703"/>
                    <a:ext cx="373096" cy="17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" h="128" extrusionOk="0">
                        <a:moveTo>
                          <a:pt x="260" y="127"/>
                        </a:moveTo>
                        <a:lnTo>
                          <a:pt x="260" y="127"/>
                        </a:lnTo>
                        <a:cubicBezTo>
                          <a:pt x="259" y="127"/>
                          <a:pt x="258" y="126"/>
                          <a:pt x="257" y="126"/>
                        </a:cubicBezTo>
                        <a:cubicBezTo>
                          <a:pt x="256" y="125"/>
                          <a:pt x="256" y="125"/>
                          <a:pt x="255" y="124"/>
                        </a:cubicBezTo>
                        <a:cubicBezTo>
                          <a:pt x="254" y="122"/>
                          <a:pt x="254" y="123"/>
                          <a:pt x="254" y="123"/>
                        </a:cubicBezTo>
                        <a:cubicBezTo>
                          <a:pt x="242" y="84"/>
                          <a:pt x="220" y="58"/>
                          <a:pt x="189" y="45"/>
                        </a:cubicBezTo>
                        <a:cubicBezTo>
                          <a:pt x="115" y="14"/>
                          <a:pt x="11" y="68"/>
                          <a:pt x="10" y="68"/>
                        </a:cubicBezTo>
                        <a:lnTo>
                          <a:pt x="10" y="68"/>
                        </a:lnTo>
                        <a:cubicBezTo>
                          <a:pt x="9" y="69"/>
                          <a:pt x="8" y="69"/>
                          <a:pt x="7" y="69"/>
                        </a:cubicBezTo>
                        <a:cubicBezTo>
                          <a:pt x="6" y="69"/>
                          <a:pt x="4" y="69"/>
                          <a:pt x="3" y="68"/>
                        </a:cubicBezTo>
                        <a:cubicBezTo>
                          <a:pt x="2" y="67"/>
                          <a:pt x="2" y="67"/>
                          <a:pt x="1" y="66"/>
                        </a:cubicBezTo>
                        <a:cubicBezTo>
                          <a:pt x="0" y="65"/>
                          <a:pt x="0" y="63"/>
                          <a:pt x="0" y="62"/>
                        </a:cubicBezTo>
                        <a:cubicBezTo>
                          <a:pt x="0" y="61"/>
                          <a:pt x="0" y="60"/>
                          <a:pt x="1" y="59"/>
                        </a:cubicBezTo>
                        <a:cubicBezTo>
                          <a:pt x="2" y="58"/>
                          <a:pt x="2" y="57"/>
                          <a:pt x="3" y="56"/>
                        </a:cubicBezTo>
                        <a:cubicBezTo>
                          <a:pt x="4" y="56"/>
                          <a:pt x="4" y="56"/>
                          <a:pt x="4" y="56"/>
                        </a:cubicBezTo>
                        <a:cubicBezTo>
                          <a:pt x="8" y="54"/>
                          <a:pt x="114" y="0"/>
                          <a:pt x="194" y="33"/>
                        </a:cubicBezTo>
                        <a:cubicBezTo>
                          <a:pt x="229" y="47"/>
                          <a:pt x="253" y="76"/>
                          <a:pt x="267" y="119"/>
                        </a:cubicBezTo>
                        <a:lnTo>
                          <a:pt x="267" y="119"/>
                        </a:lnTo>
                        <a:cubicBezTo>
                          <a:pt x="267" y="119"/>
                          <a:pt x="267" y="120"/>
                          <a:pt x="267" y="121"/>
                        </a:cubicBezTo>
                        <a:cubicBezTo>
                          <a:pt x="267" y="122"/>
                          <a:pt x="267" y="123"/>
                          <a:pt x="266" y="124"/>
                        </a:cubicBezTo>
                        <a:cubicBezTo>
                          <a:pt x="265" y="125"/>
                          <a:pt x="265" y="126"/>
                          <a:pt x="264" y="126"/>
                        </a:cubicBezTo>
                        <a:cubicBezTo>
                          <a:pt x="263" y="126"/>
                          <a:pt x="263" y="127"/>
                          <a:pt x="262" y="127"/>
                        </a:cubicBezTo>
                        <a:lnTo>
                          <a:pt x="262" y="127"/>
                        </a:lnTo>
                        <a:cubicBezTo>
                          <a:pt x="262" y="127"/>
                          <a:pt x="261" y="127"/>
                          <a:pt x="260" y="12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" name="Google Shape;402;p28"/>
                  <p:cNvSpPr/>
                  <p:nvPr/>
                </p:nvSpPr>
                <p:spPr>
                  <a:xfrm>
                    <a:off x="7449740" y="759840"/>
                    <a:ext cx="30580" cy="2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19" extrusionOk="0">
                        <a:moveTo>
                          <a:pt x="6" y="18"/>
                        </a:moveTo>
                        <a:lnTo>
                          <a:pt x="6" y="18"/>
                        </a:lnTo>
                        <a:cubicBezTo>
                          <a:pt x="5" y="18"/>
                          <a:pt x="4" y="17"/>
                          <a:pt x="3" y="17"/>
                        </a:cubicBezTo>
                        <a:cubicBezTo>
                          <a:pt x="2" y="16"/>
                          <a:pt x="2" y="15"/>
                          <a:pt x="1" y="14"/>
                        </a:cubicBezTo>
                        <a:cubicBezTo>
                          <a:pt x="1" y="13"/>
                          <a:pt x="0" y="12"/>
                          <a:pt x="0" y="11"/>
                        </a:cubicBezTo>
                        <a:cubicBezTo>
                          <a:pt x="0" y="10"/>
                          <a:pt x="0" y="9"/>
                          <a:pt x="1" y="8"/>
                        </a:cubicBezTo>
                        <a:cubicBezTo>
                          <a:pt x="2" y="7"/>
                          <a:pt x="2" y="6"/>
                          <a:pt x="2" y="6"/>
                        </a:cubicBezTo>
                        <a:lnTo>
                          <a:pt x="2" y="6"/>
                        </a:lnTo>
                        <a:cubicBezTo>
                          <a:pt x="4" y="5"/>
                          <a:pt x="5" y="3"/>
                          <a:pt x="6" y="3"/>
                        </a:cubicBezTo>
                        <a:cubicBezTo>
                          <a:pt x="10" y="0"/>
                          <a:pt x="14" y="0"/>
                          <a:pt x="19" y="0"/>
                        </a:cubicBezTo>
                        <a:cubicBezTo>
                          <a:pt x="19" y="0"/>
                          <a:pt x="20" y="0"/>
                          <a:pt x="21" y="0"/>
                        </a:cubicBezTo>
                        <a:lnTo>
                          <a:pt x="19" y="13"/>
                        </a:lnTo>
                        <a:lnTo>
                          <a:pt x="19" y="13"/>
                        </a:lnTo>
                        <a:lnTo>
                          <a:pt x="19" y="13"/>
                        </a:lnTo>
                        <a:cubicBezTo>
                          <a:pt x="17" y="13"/>
                          <a:pt x="14" y="13"/>
                          <a:pt x="12" y="15"/>
                        </a:cubicBezTo>
                        <a:cubicBezTo>
                          <a:pt x="12" y="15"/>
                          <a:pt x="11" y="16"/>
                          <a:pt x="10" y="16"/>
                        </a:cubicBezTo>
                        <a:lnTo>
                          <a:pt x="10" y="16"/>
                        </a:lnTo>
                        <a:lnTo>
                          <a:pt x="9" y="17"/>
                        </a:lnTo>
                        <a:cubicBezTo>
                          <a:pt x="8" y="17"/>
                          <a:pt x="7" y="18"/>
                          <a:pt x="6" y="18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" name="Google Shape;403;p28"/>
                  <p:cNvSpPr/>
                  <p:nvPr/>
                </p:nvSpPr>
                <p:spPr>
                  <a:xfrm>
                    <a:off x="7223436" y="917884"/>
                    <a:ext cx="79511" cy="9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5" extrusionOk="0">
                        <a:moveTo>
                          <a:pt x="0" y="35"/>
                        </a:moveTo>
                        <a:cubicBezTo>
                          <a:pt x="3" y="56"/>
                          <a:pt x="17" y="64"/>
                          <a:pt x="32" y="62"/>
                        </a:cubicBezTo>
                        <a:lnTo>
                          <a:pt x="32" y="62"/>
                        </a:lnTo>
                        <a:cubicBezTo>
                          <a:pt x="35" y="61"/>
                          <a:pt x="37" y="61"/>
                          <a:pt x="39" y="60"/>
                        </a:cubicBezTo>
                        <a:lnTo>
                          <a:pt x="39" y="60"/>
                        </a:lnTo>
                        <a:cubicBezTo>
                          <a:pt x="41" y="60"/>
                          <a:pt x="43" y="58"/>
                          <a:pt x="44" y="58"/>
                        </a:cubicBezTo>
                        <a:cubicBezTo>
                          <a:pt x="48" y="55"/>
                          <a:pt x="51" y="53"/>
                          <a:pt x="53" y="49"/>
                        </a:cubicBezTo>
                        <a:cubicBezTo>
                          <a:pt x="54" y="47"/>
                          <a:pt x="54" y="46"/>
                          <a:pt x="55" y="45"/>
                        </a:cubicBezTo>
                        <a:lnTo>
                          <a:pt x="55" y="45"/>
                        </a:lnTo>
                        <a:cubicBezTo>
                          <a:pt x="56" y="41"/>
                          <a:pt x="57" y="37"/>
                          <a:pt x="57" y="34"/>
                        </a:cubicBezTo>
                        <a:cubicBezTo>
                          <a:pt x="57" y="32"/>
                          <a:pt x="57" y="29"/>
                          <a:pt x="56" y="27"/>
                        </a:cubicBezTo>
                        <a:cubicBezTo>
                          <a:pt x="54" y="10"/>
                          <a:pt x="44" y="1"/>
                          <a:pt x="31" y="1"/>
                        </a:cubicBezTo>
                        <a:lnTo>
                          <a:pt x="31" y="1"/>
                        </a:lnTo>
                        <a:cubicBezTo>
                          <a:pt x="30" y="0"/>
                          <a:pt x="29" y="0"/>
                          <a:pt x="28" y="0"/>
                        </a:cubicBezTo>
                        <a:cubicBezTo>
                          <a:pt x="27" y="0"/>
                          <a:pt x="25" y="0"/>
                          <a:pt x="24" y="1"/>
                        </a:cubicBezTo>
                        <a:lnTo>
                          <a:pt x="24" y="1"/>
                        </a:lnTo>
                        <a:cubicBezTo>
                          <a:pt x="20" y="1"/>
                          <a:pt x="16" y="2"/>
                          <a:pt x="13" y="4"/>
                        </a:cubicBezTo>
                        <a:cubicBezTo>
                          <a:pt x="9" y="6"/>
                          <a:pt x="6" y="10"/>
                          <a:pt x="3" y="14"/>
                        </a:cubicBezTo>
                        <a:cubicBezTo>
                          <a:pt x="1" y="18"/>
                          <a:pt x="0" y="22"/>
                          <a:pt x="0" y="27"/>
                        </a:cubicBezTo>
                        <a:cubicBezTo>
                          <a:pt x="0" y="28"/>
                          <a:pt x="0" y="29"/>
                          <a:pt x="0" y="30"/>
                        </a:cubicBezTo>
                        <a:lnTo>
                          <a:pt x="0" y="30"/>
                        </a:lnTo>
                        <a:cubicBezTo>
                          <a:pt x="0" y="32"/>
                          <a:pt x="0" y="33"/>
                          <a:pt x="0" y="3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" name="Google Shape;404;p28"/>
                  <p:cNvSpPr/>
                  <p:nvPr/>
                </p:nvSpPr>
                <p:spPr>
                  <a:xfrm>
                    <a:off x="7223436" y="923961"/>
                    <a:ext cx="30580" cy="30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23" extrusionOk="0">
                        <a:moveTo>
                          <a:pt x="0" y="13"/>
                        </a:moveTo>
                        <a:lnTo>
                          <a:pt x="0" y="13"/>
                        </a:lnTo>
                        <a:cubicBezTo>
                          <a:pt x="0" y="14"/>
                          <a:pt x="0" y="15"/>
                          <a:pt x="1" y="17"/>
                        </a:cubicBezTo>
                        <a:cubicBezTo>
                          <a:pt x="2" y="18"/>
                          <a:pt x="3" y="20"/>
                          <a:pt x="5" y="21"/>
                        </a:cubicBezTo>
                        <a:cubicBezTo>
                          <a:pt x="7" y="21"/>
                          <a:pt x="8" y="22"/>
                          <a:pt x="10" y="22"/>
                        </a:cubicBezTo>
                        <a:cubicBezTo>
                          <a:pt x="12" y="22"/>
                          <a:pt x="14" y="21"/>
                          <a:pt x="16" y="21"/>
                        </a:cubicBezTo>
                        <a:cubicBezTo>
                          <a:pt x="18" y="20"/>
                          <a:pt x="19" y="18"/>
                          <a:pt x="20" y="17"/>
                        </a:cubicBezTo>
                        <a:cubicBezTo>
                          <a:pt x="21" y="15"/>
                          <a:pt x="21" y="13"/>
                          <a:pt x="21" y="11"/>
                        </a:cubicBezTo>
                        <a:cubicBezTo>
                          <a:pt x="21" y="9"/>
                          <a:pt x="21" y="7"/>
                          <a:pt x="20" y="6"/>
                        </a:cubicBezTo>
                        <a:cubicBezTo>
                          <a:pt x="19" y="4"/>
                          <a:pt x="18" y="3"/>
                          <a:pt x="16" y="2"/>
                        </a:cubicBezTo>
                        <a:cubicBezTo>
                          <a:pt x="15" y="1"/>
                          <a:pt x="12" y="0"/>
                          <a:pt x="10" y="0"/>
                        </a:cubicBezTo>
                        <a:lnTo>
                          <a:pt x="9" y="1"/>
                        </a:lnTo>
                        <a:lnTo>
                          <a:pt x="9" y="1"/>
                        </a:lnTo>
                        <a:cubicBezTo>
                          <a:pt x="7" y="1"/>
                          <a:pt x="6" y="1"/>
                          <a:pt x="5" y="2"/>
                        </a:cubicBezTo>
                        <a:cubicBezTo>
                          <a:pt x="3" y="3"/>
                          <a:pt x="2" y="4"/>
                          <a:pt x="1" y="6"/>
                        </a:cubicBezTo>
                        <a:cubicBezTo>
                          <a:pt x="0" y="7"/>
                          <a:pt x="0" y="9"/>
                          <a:pt x="0" y="11"/>
                        </a:cubicBezTo>
                        <a:cubicBezTo>
                          <a:pt x="0" y="12"/>
                          <a:pt x="0" y="12"/>
                          <a:pt x="0" y="13"/>
                        </a:cubicBezTo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" name="Google Shape;405;p28"/>
                  <p:cNvSpPr/>
                  <p:nvPr/>
                </p:nvSpPr>
                <p:spPr>
                  <a:xfrm>
                    <a:off x="7101109" y="1623003"/>
                    <a:ext cx="177373" cy="115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" h="83" extrusionOk="0">
                        <a:moveTo>
                          <a:pt x="84" y="3"/>
                        </a:moveTo>
                        <a:lnTo>
                          <a:pt x="70" y="32"/>
                        </a:lnTo>
                        <a:lnTo>
                          <a:pt x="70" y="32"/>
                        </a:lnTo>
                        <a:cubicBezTo>
                          <a:pt x="52" y="35"/>
                          <a:pt x="35" y="41"/>
                          <a:pt x="19" y="49"/>
                        </a:cubicBezTo>
                        <a:cubicBezTo>
                          <a:pt x="0" y="61"/>
                          <a:pt x="59" y="49"/>
                          <a:pt x="59" y="49"/>
                        </a:cubicBezTo>
                        <a:cubicBezTo>
                          <a:pt x="59" y="49"/>
                          <a:pt x="30" y="65"/>
                          <a:pt x="33" y="74"/>
                        </a:cubicBezTo>
                        <a:cubicBezTo>
                          <a:pt x="37" y="82"/>
                          <a:pt x="73" y="51"/>
                          <a:pt x="92" y="56"/>
                        </a:cubicBezTo>
                        <a:cubicBezTo>
                          <a:pt x="113" y="61"/>
                          <a:pt x="127" y="66"/>
                          <a:pt x="119" y="56"/>
                        </a:cubicBezTo>
                        <a:cubicBezTo>
                          <a:pt x="111" y="45"/>
                          <a:pt x="88" y="36"/>
                          <a:pt x="88" y="36"/>
                        </a:cubicBezTo>
                        <a:lnTo>
                          <a:pt x="115" y="0"/>
                        </a:lnTo>
                        <a:lnTo>
                          <a:pt x="84" y="3"/>
                        </a:lnTo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06;p28"/>
                  <p:cNvSpPr/>
                  <p:nvPr/>
                </p:nvSpPr>
                <p:spPr>
                  <a:xfrm>
                    <a:off x="7198971" y="1525745"/>
                    <a:ext cx="103977" cy="133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98" extrusionOk="0">
                        <a:moveTo>
                          <a:pt x="19" y="0"/>
                        </a:moveTo>
                        <a:lnTo>
                          <a:pt x="0" y="93"/>
                        </a:lnTo>
                        <a:cubicBezTo>
                          <a:pt x="0" y="93"/>
                          <a:pt x="18" y="86"/>
                          <a:pt x="23" y="77"/>
                        </a:cubicBezTo>
                        <a:cubicBezTo>
                          <a:pt x="23" y="77"/>
                          <a:pt x="39" y="97"/>
                          <a:pt x="73" y="29"/>
                        </a:cubicBezTo>
                        <a:lnTo>
                          <a:pt x="19" y="0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" name="Google Shape;407;p28"/>
                  <p:cNvSpPr/>
                  <p:nvPr/>
                </p:nvSpPr>
                <p:spPr>
                  <a:xfrm>
                    <a:off x="7254016" y="1623003"/>
                    <a:ext cx="177371" cy="115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83" extrusionOk="0">
                        <a:moveTo>
                          <a:pt x="84" y="3"/>
                        </a:moveTo>
                        <a:lnTo>
                          <a:pt x="70" y="32"/>
                        </a:lnTo>
                        <a:lnTo>
                          <a:pt x="70" y="32"/>
                        </a:lnTo>
                        <a:cubicBezTo>
                          <a:pt x="52" y="35"/>
                          <a:pt x="35" y="41"/>
                          <a:pt x="19" y="49"/>
                        </a:cubicBezTo>
                        <a:cubicBezTo>
                          <a:pt x="0" y="61"/>
                          <a:pt x="59" y="49"/>
                          <a:pt x="59" y="49"/>
                        </a:cubicBezTo>
                        <a:cubicBezTo>
                          <a:pt x="59" y="49"/>
                          <a:pt x="30" y="65"/>
                          <a:pt x="33" y="74"/>
                        </a:cubicBezTo>
                        <a:cubicBezTo>
                          <a:pt x="37" y="82"/>
                          <a:pt x="73" y="51"/>
                          <a:pt x="92" y="56"/>
                        </a:cubicBezTo>
                        <a:cubicBezTo>
                          <a:pt x="113" y="61"/>
                          <a:pt x="126" y="66"/>
                          <a:pt x="119" y="56"/>
                        </a:cubicBezTo>
                        <a:lnTo>
                          <a:pt x="119" y="56"/>
                        </a:lnTo>
                        <a:cubicBezTo>
                          <a:pt x="113" y="50"/>
                          <a:pt x="107" y="45"/>
                          <a:pt x="101" y="42"/>
                        </a:cubicBezTo>
                        <a:cubicBezTo>
                          <a:pt x="97" y="39"/>
                          <a:pt x="93" y="38"/>
                          <a:pt x="88" y="36"/>
                        </a:cubicBezTo>
                        <a:lnTo>
                          <a:pt x="115" y="0"/>
                        </a:lnTo>
                        <a:lnTo>
                          <a:pt x="84" y="3"/>
                        </a:lnTo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" name="Google Shape;408;p28"/>
                  <p:cNvSpPr/>
                  <p:nvPr/>
                </p:nvSpPr>
                <p:spPr>
                  <a:xfrm>
                    <a:off x="7357997" y="1525745"/>
                    <a:ext cx="103977" cy="133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98" extrusionOk="0">
                        <a:moveTo>
                          <a:pt x="19" y="0"/>
                        </a:moveTo>
                        <a:lnTo>
                          <a:pt x="0" y="93"/>
                        </a:lnTo>
                        <a:cubicBezTo>
                          <a:pt x="0" y="93"/>
                          <a:pt x="18" y="86"/>
                          <a:pt x="23" y="77"/>
                        </a:cubicBezTo>
                        <a:cubicBezTo>
                          <a:pt x="23" y="77"/>
                          <a:pt x="39" y="97"/>
                          <a:pt x="73" y="29"/>
                        </a:cubicBezTo>
                        <a:lnTo>
                          <a:pt x="19" y="0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" name="Google Shape;409;p28"/>
                  <p:cNvSpPr/>
                  <p:nvPr/>
                </p:nvSpPr>
                <p:spPr>
                  <a:xfrm>
                    <a:off x="7211203" y="990828"/>
                    <a:ext cx="48931" cy="36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26" extrusionOk="0">
                        <a:moveTo>
                          <a:pt x="22" y="25"/>
                        </a:moveTo>
                        <a:lnTo>
                          <a:pt x="22" y="25"/>
                        </a:lnTo>
                        <a:lnTo>
                          <a:pt x="22" y="25"/>
                        </a:lnTo>
                        <a:cubicBezTo>
                          <a:pt x="18" y="25"/>
                          <a:pt x="14" y="24"/>
                          <a:pt x="10" y="22"/>
                        </a:cubicBezTo>
                        <a:lnTo>
                          <a:pt x="9" y="22"/>
                        </a:lnTo>
                        <a:lnTo>
                          <a:pt x="9" y="22"/>
                        </a:lnTo>
                        <a:cubicBezTo>
                          <a:pt x="7" y="20"/>
                          <a:pt x="5" y="17"/>
                          <a:pt x="3" y="15"/>
                        </a:cubicBezTo>
                        <a:cubicBezTo>
                          <a:pt x="2" y="13"/>
                          <a:pt x="1" y="11"/>
                          <a:pt x="1" y="8"/>
                        </a:cubicBezTo>
                        <a:lnTo>
                          <a:pt x="1" y="8"/>
                        </a:lnTo>
                        <a:cubicBezTo>
                          <a:pt x="0" y="8"/>
                          <a:pt x="0" y="7"/>
                          <a:pt x="0" y="7"/>
                        </a:cubicBezTo>
                        <a:cubicBezTo>
                          <a:pt x="0" y="6"/>
                          <a:pt x="1" y="5"/>
                          <a:pt x="1" y="4"/>
                        </a:cubicBezTo>
                        <a:cubicBezTo>
                          <a:pt x="2" y="3"/>
                          <a:pt x="3" y="1"/>
                          <a:pt x="4" y="1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1"/>
                        </a:cubicBezTo>
                        <a:cubicBezTo>
                          <a:pt x="11" y="1"/>
                          <a:pt x="12" y="3"/>
                          <a:pt x="13" y="4"/>
                        </a:cubicBezTo>
                        <a:cubicBezTo>
                          <a:pt x="13" y="4"/>
                          <a:pt x="13" y="5"/>
                          <a:pt x="13" y="6"/>
                        </a:cubicBezTo>
                        <a:cubicBezTo>
                          <a:pt x="14" y="8"/>
                          <a:pt x="17" y="14"/>
                          <a:pt x="27" y="11"/>
                        </a:cubicBezTo>
                        <a:lnTo>
                          <a:pt x="27" y="11"/>
                        </a:lnTo>
                        <a:lnTo>
                          <a:pt x="28" y="11"/>
                        </a:lnTo>
                        <a:cubicBezTo>
                          <a:pt x="30" y="11"/>
                          <a:pt x="31" y="11"/>
                          <a:pt x="32" y="12"/>
                        </a:cubicBezTo>
                        <a:cubicBezTo>
                          <a:pt x="33" y="12"/>
                          <a:pt x="33" y="14"/>
                          <a:pt x="34" y="15"/>
                        </a:cubicBezTo>
                        <a:lnTo>
                          <a:pt x="35" y="16"/>
                        </a:lnTo>
                        <a:lnTo>
                          <a:pt x="35" y="16"/>
                        </a:lnTo>
                        <a:cubicBezTo>
                          <a:pt x="35" y="17"/>
                          <a:pt x="35" y="17"/>
                          <a:pt x="35" y="18"/>
                        </a:cubicBezTo>
                        <a:cubicBezTo>
                          <a:pt x="35" y="19"/>
                          <a:pt x="35" y="20"/>
                          <a:pt x="34" y="21"/>
                        </a:cubicBezTo>
                        <a:cubicBezTo>
                          <a:pt x="33" y="22"/>
                          <a:pt x="33" y="23"/>
                          <a:pt x="32" y="24"/>
                        </a:cubicBezTo>
                        <a:cubicBezTo>
                          <a:pt x="31" y="24"/>
                          <a:pt x="30" y="24"/>
                          <a:pt x="30" y="24"/>
                        </a:cubicBezTo>
                        <a:lnTo>
                          <a:pt x="30" y="24"/>
                        </a:lnTo>
                        <a:cubicBezTo>
                          <a:pt x="27" y="25"/>
                          <a:pt x="25" y="25"/>
                          <a:pt x="22" y="25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" name="Google Shape;410;p28"/>
                  <p:cNvSpPr/>
                  <p:nvPr/>
                </p:nvSpPr>
                <p:spPr>
                  <a:xfrm>
                    <a:off x="7229551" y="1531822"/>
                    <a:ext cx="67279" cy="4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37" extrusionOk="0">
                        <a:moveTo>
                          <a:pt x="43" y="36"/>
                        </a:moveTo>
                        <a:lnTo>
                          <a:pt x="43" y="36"/>
                        </a:lnTo>
                        <a:cubicBezTo>
                          <a:pt x="41" y="36"/>
                          <a:pt x="40" y="36"/>
                          <a:pt x="39" y="35"/>
                        </a:cubicBezTo>
                        <a:lnTo>
                          <a:pt x="39" y="35"/>
                        </a:lnTo>
                        <a:cubicBezTo>
                          <a:pt x="25" y="27"/>
                          <a:pt x="3" y="12"/>
                          <a:pt x="2" y="11"/>
                        </a:cubicBezTo>
                        <a:lnTo>
                          <a:pt x="2" y="11"/>
                        </a:lnTo>
                        <a:cubicBezTo>
                          <a:pt x="2" y="11"/>
                          <a:pt x="2" y="10"/>
                          <a:pt x="1" y="9"/>
                        </a:cubicBezTo>
                        <a:cubicBezTo>
                          <a:pt x="0" y="7"/>
                          <a:pt x="0" y="7"/>
                          <a:pt x="0" y="6"/>
                        </a:cubicBezTo>
                        <a:cubicBezTo>
                          <a:pt x="0" y="5"/>
                          <a:pt x="0" y="4"/>
                          <a:pt x="1" y="3"/>
                        </a:cubicBezTo>
                        <a:lnTo>
                          <a:pt x="1" y="2"/>
                        </a:lnTo>
                        <a:lnTo>
                          <a:pt x="1" y="2"/>
                        </a:lnTo>
                        <a:cubicBezTo>
                          <a:pt x="1" y="2"/>
                          <a:pt x="2" y="1"/>
                          <a:pt x="3" y="1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7" y="0"/>
                          <a:pt x="9" y="0"/>
                          <a:pt x="10" y="1"/>
                        </a:cubicBezTo>
                        <a:lnTo>
                          <a:pt x="10" y="1"/>
                        </a:lnTo>
                        <a:cubicBezTo>
                          <a:pt x="10" y="1"/>
                          <a:pt x="32" y="17"/>
                          <a:pt x="45" y="24"/>
                        </a:cubicBezTo>
                        <a:lnTo>
                          <a:pt x="45" y="24"/>
                        </a:lnTo>
                        <a:lnTo>
                          <a:pt x="45" y="24"/>
                        </a:lnTo>
                        <a:cubicBezTo>
                          <a:pt x="46" y="25"/>
                          <a:pt x="48" y="26"/>
                          <a:pt x="48" y="27"/>
                        </a:cubicBezTo>
                        <a:cubicBezTo>
                          <a:pt x="49" y="28"/>
                          <a:pt x="49" y="29"/>
                          <a:pt x="49" y="30"/>
                        </a:cubicBezTo>
                        <a:cubicBezTo>
                          <a:pt x="49" y="31"/>
                          <a:pt x="48" y="32"/>
                          <a:pt x="48" y="33"/>
                        </a:cubicBezTo>
                        <a:lnTo>
                          <a:pt x="48" y="33"/>
                        </a:lnTo>
                        <a:cubicBezTo>
                          <a:pt x="47" y="34"/>
                          <a:pt x="47" y="34"/>
                          <a:pt x="46" y="35"/>
                        </a:cubicBezTo>
                        <a:cubicBezTo>
                          <a:pt x="45" y="35"/>
                          <a:pt x="44" y="36"/>
                          <a:pt x="43" y="36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" name="Google Shape;411;p28"/>
                  <p:cNvSpPr/>
                  <p:nvPr/>
                </p:nvSpPr>
                <p:spPr>
                  <a:xfrm>
                    <a:off x="7357997" y="1525745"/>
                    <a:ext cx="18347" cy="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63" extrusionOk="0">
                        <a:moveTo>
                          <a:pt x="7" y="62"/>
                        </a:moveTo>
                        <a:lnTo>
                          <a:pt x="7" y="62"/>
                        </a:lnTo>
                        <a:cubicBezTo>
                          <a:pt x="6" y="62"/>
                          <a:pt x="4" y="62"/>
                          <a:pt x="3" y="62"/>
                        </a:cubicBezTo>
                        <a:cubicBezTo>
                          <a:pt x="2" y="61"/>
                          <a:pt x="2" y="60"/>
                          <a:pt x="1" y="59"/>
                        </a:cubicBezTo>
                        <a:cubicBezTo>
                          <a:pt x="0" y="58"/>
                          <a:pt x="0" y="57"/>
                          <a:pt x="0" y="56"/>
                        </a:cubicBezTo>
                        <a:lnTo>
                          <a:pt x="0" y="7"/>
                        </a:lnTo>
                        <a:lnTo>
                          <a:pt x="0" y="7"/>
                        </a:lnTo>
                        <a:cubicBezTo>
                          <a:pt x="0" y="5"/>
                          <a:pt x="0" y="4"/>
                          <a:pt x="1" y="3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4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1"/>
                        </a:cubicBezTo>
                        <a:cubicBezTo>
                          <a:pt x="11" y="1"/>
                          <a:pt x="12" y="2"/>
                          <a:pt x="12" y="3"/>
                        </a:cubicBezTo>
                        <a:cubicBezTo>
                          <a:pt x="13" y="4"/>
                          <a:pt x="13" y="5"/>
                          <a:pt x="13" y="7"/>
                        </a:cubicBezTo>
                        <a:lnTo>
                          <a:pt x="13" y="7"/>
                        </a:lnTo>
                        <a:lnTo>
                          <a:pt x="13" y="56"/>
                        </a:lnTo>
                        <a:lnTo>
                          <a:pt x="13" y="56"/>
                        </a:lnTo>
                        <a:lnTo>
                          <a:pt x="13" y="56"/>
                        </a:lnTo>
                        <a:cubicBezTo>
                          <a:pt x="13" y="57"/>
                          <a:pt x="13" y="58"/>
                          <a:pt x="12" y="59"/>
                        </a:cubicBezTo>
                        <a:cubicBezTo>
                          <a:pt x="12" y="60"/>
                          <a:pt x="11" y="61"/>
                          <a:pt x="10" y="62"/>
                        </a:cubicBezTo>
                        <a:cubicBezTo>
                          <a:pt x="9" y="62"/>
                          <a:pt x="8" y="62"/>
                          <a:pt x="7" y="62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" name="Google Shape;412;p28"/>
                  <p:cNvSpPr/>
                  <p:nvPr/>
                </p:nvSpPr>
                <p:spPr>
                  <a:xfrm>
                    <a:off x="7419160" y="1556137"/>
                    <a:ext cx="48931" cy="66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50" extrusionOk="0">
                        <a:moveTo>
                          <a:pt x="7" y="49"/>
                        </a:moveTo>
                        <a:lnTo>
                          <a:pt x="7" y="49"/>
                        </a:lnTo>
                        <a:lnTo>
                          <a:pt x="7" y="49"/>
                        </a:lnTo>
                        <a:cubicBezTo>
                          <a:pt x="5" y="49"/>
                          <a:pt x="4" y="49"/>
                          <a:pt x="3" y="48"/>
                        </a:cubicBezTo>
                        <a:lnTo>
                          <a:pt x="3" y="48"/>
                        </a:lnTo>
                        <a:lnTo>
                          <a:pt x="3" y="48"/>
                        </a:lnTo>
                        <a:cubicBezTo>
                          <a:pt x="2" y="48"/>
                          <a:pt x="2" y="47"/>
                          <a:pt x="1" y="46"/>
                        </a:cubicBezTo>
                        <a:cubicBezTo>
                          <a:pt x="0" y="45"/>
                          <a:pt x="0" y="44"/>
                          <a:pt x="0" y="43"/>
                        </a:cubicBezTo>
                        <a:cubicBezTo>
                          <a:pt x="0" y="42"/>
                          <a:pt x="0" y="40"/>
                          <a:pt x="1" y="39"/>
                        </a:cubicBezTo>
                        <a:lnTo>
                          <a:pt x="23" y="3"/>
                        </a:lnTo>
                        <a:lnTo>
                          <a:pt x="23" y="3"/>
                        </a:lnTo>
                        <a:cubicBezTo>
                          <a:pt x="24" y="2"/>
                          <a:pt x="25" y="1"/>
                          <a:pt x="26" y="1"/>
                        </a:cubicBezTo>
                        <a:cubicBezTo>
                          <a:pt x="27" y="0"/>
                          <a:pt x="28" y="0"/>
                          <a:pt x="29" y="0"/>
                        </a:cubicBezTo>
                        <a:cubicBezTo>
                          <a:pt x="30" y="0"/>
                          <a:pt x="31" y="0"/>
                          <a:pt x="32" y="0"/>
                        </a:cubicBezTo>
                        <a:lnTo>
                          <a:pt x="32" y="0"/>
                        </a:lnTo>
                        <a:cubicBezTo>
                          <a:pt x="33" y="1"/>
                          <a:pt x="34" y="2"/>
                          <a:pt x="34" y="3"/>
                        </a:cubicBezTo>
                        <a:cubicBezTo>
                          <a:pt x="35" y="4"/>
                          <a:pt x="35" y="5"/>
                          <a:pt x="35" y="6"/>
                        </a:cubicBezTo>
                        <a:cubicBezTo>
                          <a:pt x="35" y="7"/>
                          <a:pt x="35" y="8"/>
                          <a:pt x="34" y="9"/>
                        </a:cubicBezTo>
                        <a:lnTo>
                          <a:pt x="12" y="46"/>
                        </a:lnTo>
                        <a:lnTo>
                          <a:pt x="12" y="46"/>
                        </a:lnTo>
                        <a:cubicBezTo>
                          <a:pt x="11" y="47"/>
                          <a:pt x="11" y="47"/>
                          <a:pt x="10" y="48"/>
                        </a:cubicBezTo>
                        <a:cubicBezTo>
                          <a:pt x="9" y="48"/>
                          <a:pt x="8" y="49"/>
                          <a:pt x="7" y="49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" name="Google Shape;413;p28"/>
                  <p:cNvSpPr/>
                  <p:nvPr/>
                </p:nvSpPr>
                <p:spPr>
                  <a:xfrm>
                    <a:off x="7468092" y="1057690"/>
                    <a:ext cx="287466" cy="389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" h="281" extrusionOk="0">
                        <a:moveTo>
                          <a:pt x="0" y="0"/>
                        </a:moveTo>
                        <a:cubicBezTo>
                          <a:pt x="0" y="0"/>
                          <a:pt x="207" y="244"/>
                          <a:pt x="198" y="262"/>
                        </a:cubicBezTo>
                        <a:cubicBezTo>
                          <a:pt x="189" y="280"/>
                          <a:pt x="145" y="256"/>
                          <a:pt x="145" y="256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" name="Google Shape;414;p28"/>
                  <p:cNvSpPr/>
                  <p:nvPr/>
                </p:nvSpPr>
                <p:spPr>
                  <a:xfrm>
                    <a:off x="7394695" y="1173186"/>
                    <a:ext cx="281353" cy="249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" h="181" extrusionOk="0">
                        <a:moveTo>
                          <a:pt x="195" y="179"/>
                        </a:moveTo>
                        <a:lnTo>
                          <a:pt x="195" y="179"/>
                        </a:lnTo>
                        <a:lnTo>
                          <a:pt x="194" y="179"/>
                        </a:lnTo>
                        <a:lnTo>
                          <a:pt x="194" y="179"/>
                        </a:lnTo>
                        <a:lnTo>
                          <a:pt x="194" y="179"/>
                        </a:lnTo>
                        <a:cubicBezTo>
                          <a:pt x="168" y="171"/>
                          <a:pt x="143" y="158"/>
                          <a:pt x="120" y="146"/>
                        </a:cubicBezTo>
                        <a:cubicBezTo>
                          <a:pt x="116" y="143"/>
                          <a:pt x="112" y="141"/>
                          <a:pt x="108" y="139"/>
                        </a:cubicBezTo>
                        <a:cubicBezTo>
                          <a:pt x="50" y="103"/>
                          <a:pt x="12" y="58"/>
                          <a:pt x="0" y="9"/>
                        </a:cubicBezTo>
                        <a:lnTo>
                          <a:pt x="0" y="9"/>
                        </a:lnTo>
                        <a:cubicBezTo>
                          <a:pt x="0" y="8"/>
                          <a:pt x="0" y="8"/>
                          <a:pt x="0" y="7"/>
                        </a:cubicBezTo>
                        <a:cubicBezTo>
                          <a:pt x="0" y="6"/>
                          <a:pt x="0" y="5"/>
                          <a:pt x="1" y="4"/>
                        </a:cubicBezTo>
                        <a:cubicBezTo>
                          <a:pt x="2" y="3"/>
                          <a:pt x="2" y="1"/>
                          <a:pt x="3" y="1"/>
                        </a:cubicBezTo>
                        <a:cubicBezTo>
                          <a:pt x="4" y="0"/>
                          <a:pt x="6" y="1"/>
                          <a:pt x="7" y="1"/>
                        </a:cubicBezTo>
                        <a:cubicBezTo>
                          <a:pt x="8" y="1"/>
                          <a:pt x="9" y="0"/>
                          <a:pt x="10" y="1"/>
                        </a:cubicBezTo>
                        <a:cubicBezTo>
                          <a:pt x="11" y="1"/>
                          <a:pt x="11" y="3"/>
                          <a:pt x="12" y="4"/>
                        </a:cubicBezTo>
                        <a:cubicBezTo>
                          <a:pt x="13" y="4"/>
                          <a:pt x="13" y="5"/>
                          <a:pt x="13" y="6"/>
                        </a:cubicBezTo>
                        <a:cubicBezTo>
                          <a:pt x="41" y="116"/>
                          <a:pt x="196" y="166"/>
                          <a:pt x="198" y="167"/>
                        </a:cubicBezTo>
                        <a:lnTo>
                          <a:pt x="198" y="167"/>
                        </a:lnTo>
                        <a:lnTo>
                          <a:pt x="199" y="167"/>
                        </a:lnTo>
                        <a:cubicBezTo>
                          <a:pt x="200" y="168"/>
                          <a:pt x="201" y="169"/>
                          <a:pt x="201" y="170"/>
                        </a:cubicBezTo>
                        <a:cubicBezTo>
                          <a:pt x="202" y="171"/>
                          <a:pt x="202" y="172"/>
                          <a:pt x="202" y="173"/>
                        </a:cubicBezTo>
                        <a:cubicBezTo>
                          <a:pt x="202" y="174"/>
                          <a:pt x="202" y="175"/>
                          <a:pt x="201" y="176"/>
                        </a:cubicBezTo>
                        <a:cubicBezTo>
                          <a:pt x="201" y="177"/>
                          <a:pt x="200" y="178"/>
                          <a:pt x="199" y="179"/>
                        </a:cubicBezTo>
                        <a:cubicBezTo>
                          <a:pt x="198" y="179"/>
                          <a:pt x="197" y="180"/>
                          <a:pt x="196" y="180"/>
                        </a:cubicBezTo>
                        <a:lnTo>
                          <a:pt x="195" y="179"/>
                        </a:ln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" name="Google Shape;415;p28"/>
                  <p:cNvSpPr/>
                  <p:nvPr/>
                </p:nvSpPr>
                <p:spPr>
                  <a:xfrm>
                    <a:off x="7119456" y="1215734"/>
                    <a:ext cx="55046" cy="30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" h="21" extrusionOk="0">
                        <a:moveTo>
                          <a:pt x="20" y="20"/>
                        </a:moveTo>
                        <a:lnTo>
                          <a:pt x="19" y="20"/>
                        </a:lnTo>
                        <a:lnTo>
                          <a:pt x="19" y="20"/>
                        </a:lnTo>
                        <a:cubicBezTo>
                          <a:pt x="15" y="19"/>
                          <a:pt x="11" y="18"/>
                          <a:pt x="8" y="17"/>
                        </a:cubicBezTo>
                        <a:cubicBezTo>
                          <a:pt x="5" y="15"/>
                          <a:pt x="3" y="13"/>
                          <a:pt x="1" y="10"/>
                        </a:cubicBezTo>
                        <a:lnTo>
                          <a:pt x="1" y="10"/>
                        </a:lnTo>
                        <a:lnTo>
                          <a:pt x="1" y="10"/>
                        </a:lnTo>
                        <a:cubicBezTo>
                          <a:pt x="0" y="9"/>
                          <a:pt x="0" y="8"/>
                          <a:pt x="0" y="7"/>
                        </a:cubicBezTo>
                        <a:cubicBezTo>
                          <a:pt x="0" y="6"/>
                          <a:pt x="0" y="4"/>
                          <a:pt x="1" y="3"/>
                        </a:cubicBezTo>
                        <a:lnTo>
                          <a:pt x="2" y="2"/>
                        </a:lnTo>
                        <a:lnTo>
                          <a:pt x="2" y="2"/>
                        </a:ln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4" y="1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1"/>
                        </a:cubicBezTo>
                        <a:cubicBezTo>
                          <a:pt x="10" y="1"/>
                          <a:pt x="10" y="2"/>
                          <a:pt x="11" y="3"/>
                        </a:cubicBezTo>
                        <a:lnTo>
                          <a:pt x="11" y="3"/>
                        </a:lnTo>
                        <a:cubicBezTo>
                          <a:pt x="12" y="4"/>
                          <a:pt x="13" y="5"/>
                          <a:pt x="14" y="6"/>
                        </a:cubicBezTo>
                        <a:cubicBezTo>
                          <a:pt x="16" y="6"/>
                          <a:pt x="17" y="7"/>
                          <a:pt x="19" y="7"/>
                        </a:cubicBezTo>
                        <a:lnTo>
                          <a:pt x="19" y="7"/>
                        </a:lnTo>
                        <a:cubicBezTo>
                          <a:pt x="21" y="7"/>
                          <a:pt x="22" y="5"/>
                          <a:pt x="24" y="5"/>
                        </a:cubicBezTo>
                        <a:cubicBezTo>
                          <a:pt x="26" y="4"/>
                          <a:pt x="27" y="3"/>
                          <a:pt x="28" y="2"/>
                        </a:cubicBezTo>
                        <a:lnTo>
                          <a:pt x="28" y="2"/>
                        </a:lnTo>
                        <a:lnTo>
                          <a:pt x="29" y="1"/>
                        </a:lnTo>
                        <a:cubicBezTo>
                          <a:pt x="30" y="1"/>
                          <a:pt x="32" y="0"/>
                          <a:pt x="33" y="0"/>
                        </a:cubicBezTo>
                        <a:cubicBezTo>
                          <a:pt x="35" y="0"/>
                          <a:pt x="35" y="1"/>
                          <a:pt x="36" y="1"/>
                        </a:cubicBezTo>
                        <a:lnTo>
                          <a:pt x="37" y="2"/>
                        </a:lnTo>
                        <a:lnTo>
                          <a:pt x="37" y="2"/>
                        </a:lnTo>
                        <a:cubicBezTo>
                          <a:pt x="38" y="3"/>
                          <a:pt x="38" y="3"/>
                          <a:pt x="38" y="4"/>
                        </a:cubicBezTo>
                        <a:cubicBezTo>
                          <a:pt x="39" y="5"/>
                          <a:pt x="39" y="6"/>
                          <a:pt x="39" y="7"/>
                        </a:cubicBezTo>
                        <a:cubicBezTo>
                          <a:pt x="39" y="8"/>
                          <a:pt x="39" y="8"/>
                          <a:pt x="38" y="10"/>
                        </a:cubicBezTo>
                        <a:cubicBezTo>
                          <a:pt x="38" y="11"/>
                          <a:pt x="38" y="11"/>
                          <a:pt x="37" y="12"/>
                        </a:cubicBezTo>
                        <a:lnTo>
                          <a:pt x="37" y="12"/>
                        </a:lnTo>
                        <a:cubicBezTo>
                          <a:pt x="35" y="13"/>
                          <a:pt x="33" y="15"/>
                          <a:pt x="31" y="16"/>
                        </a:cubicBezTo>
                        <a:cubicBezTo>
                          <a:pt x="28" y="18"/>
                          <a:pt x="24" y="20"/>
                          <a:pt x="20" y="20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" name="Google Shape;416;p28"/>
                  <p:cNvSpPr/>
                  <p:nvPr/>
                </p:nvSpPr>
                <p:spPr>
                  <a:xfrm>
                    <a:off x="7156154" y="1270444"/>
                    <a:ext cx="42813" cy="24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8" extrusionOk="0">
                        <a:moveTo>
                          <a:pt x="14" y="17"/>
                        </a:moveTo>
                        <a:lnTo>
                          <a:pt x="14" y="17"/>
                        </a:lnTo>
                        <a:lnTo>
                          <a:pt x="14" y="17"/>
                        </a:lnTo>
                        <a:cubicBezTo>
                          <a:pt x="11" y="17"/>
                          <a:pt x="8" y="16"/>
                          <a:pt x="5" y="15"/>
                        </a:cubicBezTo>
                        <a:cubicBezTo>
                          <a:pt x="4" y="14"/>
                          <a:pt x="2" y="13"/>
                          <a:pt x="1" y="11"/>
                        </a:cubicBezTo>
                        <a:lnTo>
                          <a:pt x="1" y="11"/>
                        </a:lnTo>
                        <a:lnTo>
                          <a:pt x="1" y="11"/>
                        </a:lnTo>
                        <a:cubicBezTo>
                          <a:pt x="0" y="10"/>
                          <a:pt x="0" y="8"/>
                          <a:pt x="0" y="7"/>
                        </a:cubicBezTo>
                        <a:cubicBezTo>
                          <a:pt x="0" y="6"/>
                          <a:pt x="1" y="5"/>
                          <a:pt x="1" y="4"/>
                        </a:cubicBezTo>
                        <a:cubicBezTo>
                          <a:pt x="2" y="3"/>
                          <a:pt x="2" y="2"/>
                          <a:pt x="3" y="2"/>
                        </a:cubicBezTo>
                        <a:cubicBezTo>
                          <a:pt x="4" y="1"/>
                          <a:pt x="6" y="1"/>
                          <a:pt x="7" y="1"/>
                        </a:cubicBezTo>
                        <a:cubicBezTo>
                          <a:pt x="9" y="1"/>
                          <a:pt x="9" y="1"/>
                          <a:pt x="10" y="2"/>
                        </a:cubicBezTo>
                        <a:lnTo>
                          <a:pt x="11" y="2"/>
                        </a:lnTo>
                        <a:cubicBezTo>
                          <a:pt x="13" y="5"/>
                          <a:pt x="16" y="4"/>
                          <a:pt x="19" y="2"/>
                        </a:cubicBezTo>
                        <a:lnTo>
                          <a:pt x="19" y="2"/>
                        </a:lnTo>
                        <a:cubicBezTo>
                          <a:pt x="19" y="2"/>
                          <a:pt x="19" y="1"/>
                          <a:pt x="20" y="1"/>
                        </a:cubicBezTo>
                        <a:cubicBezTo>
                          <a:pt x="21" y="1"/>
                          <a:pt x="22" y="0"/>
                          <a:pt x="23" y="0"/>
                        </a:cubicBezTo>
                        <a:cubicBezTo>
                          <a:pt x="24" y="0"/>
                          <a:pt x="25" y="0"/>
                          <a:pt x="26" y="1"/>
                        </a:cubicBezTo>
                        <a:cubicBezTo>
                          <a:pt x="27" y="1"/>
                          <a:pt x="29" y="3"/>
                          <a:pt x="29" y="4"/>
                        </a:cubicBezTo>
                        <a:cubicBezTo>
                          <a:pt x="30" y="5"/>
                          <a:pt x="30" y="6"/>
                          <a:pt x="30" y="7"/>
                        </a:cubicBezTo>
                        <a:cubicBezTo>
                          <a:pt x="30" y="8"/>
                          <a:pt x="30" y="9"/>
                          <a:pt x="29" y="10"/>
                        </a:cubicBezTo>
                        <a:cubicBezTo>
                          <a:pt x="28" y="11"/>
                          <a:pt x="28" y="12"/>
                          <a:pt x="27" y="12"/>
                        </a:cubicBezTo>
                        <a:lnTo>
                          <a:pt x="27" y="12"/>
                        </a:lnTo>
                        <a:cubicBezTo>
                          <a:pt x="26" y="13"/>
                          <a:pt x="25" y="13"/>
                          <a:pt x="24" y="14"/>
                        </a:cubicBezTo>
                        <a:cubicBezTo>
                          <a:pt x="21" y="15"/>
                          <a:pt x="18" y="17"/>
                          <a:pt x="15" y="17"/>
                        </a:cubicBezTo>
                        <a:cubicBezTo>
                          <a:pt x="14" y="17"/>
                          <a:pt x="14" y="17"/>
                          <a:pt x="14" y="17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" name="Google Shape;417;p28"/>
                  <p:cNvSpPr/>
                  <p:nvPr/>
                </p:nvSpPr>
                <p:spPr>
                  <a:xfrm>
                    <a:off x="7168387" y="1233972"/>
                    <a:ext cx="42813" cy="2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" h="19" extrusionOk="0">
                        <a:moveTo>
                          <a:pt x="16" y="18"/>
                        </a:moveTo>
                        <a:lnTo>
                          <a:pt x="16" y="18"/>
                        </a:lnTo>
                        <a:cubicBezTo>
                          <a:pt x="13" y="18"/>
                          <a:pt x="10" y="17"/>
                          <a:pt x="7" y="15"/>
                        </a:cubicBezTo>
                        <a:cubicBezTo>
                          <a:pt x="5" y="14"/>
                          <a:pt x="4" y="13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2" y="11"/>
                          <a:pt x="1" y="10"/>
                        </a:cubicBezTo>
                        <a:cubicBezTo>
                          <a:pt x="1" y="9"/>
                          <a:pt x="0" y="8"/>
                          <a:pt x="0" y="7"/>
                        </a:cubicBezTo>
                        <a:cubicBezTo>
                          <a:pt x="0" y="6"/>
                          <a:pt x="1" y="5"/>
                          <a:pt x="1" y="4"/>
                        </a:cubicBezTo>
                        <a:cubicBezTo>
                          <a:pt x="2" y="3"/>
                          <a:pt x="3" y="1"/>
                          <a:pt x="4" y="1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1"/>
                        </a:cubicBezTo>
                        <a:cubicBezTo>
                          <a:pt x="11" y="1"/>
                          <a:pt x="12" y="2"/>
                          <a:pt x="12" y="3"/>
                        </a:cubicBezTo>
                        <a:cubicBezTo>
                          <a:pt x="15" y="5"/>
                          <a:pt x="17" y="5"/>
                          <a:pt x="20" y="2"/>
                        </a:cubicBezTo>
                        <a:lnTo>
                          <a:pt x="20" y="2"/>
                        </a:lnTo>
                        <a:lnTo>
                          <a:pt x="21" y="2"/>
                        </a:lnTo>
                        <a:cubicBezTo>
                          <a:pt x="22" y="1"/>
                          <a:pt x="23" y="1"/>
                          <a:pt x="24" y="1"/>
                        </a:cubicBezTo>
                        <a:cubicBezTo>
                          <a:pt x="25" y="1"/>
                          <a:pt x="27" y="1"/>
                          <a:pt x="28" y="2"/>
                        </a:cubicBezTo>
                        <a:lnTo>
                          <a:pt x="29" y="3"/>
                        </a:lnTo>
                        <a:lnTo>
                          <a:pt x="29" y="3"/>
                        </a:ln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31" y="5"/>
                          <a:pt x="31" y="5"/>
                          <a:pt x="31" y="7"/>
                        </a:cubicBezTo>
                        <a:cubicBezTo>
                          <a:pt x="31" y="8"/>
                          <a:pt x="31" y="10"/>
                          <a:pt x="30" y="11"/>
                        </a:cubicBezTo>
                        <a:cubicBezTo>
                          <a:pt x="30" y="11"/>
                          <a:pt x="29" y="12"/>
                          <a:pt x="28" y="13"/>
                        </a:cubicBezTo>
                        <a:lnTo>
                          <a:pt x="28" y="13"/>
                        </a:lnTo>
                        <a:cubicBezTo>
                          <a:pt x="27" y="13"/>
                          <a:pt x="26" y="14"/>
                          <a:pt x="25" y="15"/>
                        </a:cubicBezTo>
                        <a:cubicBezTo>
                          <a:pt x="22" y="17"/>
                          <a:pt x="19" y="18"/>
                          <a:pt x="16" y="18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p28"/>
                  <p:cNvSpPr/>
                  <p:nvPr/>
                </p:nvSpPr>
                <p:spPr>
                  <a:xfrm>
                    <a:off x="7517023" y="1568294"/>
                    <a:ext cx="42813" cy="24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" h="18" extrusionOk="0">
                        <a:moveTo>
                          <a:pt x="15" y="17"/>
                        </a:moveTo>
                        <a:lnTo>
                          <a:pt x="15" y="17"/>
                        </a:lnTo>
                        <a:cubicBezTo>
                          <a:pt x="11" y="17"/>
                          <a:pt x="8" y="16"/>
                          <a:pt x="6" y="15"/>
                        </a:cubicBezTo>
                        <a:cubicBezTo>
                          <a:pt x="4" y="14"/>
                          <a:pt x="3" y="13"/>
                          <a:pt x="2" y="11"/>
                        </a:cubicBezTo>
                        <a:lnTo>
                          <a:pt x="2" y="11"/>
                        </a:lnTo>
                        <a:cubicBezTo>
                          <a:pt x="1" y="11"/>
                          <a:pt x="2" y="11"/>
                          <a:pt x="1" y="10"/>
                        </a:cubicBezTo>
                        <a:cubicBezTo>
                          <a:pt x="0" y="8"/>
                          <a:pt x="0" y="8"/>
                          <a:pt x="0" y="7"/>
                        </a:cubicBezTo>
                        <a:cubicBezTo>
                          <a:pt x="0" y="6"/>
                          <a:pt x="0" y="5"/>
                          <a:pt x="1" y="4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lnTo>
                          <a:pt x="2" y="2"/>
                        </a:ln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4" y="0"/>
                          <a:pt x="5" y="1"/>
                          <a:pt x="6" y="1"/>
                        </a:cubicBezTo>
                        <a:cubicBezTo>
                          <a:pt x="7" y="1"/>
                          <a:pt x="8" y="0"/>
                          <a:pt x="9" y="1"/>
                        </a:cubicBezTo>
                        <a:cubicBezTo>
                          <a:pt x="10" y="1"/>
                          <a:pt x="10" y="2"/>
                          <a:pt x="11" y="3"/>
                        </a:cubicBezTo>
                        <a:cubicBezTo>
                          <a:pt x="13" y="5"/>
                          <a:pt x="16" y="4"/>
                          <a:pt x="18" y="2"/>
                        </a:cubicBezTo>
                        <a:lnTo>
                          <a:pt x="18" y="2"/>
                        </a:lnTo>
                        <a:cubicBezTo>
                          <a:pt x="19" y="2"/>
                          <a:pt x="19" y="1"/>
                          <a:pt x="19" y="1"/>
                        </a:cubicBezTo>
                        <a:cubicBezTo>
                          <a:pt x="20" y="1"/>
                          <a:pt x="22" y="0"/>
                          <a:pt x="23" y="0"/>
                        </a:cubicBezTo>
                        <a:cubicBezTo>
                          <a:pt x="25" y="0"/>
                          <a:pt x="25" y="0"/>
                          <a:pt x="26" y="1"/>
                        </a:cubicBezTo>
                        <a:cubicBezTo>
                          <a:pt x="27" y="1"/>
                          <a:pt x="27" y="2"/>
                          <a:pt x="28" y="3"/>
                        </a:cubicBezTo>
                        <a:lnTo>
                          <a:pt x="28" y="3"/>
                        </a:lnTo>
                        <a:lnTo>
                          <a:pt x="28" y="3"/>
                        </a:lnTo>
                        <a:cubicBezTo>
                          <a:pt x="29" y="4"/>
                          <a:pt x="29" y="6"/>
                          <a:pt x="29" y="7"/>
                        </a:cubicBezTo>
                        <a:cubicBezTo>
                          <a:pt x="29" y="8"/>
                          <a:pt x="29" y="8"/>
                          <a:pt x="28" y="10"/>
                        </a:cubicBezTo>
                        <a:cubicBezTo>
                          <a:pt x="28" y="11"/>
                          <a:pt x="27" y="11"/>
                          <a:pt x="27" y="12"/>
                        </a:cubicBezTo>
                        <a:lnTo>
                          <a:pt x="27" y="12"/>
                        </a:lnTo>
                        <a:cubicBezTo>
                          <a:pt x="26" y="13"/>
                          <a:pt x="24" y="14"/>
                          <a:pt x="23" y="15"/>
                        </a:cubicBezTo>
                        <a:cubicBezTo>
                          <a:pt x="20" y="16"/>
                          <a:pt x="18" y="17"/>
                          <a:pt x="15" y="17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" name="Google Shape;419;p28"/>
                  <p:cNvSpPr/>
                  <p:nvPr/>
                </p:nvSpPr>
                <p:spPr>
                  <a:xfrm>
                    <a:off x="7492557" y="1537903"/>
                    <a:ext cx="42813" cy="24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8" extrusionOk="0">
                        <a:moveTo>
                          <a:pt x="14" y="17"/>
                        </a:moveTo>
                        <a:lnTo>
                          <a:pt x="14" y="17"/>
                        </a:lnTo>
                        <a:lnTo>
                          <a:pt x="14" y="17"/>
                        </a:lnTo>
                        <a:cubicBezTo>
                          <a:pt x="11" y="17"/>
                          <a:pt x="8" y="17"/>
                          <a:pt x="5" y="15"/>
                        </a:cubicBezTo>
                        <a:cubicBezTo>
                          <a:pt x="4" y="14"/>
                          <a:pt x="2" y="13"/>
                          <a:pt x="1" y="12"/>
                        </a:cubicBezTo>
                        <a:lnTo>
                          <a:pt x="1" y="12"/>
                        </a:ln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0"/>
                          <a:pt x="0" y="9"/>
                          <a:pt x="0" y="8"/>
                        </a:cubicBezTo>
                        <a:cubicBezTo>
                          <a:pt x="0" y="7"/>
                          <a:pt x="1" y="5"/>
                          <a:pt x="1" y="4"/>
                        </a:cubicBezTo>
                        <a:cubicBezTo>
                          <a:pt x="2" y="3"/>
                          <a:pt x="2" y="3"/>
                          <a:pt x="3" y="2"/>
                        </a:cubicBez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8" y="1"/>
                          <a:pt x="9" y="1"/>
                          <a:pt x="10" y="2"/>
                        </a:cubicBezTo>
                        <a:cubicBezTo>
                          <a:pt x="10" y="2"/>
                          <a:pt x="11" y="2"/>
                          <a:pt x="11" y="3"/>
                        </a:cubicBezTo>
                        <a:cubicBezTo>
                          <a:pt x="13" y="5"/>
                          <a:pt x="16" y="5"/>
                          <a:pt x="19" y="2"/>
                        </a:cubicBezTo>
                        <a:lnTo>
                          <a:pt x="19" y="2"/>
                        </a:lnTo>
                        <a:cubicBezTo>
                          <a:pt x="19" y="2"/>
                          <a:pt x="19" y="1"/>
                          <a:pt x="20" y="1"/>
                        </a:cubicBezTo>
                        <a:cubicBezTo>
                          <a:pt x="21" y="0"/>
                          <a:pt x="22" y="1"/>
                          <a:pt x="23" y="1"/>
                        </a:cubicBezTo>
                        <a:cubicBezTo>
                          <a:pt x="24" y="1"/>
                          <a:pt x="25" y="0"/>
                          <a:pt x="26" y="1"/>
                        </a:cubicBezTo>
                        <a:cubicBezTo>
                          <a:pt x="27" y="1"/>
                          <a:pt x="29" y="3"/>
                          <a:pt x="29" y="4"/>
                        </a:cubicBezTo>
                        <a:cubicBezTo>
                          <a:pt x="30" y="5"/>
                          <a:pt x="30" y="6"/>
                          <a:pt x="30" y="7"/>
                        </a:cubicBezTo>
                        <a:cubicBezTo>
                          <a:pt x="30" y="8"/>
                          <a:pt x="30" y="10"/>
                          <a:pt x="29" y="11"/>
                        </a:cubicBezTo>
                        <a:cubicBezTo>
                          <a:pt x="28" y="11"/>
                          <a:pt x="28" y="12"/>
                          <a:pt x="27" y="12"/>
                        </a:cubicBezTo>
                        <a:lnTo>
                          <a:pt x="27" y="12"/>
                        </a:lnTo>
                        <a:cubicBezTo>
                          <a:pt x="26" y="13"/>
                          <a:pt x="25" y="14"/>
                          <a:pt x="24" y="15"/>
                        </a:cubicBezTo>
                        <a:cubicBezTo>
                          <a:pt x="21" y="16"/>
                          <a:pt x="18" y="17"/>
                          <a:pt x="14" y="17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p28"/>
                  <p:cNvSpPr/>
                  <p:nvPr/>
                </p:nvSpPr>
                <p:spPr>
                  <a:xfrm>
                    <a:off x="7547603" y="1513588"/>
                    <a:ext cx="42813" cy="24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18" extrusionOk="0">
                        <a:moveTo>
                          <a:pt x="15" y="17"/>
                        </a:moveTo>
                        <a:lnTo>
                          <a:pt x="15" y="17"/>
                        </a:lnTo>
                        <a:lnTo>
                          <a:pt x="15" y="17"/>
                        </a:lnTo>
                        <a:cubicBezTo>
                          <a:pt x="12" y="17"/>
                          <a:pt x="9" y="16"/>
                          <a:pt x="6" y="15"/>
                        </a:cubicBezTo>
                        <a:cubicBezTo>
                          <a:pt x="4" y="14"/>
                          <a:pt x="3" y="12"/>
                          <a:pt x="2" y="11"/>
                        </a:cubicBezTo>
                        <a:lnTo>
                          <a:pt x="2" y="11"/>
                        </a:lnTo>
                        <a:lnTo>
                          <a:pt x="1" y="11"/>
                        </a:lnTo>
                        <a:cubicBezTo>
                          <a:pt x="1" y="10"/>
                          <a:pt x="0" y="8"/>
                          <a:pt x="0" y="7"/>
                        </a:cubicBezTo>
                        <a:cubicBezTo>
                          <a:pt x="0" y="6"/>
                          <a:pt x="1" y="5"/>
                          <a:pt x="1" y="4"/>
                        </a:cubicBezTo>
                        <a:cubicBezTo>
                          <a:pt x="2" y="3"/>
                          <a:pt x="3" y="2"/>
                          <a:pt x="4" y="2"/>
                        </a:cubicBezTo>
                        <a:cubicBezTo>
                          <a:pt x="5" y="1"/>
                          <a:pt x="6" y="1"/>
                          <a:pt x="7" y="1"/>
                        </a:cubicBezTo>
                        <a:cubicBezTo>
                          <a:pt x="8" y="1"/>
                          <a:pt x="9" y="1"/>
                          <a:pt x="10" y="2"/>
                        </a:cubicBezTo>
                        <a:cubicBezTo>
                          <a:pt x="11" y="2"/>
                          <a:pt x="11" y="2"/>
                          <a:pt x="12" y="2"/>
                        </a:cubicBezTo>
                        <a:cubicBezTo>
                          <a:pt x="14" y="4"/>
                          <a:pt x="16" y="4"/>
                          <a:pt x="19" y="2"/>
                        </a:cubicBezTo>
                        <a:lnTo>
                          <a:pt x="19" y="2"/>
                        </a:lnTo>
                        <a:lnTo>
                          <a:pt x="20" y="1"/>
                        </a:lnTo>
                        <a:cubicBezTo>
                          <a:pt x="21" y="1"/>
                          <a:pt x="22" y="0"/>
                          <a:pt x="23" y="0"/>
                        </a:cubicBezTo>
                        <a:cubicBezTo>
                          <a:pt x="25" y="0"/>
                          <a:pt x="26" y="0"/>
                          <a:pt x="27" y="1"/>
                        </a:cubicBezTo>
                        <a:cubicBezTo>
                          <a:pt x="28" y="1"/>
                          <a:pt x="28" y="2"/>
                          <a:pt x="28" y="3"/>
                        </a:cubicBezTo>
                        <a:lnTo>
                          <a:pt x="28" y="3"/>
                        </a:lnTo>
                        <a:cubicBezTo>
                          <a:pt x="29" y="3"/>
                          <a:pt x="29" y="3"/>
                          <a:pt x="29" y="4"/>
                        </a:cubicBezTo>
                        <a:cubicBezTo>
                          <a:pt x="30" y="5"/>
                          <a:pt x="30" y="6"/>
                          <a:pt x="30" y="7"/>
                        </a:cubicBezTo>
                        <a:cubicBezTo>
                          <a:pt x="30" y="8"/>
                          <a:pt x="30" y="8"/>
                          <a:pt x="29" y="10"/>
                        </a:cubicBezTo>
                        <a:cubicBezTo>
                          <a:pt x="29" y="11"/>
                          <a:pt x="28" y="11"/>
                          <a:pt x="28" y="12"/>
                        </a:cubicBezTo>
                        <a:lnTo>
                          <a:pt x="28" y="12"/>
                        </a:lnTo>
                        <a:cubicBezTo>
                          <a:pt x="27" y="13"/>
                          <a:pt x="25" y="13"/>
                          <a:pt x="24" y="14"/>
                        </a:cubicBezTo>
                        <a:cubicBezTo>
                          <a:pt x="21" y="15"/>
                          <a:pt x="18" y="17"/>
                          <a:pt x="15" y="17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" name="Google Shape;421;p28"/>
                  <p:cNvSpPr/>
                  <p:nvPr/>
                </p:nvSpPr>
                <p:spPr>
                  <a:xfrm>
                    <a:off x="7596534" y="1300835"/>
                    <a:ext cx="85630" cy="4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" h="35" extrusionOk="0">
                        <a:moveTo>
                          <a:pt x="47" y="34"/>
                        </a:moveTo>
                        <a:cubicBezTo>
                          <a:pt x="36" y="34"/>
                          <a:pt x="21" y="26"/>
                          <a:pt x="2" y="12"/>
                        </a:cubicBezTo>
                        <a:lnTo>
                          <a:pt x="2" y="12"/>
                        </a:lnTo>
                        <a:cubicBezTo>
                          <a:pt x="2" y="12"/>
                          <a:pt x="2" y="11"/>
                          <a:pt x="1" y="10"/>
                        </a:cubicBezTo>
                        <a:cubicBezTo>
                          <a:pt x="0" y="8"/>
                          <a:pt x="0" y="8"/>
                          <a:pt x="0" y="7"/>
                        </a:cubicBezTo>
                        <a:cubicBezTo>
                          <a:pt x="0" y="6"/>
                          <a:pt x="1" y="5"/>
                          <a:pt x="1" y="4"/>
                        </a:cubicBezTo>
                        <a:cubicBezTo>
                          <a:pt x="2" y="3"/>
                          <a:pt x="2" y="1"/>
                          <a:pt x="3" y="1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8" y="0"/>
                          <a:pt x="9" y="1"/>
                          <a:pt x="10" y="1"/>
                        </a:cubicBezTo>
                        <a:lnTo>
                          <a:pt x="10" y="2"/>
                        </a:lnTo>
                        <a:cubicBezTo>
                          <a:pt x="35" y="20"/>
                          <a:pt x="45" y="21"/>
                          <a:pt x="49" y="20"/>
                        </a:cubicBezTo>
                        <a:cubicBezTo>
                          <a:pt x="50" y="20"/>
                          <a:pt x="50" y="20"/>
                          <a:pt x="50" y="20"/>
                        </a:cubicBezTo>
                        <a:lnTo>
                          <a:pt x="50" y="21"/>
                        </a:lnTo>
                        <a:lnTo>
                          <a:pt x="61" y="28"/>
                        </a:lnTo>
                        <a:lnTo>
                          <a:pt x="61" y="28"/>
                        </a:lnTo>
                        <a:cubicBezTo>
                          <a:pt x="60" y="29"/>
                          <a:pt x="58" y="31"/>
                          <a:pt x="57" y="32"/>
                        </a:cubicBezTo>
                        <a:cubicBezTo>
                          <a:pt x="55" y="33"/>
                          <a:pt x="53" y="33"/>
                          <a:pt x="51" y="33"/>
                        </a:cubicBezTo>
                        <a:lnTo>
                          <a:pt x="51" y="33"/>
                        </a:lnTo>
                        <a:cubicBezTo>
                          <a:pt x="50" y="34"/>
                          <a:pt x="49" y="34"/>
                          <a:pt x="47" y="3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" name="Google Shape;422;p28"/>
                  <p:cNvSpPr/>
                  <p:nvPr/>
                </p:nvSpPr>
                <p:spPr>
                  <a:xfrm>
                    <a:off x="7504790" y="1258287"/>
                    <a:ext cx="85630" cy="4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" h="35" extrusionOk="0">
                        <a:moveTo>
                          <a:pt x="48" y="34"/>
                        </a:moveTo>
                        <a:cubicBezTo>
                          <a:pt x="36" y="34"/>
                          <a:pt x="21" y="26"/>
                          <a:pt x="2" y="12"/>
                        </a:cubicBezTo>
                        <a:lnTo>
                          <a:pt x="2" y="12"/>
                        </a:lnTo>
                        <a:cubicBezTo>
                          <a:pt x="2" y="11"/>
                          <a:pt x="2" y="11"/>
                          <a:pt x="1" y="10"/>
                        </a:cubicBezTo>
                        <a:cubicBezTo>
                          <a:pt x="0" y="8"/>
                          <a:pt x="0" y="8"/>
                          <a:pt x="0" y="7"/>
                        </a:cubicBezTo>
                        <a:cubicBezTo>
                          <a:pt x="0" y="6"/>
                          <a:pt x="0" y="5"/>
                          <a:pt x="1" y="4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lnTo>
                          <a:pt x="1" y="3"/>
                        </a:ln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8" y="0"/>
                          <a:pt x="9" y="0"/>
                          <a:pt x="10" y="1"/>
                        </a:cubicBezTo>
                        <a:cubicBezTo>
                          <a:pt x="11" y="1"/>
                          <a:pt x="10" y="2"/>
                          <a:pt x="11" y="2"/>
                        </a:cubicBezTo>
                        <a:cubicBezTo>
                          <a:pt x="35" y="21"/>
                          <a:pt x="46" y="21"/>
                          <a:pt x="49" y="21"/>
                        </a:cubicBezTo>
                        <a:lnTo>
                          <a:pt x="49" y="21"/>
                        </a:lnTo>
                        <a:cubicBezTo>
                          <a:pt x="50" y="21"/>
                          <a:pt x="50" y="21"/>
                          <a:pt x="51" y="20"/>
                        </a:cubicBezTo>
                        <a:lnTo>
                          <a:pt x="51" y="20"/>
                        </a:lnTo>
                        <a:lnTo>
                          <a:pt x="50" y="21"/>
                        </a:lnTo>
                        <a:lnTo>
                          <a:pt x="61" y="28"/>
                        </a:lnTo>
                        <a:lnTo>
                          <a:pt x="61" y="28"/>
                        </a:lnTo>
                        <a:cubicBezTo>
                          <a:pt x="60" y="30"/>
                          <a:pt x="59" y="31"/>
                          <a:pt x="57" y="32"/>
                        </a:cubicBezTo>
                        <a:cubicBezTo>
                          <a:pt x="55" y="33"/>
                          <a:pt x="53" y="34"/>
                          <a:pt x="51" y="34"/>
                        </a:cubicBezTo>
                        <a:lnTo>
                          <a:pt x="51" y="34"/>
                        </a:lnTo>
                        <a:lnTo>
                          <a:pt x="51" y="34"/>
                        </a:lnTo>
                        <a:cubicBezTo>
                          <a:pt x="50" y="34"/>
                          <a:pt x="49" y="34"/>
                          <a:pt x="48" y="3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" name="Google Shape;423;p28"/>
                  <p:cNvSpPr/>
                  <p:nvPr/>
                </p:nvSpPr>
                <p:spPr>
                  <a:xfrm>
                    <a:off x="7455859" y="1167105"/>
                    <a:ext cx="85630" cy="4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35" extrusionOk="0">
                        <a:moveTo>
                          <a:pt x="48" y="34"/>
                        </a:moveTo>
                        <a:cubicBezTo>
                          <a:pt x="37" y="34"/>
                          <a:pt x="22" y="26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2"/>
                          <a:pt x="2" y="11"/>
                          <a:pt x="1" y="10"/>
                        </a:cubicBezTo>
                        <a:cubicBezTo>
                          <a:pt x="1" y="9"/>
                          <a:pt x="0" y="8"/>
                          <a:pt x="0" y="7"/>
                        </a:cubicBezTo>
                        <a:cubicBezTo>
                          <a:pt x="0" y="6"/>
                          <a:pt x="1" y="5"/>
                          <a:pt x="1" y="4"/>
                        </a:cubicBezTo>
                        <a:cubicBezTo>
                          <a:pt x="2" y="3"/>
                          <a:pt x="3" y="1"/>
                          <a:pt x="4" y="1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1"/>
                          <a:pt x="10" y="1"/>
                        </a:cubicBezTo>
                        <a:cubicBezTo>
                          <a:pt x="11" y="1"/>
                          <a:pt x="11" y="1"/>
                          <a:pt x="11" y="2"/>
                        </a:cubicBezTo>
                        <a:cubicBezTo>
                          <a:pt x="35" y="20"/>
                          <a:pt x="46" y="21"/>
                          <a:pt x="50" y="20"/>
                        </a:cubicBezTo>
                        <a:lnTo>
                          <a:pt x="50" y="20"/>
                        </a:lnTo>
                        <a:lnTo>
                          <a:pt x="51" y="20"/>
                        </a:lnTo>
                        <a:lnTo>
                          <a:pt x="51" y="21"/>
                        </a:lnTo>
                        <a:lnTo>
                          <a:pt x="62" y="28"/>
                        </a:lnTo>
                        <a:lnTo>
                          <a:pt x="62" y="28"/>
                        </a:lnTo>
                        <a:cubicBezTo>
                          <a:pt x="60" y="29"/>
                          <a:pt x="59" y="30"/>
                          <a:pt x="57" y="32"/>
                        </a:cubicBezTo>
                        <a:cubicBezTo>
                          <a:pt x="56" y="32"/>
                          <a:pt x="54" y="33"/>
                          <a:pt x="52" y="33"/>
                        </a:cubicBezTo>
                        <a:lnTo>
                          <a:pt x="52" y="33"/>
                        </a:lnTo>
                        <a:cubicBezTo>
                          <a:pt x="51" y="34"/>
                          <a:pt x="49" y="34"/>
                          <a:pt x="48" y="34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" name="Google Shape;424;p28"/>
                  <p:cNvSpPr/>
                  <p:nvPr/>
                </p:nvSpPr>
                <p:spPr>
                  <a:xfrm>
                    <a:off x="7559835" y="1252206"/>
                    <a:ext cx="85630" cy="48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34" extrusionOk="0">
                        <a:moveTo>
                          <a:pt x="48" y="33"/>
                        </a:moveTo>
                        <a:cubicBezTo>
                          <a:pt x="37" y="33"/>
                          <a:pt x="21" y="26"/>
                          <a:pt x="3" y="11"/>
                        </a:cubicBezTo>
                        <a:lnTo>
                          <a:pt x="3" y="11"/>
                        </a:lnTo>
                        <a:cubicBezTo>
                          <a:pt x="2" y="11"/>
                          <a:pt x="2" y="10"/>
                          <a:pt x="1" y="10"/>
                        </a:cubicBezTo>
                        <a:cubicBezTo>
                          <a:pt x="0" y="9"/>
                          <a:pt x="0" y="7"/>
                          <a:pt x="0" y="6"/>
                        </a:cubicBezTo>
                        <a:cubicBezTo>
                          <a:pt x="0" y="5"/>
                          <a:pt x="1" y="4"/>
                          <a:pt x="1" y="3"/>
                        </a:cubicBezTo>
                        <a:cubicBezTo>
                          <a:pt x="2" y="2"/>
                          <a:pt x="3" y="1"/>
                          <a:pt x="4" y="1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1"/>
                        </a:cubicBezTo>
                        <a:lnTo>
                          <a:pt x="11" y="1"/>
                        </a:lnTo>
                        <a:cubicBezTo>
                          <a:pt x="40" y="24"/>
                          <a:pt x="50" y="20"/>
                          <a:pt x="51" y="19"/>
                        </a:cubicBezTo>
                        <a:lnTo>
                          <a:pt x="51" y="19"/>
                        </a:lnTo>
                        <a:lnTo>
                          <a:pt x="52" y="18"/>
                        </a:lnTo>
                        <a:cubicBezTo>
                          <a:pt x="53" y="17"/>
                          <a:pt x="55" y="17"/>
                          <a:pt x="56" y="17"/>
                        </a:cubicBezTo>
                        <a:cubicBezTo>
                          <a:pt x="58" y="17"/>
                          <a:pt x="58" y="17"/>
                          <a:pt x="59" y="18"/>
                        </a:cubicBezTo>
                        <a:cubicBezTo>
                          <a:pt x="60" y="19"/>
                          <a:pt x="61" y="19"/>
                          <a:pt x="61" y="20"/>
                        </a:cubicBezTo>
                        <a:cubicBezTo>
                          <a:pt x="62" y="21"/>
                          <a:pt x="62" y="23"/>
                          <a:pt x="62" y="24"/>
                        </a:cubicBezTo>
                        <a:cubicBezTo>
                          <a:pt x="62" y="25"/>
                          <a:pt x="62" y="26"/>
                          <a:pt x="61" y="27"/>
                        </a:cubicBezTo>
                        <a:lnTo>
                          <a:pt x="61" y="27"/>
                        </a:lnTo>
                        <a:lnTo>
                          <a:pt x="61" y="27"/>
                        </a:lnTo>
                        <a:cubicBezTo>
                          <a:pt x="60" y="29"/>
                          <a:pt x="59" y="30"/>
                          <a:pt x="57" y="31"/>
                        </a:cubicBezTo>
                        <a:cubicBezTo>
                          <a:pt x="55" y="32"/>
                          <a:pt x="53" y="32"/>
                          <a:pt x="52" y="33"/>
                        </a:cubicBezTo>
                        <a:lnTo>
                          <a:pt x="52" y="33"/>
                        </a:lnTo>
                        <a:cubicBezTo>
                          <a:pt x="50" y="33"/>
                          <a:pt x="49" y="33"/>
                          <a:pt x="48" y="33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25" name="Google Shape;425;p28"/>
                <p:cNvSpPr/>
                <p:nvPr/>
              </p:nvSpPr>
              <p:spPr>
                <a:xfrm>
                  <a:off x="6812275" y="3280882"/>
                  <a:ext cx="2331721" cy="1874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1357" extrusionOk="0">
                      <a:moveTo>
                        <a:pt x="1683" y="0"/>
                      </a:moveTo>
                      <a:lnTo>
                        <a:pt x="1683" y="1356"/>
                      </a:lnTo>
                      <a:lnTo>
                        <a:pt x="0" y="1356"/>
                      </a:lnTo>
                      <a:cubicBezTo>
                        <a:pt x="30" y="1214"/>
                        <a:pt x="139" y="950"/>
                        <a:pt x="534" y="892"/>
                      </a:cubicBezTo>
                      <a:cubicBezTo>
                        <a:pt x="534" y="892"/>
                        <a:pt x="532" y="889"/>
                        <a:pt x="529" y="884"/>
                      </a:cubicBezTo>
                      <a:cubicBezTo>
                        <a:pt x="511" y="852"/>
                        <a:pt x="459" y="745"/>
                        <a:pt x="534" y="708"/>
                      </a:cubicBezTo>
                      <a:cubicBezTo>
                        <a:pt x="622" y="664"/>
                        <a:pt x="718" y="848"/>
                        <a:pt x="718" y="848"/>
                      </a:cubicBezTo>
                      <a:cubicBezTo>
                        <a:pt x="718" y="848"/>
                        <a:pt x="771" y="558"/>
                        <a:pt x="1026" y="558"/>
                      </a:cubicBezTo>
                      <a:cubicBezTo>
                        <a:pt x="1241" y="558"/>
                        <a:pt x="1293" y="721"/>
                        <a:pt x="1304" y="772"/>
                      </a:cubicBezTo>
                      <a:lnTo>
                        <a:pt x="1304" y="772"/>
                      </a:lnTo>
                      <a:cubicBezTo>
                        <a:pt x="1296" y="718"/>
                        <a:pt x="1292" y="663"/>
                        <a:pt x="1292" y="609"/>
                      </a:cubicBezTo>
                      <a:cubicBezTo>
                        <a:pt x="1292" y="566"/>
                        <a:pt x="1294" y="522"/>
                        <a:pt x="1300" y="479"/>
                      </a:cubicBezTo>
                      <a:lnTo>
                        <a:pt x="1300" y="479"/>
                      </a:lnTo>
                      <a:cubicBezTo>
                        <a:pt x="1308" y="416"/>
                        <a:pt x="1324" y="354"/>
                        <a:pt x="1348" y="295"/>
                      </a:cubicBezTo>
                      <a:cubicBezTo>
                        <a:pt x="1402" y="169"/>
                        <a:pt x="1501" y="53"/>
                        <a:pt x="1683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26" name="Google Shape;426;p28"/>
                <p:cNvGrpSpPr/>
                <p:nvPr/>
              </p:nvGrpSpPr>
              <p:grpSpPr>
                <a:xfrm>
                  <a:off x="6102735" y="4768969"/>
                  <a:ext cx="1543820" cy="386615"/>
                  <a:chOff x="6102735" y="4749233"/>
                  <a:chExt cx="1543820" cy="386615"/>
                </a:xfrm>
              </p:grpSpPr>
              <p:grpSp>
                <p:nvGrpSpPr>
                  <p:cNvPr id="427" name="Google Shape;427;p28"/>
                  <p:cNvGrpSpPr/>
                  <p:nvPr/>
                </p:nvGrpSpPr>
                <p:grpSpPr>
                  <a:xfrm flipH="1">
                    <a:off x="6102735" y="4749233"/>
                    <a:ext cx="1205745" cy="386615"/>
                    <a:chOff x="1550860" y="4749233"/>
                    <a:chExt cx="1205745" cy="386615"/>
                  </a:xfrm>
                </p:grpSpPr>
                <p:sp>
                  <p:nvSpPr>
                    <p:cNvPr id="428" name="Google Shape;428;p28"/>
                    <p:cNvSpPr/>
                    <p:nvPr/>
                  </p:nvSpPr>
                  <p:spPr>
                    <a:xfrm flipH="1">
                      <a:off x="1550860" y="4749233"/>
                      <a:ext cx="752505" cy="386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5" h="257" extrusionOk="0">
                          <a:moveTo>
                            <a:pt x="0" y="256"/>
                          </a:moveTo>
                          <a:cubicBezTo>
                            <a:pt x="0" y="256"/>
                            <a:pt x="5" y="0"/>
                            <a:pt x="113" y="0"/>
                          </a:cubicBezTo>
                          <a:cubicBezTo>
                            <a:pt x="221" y="0"/>
                            <a:pt x="352" y="256"/>
                            <a:pt x="352" y="256"/>
                          </a:cubicBezTo>
                          <a:cubicBezTo>
                            <a:pt x="352" y="256"/>
                            <a:pt x="358" y="74"/>
                            <a:pt x="409" y="102"/>
                          </a:cubicBezTo>
                          <a:cubicBezTo>
                            <a:pt x="460" y="131"/>
                            <a:pt x="494" y="256"/>
                            <a:pt x="494" y="256"/>
                          </a:cubicBezTo>
                          <a:lnTo>
                            <a:pt x="0" y="256"/>
                          </a:ln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9" name="Google Shape;429;p28"/>
                    <p:cNvSpPr/>
                    <p:nvPr/>
                  </p:nvSpPr>
                  <p:spPr>
                    <a:xfrm flipH="1">
                      <a:off x="2222455" y="4861423"/>
                      <a:ext cx="534150" cy="27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5" h="257" extrusionOk="0">
                          <a:moveTo>
                            <a:pt x="0" y="256"/>
                          </a:moveTo>
                          <a:cubicBezTo>
                            <a:pt x="0" y="256"/>
                            <a:pt x="5" y="0"/>
                            <a:pt x="113" y="0"/>
                          </a:cubicBezTo>
                          <a:cubicBezTo>
                            <a:pt x="221" y="0"/>
                            <a:pt x="352" y="256"/>
                            <a:pt x="352" y="256"/>
                          </a:cubicBezTo>
                          <a:cubicBezTo>
                            <a:pt x="352" y="256"/>
                            <a:pt x="358" y="74"/>
                            <a:pt x="409" y="102"/>
                          </a:cubicBezTo>
                          <a:cubicBezTo>
                            <a:pt x="460" y="131"/>
                            <a:pt x="494" y="256"/>
                            <a:pt x="494" y="256"/>
                          </a:cubicBezTo>
                          <a:lnTo>
                            <a:pt x="0" y="256"/>
                          </a:ln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30" name="Google Shape;430;p28"/>
                  <p:cNvGrpSpPr/>
                  <p:nvPr/>
                </p:nvGrpSpPr>
                <p:grpSpPr>
                  <a:xfrm flipH="1">
                    <a:off x="6440810" y="4749233"/>
                    <a:ext cx="1205745" cy="386615"/>
                    <a:chOff x="1550860" y="4749233"/>
                    <a:chExt cx="1205745" cy="386615"/>
                  </a:xfrm>
                </p:grpSpPr>
                <p:sp>
                  <p:nvSpPr>
                    <p:cNvPr id="431" name="Google Shape;431;p28"/>
                    <p:cNvSpPr/>
                    <p:nvPr/>
                  </p:nvSpPr>
                  <p:spPr>
                    <a:xfrm flipH="1">
                      <a:off x="1550860" y="4749233"/>
                      <a:ext cx="752505" cy="3866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5" h="257" extrusionOk="0">
                          <a:moveTo>
                            <a:pt x="0" y="256"/>
                          </a:moveTo>
                          <a:cubicBezTo>
                            <a:pt x="0" y="256"/>
                            <a:pt x="5" y="0"/>
                            <a:pt x="113" y="0"/>
                          </a:cubicBezTo>
                          <a:cubicBezTo>
                            <a:pt x="221" y="0"/>
                            <a:pt x="352" y="256"/>
                            <a:pt x="352" y="256"/>
                          </a:cubicBezTo>
                          <a:cubicBezTo>
                            <a:pt x="352" y="256"/>
                            <a:pt x="358" y="74"/>
                            <a:pt x="409" y="102"/>
                          </a:cubicBezTo>
                          <a:cubicBezTo>
                            <a:pt x="460" y="131"/>
                            <a:pt x="494" y="256"/>
                            <a:pt x="494" y="256"/>
                          </a:cubicBezTo>
                          <a:lnTo>
                            <a:pt x="0" y="256"/>
                          </a:ln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2" name="Google Shape;432;p28"/>
                    <p:cNvSpPr/>
                    <p:nvPr/>
                  </p:nvSpPr>
                  <p:spPr>
                    <a:xfrm flipH="1">
                      <a:off x="2222455" y="4861423"/>
                      <a:ext cx="534150" cy="27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5" h="257" extrusionOk="0">
                          <a:moveTo>
                            <a:pt x="0" y="256"/>
                          </a:moveTo>
                          <a:cubicBezTo>
                            <a:pt x="0" y="256"/>
                            <a:pt x="5" y="0"/>
                            <a:pt x="113" y="0"/>
                          </a:cubicBezTo>
                          <a:cubicBezTo>
                            <a:pt x="221" y="0"/>
                            <a:pt x="352" y="256"/>
                            <a:pt x="352" y="256"/>
                          </a:cubicBezTo>
                          <a:cubicBezTo>
                            <a:pt x="352" y="256"/>
                            <a:pt x="358" y="74"/>
                            <a:pt x="409" y="102"/>
                          </a:cubicBezTo>
                          <a:cubicBezTo>
                            <a:pt x="460" y="131"/>
                            <a:pt x="494" y="256"/>
                            <a:pt x="494" y="256"/>
                          </a:cubicBezTo>
                          <a:lnTo>
                            <a:pt x="0" y="256"/>
                          </a:lnTo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433" name="Google Shape;433;p28"/>
                <p:cNvGrpSpPr/>
                <p:nvPr/>
              </p:nvGrpSpPr>
              <p:grpSpPr>
                <a:xfrm flipH="1">
                  <a:off x="7804582" y="3584475"/>
                  <a:ext cx="1409359" cy="1592757"/>
                  <a:chOff x="-1115550" y="2366350"/>
                  <a:chExt cx="1461991" cy="1645920"/>
                </a:xfrm>
              </p:grpSpPr>
              <p:sp>
                <p:nvSpPr>
                  <p:cNvPr id="434" name="Google Shape;434;p28"/>
                  <p:cNvSpPr/>
                  <p:nvPr/>
                </p:nvSpPr>
                <p:spPr>
                  <a:xfrm>
                    <a:off x="-617740" y="2980965"/>
                    <a:ext cx="36679" cy="83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69" extrusionOk="0">
                        <a:moveTo>
                          <a:pt x="22" y="68"/>
                        </a:moveTo>
                        <a:lnTo>
                          <a:pt x="22" y="68"/>
                        </a:lnTo>
                        <a:cubicBezTo>
                          <a:pt x="20" y="68"/>
                          <a:pt x="19" y="68"/>
                          <a:pt x="18" y="67"/>
                        </a:cubicBezTo>
                        <a:cubicBezTo>
                          <a:pt x="16" y="66"/>
                          <a:pt x="17" y="65"/>
                          <a:pt x="16" y="64"/>
                        </a:cubicBezTo>
                        <a:lnTo>
                          <a:pt x="15" y="63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cubicBezTo>
                          <a:pt x="0" y="8"/>
                          <a:pt x="0" y="8"/>
                          <a:pt x="0" y="7"/>
                        </a:cubicBezTo>
                        <a:cubicBezTo>
                          <a:pt x="0" y="6"/>
                          <a:pt x="0" y="5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1"/>
                          <a:pt x="4" y="0"/>
                          <a:pt x="6" y="0"/>
                        </a:cubicBezTo>
                        <a:cubicBezTo>
                          <a:pt x="7" y="0"/>
                          <a:pt x="9" y="1"/>
                          <a:pt x="10" y="1"/>
                        </a:cubicBezTo>
                        <a:cubicBezTo>
                          <a:pt x="11" y="2"/>
                          <a:pt x="12" y="3"/>
                          <a:pt x="12" y="4"/>
                        </a:cubicBezTo>
                        <a:lnTo>
                          <a:pt x="13" y="5"/>
                        </a:lnTo>
                        <a:lnTo>
                          <a:pt x="28" y="59"/>
                        </a:lnTo>
                        <a:lnTo>
                          <a:pt x="28" y="59"/>
                        </a:lnTo>
                        <a:cubicBezTo>
                          <a:pt x="28" y="60"/>
                          <a:pt x="28" y="61"/>
                          <a:pt x="28" y="61"/>
                        </a:cubicBezTo>
                        <a:cubicBezTo>
                          <a:pt x="28" y="62"/>
                          <a:pt x="27" y="63"/>
                          <a:pt x="27" y="64"/>
                        </a:cubicBezTo>
                        <a:cubicBezTo>
                          <a:pt x="26" y="65"/>
                          <a:pt x="26" y="66"/>
                          <a:pt x="25" y="67"/>
                        </a:cubicBezTo>
                        <a:cubicBezTo>
                          <a:pt x="24" y="68"/>
                          <a:pt x="24" y="67"/>
                          <a:pt x="23" y="67"/>
                        </a:cubicBezTo>
                        <a:lnTo>
                          <a:pt x="22" y="68"/>
                        </a:ln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28"/>
                  <p:cNvSpPr/>
                  <p:nvPr/>
                </p:nvSpPr>
                <p:spPr>
                  <a:xfrm>
                    <a:off x="-879746" y="2366350"/>
                    <a:ext cx="576411" cy="1630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382" extrusionOk="0">
                        <a:moveTo>
                          <a:pt x="482" y="1381"/>
                        </a:moveTo>
                        <a:lnTo>
                          <a:pt x="217" y="1381"/>
                        </a:lnTo>
                        <a:cubicBezTo>
                          <a:pt x="217" y="1381"/>
                          <a:pt x="180" y="1250"/>
                          <a:pt x="137" y="1071"/>
                        </a:cubicBezTo>
                        <a:cubicBezTo>
                          <a:pt x="125" y="1020"/>
                          <a:pt x="112" y="965"/>
                          <a:pt x="99" y="908"/>
                        </a:cubicBezTo>
                        <a:cubicBezTo>
                          <a:pt x="93" y="878"/>
                          <a:pt x="86" y="847"/>
                          <a:pt x="80" y="816"/>
                        </a:cubicBezTo>
                        <a:cubicBezTo>
                          <a:pt x="73" y="783"/>
                          <a:pt x="66" y="751"/>
                          <a:pt x="60" y="718"/>
                        </a:cubicBezTo>
                        <a:cubicBezTo>
                          <a:pt x="46" y="647"/>
                          <a:pt x="33" y="576"/>
                          <a:pt x="24" y="508"/>
                        </a:cubicBezTo>
                        <a:cubicBezTo>
                          <a:pt x="19" y="473"/>
                          <a:pt x="14" y="438"/>
                          <a:pt x="11" y="405"/>
                        </a:cubicBezTo>
                        <a:lnTo>
                          <a:pt x="11" y="405"/>
                        </a:lnTo>
                        <a:cubicBezTo>
                          <a:pt x="4" y="348"/>
                          <a:pt x="0" y="291"/>
                          <a:pt x="0" y="234"/>
                        </a:cubicBezTo>
                        <a:lnTo>
                          <a:pt x="0" y="234"/>
                        </a:lnTo>
                        <a:cubicBezTo>
                          <a:pt x="0" y="229"/>
                          <a:pt x="0" y="225"/>
                          <a:pt x="0" y="220"/>
                        </a:cubicBezTo>
                        <a:cubicBezTo>
                          <a:pt x="0" y="181"/>
                          <a:pt x="4" y="141"/>
                          <a:pt x="13" y="103"/>
                        </a:cubicBezTo>
                        <a:cubicBezTo>
                          <a:pt x="21" y="74"/>
                          <a:pt x="33" y="53"/>
                          <a:pt x="49" y="42"/>
                        </a:cubicBezTo>
                        <a:cubicBezTo>
                          <a:pt x="108" y="0"/>
                          <a:pt x="156" y="39"/>
                          <a:pt x="198" y="118"/>
                        </a:cubicBezTo>
                        <a:lnTo>
                          <a:pt x="198" y="118"/>
                        </a:lnTo>
                        <a:cubicBezTo>
                          <a:pt x="218" y="156"/>
                          <a:pt x="235" y="196"/>
                          <a:pt x="249" y="237"/>
                        </a:cubicBezTo>
                        <a:lnTo>
                          <a:pt x="249" y="237"/>
                        </a:lnTo>
                        <a:cubicBezTo>
                          <a:pt x="261" y="273"/>
                          <a:pt x="274" y="312"/>
                          <a:pt x="286" y="351"/>
                        </a:cubicBezTo>
                        <a:cubicBezTo>
                          <a:pt x="296" y="386"/>
                          <a:pt x="306" y="422"/>
                          <a:pt x="317" y="458"/>
                        </a:cubicBezTo>
                        <a:lnTo>
                          <a:pt x="317" y="458"/>
                        </a:lnTo>
                        <a:cubicBezTo>
                          <a:pt x="336" y="526"/>
                          <a:pt x="354" y="593"/>
                          <a:pt x="373" y="652"/>
                        </a:cubicBezTo>
                        <a:cubicBezTo>
                          <a:pt x="382" y="678"/>
                          <a:pt x="391" y="704"/>
                          <a:pt x="400" y="726"/>
                        </a:cubicBezTo>
                        <a:cubicBezTo>
                          <a:pt x="402" y="733"/>
                          <a:pt x="405" y="739"/>
                          <a:pt x="408" y="745"/>
                        </a:cubicBezTo>
                        <a:lnTo>
                          <a:pt x="408" y="745"/>
                        </a:lnTo>
                        <a:cubicBezTo>
                          <a:pt x="425" y="788"/>
                          <a:pt x="439" y="831"/>
                          <a:pt x="448" y="876"/>
                        </a:cubicBezTo>
                        <a:cubicBezTo>
                          <a:pt x="457" y="913"/>
                          <a:pt x="463" y="952"/>
                          <a:pt x="468" y="990"/>
                        </a:cubicBezTo>
                        <a:lnTo>
                          <a:pt x="468" y="990"/>
                        </a:lnTo>
                        <a:cubicBezTo>
                          <a:pt x="480" y="1081"/>
                          <a:pt x="485" y="1173"/>
                          <a:pt x="485" y="1266"/>
                        </a:cubicBezTo>
                        <a:cubicBezTo>
                          <a:pt x="485" y="1304"/>
                          <a:pt x="484" y="1342"/>
                          <a:pt x="482" y="138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28"/>
                  <p:cNvSpPr/>
                  <p:nvPr/>
                </p:nvSpPr>
                <p:spPr>
                  <a:xfrm>
                    <a:off x="-1115550" y="2928879"/>
                    <a:ext cx="586894" cy="1078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" h="911" extrusionOk="0">
                        <a:moveTo>
                          <a:pt x="492" y="906"/>
                        </a:moveTo>
                        <a:lnTo>
                          <a:pt x="248" y="910"/>
                        </a:lnTo>
                        <a:cubicBezTo>
                          <a:pt x="248" y="910"/>
                          <a:pt x="233" y="858"/>
                          <a:pt x="205" y="786"/>
                        </a:cubicBezTo>
                        <a:cubicBezTo>
                          <a:pt x="195" y="758"/>
                          <a:pt x="182" y="727"/>
                          <a:pt x="168" y="694"/>
                        </a:cubicBezTo>
                        <a:cubicBezTo>
                          <a:pt x="154" y="660"/>
                          <a:pt x="137" y="624"/>
                          <a:pt x="119" y="589"/>
                        </a:cubicBezTo>
                        <a:cubicBezTo>
                          <a:pt x="111" y="574"/>
                          <a:pt x="103" y="557"/>
                          <a:pt x="96" y="540"/>
                        </a:cubicBezTo>
                        <a:cubicBezTo>
                          <a:pt x="80" y="506"/>
                          <a:pt x="65" y="469"/>
                          <a:pt x="52" y="430"/>
                        </a:cubicBezTo>
                        <a:lnTo>
                          <a:pt x="52" y="430"/>
                        </a:lnTo>
                        <a:cubicBezTo>
                          <a:pt x="37" y="387"/>
                          <a:pt x="24" y="342"/>
                          <a:pt x="15" y="297"/>
                        </a:cubicBezTo>
                        <a:lnTo>
                          <a:pt x="15" y="297"/>
                        </a:lnTo>
                        <a:cubicBezTo>
                          <a:pt x="5" y="254"/>
                          <a:pt x="0" y="210"/>
                          <a:pt x="0" y="166"/>
                        </a:cubicBezTo>
                        <a:cubicBezTo>
                          <a:pt x="0" y="158"/>
                          <a:pt x="0" y="150"/>
                          <a:pt x="1" y="143"/>
                        </a:cubicBezTo>
                        <a:lnTo>
                          <a:pt x="1" y="143"/>
                        </a:lnTo>
                        <a:cubicBezTo>
                          <a:pt x="2" y="108"/>
                          <a:pt x="11" y="73"/>
                          <a:pt x="27" y="42"/>
                        </a:cubicBezTo>
                        <a:cubicBezTo>
                          <a:pt x="52" y="0"/>
                          <a:pt x="105" y="9"/>
                          <a:pt x="168" y="66"/>
                        </a:cubicBezTo>
                        <a:lnTo>
                          <a:pt x="168" y="66"/>
                        </a:lnTo>
                        <a:cubicBezTo>
                          <a:pt x="193" y="90"/>
                          <a:pt x="215" y="116"/>
                          <a:pt x="235" y="143"/>
                        </a:cubicBezTo>
                        <a:lnTo>
                          <a:pt x="235" y="143"/>
                        </a:lnTo>
                        <a:cubicBezTo>
                          <a:pt x="255" y="171"/>
                          <a:pt x="274" y="200"/>
                          <a:pt x="291" y="229"/>
                        </a:cubicBezTo>
                        <a:cubicBezTo>
                          <a:pt x="303" y="251"/>
                          <a:pt x="315" y="274"/>
                          <a:pt x="326" y="297"/>
                        </a:cubicBezTo>
                        <a:cubicBezTo>
                          <a:pt x="344" y="333"/>
                          <a:pt x="361" y="374"/>
                          <a:pt x="378" y="417"/>
                        </a:cubicBezTo>
                        <a:lnTo>
                          <a:pt x="378" y="417"/>
                        </a:lnTo>
                        <a:cubicBezTo>
                          <a:pt x="403" y="483"/>
                          <a:pt x="424" y="551"/>
                          <a:pt x="441" y="619"/>
                        </a:cubicBezTo>
                        <a:cubicBezTo>
                          <a:pt x="450" y="655"/>
                          <a:pt x="459" y="692"/>
                          <a:pt x="466" y="731"/>
                        </a:cubicBezTo>
                        <a:cubicBezTo>
                          <a:pt x="477" y="786"/>
                          <a:pt x="485" y="845"/>
                          <a:pt x="492" y="906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p28"/>
                  <p:cNvSpPr/>
                  <p:nvPr/>
                </p:nvSpPr>
                <p:spPr>
                  <a:xfrm>
                    <a:off x="-1115550" y="3095554"/>
                    <a:ext cx="141482" cy="223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" h="190" extrusionOk="0">
                        <a:moveTo>
                          <a:pt x="118" y="138"/>
                        </a:moveTo>
                        <a:cubicBezTo>
                          <a:pt x="117" y="189"/>
                          <a:pt x="60" y="175"/>
                          <a:pt x="15" y="155"/>
                        </a:cubicBezTo>
                        <a:lnTo>
                          <a:pt x="15" y="155"/>
                        </a:lnTo>
                        <a:cubicBezTo>
                          <a:pt x="5" y="112"/>
                          <a:pt x="0" y="68"/>
                          <a:pt x="0" y="23"/>
                        </a:cubicBezTo>
                        <a:cubicBezTo>
                          <a:pt x="0" y="16"/>
                          <a:pt x="0" y="8"/>
                          <a:pt x="1" y="0"/>
                        </a:cubicBezTo>
                        <a:cubicBezTo>
                          <a:pt x="38" y="20"/>
                          <a:pt x="120" y="72"/>
                          <a:pt x="118" y="138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" name="Google Shape;438;p28"/>
                  <p:cNvSpPr/>
                  <p:nvPr/>
                </p:nvSpPr>
                <p:spPr>
                  <a:xfrm>
                    <a:off x="-1057910" y="3439322"/>
                    <a:ext cx="172923" cy="135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" h="115" extrusionOk="0">
                        <a:moveTo>
                          <a:pt x="44" y="110"/>
                        </a:moveTo>
                        <a:cubicBezTo>
                          <a:pt x="28" y="76"/>
                          <a:pt x="13" y="39"/>
                          <a:pt x="0" y="0"/>
                        </a:cubicBezTo>
                        <a:cubicBezTo>
                          <a:pt x="43" y="14"/>
                          <a:pt x="126" y="46"/>
                          <a:pt x="137" y="83"/>
                        </a:cubicBezTo>
                        <a:cubicBezTo>
                          <a:pt x="146" y="113"/>
                          <a:pt x="90" y="114"/>
                          <a:pt x="44" y="11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" name="Google Shape;439;p28"/>
                  <p:cNvSpPr/>
                  <p:nvPr/>
                </p:nvSpPr>
                <p:spPr>
                  <a:xfrm>
                    <a:off x="-916425" y="3746628"/>
                    <a:ext cx="146723" cy="1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" h="98" extrusionOk="0">
                        <a:moveTo>
                          <a:pt x="37" y="92"/>
                        </a:moveTo>
                        <a:cubicBezTo>
                          <a:pt x="27" y="64"/>
                          <a:pt x="14" y="33"/>
                          <a:pt x="0" y="0"/>
                        </a:cubicBezTo>
                        <a:cubicBezTo>
                          <a:pt x="47" y="17"/>
                          <a:pt x="105" y="44"/>
                          <a:pt x="115" y="70"/>
                        </a:cubicBezTo>
                        <a:cubicBezTo>
                          <a:pt x="124" y="97"/>
                          <a:pt x="78" y="97"/>
                          <a:pt x="37" y="92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" name="Google Shape;440;p28"/>
                  <p:cNvSpPr/>
                  <p:nvPr/>
                </p:nvSpPr>
                <p:spPr>
                  <a:xfrm>
                    <a:off x="-921667" y="3007007"/>
                    <a:ext cx="83842" cy="140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0" extrusionOk="0">
                        <a:moveTo>
                          <a:pt x="68" y="77"/>
                        </a:moveTo>
                        <a:cubicBezTo>
                          <a:pt x="56" y="100"/>
                          <a:pt x="42" y="119"/>
                          <a:pt x="29" y="112"/>
                        </a:cubicBezTo>
                        <a:cubicBezTo>
                          <a:pt x="11" y="101"/>
                          <a:pt x="3" y="42"/>
                          <a:pt x="0" y="0"/>
                        </a:cubicBezTo>
                        <a:lnTo>
                          <a:pt x="0" y="0"/>
                        </a:lnTo>
                        <a:cubicBezTo>
                          <a:pt x="25" y="24"/>
                          <a:pt x="48" y="49"/>
                          <a:pt x="68" y="77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" name="Google Shape;441;p28"/>
                  <p:cNvSpPr/>
                  <p:nvPr/>
                </p:nvSpPr>
                <p:spPr>
                  <a:xfrm>
                    <a:off x="-764464" y="3277854"/>
                    <a:ext cx="94322" cy="197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" h="169" extrusionOk="0">
                        <a:moveTo>
                          <a:pt x="79" y="121"/>
                        </a:moveTo>
                        <a:cubicBezTo>
                          <a:pt x="56" y="147"/>
                          <a:pt x="31" y="168"/>
                          <a:pt x="17" y="150"/>
                        </a:cubicBezTo>
                        <a:cubicBezTo>
                          <a:pt x="0" y="127"/>
                          <a:pt x="13" y="54"/>
                          <a:pt x="26" y="0"/>
                        </a:cubicBezTo>
                        <a:cubicBezTo>
                          <a:pt x="45" y="37"/>
                          <a:pt x="62" y="77"/>
                          <a:pt x="79" y="121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" name="Google Shape;442;p28"/>
                  <p:cNvSpPr/>
                  <p:nvPr/>
                </p:nvSpPr>
                <p:spPr>
                  <a:xfrm>
                    <a:off x="-643939" y="3658084"/>
                    <a:ext cx="78600" cy="156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" h="132" extrusionOk="0">
                        <a:moveTo>
                          <a:pt x="41" y="0"/>
                        </a:moveTo>
                        <a:cubicBezTo>
                          <a:pt x="19" y="42"/>
                          <a:pt x="0" y="91"/>
                          <a:pt x="10" y="113"/>
                        </a:cubicBezTo>
                        <a:cubicBezTo>
                          <a:pt x="18" y="131"/>
                          <a:pt x="42" y="125"/>
                          <a:pt x="66" y="112"/>
                        </a:cubicBezTo>
                        <a:lnTo>
                          <a:pt x="41" y="0"/>
                        </a:ln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p28"/>
                  <p:cNvSpPr/>
                  <p:nvPr/>
                </p:nvSpPr>
                <p:spPr>
                  <a:xfrm>
                    <a:off x="-334774" y="2970548"/>
                    <a:ext cx="419209" cy="1036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" h="876" extrusionOk="0">
                        <a:moveTo>
                          <a:pt x="348" y="267"/>
                        </a:moveTo>
                        <a:lnTo>
                          <a:pt x="348" y="267"/>
                        </a:lnTo>
                        <a:cubicBezTo>
                          <a:pt x="346" y="313"/>
                          <a:pt x="341" y="358"/>
                          <a:pt x="333" y="403"/>
                        </a:cubicBezTo>
                        <a:cubicBezTo>
                          <a:pt x="327" y="440"/>
                          <a:pt x="320" y="479"/>
                          <a:pt x="312" y="517"/>
                        </a:cubicBezTo>
                        <a:cubicBezTo>
                          <a:pt x="300" y="571"/>
                          <a:pt x="288" y="626"/>
                          <a:pt x="276" y="680"/>
                        </a:cubicBezTo>
                        <a:cubicBezTo>
                          <a:pt x="270" y="710"/>
                          <a:pt x="264" y="740"/>
                          <a:pt x="258" y="769"/>
                        </a:cubicBezTo>
                        <a:cubicBezTo>
                          <a:pt x="251" y="806"/>
                          <a:pt x="245" y="841"/>
                          <a:pt x="241" y="875"/>
                        </a:cubicBezTo>
                        <a:lnTo>
                          <a:pt x="0" y="871"/>
                        </a:lnTo>
                        <a:cubicBezTo>
                          <a:pt x="0" y="871"/>
                          <a:pt x="1" y="789"/>
                          <a:pt x="10" y="678"/>
                        </a:cubicBezTo>
                        <a:cubicBezTo>
                          <a:pt x="12" y="647"/>
                          <a:pt x="15" y="614"/>
                          <a:pt x="19" y="580"/>
                        </a:cubicBezTo>
                        <a:cubicBezTo>
                          <a:pt x="23" y="539"/>
                          <a:pt x="28" y="496"/>
                          <a:pt x="34" y="455"/>
                        </a:cubicBezTo>
                        <a:cubicBezTo>
                          <a:pt x="40" y="419"/>
                          <a:pt x="46" y="383"/>
                          <a:pt x="54" y="349"/>
                        </a:cubicBezTo>
                        <a:lnTo>
                          <a:pt x="54" y="349"/>
                        </a:lnTo>
                        <a:cubicBezTo>
                          <a:pt x="63" y="303"/>
                          <a:pt x="77" y="258"/>
                          <a:pt x="93" y="215"/>
                        </a:cubicBezTo>
                        <a:lnTo>
                          <a:pt x="93" y="215"/>
                        </a:lnTo>
                        <a:cubicBezTo>
                          <a:pt x="100" y="199"/>
                          <a:pt x="107" y="184"/>
                          <a:pt x="116" y="169"/>
                        </a:cubicBezTo>
                        <a:lnTo>
                          <a:pt x="116" y="169"/>
                        </a:lnTo>
                        <a:lnTo>
                          <a:pt x="116" y="169"/>
                        </a:lnTo>
                        <a:cubicBezTo>
                          <a:pt x="118" y="165"/>
                          <a:pt x="120" y="161"/>
                          <a:pt x="122" y="158"/>
                        </a:cubicBezTo>
                        <a:cubicBezTo>
                          <a:pt x="126" y="150"/>
                          <a:pt x="131" y="143"/>
                          <a:pt x="136" y="136"/>
                        </a:cubicBezTo>
                        <a:cubicBezTo>
                          <a:pt x="170" y="85"/>
                          <a:pt x="245" y="0"/>
                          <a:pt x="315" y="98"/>
                        </a:cubicBezTo>
                        <a:lnTo>
                          <a:pt x="315" y="98"/>
                        </a:lnTo>
                        <a:cubicBezTo>
                          <a:pt x="318" y="102"/>
                          <a:pt x="319" y="105"/>
                          <a:pt x="322" y="109"/>
                        </a:cubicBezTo>
                        <a:cubicBezTo>
                          <a:pt x="325" y="115"/>
                          <a:pt x="329" y="122"/>
                          <a:pt x="332" y="129"/>
                        </a:cubicBezTo>
                        <a:cubicBezTo>
                          <a:pt x="347" y="165"/>
                          <a:pt x="351" y="213"/>
                          <a:pt x="348" y="26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" name="Google Shape;444;p28"/>
                  <p:cNvSpPr/>
                  <p:nvPr/>
                </p:nvSpPr>
                <p:spPr>
                  <a:xfrm>
                    <a:off x="-319052" y="3652873"/>
                    <a:ext cx="62882" cy="145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" h="125" extrusionOk="0">
                        <a:moveTo>
                          <a:pt x="9" y="0"/>
                        </a:moveTo>
                        <a:cubicBezTo>
                          <a:pt x="31" y="42"/>
                          <a:pt x="52" y="87"/>
                          <a:pt x="47" y="105"/>
                        </a:cubicBezTo>
                        <a:cubicBezTo>
                          <a:pt x="42" y="124"/>
                          <a:pt x="21" y="114"/>
                          <a:pt x="0" y="99"/>
                        </a:cubicBezTo>
                        <a:cubicBezTo>
                          <a:pt x="3" y="68"/>
                          <a:pt x="5" y="35"/>
                          <a:pt x="9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" name="Google Shape;445;p28"/>
                  <p:cNvSpPr/>
                  <p:nvPr/>
                </p:nvSpPr>
                <p:spPr>
                  <a:xfrm>
                    <a:off x="-292853" y="3382026"/>
                    <a:ext cx="68120" cy="177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151" extrusionOk="0">
                        <a:moveTo>
                          <a:pt x="20" y="0"/>
                        </a:moveTo>
                        <a:cubicBezTo>
                          <a:pt x="38" y="59"/>
                          <a:pt x="55" y="128"/>
                          <a:pt x="43" y="140"/>
                        </a:cubicBezTo>
                        <a:cubicBezTo>
                          <a:pt x="31" y="150"/>
                          <a:pt x="14" y="130"/>
                          <a:pt x="0" y="107"/>
                        </a:cubicBezTo>
                        <a:cubicBezTo>
                          <a:pt x="6" y="71"/>
                          <a:pt x="12" y="35"/>
                          <a:pt x="20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" name="Google Shape;446;p28"/>
                  <p:cNvSpPr/>
                  <p:nvPr/>
                </p:nvSpPr>
                <p:spPr>
                  <a:xfrm>
                    <a:off x="-219491" y="3132013"/>
                    <a:ext cx="62881" cy="156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" h="134" extrusionOk="0">
                        <a:moveTo>
                          <a:pt x="42" y="0"/>
                        </a:moveTo>
                        <a:cubicBezTo>
                          <a:pt x="48" y="56"/>
                          <a:pt x="51" y="125"/>
                          <a:pt x="32" y="130"/>
                        </a:cubicBezTo>
                        <a:cubicBezTo>
                          <a:pt x="18" y="133"/>
                          <a:pt x="7" y="108"/>
                          <a:pt x="0" y="79"/>
                        </a:cubicBezTo>
                        <a:lnTo>
                          <a:pt x="0" y="79"/>
                        </a:lnTo>
                        <a:cubicBezTo>
                          <a:pt x="6" y="63"/>
                          <a:pt x="14" y="48"/>
                          <a:pt x="22" y="33"/>
                        </a:cubicBezTo>
                        <a:cubicBezTo>
                          <a:pt x="22" y="33"/>
                          <a:pt x="23" y="33"/>
                          <a:pt x="23" y="32"/>
                        </a:cubicBezTo>
                        <a:lnTo>
                          <a:pt x="23" y="32"/>
                        </a:lnTo>
                        <a:cubicBezTo>
                          <a:pt x="25" y="29"/>
                          <a:pt x="27" y="25"/>
                          <a:pt x="29" y="22"/>
                        </a:cubicBezTo>
                        <a:cubicBezTo>
                          <a:pt x="33" y="14"/>
                          <a:pt x="37" y="7"/>
                          <a:pt x="42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" name="Google Shape;447;p28"/>
                  <p:cNvSpPr/>
                  <p:nvPr/>
                </p:nvSpPr>
                <p:spPr>
                  <a:xfrm>
                    <a:off x="-140887" y="3772673"/>
                    <a:ext cx="141481" cy="109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" h="92" extrusionOk="0">
                        <a:moveTo>
                          <a:pt x="118" y="0"/>
                        </a:moveTo>
                        <a:cubicBezTo>
                          <a:pt x="111" y="30"/>
                          <a:pt x="105" y="60"/>
                          <a:pt x="99" y="89"/>
                        </a:cubicBezTo>
                        <a:cubicBezTo>
                          <a:pt x="62" y="91"/>
                          <a:pt x="8" y="89"/>
                          <a:pt x="4" y="59"/>
                        </a:cubicBezTo>
                        <a:cubicBezTo>
                          <a:pt x="0" y="25"/>
                          <a:pt x="78" y="7"/>
                          <a:pt x="118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" name="Google Shape;448;p28"/>
                  <p:cNvSpPr/>
                  <p:nvPr/>
                </p:nvSpPr>
                <p:spPr>
                  <a:xfrm>
                    <a:off x="-88486" y="3444529"/>
                    <a:ext cx="151961" cy="177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151" extrusionOk="0">
                        <a:moveTo>
                          <a:pt x="126" y="0"/>
                        </a:moveTo>
                        <a:cubicBezTo>
                          <a:pt x="120" y="37"/>
                          <a:pt x="113" y="76"/>
                          <a:pt x="105" y="114"/>
                        </a:cubicBezTo>
                        <a:cubicBezTo>
                          <a:pt x="66" y="133"/>
                          <a:pt x="15" y="150"/>
                          <a:pt x="8" y="116"/>
                        </a:cubicBezTo>
                        <a:cubicBezTo>
                          <a:pt x="0" y="72"/>
                          <a:pt x="89" y="20"/>
                          <a:pt x="126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" name="Google Shape;449;p28"/>
                  <p:cNvSpPr/>
                  <p:nvPr/>
                </p:nvSpPr>
                <p:spPr>
                  <a:xfrm>
                    <a:off x="-51807" y="3121596"/>
                    <a:ext cx="141481" cy="208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" h="175" extrusionOk="0">
                        <a:moveTo>
                          <a:pt x="114" y="138"/>
                        </a:moveTo>
                        <a:cubicBezTo>
                          <a:pt x="76" y="154"/>
                          <a:pt x="14" y="174"/>
                          <a:pt x="7" y="137"/>
                        </a:cubicBezTo>
                        <a:cubicBezTo>
                          <a:pt x="0" y="98"/>
                          <a:pt x="63" y="33"/>
                          <a:pt x="98" y="0"/>
                        </a:cubicBezTo>
                        <a:cubicBezTo>
                          <a:pt x="113" y="36"/>
                          <a:pt x="117" y="84"/>
                          <a:pt x="114" y="138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" name="Google Shape;450;p28"/>
                  <p:cNvSpPr/>
                  <p:nvPr/>
                </p:nvSpPr>
                <p:spPr>
                  <a:xfrm>
                    <a:off x="-879746" y="2491356"/>
                    <a:ext cx="136244" cy="19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" h="163" extrusionOk="0">
                        <a:moveTo>
                          <a:pt x="0" y="131"/>
                        </a:moveTo>
                        <a:lnTo>
                          <a:pt x="0" y="131"/>
                        </a:lnTo>
                        <a:cubicBezTo>
                          <a:pt x="0" y="127"/>
                          <a:pt x="0" y="122"/>
                          <a:pt x="0" y="117"/>
                        </a:cubicBezTo>
                        <a:cubicBezTo>
                          <a:pt x="0" y="78"/>
                          <a:pt x="4" y="39"/>
                          <a:pt x="13" y="0"/>
                        </a:cubicBezTo>
                        <a:cubicBezTo>
                          <a:pt x="50" y="32"/>
                          <a:pt x="113" y="94"/>
                          <a:pt x="94" y="130"/>
                        </a:cubicBezTo>
                        <a:cubicBezTo>
                          <a:pt x="78" y="162"/>
                          <a:pt x="32" y="147"/>
                          <a:pt x="0" y="131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" name="Google Shape;451;p28"/>
                  <p:cNvSpPr/>
                  <p:nvPr/>
                </p:nvSpPr>
                <p:spPr>
                  <a:xfrm>
                    <a:off x="-864024" y="2845542"/>
                    <a:ext cx="125763" cy="140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" h="118" extrusionOk="0">
                        <a:moveTo>
                          <a:pt x="13" y="104"/>
                        </a:moveTo>
                        <a:cubicBezTo>
                          <a:pt x="8" y="69"/>
                          <a:pt x="3" y="33"/>
                          <a:pt x="0" y="0"/>
                        </a:cubicBezTo>
                        <a:cubicBezTo>
                          <a:pt x="38" y="22"/>
                          <a:pt x="90" y="56"/>
                          <a:pt x="96" y="85"/>
                        </a:cubicBezTo>
                        <a:cubicBezTo>
                          <a:pt x="103" y="117"/>
                          <a:pt x="50" y="111"/>
                          <a:pt x="13" y="104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" name="Google Shape;452;p28"/>
                  <p:cNvSpPr/>
                  <p:nvPr/>
                </p:nvSpPr>
                <p:spPr>
                  <a:xfrm>
                    <a:off x="-654419" y="2506981"/>
                    <a:ext cx="73361" cy="177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" h="149" extrusionOk="0">
                        <a:moveTo>
                          <a:pt x="10" y="0"/>
                        </a:moveTo>
                        <a:lnTo>
                          <a:pt x="10" y="0"/>
                        </a:lnTo>
                        <a:cubicBezTo>
                          <a:pt x="30" y="38"/>
                          <a:pt x="47" y="78"/>
                          <a:pt x="61" y="119"/>
                        </a:cubicBezTo>
                        <a:lnTo>
                          <a:pt x="61" y="119"/>
                        </a:lnTo>
                        <a:cubicBezTo>
                          <a:pt x="45" y="137"/>
                          <a:pt x="29" y="148"/>
                          <a:pt x="18" y="136"/>
                        </a:cubicBezTo>
                        <a:cubicBezTo>
                          <a:pt x="0" y="118"/>
                          <a:pt x="4" y="50"/>
                          <a:pt x="10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p28"/>
                  <p:cNvSpPr/>
                  <p:nvPr/>
                </p:nvSpPr>
                <p:spPr>
                  <a:xfrm>
                    <a:off x="-596780" y="2783038"/>
                    <a:ext cx="94322" cy="177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" h="152" extrusionOk="0">
                        <a:moveTo>
                          <a:pt x="47" y="0"/>
                        </a:moveTo>
                        <a:cubicBezTo>
                          <a:pt x="57" y="35"/>
                          <a:pt x="67" y="71"/>
                          <a:pt x="78" y="107"/>
                        </a:cubicBezTo>
                        <a:lnTo>
                          <a:pt x="78" y="107"/>
                        </a:lnTo>
                        <a:cubicBezTo>
                          <a:pt x="56" y="134"/>
                          <a:pt x="34" y="151"/>
                          <a:pt x="20" y="129"/>
                        </a:cubicBezTo>
                        <a:cubicBezTo>
                          <a:pt x="0" y="99"/>
                          <a:pt x="23" y="43"/>
                          <a:pt x="47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" name="Google Shape;454;p28"/>
                  <p:cNvSpPr/>
                  <p:nvPr/>
                </p:nvSpPr>
                <p:spPr>
                  <a:xfrm>
                    <a:off x="-471017" y="3137223"/>
                    <a:ext cx="68120" cy="119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" h="102" extrusionOk="0">
                        <a:moveTo>
                          <a:pt x="31" y="0"/>
                        </a:moveTo>
                        <a:cubicBezTo>
                          <a:pt x="40" y="27"/>
                          <a:pt x="49" y="52"/>
                          <a:pt x="58" y="75"/>
                        </a:cubicBezTo>
                        <a:cubicBezTo>
                          <a:pt x="39" y="91"/>
                          <a:pt x="21" y="101"/>
                          <a:pt x="11" y="86"/>
                        </a:cubicBezTo>
                        <a:cubicBezTo>
                          <a:pt x="0" y="68"/>
                          <a:pt x="14" y="33"/>
                          <a:pt x="31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p28"/>
                  <p:cNvSpPr/>
                  <p:nvPr/>
                </p:nvSpPr>
                <p:spPr>
                  <a:xfrm>
                    <a:off x="-381933" y="3402860"/>
                    <a:ext cx="57640" cy="1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160" extrusionOk="0">
                        <a:moveTo>
                          <a:pt x="49" y="113"/>
                        </a:moveTo>
                        <a:cubicBezTo>
                          <a:pt x="36" y="142"/>
                          <a:pt x="25" y="159"/>
                          <a:pt x="18" y="154"/>
                        </a:cubicBezTo>
                        <a:cubicBezTo>
                          <a:pt x="0" y="140"/>
                          <a:pt x="16" y="55"/>
                          <a:pt x="29" y="0"/>
                        </a:cubicBezTo>
                        <a:cubicBezTo>
                          <a:pt x="38" y="37"/>
                          <a:pt x="44" y="75"/>
                          <a:pt x="49" y="113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" name="Google Shape;456;p28"/>
                  <p:cNvSpPr/>
                  <p:nvPr/>
                </p:nvSpPr>
                <p:spPr>
                  <a:xfrm>
                    <a:off x="-816865" y="3132013"/>
                    <a:ext cx="293446" cy="880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" h="744" extrusionOk="0">
                        <a:moveTo>
                          <a:pt x="240" y="742"/>
                        </a:moveTo>
                        <a:lnTo>
                          <a:pt x="240" y="742"/>
                        </a:lnTo>
                        <a:lnTo>
                          <a:pt x="240" y="742"/>
                        </a:lnTo>
                        <a:cubicBezTo>
                          <a:pt x="239" y="742"/>
                          <a:pt x="238" y="743"/>
                          <a:pt x="237" y="742"/>
                        </a:cubicBezTo>
                        <a:cubicBezTo>
                          <a:pt x="236" y="741"/>
                          <a:pt x="235" y="740"/>
                          <a:pt x="235" y="739"/>
                        </a:cubicBezTo>
                        <a:cubicBezTo>
                          <a:pt x="234" y="738"/>
                          <a:pt x="234" y="737"/>
                          <a:pt x="234" y="736"/>
                        </a:cubicBezTo>
                        <a:lnTo>
                          <a:pt x="234" y="736"/>
                        </a:lnTo>
                        <a:cubicBezTo>
                          <a:pt x="221" y="555"/>
                          <a:pt x="178" y="377"/>
                          <a:pt x="106" y="210"/>
                        </a:cubicBezTo>
                        <a:lnTo>
                          <a:pt x="106" y="210"/>
                        </a:lnTo>
                        <a:cubicBezTo>
                          <a:pt x="86" y="161"/>
                          <a:pt x="62" y="113"/>
                          <a:pt x="35" y="66"/>
                        </a:cubicBezTo>
                        <a:cubicBezTo>
                          <a:pt x="24" y="48"/>
                          <a:pt x="13" y="29"/>
                          <a:pt x="1" y="11"/>
                        </a:cubicBezTo>
                        <a:lnTo>
                          <a:pt x="1" y="11"/>
                        </a:lnTo>
                        <a:lnTo>
                          <a:pt x="1" y="10"/>
                        </a:lnTo>
                        <a:cubicBezTo>
                          <a:pt x="0" y="9"/>
                          <a:pt x="0" y="8"/>
                          <a:pt x="0" y="7"/>
                        </a:cubicBezTo>
                        <a:cubicBezTo>
                          <a:pt x="0" y="6"/>
                          <a:pt x="0" y="5"/>
                          <a:pt x="1" y="4"/>
                        </a:cubicBez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4" y="1"/>
                          <a:pt x="4" y="0"/>
                          <a:pt x="6" y="0"/>
                        </a:cubicBezTo>
                        <a:cubicBezTo>
                          <a:pt x="7" y="0"/>
                          <a:pt x="9" y="1"/>
                          <a:pt x="10" y="1"/>
                        </a:cubicBezTo>
                        <a:cubicBezTo>
                          <a:pt x="11" y="2"/>
                          <a:pt x="12" y="3"/>
                          <a:pt x="12" y="4"/>
                        </a:cubicBezTo>
                        <a:lnTo>
                          <a:pt x="12" y="4"/>
                        </a:lnTo>
                        <a:lnTo>
                          <a:pt x="12" y="4"/>
                        </a:lnTo>
                        <a:cubicBezTo>
                          <a:pt x="24" y="22"/>
                          <a:pt x="36" y="42"/>
                          <a:pt x="47" y="61"/>
                        </a:cubicBezTo>
                        <a:cubicBezTo>
                          <a:pt x="74" y="107"/>
                          <a:pt x="98" y="155"/>
                          <a:pt x="118" y="205"/>
                        </a:cubicBezTo>
                        <a:lnTo>
                          <a:pt x="118" y="205"/>
                        </a:lnTo>
                        <a:cubicBezTo>
                          <a:pt x="190" y="373"/>
                          <a:pt x="234" y="552"/>
                          <a:pt x="247" y="735"/>
                        </a:cubicBezTo>
                        <a:lnTo>
                          <a:pt x="247" y="735"/>
                        </a:lnTo>
                        <a:lnTo>
                          <a:pt x="247" y="736"/>
                        </a:lnTo>
                        <a:cubicBezTo>
                          <a:pt x="247" y="737"/>
                          <a:pt x="246" y="738"/>
                          <a:pt x="246" y="739"/>
                        </a:cubicBezTo>
                        <a:cubicBezTo>
                          <a:pt x="245" y="740"/>
                          <a:pt x="245" y="741"/>
                          <a:pt x="244" y="741"/>
                        </a:cubicBezTo>
                        <a:cubicBezTo>
                          <a:pt x="242" y="742"/>
                          <a:pt x="242" y="742"/>
                          <a:pt x="241" y="742"/>
                        </a:cubicBezTo>
                        <a:lnTo>
                          <a:pt x="240" y="742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p28"/>
                  <p:cNvSpPr/>
                  <p:nvPr/>
                </p:nvSpPr>
                <p:spPr>
                  <a:xfrm>
                    <a:off x="-340012" y="3689335"/>
                    <a:ext cx="36679" cy="31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" h="269" extrusionOk="0">
                        <a:moveTo>
                          <a:pt x="8" y="268"/>
                        </a:moveTo>
                        <a:lnTo>
                          <a:pt x="8" y="268"/>
                        </a:lnTo>
                        <a:lnTo>
                          <a:pt x="8" y="268"/>
                        </a:lnTo>
                        <a:cubicBezTo>
                          <a:pt x="6" y="268"/>
                          <a:pt x="5" y="268"/>
                          <a:pt x="4" y="267"/>
                        </a:cubicBezTo>
                        <a:cubicBezTo>
                          <a:pt x="3" y="266"/>
                          <a:pt x="2" y="266"/>
                          <a:pt x="2" y="265"/>
                        </a:cubicBezTo>
                        <a:cubicBezTo>
                          <a:pt x="1" y="264"/>
                          <a:pt x="1" y="263"/>
                          <a:pt x="1" y="262"/>
                        </a:cubicBezTo>
                        <a:cubicBezTo>
                          <a:pt x="0" y="170"/>
                          <a:pt x="16" y="7"/>
                          <a:pt x="16" y="5"/>
                        </a:cubicBezTo>
                        <a:lnTo>
                          <a:pt x="16" y="5"/>
                        </a:lnTo>
                        <a:cubicBezTo>
                          <a:pt x="16" y="5"/>
                          <a:pt x="16" y="4"/>
                          <a:pt x="17" y="3"/>
                        </a:cubicBezTo>
                        <a:cubicBezTo>
                          <a:pt x="17" y="2"/>
                          <a:pt x="18" y="2"/>
                          <a:pt x="19" y="1"/>
                        </a:cubicBezTo>
                        <a:cubicBezTo>
                          <a:pt x="20" y="1"/>
                          <a:pt x="21" y="0"/>
                          <a:pt x="23" y="0"/>
                        </a:cubicBezTo>
                        <a:cubicBezTo>
                          <a:pt x="24" y="0"/>
                          <a:pt x="25" y="1"/>
                          <a:pt x="26" y="1"/>
                        </a:cubicBezTo>
                        <a:cubicBezTo>
                          <a:pt x="27" y="2"/>
                          <a:pt x="27" y="2"/>
                          <a:pt x="28" y="3"/>
                        </a:cubicBezTo>
                        <a:cubicBezTo>
                          <a:pt x="28" y="4"/>
                          <a:pt x="29" y="5"/>
                          <a:pt x="29" y="7"/>
                        </a:cubicBezTo>
                        <a:lnTo>
                          <a:pt x="29" y="7"/>
                        </a:lnTo>
                        <a:cubicBezTo>
                          <a:pt x="29" y="8"/>
                          <a:pt x="13" y="170"/>
                          <a:pt x="14" y="262"/>
                        </a:cubicBezTo>
                        <a:lnTo>
                          <a:pt x="14" y="262"/>
                        </a:lnTo>
                        <a:lnTo>
                          <a:pt x="14" y="262"/>
                        </a:lnTo>
                        <a:cubicBezTo>
                          <a:pt x="14" y="263"/>
                          <a:pt x="13" y="264"/>
                          <a:pt x="13" y="265"/>
                        </a:cubicBezTo>
                        <a:cubicBezTo>
                          <a:pt x="12" y="266"/>
                          <a:pt x="12" y="266"/>
                          <a:pt x="11" y="267"/>
                        </a:cubicBezTo>
                        <a:cubicBezTo>
                          <a:pt x="10" y="268"/>
                          <a:pt x="9" y="268"/>
                          <a:pt x="8" y="268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8" name="Google Shape;458;p28"/>
                  <p:cNvSpPr/>
                  <p:nvPr/>
                </p:nvSpPr>
                <p:spPr>
                  <a:xfrm>
                    <a:off x="-1068391" y="2965338"/>
                    <a:ext cx="424446" cy="10417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884" extrusionOk="0">
                        <a:moveTo>
                          <a:pt x="351" y="883"/>
                        </a:moveTo>
                        <a:lnTo>
                          <a:pt x="351" y="883"/>
                        </a:lnTo>
                        <a:lnTo>
                          <a:pt x="351" y="883"/>
                        </a:lnTo>
                        <a:cubicBezTo>
                          <a:pt x="350" y="883"/>
                          <a:pt x="349" y="883"/>
                          <a:pt x="348" y="882"/>
                        </a:cubicBezTo>
                        <a:cubicBezTo>
                          <a:pt x="347" y="881"/>
                          <a:pt x="345" y="881"/>
                          <a:pt x="345" y="880"/>
                        </a:cubicBezTo>
                        <a:cubicBezTo>
                          <a:pt x="344" y="879"/>
                          <a:pt x="345" y="878"/>
                          <a:pt x="345" y="877"/>
                        </a:cubicBezTo>
                        <a:cubicBezTo>
                          <a:pt x="333" y="743"/>
                          <a:pt x="263" y="567"/>
                          <a:pt x="207" y="425"/>
                        </a:cubicBezTo>
                        <a:cubicBezTo>
                          <a:pt x="193" y="390"/>
                          <a:pt x="181" y="358"/>
                          <a:pt x="169" y="328"/>
                        </a:cubicBezTo>
                        <a:cubicBezTo>
                          <a:pt x="111" y="173"/>
                          <a:pt x="2" y="12"/>
                          <a:pt x="1" y="10"/>
                        </a:cubicBezTo>
                        <a:lnTo>
                          <a:pt x="1" y="10"/>
                        </a:lnTo>
                        <a:lnTo>
                          <a:pt x="1" y="10"/>
                        </a:lnTo>
                        <a:cubicBezTo>
                          <a:pt x="0" y="9"/>
                          <a:pt x="0" y="9"/>
                          <a:pt x="0" y="7"/>
                        </a:cubicBezTo>
                        <a:cubicBezTo>
                          <a:pt x="0" y="6"/>
                          <a:pt x="0" y="4"/>
                          <a:pt x="1" y="3"/>
                        </a:cubicBezTo>
                        <a:cubicBezTo>
                          <a:pt x="1" y="2"/>
                          <a:pt x="2" y="2"/>
                          <a:pt x="3" y="1"/>
                        </a:cubicBezTo>
                        <a:cubicBezTo>
                          <a:pt x="4" y="0"/>
                          <a:pt x="4" y="0"/>
                          <a:pt x="6" y="0"/>
                        </a:cubicBezTo>
                        <a:cubicBezTo>
                          <a:pt x="7" y="0"/>
                          <a:pt x="8" y="0"/>
                          <a:pt x="10" y="1"/>
                        </a:cubicBezTo>
                        <a:cubicBezTo>
                          <a:pt x="11" y="2"/>
                          <a:pt x="11" y="2"/>
                          <a:pt x="12" y="3"/>
                        </a:cubicBezTo>
                        <a:cubicBezTo>
                          <a:pt x="13" y="4"/>
                          <a:pt x="123" y="167"/>
                          <a:pt x="182" y="323"/>
                        </a:cubicBezTo>
                        <a:cubicBezTo>
                          <a:pt x="193" y="353"/>
                          <a:pt x="206" y="385"/>
                          <a:pt x="219" y="420"/>
                        </a:cubicBezTo>
                        <a:cubicBezTo>
                          <a:pt x="276" y="563"/>
                          <a:pt x="346" y="741"/>
                          <a:pt x="358" y="876"/>
                        </a:cubicBezTo>
                        <a:lnTo>
                          <a:pt x="358" y="876"/>
                        </a:lnTo>
                        <a:lnTo>
                          <a:pt x="358" y="877"/>
                        </a:lnTo>
                        <a:cubicBezTo>
                          <a:pt x="358" y="878"/>
                          <a:pt x="357" y="879"/>
                          <a:pt x="357" y="880"/>
                        </a:cubicBezTo>
                        <a:cubicBezTo>
                          <a:pt x="356" y="881"/>
                          <a:pt x="355" y="882"/>
                          <a:pt x="354" y="883"/>
                        </a:cubicBezTo>
                        <a:cubicBezTo>
                          <a:pt x="354" y="883"/>
                          <a:pt x="353" y="883"/>
                          <a:pt x="352" y="883"/>
                        </a:cubicBezTo>
                        <a:lnTo>
                          <a:pt x="351" y="883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9" name="Google Shape;459;p28"/>
                  <p:cNvSpPr/>
                  <p:nvPr/>
                </p:nvSpPr>
                <p:spPr>
                  <a:xfrm>
                    <a:off x="-790662" y="2444477"/>
                    <a:ext cx="413968" cy="1567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" h="1328" extrusionOk="0">
                        <a:moveTo>
                          <a:pt x="307" y="1327"/>
                        </a:moveTo>
                        <a:lnTo>
                          <a:pt x="306" y="1327"/>
                        </a:lnTo>
                        <a:lnTo>
                          <a:pt x="306" y="1327"/>
                        </a:lnTo>
                        <a:cubicBezTo>
                          <a:pt x="305" y="1327"/>
                          <a:pt x="304" y="1327"/>
                          <a:pt x="304" y="1326"/>
                        </a:cubicBezTo>
                        <a:cubicBezTo>
                          <a:pt x="303" y="1325"/>
                          <a:pt x="302" y="1325"/>
                          <a:pt x="301" y="1324"/>
                        </a:cubicBezTo>
                        <a:cubicBezTo>
                          <a:pt x="300" y="1323"/>
                          <a:pt x="300" y="1322"/>
                          <a:pt x="300" y="1321"/>
                        </a:cubicBezTo>
                        <a:cubicBezTo>
                          <a:pt x="300" y="1320"/>
                          <a:pt x="300" y="1320"/>
                          <a:pt x="300" y="1320"/>
                        </a:cubicBezTo>
                        <a:cubicBezTo>
                          <a:pt x="335" y="1111"/>
                          <a:pt x="274" y="848"/>
                          <a:pt x="234" y="710"/>
                        </a:cubicBezTo>
                        <a:cubicBezTo>
                          <a:pt x="216" y="647"/>
                          <a:pt x="197" y="588"/>
                          <a:pt x="178" y="531"/>
                        </a:cubicBezTo>
                        <a:cubicBezTo>
                          <a:pt x="148" y="442"/>
                          <a:pt x="123" y="365"/>
                          <a:pt x="112" y="298"/>
                        </a:cubicBezTo>
                        <a:cubicBezTo>
                          <a:pt x="93" y="193"/>
                          <a:pt x="2" y="12"/>
                          <a:pt x="1" y="10"/>
                        </a:cubicBezTo>
                        <a:lnTo>
                          <a:pt x="1" y="10"/>
                        </a:lnTo>
                        <a:cubicBezTo>
                          <a:pt x="0" y="9"/>
                          <a:pt x="0" y="8"/>
                          <a:pt x="0" y="7"/>
                        </a:cubicBezTo>
                        <a:cubicBezTo>
                          <a:pt x="0" y="6"/>
                          <a:pt x="0" y="5"/>
                          <a:pt x="1" y="4"/>
                        </a:cubicBezTo>
                        <a:cubicBezTo>
                          <a:pt x="2" y="3"/>
                          <a:pt x="2" y="2"/>
                          <a:pt x="3" y="1"/>
                        </a:cubicBezTo>
                        <a:lnTo>
                          <a:pt x="4" y="1"/>
                        </a:lnTo>
                        <a:lnTo>
                          <a:pt x="4" y="1"/>
                        </a:ln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9" y="1"/>
                          <a:pt x="10" y="1"/>
                        </a:cubicBezTo>
                        <a:cubicBezTo>
                          <a:pt x="11" y="2"/>
                          <a:pt x="12" y="3"/>
                          <a:pt x="12" y="4"/>
                        </a:cubicBezTo>
                        <a:lnTo>
                          <a:pt x="13" y="4"/>
                        </a:lnTo>
                        <a:cubicBezTo>
                          <a:pt x="16" y="11"/>
                          <a:pt x="106" y="188"/>
                          <a:pt x="125" y="296"/>
                        </a:cubicBezTo>
                        <a:cubicBezTo>
                          <a:pt x="136" y="361"/>
                          <a:pt x="161" y="438"/>
                          <a:pt x="190" y="527"/>
                        </a:cubicBezTo>
                        <a:cubicBezTo>
                          <a:pt x="209" y="584"/>
                          <a:pt x="229" y="643"/>
                          <a:pt x="247" y="706"/>
                        </a:cubicBezTo>
                        <a:cubicBezTo>
                          <a:pt x="286" y="845"/>
                          <a:pt x="348" y="1110"/>
                          <a:pt x="313" y="1322"/>
                        </a:cubicBezTo>
                        <a:lnTo>
                          <a:pt x="313" y="1322"/>
                        </a:lnTo>
                        <a:cubicBezTo>
                          <a:pt x="313" y="1323"/>
                          <a:pt x="312" y="1323"/>
                          <a:pt x="312" y="1324"/>
                        </a:cubicBezTo>
                        <a:cubicBezTo>
                          <a:pt x="311" y="1325"/>
                          <a:pt x="311" y="1326"/>
                          <a:pt x="310" y="1326"/>
                        </a:cubicBezTo>
                        <a:cubicBezTo>
                          <a:pt x="308" y="1327"/>
                          <a:pt x="308" y="1327"/>
                          <a:pt x="307" y="1327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p28"/>
                  <p:cNvSpPr/>
                  <p:nvPr/>
                </p:nvSpPr>
                <p:spPr>
                  <a:xfrm>
                    <a:off x="-250932" y="3059093"/>
                    <a:ext cx="220084" cy="95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" h="807" extrusionOk="0">
                        <a:moveTo>
                          <a:pt x="7" y="806"/>
                        </a:moveTo>
                        <a:lnTo>
                          <a:pt x="5" y="806"/>
                        </a:lnTo>
                        <a:lnTo>
                          <a:pt x="5" y="806"/>
                        </a:lnTo>
                        <a:lnTo>
                          <a:pt x="4" y="806"/>
                        </a:lnTo>
                        <a:cubicBezTo>
                          <a:pt x="3" y="805"/>
                          <a:pt x="1" y="804"/>
                          <a:pt x="1" y="803"/>
                        </a:cubicBezTo>
                        <a:cubicBezTo>
                          <a:pt x="0" y="802"/>
                          <a:pt x="0" y="801"/>
                          <a:pt x="0" y="800"/>
                        </a:cubicBezTo>
                        <a:cubicBezTo>
                          <a:pt x="0" y="799"/>
                          <a:pt x="0" y="799"/>
                          <a:pt x="1" y="798"/>
                        </a:cubicBezTo>
                        <a:lnTo>
                          <a:pt x="1" y="798"/>
                        </a:lnTo>
                        <a:cubicBezTo>
                          <a:pt x="31" y="657"/>
                          <a:pt x="52" y="515"/>
                          <a:pt x="63" y="371"/>
                        </a:cubicBezTo>
                        <a:lnTo>
                          <a:pt x="63" y="371"/>
                        </a:lnTo>
                        <a:cubicBezTo>
                          <a:pt x="69" y="276"/>
                          <a:pt x="90" y="182"/>
                          <a:pt x="125" y="94"/>
                        </a:cubicBezTo>
                        <a:lnTo>
                          <a:pt x="125" y="94"/>
                        </a:lnTo>
                        <a:cubicBezTo>
                          <a:pt x="133" y="73"/>
                          <a:pt x="143" y="53"/>
                          <a:pt x="154" y="34"/>
                        </a:cubicBezTo>
                        <a:cubicBezTo>
                          <a:pt x="160" y="23"/>
                          <a:pt x="167" y="13"/>
                          <a:pt x="174" y="3"/>
                        </a:cubicBezTo>
                        <a:lnTo>
                          <a:pt x="174" y="3"/>
                        </a:lnTo>
                        <a:cubicBezTo>
                          <a:pt x="174" y="2"/>
                          <a:pt x="175" y="2"/>
                          <a:pt x="176" y="1"/>
                        </a:cubicBezTo>
                        <a:cubicBezTo>
                          <a:pt x="177" y="0"/>
                          <a:pt x="178" y="0"/>
                          <a:pt x="179" y="0"/>
                        </a:cubicBezTo>
                        <a:cubicBezTo>
                          <a:pt x="180" y="0"/>
                          <a:pt x="181" y="1"/>
                          <a:pt x="182" y="1"/>
                        </a:cubicBezTo>
                        <a:cubicBezTo>
                          <a:pt x="183" y="2"/>
                          <a:pt x="184" y="2"/>
                          <a:pt x="185" y="3"/>
                        </a:cubicBezTo>
                        <a:cubicBezTo>
                          <a:pt x="185" y="4"/>
                          <a:pt x="186" y="6"/>
                          <a:pt x="186" y="7"/>
                        </a:cubicBezTo>
                        <a:cubicBezTo>
                          <a:pt x="186" y="9"/>
                          <a:pt x="185" y="9"/>
                          <a:pt x="185" y="10"/>
                        </a:cubicBezTo>
                        <a:cubicBezTo>
                          <a:pt x="185" y="10"/>
                          <a:pt x="184" y="10"/>
                          <a:pt x="184" y="11"/>
                        </a:cubicBezTo>
                        <a:lnTo>
                          <a:pt x="184" y="11"/>
                        </a:lnTo>
                        <a:cubicBezTo>
                          <a:pt x="183" y="12"/>
                          <a:pt x="94" y="130"/>
                          <a:pt x="76" y="372"/>
                        </a:cubicBezTo>
                        <a:lnTo>
                          <a:pt x="76" y="372"/>
                        </a:lnTo>
                        <a:cubicBezTo>
                          <a:pt x="65" y="516"/>
                          <a:pt x="44" y="660"/>
                          <a:pt x="13" y="801"/>
                        </a:cubicBezTo>
                        <a:lnTo>
                          <a:pt x="13" y="801"/>
                        </a:lnTo>
                        <a:cubicBezTo>
                          <a:pt x="13" y="802"/>
                          <a:pt x="13" y="802"/>
                          <a:pt x="13" y="803"/>
                        </a:cubicBezTo>
                        <a:cubicBezTo>
                          <a:pt x="12" y="804"/>
                          <a:pt x="11" y="804"/>
                          <a:pt x="10" y="805"/>
                        </a:cubicBezTo>
                        <a:cubicBezTo>
                          <a:pt x="9" y="806"/>
                          <a:pt x="8" y="806"/>
                          <a:pt x="7" y="80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p28"/>
                  <p:cNvSpPr/>
                  <p:nvPr/>
                </p:nvSpPr>
                <p:spPr>
                  <a:xfrm>
                    <a:off x="-9886" y="3574746"/>
                    <a:ext cx="356327" cy="432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" h="364" extrusionOk="0">
                        <a:moveTo>
                          <a:pt x="300" y="362"/>
                        </a:moveTo>
                        <a:lnTo>
                          <a:pt x="2" y="362"/>
                        </a:lnTo>
                        <a:lnTo>
                          <a:pt x="0" y="363"/>
                        </a:lnTo>
                        <a:cubicBezTo>
                          <a:pt x="1" y="351"/>
                          <a:pt x="3" y="340"/>
                          <a:pt x="5" y="328"/>
                        </a:cubicBezTo>
                        <a:lnTo>
                          <a:pt x="5" y="328"/>
                        </a:lnTo>
                        <a:cubicBezTo>
                          <a:pt x="12" y="279"/>
                          <a:pt x="24" y="232"/>
                          <a:pt x="39" y="186"/>
                        </a:cubicBezTo>
                        <a:lnTo>
                          <a:pt x="39" y="186"/>
                        </a:lnTo>
                        <a:cubicBezTo>
                          <a:pt x="49" y="158"/>
                          <a:pt x="60" y="131"/>
                          <a:pt x="75" y="105"/>
                        </a:cubicBezTo>
                        <a:lnTo>
                          <a:pt x="75" y="105"/>
                        </a:lnTo>
                        <a:cubicBezTo>
                          <a:pt x="76" y="103"/>
                          <a:pt x="77" y="100"/>
                          <a:pt x="78" y="98"/>
                        </a:cubicBezTo>
                        <a:cubicBezTo>
                          <a:pt x="94" y="72"/>
                          <a:pt x="114" y="49"/>
                          <a:pt x="138" y="31"/>
                        </a:cubicBezTo>
                        <a:cubicBezTo>
                          <a:pt x="182" y="0"/>
                          <a:pt x="232" y="40"/>
                          <a:pt x="264" y="137"/>
                        </a:cubicBezTo>
                        <a:lnTo>
                          <a:pt x="264" y="137"/>
                        </a:lnTo>
                        <a:cubicBezTo>
                          <a:pt x="276" y="172"/>
                          <a:pt x="284" y="208"/>
                          <a:pt x="289" y="245"/>
                        </a:cubicBezTo>
                        <a:cubicBezTo>
                          <a:pt x="293" y="269"/>
                          <a:pt x="296" y="296"/>
                          <a:pt x="298" y="324"/>
                        </a:cubicBezTo>
                        <a:cubicBezTo>
                          <a:pt x="299" y="336"/>
                          <a:pt x="300" y="349"/>
                          <a:pt x="300" y="362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28"/>
                  <p:cNvSpPr/>
                  <p:nvPr/>
                </p:nvSpPr>
                <p:spPr>
                  <a:xfrm>
                    <a:off x="37277" y="3699752"/>
                    <a:ext cx="68120" cy="140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" h="121" extrusionOk="0">
                        <a:moveTo>
                          <a:pt x="36" y="0"/>
                        </a:moveTo>
                        <a:cubicBezTo>
                          <a:pt x="46" y="41"/>
                          <a:pt x="56" y="94"/>
                          <a:pt x="45" y="107"/>
                        </a:cubicBezTo>
                        <a:cubicBezTo>
                          <a:pt x="33" y="120"/>
                          <a:pt x="15" y="100"/>
                          <a:pt x="0" y="81"/>
                        </a:cubicBezTo>
                        <a:lnTo>
                          <a:pt x="0" y="81"/>
                        </a:lnTo>
                        <a:cubicBezTo>
                          <a:pt x="10" y="53"/>
                          <a:pt x="22" y="26"/>
                          <a:pt x="36" y="0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p28"/>
                  <p:cNvSpPr/>
                  <p:nvPr/>
                </p:nvSpPr>
                <p:spPr>
                  <a:xfrm>
                    <a:off x="225921" y="3741421"/>
                    <a:ext cx="115283" cy="145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" h="125" extrusionOk="0">
                        <a:moveTo>
                          <a:pt x="94" y="107"/>
                        </a:moveTo>
                        <a:cubicBezTo>
                          <a:pt x="58" y="120"/>
                          <a:pt x="25" y="124"/>
                          <a:pt x="15" y="102"/>
                        </a:cubicBezTo>
                        <a:cubicBezTo>
                          <a:pt x="0" y="69"/>
                          <a:pt x="36" y="28"/>
                          <a:pt x="69" y="0"/>
                        </a:cubicBezTo>
                        <a:lnTo>
                          <a:pt x="69" y="0"/>
                        </a:lnTo>
                        <a:cubicBezTo>
                          <a:pt x="81" y="35"/>
                          <a:pt x="89" y="70"/>
                          <a:pt x="94" y="107"/>
                        </a:cubicBezTo>
                      </a:path>
                    </a:pathLst>
                  </a:custGeom>
                  <a:solidFill>
                    <a:srgbClr val="F0DEC9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p28"/>
                  <p:cNvSpPr/>
                  <p:nvPr/>
                </p:nvSpPr>
                <p:spPr>
                  <a:xfrm>
                    <a:off x="110638" y="3616415"/>
                    <a:ext cx="89080" cy="395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335" extrusionOk="0">
                        <a:moveTo>
                          <a:pt x="19" y="334"/>
                        </a:moveTo>
                        <a:lnTo>
                          <a:pt x="19" y="334"/>
                        </a:lnTo>
                        <a:cubicBezTo>
                          <a:pt x="18" y="334"/>
                          <a:pt x="17" y="334"/>
                          <a:pt x="16" y="333"/>
                        </a:cubicBezTo>
                        <a:cubicBezTo>
                          <a:pt x="15" y="333"/>
                          <a:pt x="14" y="332"/>
                          <a:pt x="14" y="331"/>
                        </a:cubicBezTo>
                        <a:cubicBezTo>
                          <a:pt x="13" y="330"/>
                          <a:pt x="13" y="329"/>
                          <a:pt x="13" y="328"/>
                        </a:cubicBezTo>
                        <a:cubicBezTo>
                          <a:pt x="0" y="137"/>
                          <a:pt x="59" y="5"/>
                          <a:pt x="60" y="3"/>
                        </a:cubicBezTo>
                        <a:lnTo>
                          <a:pt x="60" y="3"/>
                        </a:lnTo>
                        <a:lnTo>
                          <a:pt x="60" y="3"/>
                        </a:lnTo>
                        <a:cubicBezTo>
                          <a:pt x="61" y="2"/>
                          <a:pt x="62" y="1"/>
                          <a:pt x="63" y="0"/>
                        </a:cubicBezTo>
                        <a:cubicBezTo>
                          <a:pt x="64" y="0"/>
                          <a:pt x="65" y="0"/>
                          <a:pt x="66" y="0"/>
                        </a:cubicBezTo>
                        <a:cubicBezTo>
                          <a:pt x="67" y="0"/>
                          <a:pt x="68" y="0"/>
                          <a:pt x="69" y="0"/>
                        </a:cubicBezTo>
                        <a:cubicBezTo>
                          <a:pt x="70" y="1"/>
                          <a:pt x="71" y="2"/>
                          <a:pt x="72" y="3"/>
                        </a:cubicBezTo>
                        <a:cubicBezTo>
                          <a:pt x="72" y="4"/>
                          <a:pt x="73" y="5"/>
                          <a:pt x="73" y="6"/>
                        </a:cubicBezTo>
                        <a:cubicBezTo>
                          <a:pt x="73" y="7"/>
                          <a:pt x="72" y="8"/>
                          <a:pt x="72" y="9"/>
                        </a:cubicBezTo>
                        <a:cubicBezTo>
                          <a:pt x="71" y="10"/>
                          <a:pt x="14" y="140"/>
                          <a:pt x="26" y="327"/>
                        </a:cubicBezTo>
                        <a:lnTo>
                          <a:pt x="26" y="327"/>
                        </a:lnTo>
                        <a:lnTo>
                          <a:pt x="26" y="328"/>
                        </a:lnTo>
                        <a:cubicBezTo>
                          <a:pt x="26" y="329"/>
                          <a:pt x="26" y="330"/>
                          <a:pt x="25" y="331"/>
                        </a:cubicBezTo>
                        <a:cubicBezTo>
                          <a:pt x="24" y="332"/>
                          <a:pt x="24" y="333"/>
                          <a:pt x="23" y="333"/>
                        </a:cubicBezTo>
                        <a:cubicBezTo>
                          <a:pt x="21" y="334"/>
                          <a:pt x="21" y="334"/>
                          <a:pt x="20" y="334"/>
                        </a:cubicBezTo>
                        <a:lnTo>
                          <a:pt x="19" y="334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65" name="Google Shape;465;p28"/>
              <p:cNvSpPr/>
              <p:nvPr/>
            </p:nvSpPr>
            <p:spPr>
              <a:xfrm>
                <a:off x="7376369" y="12063"/>
                <a:ext cx="1767643" cy="57747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418" extrusionOk="0">
                    <a:moveTo>
                      <a:pt x="1275" y="364"/>
                    </a:moveTo>
                    <a:lnTo>
                      <a:pt x="1275" y="417"/>
                    </a:lnTo>
                    <a:lnTo>
                      <a:pt x="1273" y="417"/>
                    </a:lnTo>
                    <a:lnTo>
                      <a:pt x="1273" y="417"/>
                    </a:lnTo>
                    <a:cubicBezTo>
                      <a:pt x="1188" y="417"/>
                      <a:pt x="1103" y="412"/>
                      <a:pt x="1019" y="402"/>
                    </a:cubicBezTo>
                    <a:lnTo>
                      <a:pt x="1019" y="402"/>
                    </a:lnTo>
                    <a:cubicBezTo>
                      <a:pt x="734" y="370"/>
                      <a:pt x="459" y="281"/>
                      <a:pt x="210" y="138"/>
                    </a:cubicBezTo>
                    <a:lnTo>
                      <a:pt x="210" y="138"/>
                    </a:lnTo>
                    <a:cubicBezTo>
                      <a:pt x="210" y="138"/>
                      <a:pt x="209" y="138"/>
                      <a:pt x="209" y="137"/>
                    </a:cubicBezTo>
                    <a:cubicBezTo>
                      <a:pt x="137" y="96"/>
                      <a:pt x="67" y="50"/>
                      <a:pt x="0" y="0"/>
                    </a:cubicBezTo>
                    <a:lnTo>
                      <a:pt x="92" y="0"/>
                    </a:lnTo>
                    <a:lnTo>
                      <a:pt x="92" y="0"/>
                    </a:lnTo>
                    <a:cubicBezTo>
                      <a:pt x="138" y="31"/>
                      <a:pt x="185" y="61"/>
                      <a:pt x="233" y="89"/>
                    </a:cubicBezTo>
                    <a:cubicBezTo>
                      <a:pt x="476" y="230"/>
                      <a:pt x="746" y="318"/>
                      <a:pt x="1025" y="349"/>
                    </a:cubicBezTo>
                    <a:lnTo>
                      <a:pt x="1025" y="349"/>
                    </a:lnTo>
                    <a:cubicBezTo>
                      <a:pt x="1108" y="359"/>
                      <a:pt x="1191" y="364"/>
                      <a:pt x="1275" y="36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5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29"/>
          <p:cNvGrpSpPr/>
          <p:nvPr/>
        </p:nvGrpSpPr>
        <p:grpSpPr>
          <a:xfrm>
            <a:off x="-25" y="2576318"/>
            <a:ext cx="9143992" cy="1757200"/>
            <a:chOff x="-25" y="2576318"/>
            <a:chExt cx="9143992" cy="1757200"/>
          </a:xfrm>
        </p:grpSpPr>
        <p:sp>
          <p:nvSpPr>
            <p:cNvPr id="468" name="Google Shape;468;p29"/>
            <p:cNvSpPr/>
            <p:nvPr/>
          </p:nvSpPr>
          <p:spPr>
            <a:xfrm>
              <a:off x="-25" y="2576318"/>
              <a:ext cx="3389450" cy="1757200"/>
            </a:xfrm>
            <a:custGeom>
              <a:avLst/>
              <a:gdLst/>
              <a:ahLst/>
              <a:cxnLst/>
              <a:rect l="l" t="t" r="r" b="b"/>
              <a:pathLst>
                <a:path w="2543" h="1328" extrusionOk="0">
                  <a:moveTo>
                    <a:pt x="2542" y="1159"/>
                  </a:moveTo>
                  <a:lnTo>
                    <a:pt x="2526" y="1160"/>
                  </a:lnTo>
                  <a:lnTo>
                    <a:pt x="2526" y="1160"/>
                  </a:lnTo>
                  <a:lnTo>
                    <a:pt x="1857" y="1204"/>
                  </a:lnTo>
                  <a:lnTo>
                    <a:pt x="997" y="1260"/>
                  </a:lnTo>
                  <a:lnTo>
                    <a:pt x="995" y="1260"/>
                  </a:lnTo>
                  <a:lnTo>
                    <a:pt x="705" y="1280"/>
                  </a:lnTo>
                  <a:lnTo>
                    <a:pt x="0" y="1327"/>
                  </a:lnTo>
                  <a:lnTo>
                    <a:pt x="0" y="156"/>
                  </a:lnTo>
                  <a:cubicBezTo>
                    <a:pt x="178" y="196"/>
                    <a:pt x="126" y="359"/>
                    <a:pt x="126" y="359"/>
                  </a:cubicBezTo>
                  <a:cubicBezTo>
                    <a:pt x="126" y="359"/>
                    <a:pt x="443" y="0"/>
                    <a:pt x="900" y="26"/>
                  </a:cubicBezTo>
                  <a:cubicBezTo>
                    <a:pt x="1357" y="51"/>
                    <a:pt x="1453" y="632"/>
                    <a:pt x="1453" y="632"/>
                  </a:cubicBezTo>
                  <a:cubicBezTo>
                    <a:pt x="1453" y="632"/>
                    <a:pt x="1453" y="517"/>
                    <a:pt x="1541" y="517"/>
                  </a:cubicBezTo>
                  <a:cubicBezTo>
                    <a:pt x="1630" y="517"/>
                    <a:pt x="1585" y="632"/>
                    <a:pt x="1585" y="632"/>
                  </a:cubicBezTo>
                  <a:cubicBezTo>
                    <a:pt x="1585" y="632"/>
                    <a:pt x="1768" y="544"/>
                    <a:pt x="1940" y="667"/>
                  </a:cubicBezTo>
                  <a:cubicBezTo>
                    <a:pt x="2113" y="790"/>
                    <a:pt x="2174" y="1053"/>
                    <a:pt x="2174" y="1053"/>
                  </a:cubicBezTo>
                  <a:cubicBezTo>
                    <a:pt x="2174" y="1053"/>
                    <a:pt x="2218" y="974"/>
                    <a:pt x="2323" y="983"/>
                  </a:cubicBezTo>
                  <a:cubicBezTo>
                    <a:pt x="2361" y="986"/>
                    <a:pt x="2400" y="1009"/>
                    <a:pt x="2435" y="1039"/>
                  </a:cubicBezTo>
                  <a:lnTo>
                    <a:pt x="2435" y="1039"/>
                  </a:lnTo>
                  <a:cubicBezTo>
                    <a:pt x="2475" y="1074"/>
                    <a:pt x="2511" y="1114"/>
                    <a:pt x="2542" y="1159"/>
                  </a:cubicBezTo>
                </a:path>
              </a:pathLst>
            </a:custGeom>
            <a:solidFill>
              <a:srgbClr val="F0DEC9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 flipH="1">
              <a:off x="6400793" y="2861348"/>
              <a:ext cx="2743174" cy="1472169"/>
            </a:xfrm>
            <a:custGeom>
              <a:avLst/>
              <a:gdLst/>
              <a:ahLst/>
              <a:cxnLst/>
              <a:rect l="l" t="t" r="r" b="b"/>
              <a:pathLst>
                <a:path w="1705" h="922" extrusionOk="0">
                  <a:moveTo>
                    <a:pt x="1704" y="921"/>
                  </a:moveTo>
                  <a:lnTo>
                    <a:pt x="0" y="921"/>
                  </a:lnTo>
                  <a:lnTo>
                    <a:pt x="0" y="19"/>
                  </a:lnTo>
                  <a:cubicBezTo>
                    <a:pt x="116" y="6"/>
                    <a:pt x="503" y="0"/>
                    <a:pt x="643" y="449"/>
                  </a:cubicBezTo>
                  <a:lnTo>
                    <a:pt x="643" y="449"/>
                  </a:lnTo>
                  <a:cubicBezTo>
                    <a:pt x="656" y="489"/>
                    <a:pt x="666" y="530"/>
                    <a:pt x="673" y="572"/>
                  </a:cubicBezTo>
                  <a:lnTo>
                    <a:pt x="673" y="572"/>
                  </a:lnTo>
                  <a:cubicBezTo>
                    <a:pt x="679" y="559"/>
                    <a:pt x="685" y="548"/>
                    <a:pt x="692" y="535"/>
                  </a:cubicBezTo>
                  <a:cubicBezTo>
                    <a:pt x="710" y="504"/>
                    <a:pt x="734" y="474"/>
                    <a:pt x="761" y="449"/>
                  </a:cubicBezTo>
                  <a:cubicBezTo>
                    <a:pt x="803" y="412"/>
                    <a:pt x="861" y="386"/>
                    <a:pt x="934" y="405"/>
                  </a:cubicBezTo>
                  <a:lnTo>
                    <a:pt x="934" y="405"/>
                  </a:lnTo>
                  <a:cubicBezTo>
                    <a:pt x="947" y="408"/>
                    <a:pt x="960" y="414"/>
                    <a:pt x="972" y="420"/>
                  </a:cubicBezTo>
                  <a:cubicBezTo>
                    <a:pt x="985" y="428"/>
                    <a:pt x="997" y="437"/>
                    <a:pt x="1007" y="449"/>
                  </a:cubicBezTo>
                  <a:cubicBezTo>
                    <a:pt x="1099" y="548"/>
                    <a:pt x="1074" y="763"/>
                    <a:pt x="1074" y="763"/>
                  </a:cubicBezTo>
                  <a:cubicBezTo>
                    <a:pt x="1074" y="763"/>
                    <a:pt x="1310" y="621"/>
                    <a:pt x="1539" y="763"/>
                  </a:cubicBezTo>
                  <a:cubicBezTo>
                    <a:pt x="1627" y="818"/>
                    <a:pt x="1677" y="873"/>
                    <a:pt x="1704" y="921"/>
                  </a:cubicBezTo>
                </a:path>
              </a:pathLst>
            </a:custGeom>
            <a:solidFill>
              <a:srgbClr val="F0DEC9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" name="Google Shape;470;p29"/>
          <p:cNvGrpSpPr/>
          <p:nvPr/>
        </p:nvGrpSpPr>
        <p:grpSpPr>
          <a:xfrm flipH="1">
            <a:off x="-13" y="2298496"/>
            <a:ext cx="9143997" cy="3677580"/>
            <a:chOff x="-13" y="2270591"/>
            <a:chExt cx="9143997" cy="3677580"/>
          </a:xfrm>
        </p:grpSpPr>
        <p:sp>
          <p:nvSpPr>
            <p:cNvPr id="471" name="Google Shape;471;p29"/>
            <p:cNvSpPr/>
            <p:nvPr/>
          </p:nvSpPr>
          <p:spPr>
            <a:xfrm>
              <a:off x="-13" y="2270591"/>
              <a:ext cx="9143997" cy="3677580"/>
            </a:xfrm>
            <a:custGeom>
              <a:avLst/>
              <a:gdLst/>
              <a:ahLst/>
              <a:cxnLst/>
              <a:rect l="l" t="t" r="r" b="b"/>
              <a:pathLst>
                <a:path w="6593" h="2667" extrusionOk="0">
                  <a:moveTo>
                    <a:pt x="6592" y="0"/>
                  </a:moveTo>
                  <a:lnTo>
                    <a:pt x="6592" y="2666"/>
                  </a:lnTo>
                  <a:lnTo>
                    <a:pt x="0" y="2666"/>
                  </a:lnTo>
                  <a:lnTo>
                    <a:pt x="0" y="1105"/>
                  </a:lnTo>
                  <a:cubicBezTo>
                    <a:pt x="0" y="1105"/>
                    <a:pt x="126" y="788"/>
                    <a:pt x="328" y="788"/>
                  </a:cubicBezTo>
                  <a:cubicBezTo>
                    <a:pt x="530" y="788"/>
                    <a:pt x="741" y="1341"/>
                    <a:pt x="987" y="1412"/>
                  </a:cubicBezTo>
                  <a:cubicBezTo>
                    <a:pt x="1233" y="1482"/>
                    <a:pt x="1205" y="1070"/>
                    <a:pt x="1540" y="1061"/>
                  </a:cubicBezTo>
                  <a:cubicBezTo>
                    <a:pt x="1875" y="1052"/>
                    <a:pt x="1786" y="1358"/>
                    <a:pt x="2024" y="1420"/>
                  </a:cubicBezTo>
                  <a:cubicBezTo>
                    <a:pt x="2148" y="1453"/>
                    <a:pt x="2283" y="1395"/>
                    <a:pt x="2435" y="1354"/>
                  </a:cubicBezTo>
                  <a:cubicBezTo>
                    <a:pt x="2575" y="1316"/>
                    <a:pt x="2730" y="1292"/>
                    <a:pt x="2903" y="1368"/>
                  </a:cubicBezTo>
                  <a:lnTo>
                    <a:pt x="2903" y="1368"/>
                  </a:lnTo>
                  <a:cubicBezTo>
                    <a:pt x="3016" y="1417"/>
                    <a:pt x="3136" y="1450"/>
                    <a:pt x="3258" y="1465"/>
                  </a:cubicBezTo>
                  <a:lnTo>
                    <a:pt x="3258" y="1465"/>
                  </a:lnTo>
                  <a:lnTo>
                    <a:pt x="3258" y="1465"/>
                  </a:lnTo>
                  <a:cubicBezTo>
                    <a:pt x="3328" y="1474"/>
                    <a:pt x="3398" y="1479"/>
                    <a:pt x="3469" y="1479"/>
                  </a:cubicBezTo>
                  <a:cubicBezTo>
                    <a:pt x="3534" y="1479"/>
                    <a:pt x="3599" y="1475"/>
                    <a:pt x="3663" y="1467"/>
                  </a:cubicBezTo>
                  <a:lnTo>
                    <a:pt x="3663" y="1467"/>
                  </a:lnTo>
                  <a:lnTo>
                    <a:pt x="3663" y="1467"/>
                  </a:lnTo>
                  <a:cubicBezTo>
                    <a:pt x="3810" y="1451"/>
                    <a:pt x="3954" y="1411"/>
                    <a:pt x="4089" y="1351"/>
                  </a:cubicBezTo>
                  <a:cubicBezTo>
                    <a:pt x="4432" y="1193"/>
                    <a:pt x="4696" y="1140"/>
                    <a:pt x="5021" y="1298"/>
                  </a:cubicBezTo>
                  <a:cubicBezTo>
                    <a:pt x="5347" y="1456"/>
                    <a:pt x="5355" y="875"/>
                    <a:pt x="5768" y="788"/>
                  </a:cubicBezTo>
                  <a:cubicBezTo>
                    <a:pt x="6181" y="700"/>
                    <a:pt x="6403" y="762"/>
                    <a:pt x="6497" y="296"/>
                  </a:cubicBezTo>
                  <a:cubicBezTo>
                    <a:pt x="6529" y="143"/>
                    <a:pt x="6562" y="52"/>
                    <a:pt x="659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-13" y="4088098"/>
              <a:ext cx="2623935" cy="522761"/>
            </a:xfrm>
            <a:custGeom>
              <a:avLst/>
              <a:gdLst/>
              <a:ahLst/>
              <a:cxnLst/>
              <a:rect l="l" t="t" r="r" b="b"/>
              <a:pathLst>
                <a:path w="1893" h="380" extrusionOk="0">
                  <a:moveTo>
                    <a:pt x="1892" y="257"/>
                  </a:moveTo>
                  <a:lnTo>
                    <a:pt x="475" y="348"/>
                  </a:lnTo>
                  <a:lnTo>
                    <a:pt x="0" y="379"/>
                  </a:lnTo>
                  <a:lnTo>
                    <a:pt x="0" y="225"/>
                  </a:lnTo>
                  <a:cubicBezTo>
                    <a:pt x="0" y="225"/>
                    <a:pt x="197" y="250"/>
                    <a:pt x="283" y="73"/>
                  </a:cubicBezTo>
                  <a:cubicBezTo>
                    <a:pt x="283" y="73"/>
                    <a:pt x="296" y="119"/>
                    <a:pt x="362" y="100"/>
                  </a:cubicBezTo>
                  <a:cubicBezTo>
                    <a:pt x="428" y="80"/>
                    <a:pt x="481" y="1"/>
                    <a:pt x="481" y="1"/>
                  </a:cubicBezTo>
                  <a:cubicBezTo>
                    <a:pt x="481" y="1"/>
                    <a:pt x="574" y="145"/>
                    <a:pt x="692" y="152"/>
                  </a:cubicBezTo>
                  <a:cubicBezTo>
                    <a:pt x="811" y="158"/>
                    <a:pt x="904" y="226"/>
                    <a:pt x="904" y="226"/>
                  </a:cubicBezTo>
                  <a:lnTo>
                    <a:pt x="934" y="237"/>
                  </a:lnTo>
                  <a:lnTo>
                    <a:pt x="938" y="238"/>
                  </a:lnTo>
                  <a:lnTo>
                    <a:pt x="994" y="257"/>
                  </a:lnTo>
                  <a:lnTo>
                    <a:pt x="995" y="257"/>
                  </a:lnTo>
                  <a:lnTo>
                    <a:pt x="997" y="256"/>
                  </a:lnTo>
                  <a:cubicBezTo>
                    <a:pt x="1011" y="254"/>
                    <a:pt x="1090" y="240"/>
                    <a:pt x="1171" y="219"/>
                  </a:cubicBezTo>
                  <a:lnTo>
                    <a:pt x="1171" y="219"/>
                  </a:lnTo>
                  <a:cubicBezTo>
                    <a:pt x="1254" y="199"/>
                    <a:pt x="1339" y="173"/>
                    <a:pt x="1364" y="149"/>
                  </a:cubicBezTo>
                  <a:cubicBezTo>
                    <a:pt x="1417" y="99"/>
                    <a:pt x="1471" y="126"/>
                    <a:pt x="1536" y="129"/>
                  </a:cubicBezTo>
                  <a:cubicBezTo>
                    <a:pt x="1602" y="132"/>
                    <a:pt x="1628" y="0"/>
                    <a:pt x="1628" y="0"/>
                  </a:cubicBezTo>
                  <a:cubicBezTo>
                    <a:pt x="1628" y="0"/>
                    <a:pt x="1681" y="79"/>
                    <a:pt x="1733" y="73"/>
                  </a:cubicBezTo>
                  <a:cubicBezTo>
                    <a:pt x="1763" y="69"/>
                    <a:pt x="1809" y="128"/>
                    <a:pt x="1844" y="180"/>
                  </a:cubicBezTo>
                  <a:cubicBezTo>
                    <a:pt x="1848" y="187"/>
                    <a:pt x="1853" y="193"/>
                    <a:pt x="1857" y="200"/>
                  </a:cubicBezTo>
                  <a:cubicBezTo>
                    <a:pt x="1877" y="232"/>
                    <a:pt x="1892" y="257"/>
                    <a:pt x="1892" y="257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85321" y="4179275"/>
              <a:ext cx="201838" cy="443733"/>
            </a:xfrm>
            <a:custGeom>
              <a:avLst/>
              <a:gdLst/>
              <a:ahLst/>
              <a:cxnLst/>
              <a:rect l="l" t="t" r="r" b="b"/>
              <a:pathLst>
                <a:path w="147" h="324" extrusionOk="0">
                  <a:moveTo>
                    <a:pt x="139" y="323"/>
                  </a:moveTo>
                  <a:lnTo>
                    <a:pt x="139" y="323"/>
                  </a:lnTo>
                  <a:cubicBezTo>
                    <a:pt x="138" y="323"/>
                    <a:pt x="138" y="323"/>
                    <a:pt x="136" y="322"/>
                  </a:cubicBezTo>
                  <a:cubicBezTo>
                    <a:pt x="135" y="322"/>
                    <a:pt x="134" y="321"/>
                    <a:pt x="134" y="320"/>
                  </a:cubicBezTo>
                  <a:cubicBezTo>
                    <a:pt x="38" y="205"/>
                    <a:pt x="0" y="10"/>
                    <a:pt x="0" y="8"/>
                  </a:cubicBezTo>
                  <a:lnTo>
                    <a:pt x="0" y="8"/>
                  </a:lnTo>
                  <a:lnTo>
                    <a:pt x="0" y="7"/>
                  </a:lnTo>
                  <a:cubicBezTo>
                    <a:pt x="0" y="6"/>
                    <a:pt x="0" y="5"/>
                    <a:pt x="0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1"/>
                    <a:pt x="11" y="3"/>
                    <a:pt x="12" y="4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8"/>
                    <a:pt x="51" y="199"/>
                    <a:pt x="144" y="312"/>
                  </a:cubicBezTo>
                  <a:lnTo>
                    <a:pt x="144" y="312"/>
                  </a:lnTo>
                  <a:cubicBezTo>
                    <a:pt x="145" y="313"/>
                    <a:pt x="145" y="313"/>
                    <a:pt x="145" y="313"/>
                  </a:cubicBezTo>
                  <a:cubicBezTo>
                    <a:pt x="146" y="314"/>
                    <a:pt x="146" y="316"/>
                    <a:pt x="146" y="317"/>
                  </a:cubicBezTo>
                  <a:cubicBezTo>
                    <a:pt x="146" y="319"/>
                    <a:pt x="146" y="319"/>
                    <a:pt x="145" y="320"/>
                  </a:cubicBezTo>
                  <a:cubicBezTo>
                    <a:pt x="145" y="321"/>
                    <a:pt x="144" y="321"/>
                    <a:pt x="144" y="322"/>
                  </a:cubicBezTo>
                  <a:lnTo>
                    <a:pt x="144" y="322"/>
                  </a:lnTo>
                  <a:cubicBezTo>
                    <a:pt x="143" y="322"/>
                    <a:pt x="143" y="322"/>
                    <a:pt x="143" y="322"/>
                  </a:cubicBezTo>
                  <a:cubicBezTo>
                    <a:pt x="142" y="323"/>
                    <a:pt x="141" y="323"/>
                    <a:pt x="140" y="323"/>
                  </a:cubicBezTo>
                  <a:cubicBezTo>
                    <a:pt x="139" y="323"/>
                    <a:pt x="139" y="323"/>
                    <a:pt x="139" y="32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629976" y="4082018"/>
              <a:ext cx="85629" cy="547077"/>
            </a:xfrm>
            <a:custGeom>
              <a:avLst/>
              <a:gdLst/>
              <a:ahLst/>
              <a:cxnLst/>
              <a:rect l="l" t="t" r="r" b="b"/>
              <a:pathLst>
                <a:path w="60" h="396" extrusionOk="0">
                  <a:moveTo>
                    <a:pt x="7" y="395"/>
                  </a:moveTo>
                  <a:lnTo>
                    <a:pt x="7" y="395"/>
                  </a:lnTo>
                  <a:cubicBezTo>
                    <a:pt x="6" y="395"/>
                    <a:pt x="5" y="395"/>
                    <a:pt x="4" y="394"/>
                  </a:cubicBezTo>
                  <a:lnTo>
                    <a:pt x="4" y="394"/>
                  </a:lnTo>
                  <a:lnTo>
                    <a:pt x="4" y="394"/>
                  </a:lnTo>
                  <a:cubicBezTo>
                    <a:pt x="3" y="393"/>
                    <a:pt x="2" y="394"/>
                    <a:pt x="1" y="392"/>
                  </a:cubicBezTo>
                  <a:cubicBezTo>
                    <a:pt x="1" y="391"/>
                    <a:pt x="0" y="389"/>
                    <a:pt x="0" y="388"/>
                  </a:cubicBezTo>
                  <a:cubicBezTo>
                    <a:pt x="0" y="387"/>
                    <a:pt x="0" y="386"/>
                    <a:pt x="1" y="386"/>
                  </a:cubicBezTo>
                  <a:cubicBezTo>
                    <a:pt x="46" y="276"/>
                    <a:pt x="23" y="10"/>
                    <a:pt x="22" y="7"/>
                  </a:cubicBezTo>
                  <a:lnTo>
                    <a:pt x="22" y="7"/>
                  </a:lnTo>
                  <a:lnTo>
                    <a:pt x="22" y="6"/>
                  </a:lnTo>
                  <a:cubicBezTo>
                    <a:pt x="22" y="5"/>
                    <a:pt x="23" y="4"/>
                    <a:pt x="23" y="3"/>
                  </a:cubicBezTo>
                  <a:cubicBezTo>
                    <a:pt x="24" y="1"/>
                    <a:pt x="26" y="1"/>
                    <a:pt x="26" y="1"/>
                  </a:cubicBezTo>
                  <a:cubicBezTo>
                    <a:pt x="27" y="0"/>
                    <a:pt x="27" y="0"/>
                    <a:pt x="28" y="0"/>
                  </a:cubicBezTo>
                  <a:lnTo>
                    <a:pt x="28" y="0"/>
                  </a:ln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0"/>
                    <a:pt x="32" y="1"/>
                  </a:cubicBezTo>
                  <a:cubicBezTo>
                    <a:pt x="33" y="1"/>
                    <a:pt x="35" y="1"/>
                    <a:pt x="35" y="3"/>
                  </a:cubicBezTo>
                  <a:cubicBezTo>
                    <a:pt x="36" y="3"/>
                    <a:pt x="35" y="5"/>
                    <a:pt x="35" y="6"/>
                  </a:cubicBezTo>
                  <a:cubicBezTo>
                    <a:pt x="36" y="17"/>
                    <a:pt x="59" y="278"/>
                    <a:pt x="13" y="391"/>
                  </a:cubicBezTo>
                  <a:lnTo>
                    <a:pt x="13" y="391"/>
                  </a:lnTo>
                  <a:cubicBezTo>
                    <a:pt x="13" y="391"/>
                    <a:pt x="14" y="392"/>
                    <a:pt x="13" y="392"/>
                  </a:cubicBezTo>
                  <a:cubicBezTo>
                    <a:pt x="13" y="394"/>
                    <a:pt x="11" y="393"/>
                    <a:pt x="10" y="394"/>
                  </a:cubicBezTo>
                  <a:cubicBezTo>
                    <a:pt x="9" y="395"/>
                    <a:pt x="8" y="395"/>
                    <a:pt x="7" y="39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703373" y="4319085"/>
              <a:ext cx="275237" cy="285693"/>
            </a:xfrm>
            <a:custGeom>
              <a:avLst/>
              <a:gdLst/>
              <a:ahLst/>
              <a:cxnLst/>
              <a:rect l="l" t="t" r="r" b="b"/>
              <a:pathLst>
                <a:path w="199" h="208" extrusionOk="0">
                  <a:moveTo>
                    <a:pt x="7" y="207"/>
                  </a:moveTo>
                  <a:lnTo>
                    <a:pt x="7" y="207"/>
                  </a:lnTo>
                  <a:cubicBezTo>
                    <a:pt x="6" y="207"/>
                    <a:pt x="5" y="207"/>
                    <a:pt x="4" y="206"/>
                  </a:cubicBezTo>
                  <a:cubicBezTo>
                    <a:pt x="3" y="205"/>
                    <a:pt x="2" y="205"/>
                    <a:pt x="1" y="204"/>
                  </a:cubicBezTo>
                  <a:lnTo>
                    <a:pt x="1" y="204"/>
                  </a:lnTo>
                  <a:lnTo>
                    <a:pt x="1" y="204"/>
                  </a:lnTo>
                  <a:cubicBezTo>
                    <a:pt x="1" y="203"/>
                    <a:pt x="0" y="202"/>
                    <a:pt x="0" y="200"/>
                  </a:cubicBezTo>
                  <a:cubicBezTo>
                    <a:pt x="0" y="199"/>
                    <a:pt x="1" y="198"/>
                    <a:pt x="1" y="197"/>
                  </a:cubicBezTo>
                  <a:cubicBezTo>
                    <a:pt x="2" y="196"/>
                    <a:pt x="3" y="195"/>
                    <a:pt x="4" y="195"/>
                  </a:cubicBezTo>
                  <a:cubicBezTo>
                    <a:pt x="64" y="160"/>
                    <a:pt x="185" y="5"/>
                    <a:pt x="186" y="3"/>
                  </a:cubicBezTo>
                  <a:lnTo>
                    <a:pt x="186" y="3"/>
                  </a:lnTo>
                  <a:cubicBezTo>
                    <a:pt x="187" y="2"/>
                    <a:pt x="187" y="1"/>
                    <a:pt x="188" y="1"/>
                  </a:cubicBezTo>
                  <a:cubicBezTo>
                    <a:pt x="189" y="0"/>
                    <a:pt x="190" y="0"/>
                    <a:pt x="191" y="0"/>
                  </a:cubicBezTo>
                  <a:cubicBezTo>
                    <a:pt x="193" y="0"/>
                    <a:pt x="194" y="0"/>
                    <a:pt x="195" y="1"/>
                  </a:cubicBezTo>
                  <a:cubicBezTo>
                    <a:pt x="196" y="1"/>
                    <a:pt x="197" y="2"/>
                    <a:pt x="197" y="4"/>
                  </a:cubicBezTo>
                  <a:cubicBezTo>
                    <a:pt x="198" y="5"/>
                    <a:pt x="198" y="6"/>
                    <a:pt x="198" y="7"/>
                  </a:cubicBezTo>
                  <a:cubicBezTo>
                    <a:pt x="198" y="8"/>
                    <a:pt x="198" y="8"/>
                    <a:pt x="197" y="10"/>
                  </a:cubicBezTo>
                  <a:lnTo>
                    <a:pt x="197" y="11"/>
                  </a:lnTo>
                  <a:cubicBezTo>
                    <a:pt x="192" y="18"/>
                    <a:pt x="73" y="170"/>
                    <a:pt x="10" y="206"/>
                  </a:cubicBezTo>
                  <a:lnTo>
                    <a:pt x="10" y="206"/>
                  </a:lnTo>
                  <a:cubicBezTo>
                    <a:pt x="9" y="207"/>
                    <a:pt x="8" y="207"/>
                    <a:pt x="7" y="20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477065" y="4270456"/>
              <a:ext cx="110095" cy="316088"/>
            </a:xfrm>
            <a:custGeom>
              <a:avLst/>
              <a:gdLst/>
              <a:ahLst/>
              <a:cxnLst/>
              <a:rect l="l" t="t" r="r" b="b"/>
              <a:pathLst>
                <a:path w="81" h="230" extrusionOk="0">
                  <a:moveTo>
                    <a:pt x="73" y="229"/>
                  </a:moveTo>
                  <a:lnTo>
                    <a:pt x="73" y="229"/>
                  </a:lnTo>
                  <a:lnTo>
                    <a:pt x="73" y="229"/>
                  </a:lnTo>
                  <a:cubicBezTo>
                    <a:pt x="72" y="229"/>
                    <a:pt x="71" y="229"/>
                    <a:pt x="70" y="228"/>
                  </a:cubicBezTo>
                  <a:cubicBezTo>
                    <a:pt x="69" y="228"/>
                    <a:pt x="68" y="226"/>
                    <a:pt x="67" y="226"/>
                  </a:cubicBezTo>
                  <a:cubicBezTo>
                    <a:pt x="67" y="225"/>
                    <a:pt x="67" y="225"/>
                    <a:pt x="67" y="225"/>
                  </a:cubicBezTo>
                  <a:lnTo>
                    <a:pt x="67" y="225"/>
                  </a:lnTo>
                  <a:cubicBezTo>
                    <a:pt x="33" y="156"/>
                    <a:pt x="11" y="83"/>
                    <a:pt x="0" y="7"/>
                  </a:cubicBezTo>
                  <a:lnTo>
                    <a:pt x="0" y="7"/>
                  </a:lnTo>
                  <a:lnTo>
                    <a:pt x="0" y="6"/>
                  </a:lnTo>
                  <a:cubicBezTo>
                    <a:pt x="0" y="5"/>
                    <a:pt x="1" y="4"/>
                    <a:pt x="1" y="3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5" y="0"/>
                    <a:pt x="6" y="0"/>
                  </a:cubicBezTo>
                  <a:lnTo>
                    <a:pt x="6" y="0"/>
                  </a:lnTo>
                  <a:lnTo>
                    <a:pt x="7" y="0"/>
                  </a:lnTo>
                  <a:cubicBezTo>
                    <a:pt x="8" y="0"/>
                    <a:pt x="9" y="0"/>
                    <a:pt x="10" y="1"/>
                  </a:cubicBezTo>
                  <a:cubicBezTo>
                    <a:pt x="11" y="1"/>
                    <a:pt x="12" y="2"/>
                    <a:pt x="12" y="3"/>
                  </a:cubicBezTo>
                  <a:cubicBezTo>
                    <a:pt x="13" y="4"/>
                    <a:pt x="13" y="5"/>
                    <a:pt x="13" y="6"/>
                  </a:cubicBezTo>
                  <a:lnTo>
                    <a:pt x="13" y="6"/>
                  </a:lnTo>
                  <a:cubicBezTo>
                    <a:pt x="23" y="80"/>
                    <a:pt x="46" y="152"/>
                    <a:pt x="79" y="219"/>
                  </a:cubicBezTo>
                  <a:lnTo>
                    <a:pt x="79" y="219"/>
                  </a:lnTo>
                  <a:cubicBezTo>
                    <a:pt x="79" y="220"/>
                    <a:pt x="80" y="221"/>
                    <a:pt x="80" y="222"/>
                  </a:cubicBezTo>
                  <a:cubicBezTo>
                    <a:pt x="80" y="223"/>
                    <a:pt x="80" y="224"/>
                    <a:pt x="79" y="225"/>
                  </a:cubicBezTo>
                  <a:cubicBezTo>
                    <a:pt x="79" y="227"/>
                    <a:pt x="77" y="227"/>
                    <a:pt x="76" y="228"/>
                  </a:cubicBezTo>
                  <a:lnTo>
                    <a:pt x="76" y="228"/>
                  </a:lnTo>
                  <a:lnTo>
                    <a:pt x="76" y="228"/>
                  </a:lnTo>
                  <a:cubicBezTo>
                    <a:pt x="75" y="228"/>
                    <a:pt x="74" y="229"/>
                    <a:pt x="73" y="22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703373" y="4300848"/>
              <a:ext cx="165141" cy="230986"/>
            </a:xfrm>
            <a:custGeom>
              <a:avLst/>
              <a:gdLst/>
              <a:ahLst/>
              <a:cxnLst/>
              <a:rect l="l" t="t" r="r" b="b"/>
              <a:pathLst>
                <a:path w="120" h="168" extrusionOk="0">
                  <a:moveTo>
                    <a:pt x="7" y="167"/>
                  </a:moveTo>
                  <a:lnTo>
                    <a:pt x="7" y="167"/>
                  </a:lnTo>
                  <a:lnTo>
                    <a:pt x="7" y="167"/>
                  </a:lnTo>
                  <a:cubicBezTo>
                    <a:pt x="6" y="167"/>
                    <a:pt x="5" y="167"/>
                    <a:pt x="4" y="166"/>
                  </a:cubicBezTo>
                  <a:lnTo>
                    <a:pt x="3" y="166"/>
                  </a:lnTo>
                  <a:lnTo>
                    <a:pt x="3" y="166"/>
                  </a:lnTo>
                  <a:cubicBezTo>
                    <a:pt x="2" y="165"/>
                    <a:pt x="2" y="165"/>
                    <a:pt x="1" y="164"/>
                  </a:cubicBezTo>
                  <a:cubicBezTo>
                    <a:pt x="1" y="164"/>
                    <a:pt x="0" y="162"/>
                    <a:pt x="0" y="160"/>
                  </a:cubicBezTo>
                  <a:cubicBezTo>
                    <a:pt x="0" y="159"/>
                    <a:pt x="1" y="158"/>
                    <a:pt x="1" y="157"/>
                  </a:cubicBezTo>
                  <a:lnTo>
                    <a:pt x="1" y="157"/>
                  </a:lnTo>
                  <a:lnTo>
                    <a:pt x="107" y="3"/>
                  </a:lnTo>
                  <a:lnTo>
                    <a:pt x="107" y="3"/>
                  </a:lnTo>
                  <a:cubicBezTo>
                    <a:pt x="107" y="2"/>
                    <a:pt x="108" y="1"/>
                    <a:pt x="109" y="1"/>
                  </a:cubicBezTo>
                  <a:cubicBezTo>
                    <a:pt x="110" y="0"/>
                    <a:pt x="111" y="0"/>
                    <a:pt x="112" y="0"/>
                  </a:cubicBezTo>
                  <a:cubicBezTo>
                    <a:pt x="113" y="0"/>
                    <a:pt x="114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lnTo>
                    <a:pt x="116" y="1"/>
                  </a:lnTo>
                  <a:cubicBezTo>
                    <a:pt x="116" y="2"/>
                    <a:pt x="118" y="2"/>
                    <a:pt x="118" y="3"/>
                  </a:cubicBezTo>
                  <a:cubicBezTo>
                    <a:pt x="119" y="3"/>
                    <a:pt x="118" y="6"/>
                    <a:pt x="118" y="7"/>
                  </a:cubicBezTo>
                  <a:cubicBezTo>
                    <a:pt x="118" y="8"/>
                    <a:pt x="118" y="9"/>
                    <a:pt x="118" y="10"/>
                  </a:cubicBezTo>
                  <a:lnTo>
                    <a:pt x="117" y="10"/>
                  </a:lnTo>
                  <a:lnTo>
                    <a:pt x="12" y="164"/>
                  </a:lnTo>
                  <a:lnTo>
                    <a:pt x="12" y="164"/>
                  </a:lnTo>
                  <a:cubicBezTo>
                    <a:pt x="11" y="165"/>
                    <a:pt x="11" y="166"/>
                    <a:pt x="10" y="166"/>
                  </a:cubicBezTo>
                  <a:cubicBezTo>
                    <a:pt x="9" y="167"/>
                    <a:pt x="8" y="167"/>
                    <a:pt x="7" y="16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2220235" y="4082018"/>
              <a:ext cx="122326" cy="504521"/>
            </a:xfrm>
            <a:custGeom>
              <a:avLst/>
              <a:gdLst/>
              <a:ahLst/>
              <a:cxnLst/>
              <a:rect l="l" t="t" r="r" b="b"/>
              <a:pathLst>
                <a:path w="86" h="366" extrusionOk="0">
                  <a:moveTo>
                    <a:pt x="7" y="365"/>
                  </a:moveTo>
                  <a:lnTo>
                    <a:pt x="7" y="365"/>
                  </a:lnTo>
                  <a:lnTo>
                    <a:pt x="7" y="365"/>
                  </a:lnTo>
                  <a:cubicBezTo>
                    <a:pt x="5" y="365"/>
                    <a:pt x="4" y="365"/>
                    <a:pt x="3" y="364"/>
                  </a:cubicBezTo>
                  <a:cubicBezTo>
                    <a:pt x="2" y="364"/>
                    <a:pt x="2" y="362"/>
                    <a:pt x="1" y="361"/>
                  </a:cubicBezTo>
                  <a:cubicBezTo>
                    <a:pt x="0" y="360"/>
                    <a:pt x="0" y="359"/>
                    <a:pt x="0" y="358"/>
                  </a:cubicBezTo>
                  <a:cubicBezTo>
                    <a:pt x="0" y="357"/>
                    <a:pt x="0" y="356"/>
                    <a:pt x="1" y="355"/>
                  </a:cubicBezTo>
                  <a:lnTo>
                    <a:pt x="1" y="354"/>
                  </a:lnTo>
                  <a:cubicBezTo>
                    <a:pt x="72" y="252"/>
                    <a:pt x="23" y="10"/>
                    <a:pt x="22" y="8"/>
                  </a:cubicBezTo>
                  <a:lnTo>
                    <a:pt x="22" y="8"/>
                  </a:lnTo>
                  <a:lnTo>
                    <a:pt x="22" y="7"/>
                  </a:lnTo>
                  <a:cubicBezTo>
                    <a:pt x="22" y="6"/>
                    <a:pt x="23" y="4"/>
                    <a:pt x="23" y="3"/>
                  </a:cubicBezTo>
                  <a:cubicBezTo>
                    <a:pt x="24" y="1"/>
                    <a:pt x="25" y="2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1" y="0"/>
                    <a:pt x="32" y="1"/>
                  </a:cubicBezTo>
                  <a:cubicBezTo>
                    <a:pt x="33" y="2"/>
                    <a:pt x="35" y="1"/>
                    <a:pt x="35" y="3"/>
                  </a:cubicBezTo>
                  <a:cubicBezTo>
                    <a:pt x="36" y="3"/>
                    <a:pt x="35" y="5"/>
                    <a:pt x="35" y="5"/>
                  </a:cubicBezTo>
                  <a:cubicBezTo>
                    <a:pt x="38" y="16"/>
                    <a:pt x="85" y="255"/>
                    <a:pt x="12" y="362"/>
                  </a:cubicBezTo>
                  <a:lnTo>
                    <a:pt x="12" y="362"/>
                  </a:lnTo>
                  <a:cubicBezTo>
                    <a:pt x="12" y="363"/>
                    <a:pt x="12" y="364"/>
                    <a:pt x="10" y="364"/>
                  </a:cubicBezTo>
                  <a:cubicBezTo>
                    <a:pt x="9" y="365"/>
                    <a:pt x="8" y="365"/>
                    <a:pt x="7" y="36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2269166" y="4191433"/>
              <a:ext cx="177371" cy="376872"/>
            </a:xfrm>
            <a:custGeom>
              <a:avLst/>
              <a:gdLst/>
              <a:ahLst/>
              <a:cxnLst/>
              <a:rect l="l" t="t" r="r" b="b"/>
              <a:pathLst>
                <a:path w="127" h="272" extrusionOk="0">
                  <a:moveTo>
                    <a:pt x="7" y="271"/>
                  </a:moveTo>
                  <a:lnTo>
                    <a:pt x="7" y="271"/>
                  </a:lnTo>
                  <a:lnTo>
                    <a:pt x="7" y="271"/>
                  </a:lnTo>
                  <a:cubicBezTo>
                    <a:pt x="6" y="271"/>
                    <a:pt x="6" y="271"/>
                    <a:pt x="4" y="270"/>
                  </a:cubicBezTo>
                  <a:cubicBezTo>
                    <a:pt x="3" y="270"/>
                    <a:pt x="2" y="270"/>
                    <a:pt x="2" y="269"/>
                  </a:cubicBezTo>
                  <a:lnTo>
                    <a:pt x="2" y="269"/>
                  </a:lnTo>
                  <a:lnTo>
                    <a:pt x="1" y="268"/>
                  </a:lnTo>
                  <a:cubicBezTo>
                    <a:pt x="1" y="267"/>
                    <a:pt x="0" y="267"/>
                    <a:pt x="0" y="265"/>
                  </a:cubicBezTo>
                  <a:cubicBezTo>
                    <a:pt x="0" y="264"/>
                    <a:pt x="1" y="262"/>
                    <a:pt x="1" y="261"/>
                  </a:cubicBezTo>
                  <a:cubicBezTo>
                    <a:pt x="2" y="261"/>
                    <a:pt x="2" y="260"/>
                    <a:pt x="3" y="260"/>
                  </a:cubicBezTo>
                  <a:cubicBezTo>
                    <a:pt x="63" y="209"/>
                    <a:pt x="113" y="6"/>
                    <a:pt x="113" y="4"/>
                  </a:cubicBezTo>
                  <a:lnTo>
                    <a:pt x="113" y="4"/>
                  </a:lnTo>
                  <a:cubicBezTo>
                    <a:pt x="114" y="4"/>
                    <a:pt x="114" y="3"/>
                    <a:pt x="114" y="3"/>
                  </a:cubicBezTo>
                  <a:cubicBezTo>
                    <a:pt x="115" y="1"/>
                    <a:pt x="115" y="1"/>
                    <a:pt x="116" y="1"/>
                  </a:cubicBezTo>
                  <a:cubicBezTo>
                    <a:pt x="117" y="0"/>
                    <a:pt x="119" y="0"/>
                    <a:pt x="120" y="0"/>
                  </a:cubicBezTo>
                  <a:cubicBezTo>
                    <a:pt x="121" y="0"/>
                    <a:pt x="122" y="0"/>
                    <a:pt x="123" y="1"/>
                  </a:cubicBezTo>
                  <a:cubicBezTo>
                    <a:pt x="124" y="1"/>
                    <a:pt x="125" y="1"/>
                    <a:pt x="125" y="3"/>
                  </a:cubicBezTo>
                  <a:cubicBezTo>
                    <a:pt x="126" y="4"/>
                    <a:pt x="126" y="5"/>
                    <a:pt x="126" y="6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4" y="16"/>
                    <a:pt x="74" y="216"/>
                    <a:pt x="11" y="270"/>
                  </a:cubicBezTo>
                  <a:lnTo>
                    <a:pt x="11" y="270"/>
                  </a:lnTo>
                  <a:lnTo>
                    <a:pt x="11" y="270"/>
                  </a:lnTo>
                  <a:cubicBezTo>
                    <a:pt x="10" y="271"/>
                    <a:pt x="8" y="271"/>
                    <a:pt x="7" y="27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2189651" y="4270456"/>
              <a:ext cx="30580" cy="261379"/>
            </a:xfrm>
            <a:custGeom>
              <a:avLst/>
              <a:gdLst/>
              <a:ahLst/>
              <a:cxnLst/>
              <a:rect l="l" t="t" r="r" b="b"/>
              <a:pathLst>
                <a:path w="20" h="191" extrusionOk="0">
                  <a:moveTo>
                    <a:pt x="7" y="190"/>
                  </a:moveTo>
                  <a:lnTo>
                    <a:pt x="6" y="190"/>
                  </a:lnTo>
                  <a:lnTo>
                    <a:pt x="6" y="190"/>
                  </a:lnTo>
                  <a:cubicBezTo>
                    <a:pt x="5" y="190"/>
                    <a:pt x="4" y="189"/>
                    <a:pt x="4" y="189"/>
                  </a:cubicBezTo>
                  <a:cubicBezTo>
                    <a:pt x="3" y="188"/>
                    <a:pt x="2" y="189"/>
                    <a:pt x="1" y="187"/>
                  </a:cubicBezTo>
                  <a:cubicBezTo>
                    <a:pt x="1" y="186"/>
                    <a:pt x="0" y="185"/>
                    <a:pt x="0" y="183"/>
                  </a:cubicBezTo>
                  <a:lnTo>
                    <a:pt x="0" y="182"/>
                  </a:lnTo>
                  <a:lnTo>
                    <a:pt x="0" y="182"/>
                  </a:lnTo>
                  <a:cubicBezTo>
                    <a:pt x="4" y="153"/>
                    <a:pt x="6" y="125"/>
                    <a:pt x="6" y="96"/>
                  </a:cubicBezTo>
                  <a:cubicBezTo>
                    <a:pt x="6" y="66"/>
                    <a:pt x="4" y="37"/>
                    <a:pt x="0" y="8"/>
                  </a:cubicBezTo>
                  <a:lnTo>
                    <a:pt x="0" y="8"/>
                  </a:ln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1" y="1"/>
                    <a:pt x="12" y="3"/>
                    <a:pt x="13" y="4"/>
                  </a:cubicBezTo>
                  <a:cubicBezTo>
                    <a:pt x="13" y="4"/>
                    <a:pt x="13" y="5"/>
                    <a:pt x="13" y="6"/>
                  </a:cubicBezTo>
                  <a:lnTo>
                    <a:pt x="13" y="6"/>
                  </a:lnTo>
                  <a:cubicBezTo>
                    <a:pt x="17" y="35"/>
                    <a:pt x="19" y="65"/>
                    <a:pt x="19" y="96"/>
                  </a:cubicBezTo>
                  <a:cubicBezTo>
                    <a:pt x="19" y="126"/>
                    <a:pt x="17" y="155"/>
                    <a:pt x="13" y="185"/>
                  </a:cubicBezTo>
                  <a:lnTo>
                    <a:pt x="13" y="185"/>
                  </a:lnTo>
                  <a:cubicBezTo>
                    <a:pt x="13" y="185"/>
                    <a:pt x="14" y="187"/>
                    <a:pt x="13" y="187"/>
                  </a:cubicBezTo>
                  <a:cubicBezTo>
                    <a:pt x="13" y="189"/>
                    <a:pt x="11" y="188"/>
                    <a:pt x="10" y="189"/>
                  </a:cubicBezTo>
                  <a:cubicBezTo>
                    <a:pt x="9" y="190"/>
                    <a:pt x="8" y="190"/>
                    <a:pt x="7" y="19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2030626" y="4282614"/>
              <a:ext cx="110095" cy="158046"/>
            </a:xfrm>
            <a:custGeom>
              <a:avLst/>
              <a:gdLst/>
              <a:ahLst/>
              <a:cxnLst/>
              <a:rect l="l" t="t" r="r" b="b"/>
              <a:pathLst>
                <a:path w="78" h="116" extrusionOk="0">
                  <a:moveTo>
                    <a:pt x="66" y="115"/>
                  </a:moveTo>
                  <a:lnTo>
                    <a:pt x="66" y="115"/>
                  </a:lnTo>
                  <a:lnTo>
                    <a:pt x="66" y="115"/>
                  </a:lnTo>
                  <a:cubicBezTo>
                    <a:pt x="65" y="115"/>
                    <a:pt x="65" y="115"/>
                    <a:pt x="63" y="114"/>
                  </a:cubicBezTo>
                  <a:cubicBezTo>
                    <a:pt x="62" y="114"/>
                    <a:pt x="62" y="114"/>
                    <a:pt x="61" y="112"/>
                  </a:cubicBezTo>
                  <a:cubicBezTo>
                    <a:pt x="61" y="111"/>
                    <a:pt x="60" y="110"/>
                    <a:pt x="60" y="109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3" y="68"/>
                    <a:pt x="3" y="13"/>
                    <a:pt x="2" y="12"/>
                  </a:cubicBezTo>
                  <a:lnTo>
                    <a:pt x="2" y="12"/>
                  </a:lnTo>
                  <a:cubicBezTo>
                    <a:pt x="2" y="12"/>
                    <a:pt x="2" y="10"/>
                    <a:pt x="1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8" y="0"/>
                    <a:pt x="10" y="0"/>
                    <a:pt x="10" y="1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4" y="5"/>
                    <a:pt x="77" y="63"/>
                    <a:pt x="73" y="109"/>
                  </a:cubicBezTo>
                  <a:lnTo>
                    <a:pt x="73" y="109"/>
                  </a:lnTo>
                  <a:cubicBezTo>
                    <a:pt x="73" y="110"/>
                    <a:pt x="73" y="112"/>
                    <a:pt x="72" y="112"/>
                  </a:cubicBezTo>
                  <a:cubicBezTo>
                    <a:pt x="72" y="114"/>
                    <a:pt x="70" y="114"/>
                    <a:pt x="69" y="114"/>
                  </a:cubicBezTo>
                  <a:cubicBezTo>
                    <a:pt x="68" y="115"/>
                    <a:pt x="67" y="115"/>
                    <a:pt x="66" y="11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1834901" y="3996917"/>
              <a:ext cx="299699" cy="127649"/>
            </a:xfrm>
            <a:custGeom>
              <a:avLst/>
              <a:gdLst/>
              <a:ahLst/>
              <a:cxnLst/>
              <a:rect l="l" t="t" r="r" b="b"/>
              <a:pathLst>
                <a:path w="215" h="91" extrusionOk="0">
                  <a:moveTo>
                    <a:pt x="7" y="90"/>
                  </a:moveTo>
                  <a:lnTo>
                    <a:pt x="7" y="90"/>
                  </a:lnTo>
                  <a:cubicBezTo>
                    <a:pt x="6" y="90"/>
                    <a:pt x="6" y="90"/>
                    <a:pt x="6" y="90"/>
                  </a:cubicBezTo>
                  <a:cubicBezTo>
                    <a:pt x="5" y="90"/>
                    <a:pt x="5" y="90"/>
                    <a:pt x="4" y="90"/>
                  </a:cubicBezTo>
                  <a:lnTo>
                    <a:pt x="4" y="90"/>
                  </a:lnTo>
                  <a:lnTo>
                    <a:pt x="3" y="90"/>
                  </a:lnTo>
                  <a:cubicBezTo>
                    <a:pt x="2" y="89"/>
                    <a:pt x="2" y="88"/>
                    <a:pt x="1" y="87"/>
                  </a:cubicBezTo>
                  <a:cubicBezTo>
                    <a:pt x="1" y="85"/>
                    <a:pt x="0" y="85"/>
                    <a:pt x="0" y="84"/>
                  </a:cubicBezTo>
                  <a:cubicBezTo>
                    <a:pt x="0" y="83"/>
                    <a:pt x="0" y="82"/>
                    <a:pt x="1" y="81"/>
                  </a:cubicBezTo>
                  <a:cubicBezTo>
                    <a:pt x="1" y="79"/>
                    <a:pt x="22" y="28"/>
                    <a:pt x="64" y="16"/>
                  </a:cubicBezTo>
                  <a:cubicBezTo>
                    <a:pt x="85" y="11"/>
                    <a:pt x="107" y="16"/>
                    <a:pt x="129" y="32"/>
                  </a:cubicBezTo>
                  <a:cubicBezTo>
                    <a:pt x="136" y="22"/>
                    <a:pt x="152" y="3"/>
                    <a:pt x="172" y="0"/>
                  </a:cubicBezTo>
                  <a:lnTo>
                    <a:pt x="172" y="0"/>
                  </a:lnTo>
                  <a:cubicBezTo>
                    <a:pt x="174" y="0"/>
                    <a:pt x="175" y="0"/>
                    <a:pt x="177" y="0"/>
                  </a:cubicBezTo>
                  <a:cubicBezTo>
                    <a:pt x="185" y="0"/>
                    <a:pt x="193" y="1"/>
                    <a:pt x="200" y="6"/>
                  </a:cubicBezTo>
                  <a:cubicBezTo>
                    <a:pt x="205" y="8"/>
                    <a:pt x="208" y="12"/>
                    <a:pt x="212" y="16"/>
                  </a:cubicBezTo>
                  <a:lnTo>
                    <a:pt x="212" y="16"/>
                  </a:lnTo>
                  <a:cubicBezTo>
                    <a:pt x="212" y="16"/>
                    <a:pt x="213" y="16"/>
                    <a:pt x="213" y="17"/>
                  </a:cubicBezTo>
                  <a:cubicBezTo>
                    <a:pt x="214" y="17"/>
                    <a:pt x="214" y="19"/>
                    <a:pt x="214" y="21"/>
                  </a:cubicBezTo>
                  <a:cubicBezTo>
                    <a:pt x="214" y="22"/>
                    <a:pt x="214" y="23"/>
                    <a:pt x="213" y="24"/>
                  </a:cubicBezTo>
                  <a:lnTo>
                    <a:pt x="212" y="25"/>
                  </a:lnTo>
                  <a:lnTo>
                    <a:pt x="212" y="25"/>
                  </a:lnTo>
                  <a:cubicBezTo>
                    <a:pt x="211" y="26"/>
                    <a:pt x="211" y="25"/>
                    <a:pt x="210" y="26"/>
                  </a:cubicBezTo>
                  <a:cubicBezTo>
                    <a:pt x="209" y="26"/>
                    <a:pt x="208" y="27"/>
                    <a:pt x="207" y="27"/>
                  </a:cubicBezTo>
                  <a:cubicBezTo>
                    <a:pt x="206" y="27"/>
                    <a:pt x="206" y="26"/>
                    <a:pt x="204" y="26"/>
                  </a:cubicBezTo>
                  <a:cubicBezTo>
                    <a:pt x="203" y="25"/>
                    <a:pt x="203" y="26"/>
                    <a:pt x="202" y="25"/>
                  </a:cubicBezTo>
                  <a:lnTo>
                    <a:pt x="202" y="25"/>
                  </a:lnTo>
                  <a:cubicBezTo>
                    <a:pt x="200" y="22"/>
                    <a:pt x="197" y="20"/>
                    <a:pt x="193" y="18"/>
                  </a:cubicBezTo>
                  <a:cubicBezTo>
                    <a:pt x="188" y="15"/>
                    <a:pt x="182" y="13"/>
                    <a:pt x="176" y="13"/>
                  </a:cubicBezTo>
                  <a:cubicBezTo>
                    <a:pt x="176" y="13"/>
                    <a:pt x="175" y="13"/>
                    <a:pt x="174" y="13"/>
                  </a:cubicBezTo>
                  <a:cubicBezTo>
                    <a:pt x="156" y="16"/>
                    <a:pt x="141" y="37"/>
                    <a:pt x="137" y="44"/>
                  </a:cubicBezTo>
                  <a:lnTo>
                    <a:pt x="137" y="44"/>
                  </a:lnTo>
                  <a:lnTo>
                    <a:pt x="137" y="45"/>
                  </a:lnTo>
                  <a:cubicBezTo>
                    <a:pt x="136" y="46"/>
                    <a:pt x="135" y="46"/>
                    <a:pt x="134" y="47"/>
                  </a:cubicBezTo>
                  <a:cubicBezTo>
                    <a:pt x="134" y="47"/>
                    <a:pt x="133" y="48"/>
                    <a:pt x="132" y="48"/>
                  </a:cubicBezTo>
                  <a:lnTo>
                    <a:pt x="132" y="48"/>
                  </a:lnTo>
                  <a:lnTo>
                    <a:pt x="131" y="48"/>
                  </a:lnTo>
                  <a:cubicBezTo>
                    <a:pt x="130" y="48"/>
                    <a:pt x="130" y="47"/>
                    <a:pt x="128" y="47"/>
                  </a:cubicBezTo>
                  <a:cubicBezTo>
                    <a:pt x="127" y="46"/>
                    <a:pt x="127" y="47"/>
                    <a:pt x="127" y="46"/>
                  </a:cubicBezTo>
                  <a:cubicBezTo>
                    <a:pt x="106" y="30"/>
                    <a:pt x="86" y="24"/>
                    <a:pt x="67" y="29"/>
                  </a:cubicBezTo>
                  <a:cubicBezTo>
                    <a:pt x="32" y="39"/>
                    <a:pt x="13" y="86"/>
                    <a:pt x="13" y="86"/>
                  </a:cubicBezTo>
                  <a:lnTo>
                    <a:pt x="13" y="86"/>
                  </a:lnTo>
                  <a:lnTo>
                    <a:pt x="12" y="87"/>
                  </a:lnTo>
                  <a:cubicBezTo>
                    <a:pt x="12" y="87"/>
                    <a:pt x="11" y="88"/>
                    <a:pt x="10" y="89"/>
                  </a:cubicBezTo>
                  <a:cubicBezTo>
                    <a:pt x="9" y="89"/>
                    <a:pt x="8" y="90"/>
                    <a:pt x="7" y="9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55036" y="3863188"/>
              <a:ext cx="324166" cy="200593"/>
            </a:xfrm>
            <a:custGeom>
              <a:avLst/>
              <a:gdLst/>
              <a:ahLst/>
              <a:cxnLst/>
              <a:rect l="l" t="t" r="r" b="b"/>
              <a:pathLst>
                <a:path w="234" h="147" extrusionOk="0">
                  <a:moveTo>
                    <a:pt x="7" y="146"/>
                  </a:moveTo>
                  <a:lnTo>
                    <a:pt x="7" y="146"/>
                  </a:lnTo>
                  <a:cubicBezTo>
                    <a:pt x="6" y="146"/>
                    <a:pt x="5" y="146"/>
                    <a:pt x="4" y="145"/>
                  </a:cubicBezTo>
                  <a:lnTo>
                    <a:pt x="4" y="145"/>
                  </a:lnTo>
                  <a:lnTo>
                    <a:pt x="3" y="145"/>
                  </a:lnTo>
                  <a:cubicBezTo>
                    <a:pt x="2" y="144"/>
                    <a:pt x="2" y="143"/>
                    <a:pt x="1" y="142"/>
                  </a:cubicBezTo>
                  <a:cubicBezTo>
                    <a:pt x="1" y="140"/>
                    <a:pt x="0" y="140"/>
                    <a:pt x="0" y="139"/>
                  </a:cubicBezTo>
                  <a:cubicBezTo>
                    <a:pt x="0" y="138"/>
                    <a:pt x="0" y="137"/>
                    <a:pt x="1" y="136"/>
                  </a:cubicBezTo>
                  <a:lnTo>
                    <a:pt x="1" y="136"/>
                  </a:lnTo>
                  <a:cubicBezTo>
                    <a:pt x="2" y="135"/>
                    <a:pt x="3" y="133"/>
                    <a:pt x="3" y="131"/>
                  </a:cubicBezTo>
                  <a:cubicBezTo>
                    <a:pt x="15" y="112"/>
                    <a:pt x="29" y="95"/>
                    <a:pt x="46" y="81"/>
                  </a:cubicBezTo>
                  <a:lnTo>
                    <a:pt x="46" y="81"/>
                  </a:lnTo>
                  <a:cubicBezTo>
                    <a:pt x="53" y="75"/>
                    <a:pt x="61" y="69"/>
                    <a:pt x="68" y="65"/>
                  </a:cubicBezTo>
                  <a:cubicBezTo>
                    <a:pt x="91" y="52"/>
                    <a:pt x="115" y="45"/>
                    <a:pt x="140" y="45"/>
                  </a:cubicBezTo>
                  <a:cubicBezTo>
                    <a:pt x="151" y="45"/>
                    <a:pt x="163" y="47"/>
                    <a:pt x="175" y="50"/>
                  </a:cubicBezTo>
                  <a:cubicBezTo>
                    <a:pt x="174" y="38"/>
                    <a:pt x="175" y="19"/>
                    <a:pt x="187" y="9"/>
                  </a:cubicBezTo>
                  <a:cubicBezTo>
                    <a:pt x="196" y="1"/>
                    <a:pt x="211" y="0"/>
                    <a:pt x="229" y="8"/>
                  </a:cubicBezTo>
                  <a:lnTo>
                    <a:pt x="229" y="8"/>
                  </a:lnTo>
                  <a:cubicBezTo>
                    <a:pt x="229" y="8"/>
                    <a:pt x="229" y="7"/>
                    <a:pt x="230" y="8"/>
                  </a:cubicBezTo>
                  <a:cubicBezTo>
                    <a:pt x="232" y="8"/>
                    <a:pt x="232" y="9"/>
                    <a:pt x="232" y="11"/>
                  </a:cubicBezTo>
                  <a:cubicBezTo>
                    <a:pt x="233" y="12"/>
                    <a:pt x="233" y="13"/>
                    <a:pt x="233" y="14"/>
                  </a:cubicBezTo>
                  <a:cubicBezTo>
                    <a:pt x="233" y="15"/>
                    <a:pt x="233" y="16"/>
                    <a:pt x="232" y="17"/>
                  </a:cubicBezTo>
                  <a:lnTo>
                    <a:pt x="232" y="17"/>
                  </a:lnTo>
                  <a:cubicBezTo>
                    <a:pt x="232" y="17"/>
                    <a:pt x="233" y="17"/>
                    <a:pt x="232" y="18"/>
                  </a:cubicBezTo>
                  <a:cubicBezTo>
                    <a:pt x="232" y="19"/>
                    <a:pt x="231" y="19"/>
                    <a:pt x="230" y="20"/>
                  </a:cubicBezTo>
                  <a:cubicBezTo>
                    <a:pt x="229" y="21"/>
                    <a:pt x="227" y="21"/>
                    <a:pt x="226" y="21"/>
                  </a:cubicBezTo>
                  <a:cubicBezTo>
                    <a:pt x="225" y="21"/>
                    <a:pt x="224" y="21"/>
                    <a:pt x="224" y="20"/>
                  </a:cubicBezTo>
                  <a:cubicBezTo>
                    <a:pt x="210" y="15"/>
                    <a:pt x="201" y="15"/>
                    <a:pt x="195" y="20"/>
                  </a:cubicBezTo>
                  <a:cubicBezTo>
                    <a:pt x="185" y="28"/>
                    <a:pt x="187" y="50"/>
                    <a:pt x="189" y="58"/>
                  </a:cubicBezTo>
                  <a:lnTo>
                    <a:pt x="189" y="58"/>
                  </a:lnTo>
                  <a:lnTo>
                    <a:pt x="189" y="59"/>
                  </a:lnTo>
                  <a:cubicBezTo>
                    <a:pt x="189" y="60"/>
                    <a:pt x="188" y="61"/>
                    <a:pt x="188" y="62"/>
                  </a:cubicBezTo>
                  <a:cubicBezTo>
                    <a:pt x="188" y="63"/>
                    <a:pt x="187" y="63"/>
                    <a:pt x="187" y="64"/>
                  </a:cubicBezTo>
                  <a:lnTo>
                    <a:pt x="187" y="64"/>
                  </a:lnTo>
                  <a:cubicBezTo>
                    <a:pt x="186" y="64"/>
                    <a:pt x="187" y="64"/>
                    <a:pt x="185" y="65"/>
                  </a:cubicBezTo>
                  <a:cubicBezTo>
                    <a:pt x="184" y="65"/>
                    <a:pt x="183" y="66"/>
                    <a:pt x="182" y="66"/>
                  </a:cubicBezTo>
                  <a:cubicBezTo>
                    <a:pt x="182" y="66"/>
                    <a:pt x="181" y="65"/>
                    <a:pt x="180" y="65"/>
                  </a:cubicBezTo>
                  <a:lnTo>
                    <a:pt x="180" y="65"/>
                  </a:lnTo>
                  <a:cubicBezTo>
                    <a:pt x="167" y="61"/>
                    <a:pt x="153" y="59"/>
                    <a:pt x="139" y="59"/>
                  </a:cubicBezTo>
                  <a:cubicBezTo>
                    <a:pt x="117" y="59"/>
                    <a:pt x="95" y="64"/>
                    <a:pt x="75" y="76"/>
                  </a:cubicBezTo>
                  <a:cubicBezTo>
                    <a:pt x="68" y="79"/>
                    <a:pt x="61" y="85"/>
                    <a:pt x="54" y="91"/>
                  </a:cubicBezTo>
                  <a:lnTo>
                    <a:pt x="54" y="91"/>
                  </a:lnTo>
                  <a:cubicBezTo>
                    <a:pt x="38" y="104"/>
                    <a:pt x="25" y="121"/>
                    <a:pt x="14" y="139"/>
                  </a:cubicBezTo>
                  <a:cubicBezTo>
                    <a:pt x="14" y="140"/>
                    <a:pt x="13" y="141"/>
                    <a:pt x="12" y="142"/>
                  </a:cubicBezTo>
                  <a:lnTo>
                    <a:pt x="12" y="142"/>
                  </a:lnTo>
                  <a:lnTo>
                    <a:pt x="12" y="142"/>
                  </a:lnTo>
                  <a:cubicBezTo>
                    <a:pt x="12" y="143"/>
                    <a:pt x="12" y="144"/>
                    <a:pt x="10" y="145"/>
                  </a:cubicBezTo>
                  <a:cubicBezTo>
                    <a:pt x="9" y="145"/>
                    <a:pt x="8" y="146"/>
                    <a:pt x="7" y="14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66674" y="3808482"/>
              <a:ext cx="128442" cy="79020"/>
            </a:xfrm>
            <a:custGeom>
              <a:avLst/>
              <a:gdLst/>
              <a:ahLst/>
              <a:cxnLst/>
              <a:rect l="l" t="t" r="r" b="b"/>
              <a:pathLst>
                <a:path w="94" h="56" extrusionOk="0">
                  <a:moveTo>
                    <a:pt x="87" y="55"/>
                  </a:moveTo>
                  <a:lnTo>
                    <a:pt x="87" y="55"/>
                  </a:lnTo>
                  <a:lnTo>
                    <a:pt x="87" y="55"/>
                  </a:lnTo>
                  <a:cubicBezTo>
                    <a:pt x="85" y="55"/>
                    <a:pt x="84" y="55"/>
                    <a:pt x="83" y="54"/>
                  </a:cubicBezTo>
                  <a:cubicBezTo>
                    <a:pt x="82" y="53"/>
                    <a:pt x="82" y="53"/>
                    <a:pt x="81" y="5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71" y="29"/>
                    <a:pt x="59" y="17"/>
                    <a:pt x="45" y="14"/>
                  </a:cubicBezTo>
                  <a:lnTo>
                    <a:pt x="45" y="14"/>
                  </a:lnTo>
                  <a:cubicBezTo>
                    <a:pt x="43" y="14"/>
                    <a:pt x="41" y="13"/>
                    <a:pt x="39" y="13"/>
                  </a:cubicBezTo>
                  <a:cubicBezTo>
                    <a:pt x="31" y="13"/>
                    <a:pt x="23" y="15"/>
                    <a:pt x="17" y="19"/>
                  </a:cubicBezTo>
                  <a:cubicBezTo>
                    <a:pt x="14" y="21"/>
                    <a:pt x="12" y="22"/>
                    <a:pt x="11" y="24"/>
                  </a:cubicBezTo>
                  <a:lnTo>
                    <a:pt x="11" y="24"/>
                  </a:lnTo>
                  <a:cubicBezTo>
                    <a:pt x="10" y="24"/>
                    <a:pt x="10" y="24"/>
                    <a:pt x="10" y="24"/>
                  </a:cubicBezTo>
                  <a:cubicBezTo>
                    <a:pt x="9" y="25"/>
                    <a:pt x="7" y="25"/>
                    <a:pt x="6" y="25"/>
                  </a:cubicBezTo>
                  <a:cubicBezTo>
                    <a:pt x="5" y="25"/>
                    <a:pt x="5" y="24"/>
                    <a:pt x="3" y="24"/>
                  </a:cubicBezTo>
                  <a:cubicBezTo>
                    <a:pt x="2" y="23"/>
                    <a:pt x="2" y="23"/>
                    <a:pt x="1" y="23"/>
                  </a:cubicBezTo>
                  <a:lnTo>
                    <a:pt x="1" y="23"/>
                  </a:lnTo>
                  <a:cubicBezTo>
                    <a:pt x="1" y="22"/>
                    <a:pt x="1" y="22"/>
                    <a:pt x="0" y="22"/>
                  </a:cubicBezTo>
                  <a:cubicBezTo>
                    <a:pt x="0" y="21"/>
                    <a:pt x="0" y="19"/>
                    <a:pt x="0" y="18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1" y="14"/>
                    <a:pt x="1" y="14"/>
                    <a:pt x="2" y="13"/>
                  </a:cubicBezTo>
                  <a:lnTo>
                    <a:pt x="2" y="13"/>
                  </a:lnTo>
                  <a:cubicBezTo>
                    <a:pt x="4" y="11"/>
                    <a:pt x="7" y="9"/>
                    <a:pt x="10" y="8"/>
                  </a:cubicBezTo>
                  <a:cubicBezTo>
                    <a:pt x="19" y="2"/>
                    <a:pt x="29" y="0"/>
                    <a:pt x="39" y="0"/>
                  </a:cubicBezTo>
                  <a:cubicBezTo>
                    <a:pt x="42" y="0"/>
                    <a:pt x="45" y="0"/>
                    <a:pt x="47" y="1"/>
                  </a:cubicBezTo>
                  <a:cubicBezTo>
                    <a:pt x="66" y="5"/>
                    <a:pt x="81" y="20"/>
                    <a:pt x="93" y="46"/>
                  </a:cubicBezTo>
                  <a:lnTo>
                    <a:pt x="93" y="46"/>
                  </a:lnTo>
                  <a:cubicBezTo>
                    <a:pt x="93" y="46"/>
                    <a:pt x="93" y="47"/>
                    <a:pt x="93" y="48"/>
                  </a:cubicBezTo>
                  <a:cubicBezTo>
                    <a:pt x="93" y="49"/>
                    <a:pt x="93" y="50"/>
                    <a:pt x="92" y="52"/>
                  </a:cubicBezTo>
                  <a:cubicBezTo>
                    <a:pt x="92" y="53"/>
                    <a:pt x="91" y="54"/>
                    <a:pt x="90" y="54"/>
                  </a:cubicBezTo>
                  <a:lnTo>
                    <a:pt x="89" y="54"/>
                  </a:lnTo>
                  <a:lnTo>
                    <a:pt x="89" y="54"/>
                  </a:lnTo>
                  <a:cubicBezTo>
                    <a:pt x="89" y="55"/>
                    <a:pt x="88" y="55"/>
                    <a:pt x="87" y="5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-34" y="3412574"/>
            <a:ext cx="2367052" cy="1270426"/>
            <a:chOff x="-13" y="3753772"/>
            <a:chExt cx="2367052" cy="1270426"/>
          </a:xfrm>
        </p:grpSpPr>
        <p:sp>
          <p:nvSpPr>
            <p:cNvPr id="486" name="Google Shape;486;p29"/>
            <p:cNvSpPr/>
            <p:nvPr/>
          </p:nvSpPr>
          <p:spPr>
            <a:xfrm>
              <a:off x="-13" y="3753772"/>
              <a:ext cx="2367052" cy="1270426"/>
            </a:xfrm>
            <a:custGeom>
              <a:avLst/>
              <a:gdLst/>
              <a:ahLst/>
              <a:cxnLst/>
              <a:rect l="l" t="t" r="r" b="b"/>
              <a:pathLst>
                <a:path w="1705" h="922" extrusionOk="0">
                  <a:moveTo>
                    <a:pt x="1704" y="921"/>
                  </a:moveTo>
                  <a:lnTo>
                    <a:pt x="0" y="921"/>
                  </a:lnTo>
                  <a:lnTo>
                    <a:pt x="0" y="19"/>
                  </a:lnTo>
                  <a:cubicBezTo>
                    <a:pt x="116" y="6"/>
                    <a:pt x="503" y="0"/>
                    <a:pt x="643" y="449"/>
                  </a:cubicBezTo>
                  <a:lnTo>
                    <a:pt x="643" y="449"/>
                  </a:lnTo>
                  <a:cubicBezTo>
                    <a:pt x="656" y="489"/>
                    <a:pt x="666" y="530"/>
                    <a:pt x="673" y="572"/>
                  </a:cubicBezTo>
                  <a:lnTo>
                    <a:pt x="673" y="572"/>
                  </a:lnTo>
                  <a:cubicBezTo>
                    <a:pt x="679" y="559"/>
                    <a:pt x="685" y="548"/>
                    <a:pt x="692" y="535"/>
                  </a:cubicBezTo>
                  <a:cubicBezTo>
                    <a:pt x="710" y="504"/>
                    <a:pt x="734" y="474"/>
                    <a:pt x="761" y="449"/>
                  </a:cubicBezTo>
                  <a:cubicBezTo>
                    <a:pt x="803" y="412"/>
                    <a:pt x="861" y="386"/>
                    <a:pt x="934" y="405"/>
                  </a:cubicBezTo>
                  <a:lnTo>
                    <a:pt x="934" y="405"/>
                  </a:lnTo>
                  <a:cubicBezTo>
                    <a:pt x="947" y="408"/>
                    <a:pt x="960" y="414"/>
                    <a:pt x="972" y="420"/>
                  </a:cubicBezTo>
                  <a:cubicBezTo>
                    <a:pt x="985" y="428"/>
                    <a:pt x="997" y="437"/>
                    <a:pt x="1007" y="449"/>
                  </a:cubicBezTo>
                  <a:cubicBezTo>
                    <a:pt x="1099" y="548"/>
                    <a:pt x="1074" y="763"/>
                    <a:pt x="1074" y="763"/>
                  </a:cubicBezTo>
                  <a:cubicBezTo>
                    <a:pt x="1074" y="763"/>
                    <a:pt x="1310" y="621"/>
                    <a:pt x="1539" y="763"/>
                  </a:cubicBezTo>
                  <a:cubicBezTo>
                    <a:pt x="1627" y="818"/>
                    <a:pt x="1677" y="873"/>
                    <a:pt x="1704" y="92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-13" y="3753772"/>
              <a:ext cx="2367052" cy="1270426"/>
            </a:xfrm>
            <a:custGeom>
              <a:avLst/>
              <a:gdLst/>
              <a:ahLst/>
              <a:cxnLst/>
              <a:rect l="l" t="t" r="r" b="b"/>
              <a:pathLst>
                <a:path w="1705" h="922" extrusionOk="0">
                  <a:moveTo>
                    <a:pt x="1704" y="921"/>
                  </a:moveTo>
                  <a:lnTo>
                    <a:pt x="0" y="921"/>
                  </a:lnTo>
                  <a:lnTo>
                    <a:pt x="0" y="19"/>
                  </a:lnTo>
                  <a:cubicBezTo>
                    <a:pt x="116" y="6"/>
                    <a:pt x="503" y="0"/>
                    <a:pt x="643" y="449"/>
                  </a:cubicBezTo>
                  <a:lnTo>
                    <a:pt x="643" y="449"/>
                  </a:lnTo>
                  <a:cubicBezTo>
                    <a:pt x="656" y="489"/>
                    <a:pt x="666" y="530"/>
                    <a:pt x="673" y="572"/>
                  </a:cubicBezTo>
                  <a:lnTo>
                    <a:pt x="673" y="572"/>
                  </a:lnTo>
                  <a:cubicBezTo>
                    <a:pt x="679" y="559"/>
                    <a:pt x="685" y="548"/>
                    <a:pt x="692" y="535"/>
                  </a:cubicBezTo>
                  <a:cubicBezTo>
                    <a:pt x="710" y="504"/>
                    <a:pt x="734" y="474"/>
                    <a:pt x="761" y="449"/>
                  </a:cubicBezTo>
                  <a:cubicBezTo>
                    <a:pt x="803" y="412"/>
                    <a:pt x="861" y="386"/>
                    <a:pt x="934" y="405"/>
                  </a:cubicBezTo>
                  <a:lnTo>
                    <a:pt x="934" y="405"/>
                  </a:lnTo>
                  <a:cubicBezTo>
                    <a:pt x="947" y="408"/>
                    <a:pt x="960" y="414"/>
                    <a:pt x="972" y="420"/>
                  </a:cubicBezTo>
                  <a:cubicBezTo>
                    <a:pt x="985" y="428"/>
                    <a:pt x="997" y="437"/>
                    <a:pt x="1007" y="449"/>
                  </a:cubicBezTo>
                  <a:cubicBezTo>
                    <a:pt x="1099" y="548"/>
                    <a:pt x="1074" y="763"/>
                    <a:pt x="1074" y="763"/>
                  </a:cubicBezTo>
                  <a:cubicBezTo>
                    <a:pt x="1074" y="763"/>
                    <a:pt x="1310" y="621"/>
                    <a:pt x="1539" y="763"/>
                  </a:cubicBezTo>
                  <a:cubicBezTo>
                    <a:pt x="1627" y="818"/>
                    <a:pt x="1677" y="873"/>
                    <a:pt x="1704" y="921"/>
                  </a:cubicBezTo>
                </a:path>
              </a:pathLst>
            </a:custGeom>
            <a:solidFill>
              <a:srgbClr val="97B741">
                <a:alpha val="7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29"/>
          <p:cNvGrpSpPr/>
          <p:nvPr/>
        </p:nvGrpSpPr>
        <p:grpSpPr>
          <a:xfrm flipH="1">
            <a:off x="-13" y="4393226"/>
            <a:ext cx="9143997" cy="1653374"/>
            <a:chOff x="-13" y="459165"/>
            <a:chExt cx="9143997" cy="1653374"/>
          </a:xfrm>
        </p:grpSpPr>
        <p:sp>
          <p:nvSpPr>
            <p:cNvPr id="489" name="Google Shape;489;p29"/>
            <p:cNvSpPr/>
            <p:nvPr/>
          </p:nvSpPr>
          <p:spPr>
            <a:xfrm>
              <a:off x="-13" y="465246"/>
              <a:ext cx="9143997" cy="1647293"/>
            </a:xfrm>
            <a:custGeom>
              <a:avLst/>
              <a:gdLst/>
              <a:ahLst/>
              <a:cxnLst/>
              <a:rect l="l" t="t" r="r" b="b"/>
              <a:pathLst>
                <a:path w="6593" h="1197" extrusionOk="0">
                  <a:moveTo>
                    <a:pt x="6592" y="169"/>
                  </a:moveTo>
                  <a:lnTo>
                    <a:pt x="6592" y="1196"/>
                  </a:lnTo>
                  <a:lnTo>
                    <a:pt x="0" y="1196"/>
                  </a:lnTo>
                  <a:lnTo>
                    <a:pt x="0" y="170"/>
                  </a:lnTo>
                  <a:cubicBezTo>
                    <a:pt x="311" y="137"/>
                    <a:pt x="622" y="108"/>
                    <a:pt x="934" y="86"/>
                  </a:cubicBezTo>
                  <a:cubicBezTo>
                    <a:pt x="951" y="84"/>
                    <a:pt x="967" y="83"/>
                    <a:pt x="984" y="82"/>
                  </a:cubicBezTo>
                  <a:lnTo>
                    <a:pt x="986" y="82"/>
                  </a:lnTo>
                  <a:lnTo>
                    <a:pt x="1058" y="77"/>
                  </a:lnTo>
                  <a:lnTo>
                    <a:pt x="1065" y="76"/>
                  </a:lnTo>
                  <a:lnTo>
                    <a:pt x="1131" y="71"/>
                  </a:lnTo>
                  <a:lnTo>
                    <a:pt x="1172" y="69"/>
                  </a:lnTo>
                  <a:lnTo>
                    <a:pt x="1203" y="66"/>
                  </a:lnTo>
                  <a:lnTo>
                    <a:pt x="1271" y="62"/>
                  </a:lnTo>
                  <a:lnTo>
                    <a:pt x="1340" y="57"/>
                  </a:lnTo>
                  <a:lnTo>
                    <a:pt x="1361" y="56"/>
                  </a:lnTo>
                  <a:lnTo>
                    <a:pt x="1362" y="56"/>
                  </a:lnTo>
                  <a:lnTo>
                    <a:pt x="1414" y="53"/>
                  </a:lnTo>
                  <a:lnTo>
                    <a:pt x="1475" y="49"/>
                  </a:lnTo>
                  <a:lnTo>
                    <a:pt x="1508" y="47"/>
                  </a:lnTo>
                  <a:cubicBezTo>
                    <a:pt x="1534" y="46"/>
                    <a:pt x="1561" y="44"/>
                    <a:pt x="1588" y="43"/>
                  </a:cubicBezTo>
                  <a:lnTo>
                    <a:pt x="1595" y="43"/>
                  </a:lnTo>
                  <a:lnTo>
                    <a:pt x="1689" y="38"/>
                  </a:lnTo>
                  <a:lnTo>
                    <a:pt x="1718" y="36"/>
                  </a:lnTo>
                  <a:lnTo>
                    <a:pt x="1733" y="35"/>
                  </a:lnTo>
                  <a:lnTo>
                    <a:pt x="1776" y="33"/>
                  </a:lnTo>
                  <a:lnTo>
                    <a:pt x="1788" y="33"/>
                  </a:lnTo>
                  <a:lnTo>
                    <a:pt x="1844" y="30"/>
                  </a:lnTo>
                  <a:lnTo>
                    <a:pt x="1846" y="30"/>
                  </a:lnTo>
                  <a:lnTo>
                    <a:pt x="1871" y="29"/>
                  </a:lnTo>
                  <a:lnTo>
                    <a:pt x="1927" y="26"/>
                  </a:lnTo>
                  <a:lnTo>
                    <a:pt x="1980" y="24"/>
                  </a:lnTo>
                  <a:lnTo>
                    <a:pt x="2015" y="22"/>
                  </a:lnTo>
                  <a:lnTo>
                    <a:pt x="2080" y="20"/>
                  </a:lnTo>
                  <a:lnTo>
                    <a:pt x="2145" y="17"/>
                  </a:lnTo>
                  <a:lnTo>
                    <a:pt x="2217" y="15"/>
                  </a:lnTo>
                  <a:lnTo>
                    <a:pt x="2289" y="12"/>
                  </a:lnTo>
                  <a:lnTo>
                    <a:pt x="2299" y="12"/>
                  </a:lnTo>
                  <a:lnTo>
                    <a:pt x="2362" y="10"/>
                  </a:lnTo>
                  <a:lnTo>
                    <a:pt x="2421" y="9"/>
                  </a:lnTo>
                  <a:lnTo>
                    <a:pt x="2446" y="8"/>
                  </a:lnTo>
                  <a:lnTo>
                    <a:pt x="2486" y="7"/>
                  </a:lnTo>
                  <a:lnTo>
                    <a:pt x="2522" y="6"/>
                  </a:lnTo>
                  <a:lnTo>
                    <a:pt x="2526" y="6"/>
                  </a:lnTo>
                  <a:lnTo>
                    <a:pt x="2572" y="5"/>
                  </a:lnTo>
                  <a:lnTo>
                    <a:pt x="2618" y="4"/>
                  </a:lnTo>
                  <a:lnTo>
                    <a:pt x="2684" y="2"/>
                  </a:lnTo>
                  <a:lnTo>
                    <a:pt x="2745" y="1"/>
                  </a:lnTo>
                  <a:lnTo>
                    <a:pt x="2752" y="1"/>
                  </a:lnTo>
                  <a:lnTo>
                    <a:pt x="2760" y="1"/>
                  </a:lnTo>
                  <a:lnTo>
                    <a:pt x="2767" y="1"/>
                  </a:lnTo>
                  <a:lnTo>
                    <a:pt x="2832" y="0"/>
                  </a:lnTo>
                  <a:lnTo>
                    <a:pt x="2836" y="0"/>
                  </a:lnTo>
                  <a:lnTo>
                    <a:pt x="2851" y="0"/>
                  </a:lnTo>
                  <a:lnTo>
                    <a:pt x="2855" y="0"/>
                  </a:lnTo>
                  <a:lnTo>
                    <a:pt x="2885" y="0"/>
                  </a:lnTo>
                  <a:lnTo>
                    <a:pt x="2887" y="0"/>
                  </a:lnTo>
                  <a:lnTo>
                    <a:pt x="2897" y="0"/>
                  </a:lnTo>
                  <a:lnTo>
                    <a:pt x="2934" y="0"/>
                  </a:lnTo>
                  <a:lnTo>
                    <a:pt x="2970" y="0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2" y="0"/>
                  </a:lnTo>
                  <a:lnTo>
                    <a:pt x="2985" y="0"/>
                  </a:lnTo>
                  <a:lnTo>
                    <a:pt x="2987" y="0"/>
                  </a:lnTo>
                  <a:lnTo>
                    <a:pt x="3027" y="0"/>
                  </a:lnTo>
                  <a:lnTo>
                    <a:pt x="3028" y="0"/>
                  </a:lnTo>
                  <a:lnTo>
                    <a:pt x="3072" y="0"/>
                  </a:lnTo>
                  <a:lnTo>
                    <a:pt x="3077" y="0"/>
                  </a:lnTo>
                  <a:lnTo>
                    <a:pt x="3106" y="0"/>
                  </a:lnTo>
                  <a:lnTo>
                    <a:pt x="3147" y="0"/>
                  </a:lnTo>
                  <a:lnTo>
                    <a:pt x="3393" y="0"/>
                  </a:lnTo>
                  <a:lnTo>
                    <a:pt x="3449" y="0"/>
                  </a:lnTo>
                  <a:lnTo>
                    <a:pt x="3496" y="0"/>
                  </a:lnTo>
                  <a:lnTo>
                    <a:pt x="3502" y="0"/>
                  </a:lnTo>
                  <a:lnTo>
                    <a:pt x="3555" y="0"/>
                  </a:lnTo>
                  <a:lnTo>
                    <a:pt x="3559" y="0"/>
                  </a:lnTo>
                  <a:lnTo>
                    <a:pt x="3612" y="0"/>
                  </a:lnTo>
                  <a:cubicBezTo>
                    <a:pt x="3630" y="0"/>
                    <a:pt x="3647" y="0"/>
                    <a:pt x="3664" y="1"/>
                  </a:cubicBezTo>
                  <a:lnTo>
                    <a:pt x="3664" y="1"/>
                  </a:lnTo>
                  <a:lnTo>
                    <a:pt x="3719" y="1"/>
                  </a:lnTo>
                  <a:lnTo>
                    <a:pt x="3779" y="2"/>
                  </a:lnTo>
                  <a:lnTo>
                    <a:pt x="3803" y="2"/>
                  </a:lnTo>
                  <a:lnTo>
                    <a:pt x="3843" y="3"/>
                  </a:lnTo>
                  <a:lnTo>
                    <a:pt x="3895" y="4"/>
                  </a:lnTo>
                  <a:lnTo>
                    <a:pt x="3942" y="5"/>
                  </a:lnTo>
                  <a:lnTo>
                    <a:pt x="3942" y="5"/>
                  </a:lnTo>
                  <a:lnTo>
                    <a:pt x="3988" y="6"/>
                  </a:lnTo>
                  <a:lnTo>
                    <a:pt x="4035" y="7"/>
                  </a:lnTo>
                  <a:lnTo>
                    <a:pt x="4036" y="7"/>
                  </a:lnTo>
                  <a:cubicBezTo>
                    <a:pt x="4051" y="7"/>
                    <a:pt x="4066" y="8"/>
                    <a:pt x="4081" y="8"/>
                  </a:cubicBezTo>
                  <a:lnTo>
                    <a:pt x="4128" y="9"/>
                  </a:lnTo>
                  <a:lnTo>
                    <a:pt x="4174" y="10"/>
                  </a:lnTo>
                  <a:lnTo>
                    <a:pt x="4267" y="13"/>
                  </a:lnTo>
                  <a:lnTo>
                    <a:pt x="4312" y="15"/>
                  </a:lnTo>
                  <a:lnTo>
                    <a:pt x="4336" y="15"/>
                  </a:lnTo>
                  <a:lnTo>
                    <a:pt x="4359" y="16"/>
                  </a:lnTo>
                  <a:lnTo>
                    <a:pt x="4427" y="18"/>
                  </a:lnTo>
                  <a:lnTo>
                    <a:pt x="4431" y="18"/>
                  </a:lnTo>
                  <a:lnTo>
                    <a:pt x="4436" y="18"/>
                  </a:lnTo>
                  <a:lnTo>
                    <a:pt x="4486" y="20"/>
                  </a:lnTo>
                  <a:lnTo>
                    <a:pt x="4520" y="22"/>
                  </a:lnTo>
                  <a:lnTo>
                    <a:pt x="4574" y="24"/>
                  </a:lnTo>
                  <a:lnTo>
                    <a:pt x="4606" y="25"/>
                  </a:lnTo>
                  <a:lnTo>
                    <a:pt x="4652" y="27"/>
                  </a:lnTo>
                  <a:lnTo>
                    <a:pt x="4691" y="29"/>
                  </a:lnTo>
                  <a:lnTo>
                    <a:pt x="4737" y="31"/>
                  </a:lnTo>
                  <a:lnTo>
                    <a:pt x="4783" y="33"/>
                  </a:lnTo>
                  <a:lnTo>
                    <a:pt x="4845" y="36"/>
                  </a:lnTo>
                  <a:lnTo>
                    <a:pt x="4848" y="36"/>
                  </a:lnTo>
                  <a:lnTo>
                    <a:pt x="4897" y="39"/>
                  </a:lnTo>
                  <a:lnTo>
                    <a:pt x="4914" y="40"/>
                  </a:lnTo>
                  <a:lnTo>
                    <a:pt x="4980" y="43"/>
                  </a:lnTo>
                  <a:lnTo>
                    <a:pt x="5038" y="46"/>
                  </a:lnTo>
                  <a:lnTo>
                    <a:pt x="5112" y="50"/>
                  </a:lnTo>
                  <a:lnTo>
                    <a:pt x="5144" y="52"/>
                  </a:lnTo>
                  <a:lnTo>
                    <a:pt x="5177" y="54"/>
                  </a:lnTo>
                  <a:lnTo>
                    <a:pt x="5232" y="58"/>
                  </a:lnTo>
                  <a:lnTo>
                    <a:pt x="5262" y="60"/>
                  </a:lnTo>
                  <a:lnTo>
                    <a:pt x="5276" y="60"/>
                  </a:lnTo>
                  <a:lnTo>
                    <a:pt x="5317" y="63"/>
                  </a:lnTo>
                  <a:lnTo>
                    <a:pt x="5374" y="67"/>
                  </a:lnTo>
                  <a:lnTo>
                    <a:pt x="5437" y="71"/>
                  </a:lnTo>
                  <a:lnTo>
                    <a:pt x="5447" y="72"/>
                  </a:lnTo>
                  <a:lnTo>
                    <a:pt x="5509" y="76"/>
                  </a:lnTo>
                  <a:lnTo>
                    <a:pt x="5538" y="78"/>
                  </a:lnTo>
                  <a:lnTo>
                    <a:pt x="5557" y="80"/>
                  </a:lnTo>
                  <a:lnTo>
                    <a:pt x="5653" y="87"/>
                  </a:lnTo>
                  <a:lnTo>
                    <a:pt x="5703" y="90"/>
                  </a:lnTo>
                  <a:lnTo>
                    <a:pt x="5769" y="95"/>
                  </a:lnTo>
                  <a:cubicBezTo>
                    <a:pt x="5932" y="108"/>
                    <a:pt x="6095" y="122"/>
                    <a:pt x="6257" y="138"/>
                  </a:cubicBezTo>
                  <a:cubicBezTo>
                    <a:pt x="6369" y="147"/>
                    <a:pt x="6481" y="157"/>
                    <a:pt x="6592" y="16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87459" y="459165"/>
              <a:ext cx="7828909" cy="1507495"/>
            </a:xfrm>
            <a:custGeom>
              <a:avLst/>
              <a:gdLst/>
              <a:ahLst/>
              <a:cxnLst/>
              <a:rect l="l" t="t" r="r" b="b"/>
              <a:pathLst>
                <a:path w="5645" h="1095" extrusionOk="0">
                  <a:moveTo>
                    <a:pt x="5549" y="303"/>
                  </a:moveTo>
                  <a:cubicBezTo>
                    <a:pt x="5299" y="554"/>
                    <a:pt x="4732" y="590"/>
                    <a:pt x="4732" y="590"/>
                  </a:cubicBezTo>
                  <a:cubicBezTo>
                    <a:pt x="4903" y="745"/>
                    <a:pt x="4601" y="1094"/>
                    <a:pt x="3862" y="1094"/>
                  </a:cubicBezTo>
                  <a:cubicBezTo>
                    <a:pt x="3124" y="1094"/>
                    <a:pt x="3229" y="1007"/>
                    <a:pt x="3229" y="1007"/>
                  </a:cubicBezTo>
                  <a:cubicBezTo>
                    <a:pt x="3229" y="1007"/>
                    <a:pt x="2294" y="1054"/>
                    <a:pt x="1621" y="1007"/>
                  </a:cubicBezTo>
                  <a:cubicBezTo>
                    <a:pt x="949" y="960"/>
                    <a:pt x="1265" y="698"/>
                    <a:pt x="1265" y="698"/>
                  </a:cubicBezTo>
                  <a:cubicBezTo>
                    <a:pt x="1265" y="698"/>
                    <a:pt x="391" y="614"/>
                    <a:pt x="193" y="387"/>
                  </a:cubicBezTo>
                  <a:cubicBezTo>
                    <a:pt x="0" y="164"/>
                    <a:pt x="747" y="90"/>
                    <a:pt x="778" y="87"/>
                  </a:cubicBezTo>
                  <a:lnTo>
                    <a:pt x="779" y="87"/>
                  </a:lnTo>
                  <a:lnTo>
                    <a:pt x="779" y="87"/>
                  </a:lnTo>
                  <a:cubicBezTo>
                    <a:pt x="1550" y="29"/>
                    <a:pt x="2323" y="0"/>
                    <a:pt x="3097" y="0"/>
                  </a:cubicBezTo>
                  <a:cubicBezTo>
                    <a:pt x="3919" y="0"/>
                    <a:pt x="4741" y="33"/>
                    <a:pt x="5561" y="97"/>
                  </a:cubicBezTo>
                  <a:cubicBezTo>
                    <a:pt x="5624" y="143"/>
                    <a:pt x="5644" y="209"/>
                    <a:pt x="5549" y="303"/>
                  </a:cubicBezTo>
                </a:path>
              </a:pathLst>
            </a:custGeom>
            <a:solidFill>
              <a:srgbClr val="97B741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8190330" y="690144"/>
              <a:ext cx="311932" cy="176279"/>
            </a:xfrm>
            <a:custGeom>
              <a:avLst/>
              <a:gdLst/>
              <a:ahLst/>
              <a:cxnLst/>
              <a:rect l="l" t="t" r="r" b="b"/>
              <a:pathLst>
                <a:path w="223" h="128" extrusionOk="0">
                  <a:moveTo>
                    <a:pt x="111" y="51"/>
                  </a:moveTo>
                  <a:cubicBezTo>
                    <a:pt x="111" y="51"/>
                    <a:pt x="74" y="29"/>
                    <a:pt x="56" y="33"/>
                  </a:cubicBezTo>
                  <a:cubicBezTo>
                    <a:pt x="39" y="37"/>
                    <a:pt x="0" y="67"/>
                    <a:pt x="22" y="71"/>
                  </a:cubicBezTo>
                  <a:cubicBezTo>
                    <a:pt x="44" y="75"/>
                    <a:pt x="100" y="69"/>
                    <a:pt x="100" y="69"/>
                  </a:cubicBezTo>
                  <a:cubicBezTo>
                    <a:pt x="100" y="69"/>
                    <a:pt x="54" y="103"/>
                    <a:pt x="73" y="115"/>
                  </a:cubicBezTo>
                  <a:cubicBezTo>
                    <a:pt x="93" y="127"/>
                    <a:pt x="144" y="125"/>
                    <a:pt x="152" y="107"/>
                  </a:cubicBezTo>
                  <a:cubicBezTo>
                    <a:pt x="161" y="89"/>
                    <a:pt x="131" y="71"/>
                    <a:pt x="131" y="71"/>
                  </a:cubicBezTo>
                  <a:cubicBezTo>
                    <a:pt x="131" y="71"/>
                    <a:pt x="175" y="89"/>
                    <a:pt x="193" y="69"/>
                  </a:cubicBezTo>
                  <a:cubicBezTo>
                    <a:pt x="212" y="49"/>
                    <a:pt x="222" y="32"/>
                    <a:pt x="209" y="23"/>
                  </a:cubicBezTo>
                  <a:cubicBezTo>
                    <a:pt x="196" y="15"/>
                    <a:pt x="137" y="51"/>
                    <a:pt x="137" y="51"/>
                  </a:cubicBezTo>
                  <a:cubicBezTo>
                    <a:pt x="137" y="51"/>
                    <a:pt x="156" y="35"/>
                    <a:pt x="155" y="17"/>
                  </a:cubicBezTo>
                  <a:cubicBezTo>
                    <a:pt x="155" y="0"/>
                    <a:pt x="69" y="8"/>
                    <a:pt x="111" y="51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2311979" y="635447"/>
              <a:ext cx="159025" cy="72943"/>
            </a:xfrm>
            <a:custGeom>
              <a:avLst/>
              <a:gdLst/>
              <a:ahLst/>
              <a:cxnLst/>
              <a:rect l="l" t="t" r="r" b="b"/>
              <a:pathLst>
                <a:path w="113" h="54" extrusionOk="0">
                  <a:moveTo>
                    <a:pt x="112" y="26"/>
                  </a:moveTo>
                  <a:cubicBezTo>
                    <a:pt x="112" y="41"/>
                    <a:pt x="87" y="53"/>
                    <a:pt x="56" y="53"/>
                  </a:cubicBezTo>
                  <a:cubicBezTo>
                    <a:pt x="25" y="53"/>
                    <a:pt x="0" y="41"/>
                    <a:pt x="0" y="26"/>
                  </a:cubicBezTo>
                  <a:cubicBezTo>
                    <a:pt x="0" y="12"/>
                    <a:pt x="25" y="0"/>
                    <a:pt x="56" y="0"/>
                  </a:cubicBezTo>
                  <a:cubicBezTo>
                    <a:pt x="87" y="0"/>
                    <a:pt x="112" y="12"/>
                    <a:pt x="112" y="26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4835751" y="984750"/>
              <a:ext cx="159027" cy="72943"/>
            </a:xfrm>
            <a:custGeom>
              <a:avLst/>
              <a:gdLst/>
              <a:ahLst/>
              <a:cxnLst/>
              <a:rect l="l" t="t" r="r" b="b"/>
              <a:pathLst>
                <a:path w="114" h="54" extrusionOk="0">
                  <a:moveTo>
                    <a:pt x="113" y="26"/>
                  </a:moveTo>
                  <a:cubicBezTo>
                    <a:pt x="113" y="31"/>
                    <a:pt x="110" y="35"/>
                    <a:pt x="105" y="39"/>
                  </a:cubicBezTo>
                  <a:cubicBezTo>
                    <a:pt x="100" y="44"/>
                    <a:pt x="93" y="47"/>
                    <a:pt x="84" y="49"/>
                  </a:cubicBezTo>
                  <a:cubicBezTo>
                    <a:pt x="76" y="52"/>
                    <a:pt x="66" y="53"/>
                    <a:pt x="56" y="53"/>
                  </a:cubicBezTo>
                  <a:cubicBezTo>
                    <a:pt x="46" y="53"/>
                    <a:pt x="37" y="52"/>
                    <a:pt x="28" y="49"/>
                  </a:cubicBezTo>
                  <a:cubicBezTo>
                    <a:pt x="20" y="47"/>
                    <a:pt x="13" y="44"/>
                    <a:pt x="8" y="39"/>
                  </a:cubicBezTo>
                  <a:cubicBezTo>
                    <a:pt x="3" y="35"/>
                    <a:pt x="0" y="31"/>
                    <a:pt x="0" y="26"/>
                  </a:cubicBezTo>
                  <a:cubicBezTo>
                    <a:pt x="0" y="21"/>
                    <a:pt x="3" y="17"/>
                    <a:pt x="8" y="13"/>
                  </a:cubicBezTo>
                  <a:cubicBezTo>
                    <a:pt x="13" y="9"/>
                    <a:pt x="20" y="5"/>
                    <a:pt x="28" y="3"/>
                  </a:cubicBezTo>
                  <a:cubicBezTo>
                    <a:pt x="37" y="1"/>
                    <a:pt x="46" y="0"/>
                    <a:pt x="56" y="0"/>
                  </a:cubicBezTo>
                  <a:cubicBezTo>
                    <a:pt x="66" y="0"/>
                    <a:pt x="76" y="1"/>
                    <a:pt x="84" y="3"/>
                  </a:cubicBezTo>
                  <a:cubicBezTo>
                    <a:pt x="93" y="5"/>
                    <a:pt x="100" y="9"/>
                    <a:pt x="105" y="13"/>
                  </a:cubicBezTo>
                  <a:cubicBezTo>
                    <a:pt x="110" y="17"/>
                    <a:pt x="113" y="21"/>
                    <a:pt x="113" y="26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1601202" y="775253"/>
              <a:ext cx="360865" cy="170201"/>
            </a:xfrm>
            <a:custGeom>
              <a:avLst/>
              <a:gdLst/>
              <a:ahLst/>
              <a:cxnLst/>
              <a:rect l="l" t="t" r="r" b="b"/>
              <a:pathLst>
                <a:path w="259" h="123" extrusionOk="0">
                  <a:moveTo>
                    <a:pt x="258" y="61"/>
                  </a:moveTo>
                  <a:cubicBezTo>
                    <a:pt x="258" y="95"/>
                    <a:pt x="200" y="122"/>
                    <a:pt x="129" y="122"/>
                  </a:cubicBezTo>
                  <a:cubicBezTo>
                    <a:pt x="58" y="122"/>
                    <a:pt x="0" y="95"/>
                    <a:pt x="0" y="61"/>
                  </a:cubicBezTo>
                  <a:cubicBezTo>
                    <a:pt x="0" y="27"/>
                    <a:pt x="58" y="0"/>
                    <a:pt x="129" y="0"/>
                  </a:cubicBezTo>
                  <a:cubicBezTo>
                    <a:pt x="200" y="0"/>
                    <a:pt x="258" y="27"/>
                    <a:pt x="258" y="61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831815" y="732705"/>
              <a:ext cx="464844" cy="267459"/>
            </a:xfrm>
            <a:custGeom>
              <a:avLst/>
              <a:gdLst/>
              <a:ahLst/>
              <a:cxnLst/>
              <a:rect l="l" t="t" r="r" b="b"/>
              <a:pathLst>
                <a:path w="334" h="192" extrusionOk="0">
                  <a:moveTo>
                    <a:pt x="165" y="77"/>
                  </a:moveTo>
                  <a:cubicBezTo>
                    <a:pt x="165" y="77"/>
                    <a:pt x="111" y="45"/>
                    <a:pt x="84" y="51"/>
                  </a:cubicBezTo>
                  <a:cubicBezTo>
                    <a:pt x="58" y="57"/>
                    <a:pt x="0" y="101"/>
                    <a:pt x="33" y="107"/>
                  </a:cubicBezTo>
                  <a:cubicBezTo>
                    <a:pt x="66" y="114"/>
                    <a:pt x="150" y="104"/>
                    <a:pt x="150" y="104"/>
                  </a:cubicBezTo>
                  <a:cubicBezTo>
                    <a:pt x="150" y="104"/>
                    <a:pt x="80" y="155"/>
                    <a:pt x="108" y="173"/>
                  </a:cubicBezTo>
                  <a:cubicBezTo>
                    <a:pt x="137" y="191"/>
                    <a:pt x="214" y="187"/>
                    <a:pt x="227" y="160"/>
                  </a:cubicBezTo>
                  <a:cubicBezTo>
                    <a:pt x="241" y="133"/>
                    <a:pt x="196" y="108"/>
                    <a:pt x="196" y="108"/>
                  </a:cubicBezTo>
                  <a:cubicBezTo>
                    <a:pt x="196" y="108"/>
                    <a:pt x="260" y="134"/>
                    <a:pt x="288" y="104"/>
                  </a:cubicBezTo>
                  <a:cubicBezTo>
                    <a:pt x="317" y="74"/>
                    <a:pt x="333" y="49"/>
                    <a:pt x="313" y="35"/>
                  </a:cubicBezTo>
                  <a:cubicBezTo>
                    <a:pt x="294" y="22"/>
                    <a:pt x="205" y="78"/>
                    <a:pt x="205" y="78"/>
                  </a:cubicBezTo>
                  <a:cubicBezTo>
                    <a:pt x="205" y="78"/>
                    <a:pt x="233" y="53"/>
                    <a:pt x="232" y="26"/>
                  </a:cubicBezTo>
                  <a:cubicBezTo>
                    <a:pt x="231" y="0"/>
                    <a:pt x="102" y="13"/>
                    <a:pt x="165" y="77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807349" y="690153"/>
              <a:ext cx="464845" cy="267459"/>
            </a:xfrm>
            <a:custGeom>
              <a:avLst/>
              <a:gdLst/>
              <a:ahLst/>
              <a:cxnLst/>
              <a:rect l="l" t="t" r="r" b="b"/>
              <a:pathLst>
                <a:path w="334" h="192" extrusionOk="0">
                  <a:moveTo>
                    <a:pt x="165" y="77"/>
                  </a:moveTo>
                  <a:cubicBezTo>
                    <a:pt x="165" y="77"/>
                    <a:pt x="110" y="45"/>
                    <a:pt x="84" y="51"/>
                  </a:cubicBezTo>
                  <a:cubicBezTo>
                    <a:pt x="58" y="57"/>
                    <a:pt x="0" y="102"/>
                    <a:pt x="33" y="108"/>
                  </a:cubicBezTo>
                  <a:cubicBezTo>
                    <a:pt x="66" y="114"/>
                    <a:pt x="150" y="104"/>
                    <a:pt x="150" y="104"/>
                  </a:cubicBezTo>
                  <a:cubicBezTo>
                    <a:pt x="150" y="104"/>
                    <a:pt x="80" y="155"/>
                    <a:pt x="108" y="173"/>
                  </a:cubicBezTo>
                  <a:cubicBezTo>
                    <a:pt x="137" y="191"/>
                    <a:pt x="214" y="188"/>
                    <a:pt x="227" y="161"/>
                  </a:cubicBezTo>
                  <a:cubicBezTo>
                    <a:pt x="241" y="135"/>
                    <a:pt x="196" y="108"/>
                    <a:pt x="196" y="108"/>
                  </a:cubicBezTo>
                  <a:cubicBezTo>
                    <a:pt x="196" y="108"/>
                    <a:pt x="261" y="134"/>
                    <a:pt x="289" y="104"/>
                  </a:cubicBezTo>
                  <a:cubicBezTo>
                    <a:pt x="318" y="74"/>
                    <a:pt x="333" y="49"/>
                    <a:pt x="313" y="35"/>
                  </a:cubicBezTo>
                  <a:cubicBezTo>
                    <a:pt x="293" y="22"/>
                    <a:pt x="205" y="78"/>
                    <a:pt x="205" y="78"/>
                  </a:cubicBezTo>
                  <a:cubicBezTo>
                    <a:pt x="205" y="78"/>
                    <a:pt x="233" y="52"/>
                    <a:pt x="232" y="26"/>
                  </a:cubicBezTo>
                  <a:cubicBezTo>
                    <a:pt x="231" y="0"/>
                    <a:pt x="103" y="13"/>
                    <a:pt x="165" y="7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544402" y="592895"/>
              <a:ext cx="201838" cy="115492"/>
            </a:xfrm>
            <a:custGeom>
              <a:avLst/>
              <a:gdLst/>
              <a:ahLst/>
              <a:cxnLst/>
              <a:rect l="l" t="t" r="r" b="b"/>
              <a:pathLst>
                <a:path w="146" h="85" extrusionOk="0">
                  <a:moveTo>
                    <a:pt x="72" y="34"/>
                  </a:moveTo>
                  <a:cubicBezTo>
                    <a:pt x="72" y="34"/>
                    <a:pt x="49" y="21"/>
                    <a:pt x="37" y="23"/>
                  </a:cubicBezTo>
                  <a:cubicBezTo>
                    <a:pt x="26" y="26"/>
                    <a:pt x="0" y="45"/>
                    <a:pt x="15" y="47"/>
                  </a:cubicBezTo>
                  <a:lnTo>
                    <a:pt x="15" y="47"/>
                  </a:lnTo>
                  <a:cubicBezTo>
                    <a:pt x="21" y="48"/>
                    <a:pt x="26" y="48"/>
                    <a:pt x="32" y="48"/>
                  </a:cubicBezTo>
                  <a:cubicBezTo>
                    <a:pt x="43" y="48"/>
                    <a:pt x="54" y="47"/>
                    <a:pt x="65" y="46"/>
                  </a:cubicBezTo>
                  <a:cubicBezTo>
                    <a:pt x="76" y="45"/>
                    <a:pt x="35" y="69"/>
                    <a:pt x="47" y="76"/>
                  </a:cubicBezTo>
                  <a:cubicBezTo>
                    <a:pt x="60" y="84"/>
                    <a:pt x="94" y="82"/>
                    <a:pt x="99" y="70"/>
                  </a:cubicBezTo>
                  <a:cubicBezTo>
                    <a:pt x="105" y="59"/>
                    <a:pt x="85" y="47"/>
                    <a:pt x="85" y="47"/>
                  </a:cubicBezTo>
                  <a:cubicBezTo>
                    <a:pt x="85" y="47"/>
                    <a:pt x="113" y="59"/>
                    <a:pt x="125" y="46"/>
                  </a:cubicBezTo>
                  <a:cubicBezTo>
                    <a:pt x="138" y="33"/>
                    <a:pt x="145" y="23"/>
                    <a:pt x="136" y="16"/>
                  </a:cubicBezTo>
                  <a:cubicBezTo>
                    <a:pt x="128" y="10"/>
                    <a:pt x="89" y="34"/>
                    <a:pt x="89" y="34"/>
                  </a:cubicBezTo>
                  <a:lnTo>
                    <a:pt x="89" y="34"/>
                  </a:lnTo>
                  <a:cubicBezTo>
                    <a:pt x="92" y="32"/>
                    <a:pt x="94" y="30"/>
                    <a:pt x="96" y="26"/>
                  </a:cubicBezTo>
                  <a:cubicBezTo>
                    <a:pt x="99" y="22"/>
                    <a:pt x="100" y="17"/>
                    <a:pt x="101" y="12"/>
                  </a:cubicBezTo>
                  <a:cubicBezTo>
                    <a:pt x="100" y="0"/>
                    <a:pt x="45" y="7"/>
                    <a:pt x="72" y="34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2532169" y="580738"/>
              <a:ext cx="201840" cy="115493"/>
            </a:xfrm>
            <a:custGeom>
              <a:avLst/>
              <a:gdLst/>
              <a:ahLst/>
              <a:cxnLst/>
              <a:rect l="l" t="t" r="r" b="b"/>
              <a:pathLst>
                <a:path w="145" h="83" extrusionOk="0">
                  <a:moveTo>
                    <a:pt x="71" y="32"/>
                  </a:moveTo>
                  <a:cubicBezTo>
                    <a:pt x="71" y="32"/>
                    <a:pt x="47" y="19"/>
                    <a:pt x="36" y="21"/>
                  </a:cubicBezTo>
                  <a:cubicBezTo>
                    <a:pt x="25" y="24"/>
                    <a:pt x="0" y="43"/>
                    <a:pt x="14" y="45"/>
                  </a:cubicBezTo>
                  <a:lnTo>
                    <a:pt x="14" y="45"/>
                  </a:lnTo>
                  <a:cubicBezTo>
                    <a:pt x="20" y="46"/>
                    <a:pt x="26" y="46"/>
                    <a:pt x="32" y="46"/>
                  </a:cubicBezTo>
                  <a:cubicBezTo>
                    <a:pt x="43" y="46"/>
                    <a:pt x="54" y="45"/>
                    <a:pt x="65" y="44"/>
                  </a:cubicBezTo>
                  <a:cubicBezTo>
                    <a:pt x="75" y="42"/>
                    <a:pt x="34" y="67"/>
                    <a:pt x="46" y="74"/>
                  </a:cubicBezTo>
                  <a:cubicBezTo>
                    <a:pt x="59" y="82"/>
                    <a:pt x="92" y="80"/>
                    <a:pt x="98" y="68"/>
                  </a:cubicBezTo>
                  <a:cubicBezTo>
                    <a:pt x="104" y="57"/>
                    <a:pt x="85" y="45"/>
                    <a:pt x="85" y="45"/>
                  </a:cubicBezTo>
                  <a:cubicBezTo>
                    <a:pt x="85" y="45"/>
                    <a:pt x="113" y="57"/>
                    <a:pt x="125" y="44"/>
                  </a:cubicBezTo>
                  <a:cubicBezTo>
                    <a:pt x="138" y="31"/>
                    <a:pt x="144" y="21"/>
                    <a:pt x="135" y="14"/>
                  </a:cubicBezTo>
                  <a:cubicBezTo>
                    <a:pt x="127" y="8"/>
                    <a:pt x="88" y="32"/>
                    <a:pt x="88" y="32"/>
                  </a:cubicBezTo>
                  <a:lnTo>
                    <a:pt x="88" y="32"/>
                  </a:lnTo>
                  <a:cubicBezTo>
                    <a:pt x="91" y="30"/>
                    <a:pt x="94" y="27"/>
                    <a:pt x="96" y="23"/>
                  </a:cubicBezTo>
                  <a:cubicBezTo>
                    <a:pt x="98" y="19"/>
                    <a:pt x="100" y="15"/>
                    <a:pt x="100" y="10"/>
                  </a:cubicBezTo>
                  <a:cubicBezTo>
                    <a:pt x="100" y="0"/>
                    <a:pt x="44" y="5"/>
                    <a:pt x="71" y="3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5822782" y="568580"/>
              <a:ext cx="201840" cy="115493"/>
            </a:xfrm>
            <a:custGeom>
              <a:avLst/>
              <a:gdLst/>
              <a:ahLst/>
              <a:cxnLst/>
              <a:rect l="l" t="t" r="r" b="b"/>
              <a:pathLst>
                <a:path w="145" h="83" extrusionOk="0">
                  <a:moveTo>
                    <a:pt x="71" y="33"/>
                  </a:moveTo>
                  <a:cubicBezTo>
                    <a:pt x="71" y="33"/>
                    <a:pt x="47" y="20"/>
                    <a:pt x="36" y="22"/>
                  </a:cubicBezTo>
                  <a:cubicBezTo>
                    <a:pt x="25" y="25"/>
                    <a:pt x="0" y="43"/>
                    <a:pt x="14" y="46"/>
                  </a:cubicBezTo>
                  <a:lnTo>
                    <a:pt x="14" y="46"/>
                  </a:lnTo>
                  <a:cubicBezTo>
                    <a:pt x="20" y="47"/>
                    <a:pt x="26" y="47"/>
                    <a:pt x="32" y="47"/>
                  </a:cubicBezTo>
                  <a:cubicBezTo>
                    <a:pt x="43" y="47"/>
                    <a:pt x="54" y="46"/>
                    <a:pt x="65" y="45"/>
                  </a:cubicBezTo>
                  <a:cubicBezTo>
                    <a:pt x="76" y="43"/>
                    <a:pt x="35" y="67"/>
                    <a:pt x="47" y="74"/>
                  </a:cubicBezTo>
                  <a:cubicBezTo>
                    <a:pt x="60" y="82"/>
                    <a:pt x="92" y="81"/>
                    <a:pt x="98" y="69"/>
                  </a:cubicBezTo>
                  <a:cubicBezTo>
                    <a:pt x="104" y="57"/>
                    <a:pt x="85" y="46"/>
                    <a:pt x="85" y="46"/>
                  </a:cubicBezTo>
                  <a:cubicBezTo>
                    <a:pt x="85" y="46"/>
                    <a:pt x="113" y="58"/>
                    <a:pt x="125" y="45"/>
                  </a:cubicBezTo>
                  <a:cubicBezTo>
                    <a:pt x="138" y="32"/>
                    <a:pt x="144" y="21"/>
                    <a:pt x="135" y="16"/>
                  </a:cubicBezTo>
                  <a:cubicBezTo>
                    <a:pt x="127" y="10"/>
                    <a:pt x="89" y="33"/>
                    <a:pt x="89" y="33"/>
                  </a:cubicBezTo>
                  <a:lnTo>
                    <a:pt x="89" y="33"/>
                  </a:lnTo>
                  <a:cubicBezTo>
                    <a:pt x="91" y="31"/>
                    <a:pt x="94" y="28"/>
                    <a:pt x="96" y="24"/>
                  </a:cubicBezTo>
                  <a:cubicBezTo>
                    <a:pt x="98" y="20"/>
                    <a:pt x="100" y="16"/>
                    <a:pt x="100" y="12"/>
                  </a:cubicBezTo>
                  <a:cubicBezTo>
                    <a:pt x="100" y="0"/>
                    <a:pt x="44" y="6"/>
                    <a:pt x="71" y="33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5810549" y="550346"/>
              <a:ext cx="201838" cy="115493"/>
            </a:xfrm>
            <a:custGeom>
              <a:avLst/>
              <a:gdLst/>
              <a:ahLst/>
              <a:cxnLst/>
              <a:rect l="l" t="t" r="r" b="b"/>
              <a:pathLst>
                <a:path w="146" h="83" extrusionOk="0">
                  <a:moveTo>
                    <a:pt x="72" y="33"/>
                  </a:moveTo>
                  <a:cubicBezTo>
                    <a:pt x="72" y="33"/>
                    <a:pt x="48" y="19"/>
                    <a:pt x="36" y="22"/>
                  </a:cubicBezTo>
                  <a:cubicBezTo>
                    <a:pt x="25" y="24"/>
                    <a:pt x="0" y="43"/>
                    <a:pt x="14" y="46"/>
                  </a:cubicBezTo>
                  <a:lnTo>
                    <a:pt x="14" y="46"/>
                  </a:lnTo>
                  <a:cubicBezTo>
                    <a:pt x="20" y="46"/>
                    <a:pt x="26" y="47"/>
                    <a:pt x="32" y="47"/>
                  </a:cubicBezTo>
                  <a:cubicBezTo>
                    <a:pt x="43" y="47"/>
                    <a:pt x="54" y="46"/>
                    <a:pt x="65" y="45"/>
                  </a:cubicBezTo>
                  <a:cubicBezTo>
                    <a:pt x="76" y="43"/>
                    <a:pt x="35" y="67"/>
                    <a:pt x="47" y="74"/>
                  </a:cubicBezTo>
                  <a:cubicBezTo>
                    <a:pt x="59" y="82"/>
                    <a:pt x="93" y="82"/>
                    <a:pt x="98" y="69"/>
                  </a:cubicBezTo>
                  <a:cubicBezTo>
                    <a:pt x="104" y="57"/>
                    <a:pt x="85" y="46"/>
                    <a:pt x="85" y="46"/>
                  </a:cubicBezTo>
                  <a:cubicBezTo>
                    <a:pt x="85" y="46"/>
                    <a:pt x="113" y="59"/>
                    <a:pt x="125" y="45"/>
                  </a:cubicBezTo>
                  <a:cubicBezTo>
                    <a:pt x="138" y="32"/>
                    <a:pt x="145" y="20"/>
                    <a:pt x="136" y="15"/>
                  </a:cubicBezTo>
                  <a:cubicBezTo>
                    <a:pt x="128" y="9"/>
                    <a:pt x="89" y="33"/>
                    <a:pt x="89" y="33"/>
                  </a:cubicBezTo>
                  <a:lnTo>
                    <a:pt x="89" y="33"/>
                  </a:lnTo>
                  <a:cubicBezTo>
                    <a:pt x="92" y="30"/>
                    <a:pt x="94" y="27"/>
                    <a:pt x="96" y="25"/>
                  </a:cubicBezTo>
                  <a:cubicBezTo>
                    <a:pt x="99" y="20"/>
                    <a:pt x="100" y="16"/>
                    <a:pt x="101" y="12"/>
                  </a:cubicBezTo>
                  <a:cubicBezTo>
                    <a:pt x="100" y="0"/>
                    <a:pt x="44" y="6"/>
                    <a:pt x="72" y="3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3697338" y="904674"/>
              <a:ext cx="697271" cy="401186"/>
            </a:xfrm>
            <a:custGeom>
              <a:avLst/>
              <a:gdLst/>
              <a:ahLst/>
              <a:cxnLst/>
              <a:rect l="l" t="t" r="r" b="b"/>
              <a:pathLst>
                <a:path w="504" h="291" extrusionOk="0">
                  <a:moveTo>
                    <a:pt x="250" y="118"/>
                  </a:moveTo>
                  <a:cubicBezTo>
                    <a:pt x="250" y="118"/>
                    <a:pt x="167" y="70"/>
                    <a:pt x="127" y="78"/>
                  </a:cubicBezTo>
                  <a:cubicBezTo>
                    <a:pt x="88" y="87"/>
                    <a:pt x="0" y="155"/>
                    <a:pt x="50" y="164"/>
                  </a:cubicBezTo>
                  <a:cubicBezTo>
                    <a:pt x="100" y="174"/>
                    <a:pt x="227" y="158"/>
                    <a:pt x="227" y="158"/>
                  </a:cubicBezTo>
                  <a:cubicBezTo>
                    <a:pt x="227" y="158"/>
                    <a:pt x="120" y="235"/>
                    <a:pt x="163" y="262"/>
                  </a:cubicBezTo>
                  <a:cubicBezTo>
                    <a:pt x="207" y="290"/>
                    <a:pt x="323" y="285"/>
                    <a:pt x="343" y="244"/>
                  </a:cubicBezTo>
                  <a:cubicBezTo>
                    <a:pt x="364" y="204"/>
                    <a:pt x="297" y="164"/>
                    <a:pt x="297" y="164"/>
                  </a:cubicBezTo>
                  <a:cubicBezTo>
                    <a:pt x="297" y="164"/>
                    <a:pt x="394" y="204"/>
                    <a:pt x="437" y="158"/>
                  </a:cubicBezTo>
                  <a:cubicBezTo>
                    <a:pt x="481" y="113"/>
                    <a:pt x="503" y="74"/>
                    <a:pt x="473" y="53"/>
                  </a:cubicBezTo>
                  <a:cubicBezTo>
                    <a:pt x="444" y="33"/>
                    <a:pt x="310" y="118"/>
                    <a:pt x="310" y="118"/>
                  </a:cubicBezTo>
                  <a:cubicBezTo>
                    <a:pt x="310" y="118"/>
                    <a:pt x="352" y="80"/>
                    <a:pt x="351" y="40"/>
                  </a:cubicBezTo>
                  <a:cubicBezTo>
                    <a:pt x="350" y="0"/>
                    <a:pt x="155" y="21"/>
                    <a:pt x="250" y="118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3660640" y="843887"/>
              <a:ext cx="703389" cy="401185"/>
            </a:xfrm>
            <a:custGeom>
              <a:avLst/>
              <a:gdLst/>
              <a:ahLst/>
              <a:cxnLst/>
              <a:rect l="l" t="t" r="r" b="b"/>
              <a:pathLst>
                <a:path w="505" h="292" extrusionOk="0">
                  <a:moveTo>
                    <a:pt x="250" y="119"/>
                  </a:moveTo>
                  <a:cubicBezTo>
                    <a:pt x="250" y="119"/>
                    <a:pt x="167" y="71"/>
                    <a:pt x="127" y="79"/>
                  </a:cubicBezTo>
                  <a:cubicBezTo>
                    <a:pt x="87" y="88"/>
                    <a:pt x="0" y="156"/>
                    <a:pt x="50" y="165"/>
                  </a:cubicBezTo>
                  <a:cubicBezTo>
                    <a:pt x="101" y="175"/>
                    <a:pt x="227" y="159"/>
                    <a:pt x="227" y="159"/>
                  </a:cubicBezTo>
                  <a:cubicBezTo>
                    <a:pt x="227" y="159"/>
                    <a:pt x="120" y="236"/>
                    <a:pt x="164" y="263"/>
                  </a:cubicBezTo>
                  <a:cubicBezTo>
                    <a:pt x="207" y="291"/>
                    <a:pt x="324" y="286"/>
                    <a:pt x="344" y="245"/>
                  </a:cubicBezTo>
                  <a:cubicBezTo>
                    <a:pt x="364" y="205"/>
                    <a:pt x="297" y="165"/>
                    <a:pt x="297" y="165"/>
                  </a:cubicBezTo>
                  <a:cubicBezTo>
                    <a:pt x="297" y="165"/>
                    <a:pt x="394" y="205"/>
                    <a:pt x="437" y="159"/>
                  </a:cubicBezTo>
                  <a:cubicBezTo>
                    <a:pt x="481" y="114"/>
                    <a:pt x="504" y="75"/>
                    <a:pt x="474" y="54"/>
                  </a:cubicBezTo>
                  <a:cubicBezTo>
                    <a:pt x="444" y="33"/>
                    <a:pt x="310" y="119"/>
                    <a:pt x="310" y="119"/>
                  </a:cubicBezTo>
                  <a:cubicBezTo>
                    <a:pt x="310" y="119"/>
                    <a:pt x="354" y="80"/>
                    <a:pt x="352" y="40"/>
                  </a:cubicBezTo>
                  <a:cubicBezTo>
                    <a:pt x="351" y="0"/>
                    <a:pt x="155" y="22"/>
                    <a:pt x="250" y="11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8183705" y="671919"/>
              <a:ext cx="311932" cy="176279"/>
            </a:xfrm>
            <a:custGeom>
              <a:avLst/>
              <a:gdLst/>
              <a:ahLst/>
              <a:cxnLst/>
              <a:rect l="l" t="t" r="r" b="b"/>
              <a:pathLst>
                <a:path w="223" h="128" extrusionOk="0">
                  <a:moveTo>
                    <a:pt x="111" y="51"/>
                  </a:moveTo>
                  <a:cubicBezTo>
                    <a:pt x="111" y="51"/>
                    <a:pt x="74" y="29"/>
                    <a:pt x="56" y="33"/>
                  </a:cubicBezTo>
                  <a:cubicBezTo>
                    <a:pt x="39" y="37"/>
                    <a:pt x="0" y="67"/>
                    <a:pt x="22" y="71"/>
                  </a:cubicBezTo>
                  <a:cubicBezTo>
                    <a:pt x="44" y="75"/>
                    <a:pt x="100" y="69"/>
                    <a:pt x="100" y="69"/>
                  </a:cubicBezTo>
                  <a:cubicBezTo>
                    <a:pt x="100" y="69"/>
                    <a:pt x="54" y="103"/>
                    <a:pt x="73" y="115"/>
                  </a:cubicBezTo>
                  <a:cubicBezTo>
                    <a:pt x="93" y="127"/>
                    <a:pt x="144" y="125"/>
                    <a:pt x="152" y="107"/>
                  </a:cubicBezTo>
                  <a:cubicBezTo>
                    <a:pt x="161" y="89"/>
                    <a:pt x="131" y="71"/>
                    <a:pt x="131" y="71"/>
                  </a:cubicBezTo>
                  <a:cubicBezTo>
                    <a:pt x="131" y="71"/>
                    <a:pt x="175" y="89"/>
                    <a:pt x="193" y="69"/>
                  </a:cubicBezTo>
                  <a:cubicBezTo>
                    <a:pt x="212" y="49"/>
                    <a:pt x="222" y="32"/>
                    <a:pt x="209" y="23"/>
                  </a:cubicBezTo>
                  <a:cubicBezTo>
                    <a:pt x="196" y="15"/>
                    <a:pt x="137" y="51"/>
                    <a:pt x="137" y="51"/>
                  </a:cubicBezTo>
                  <a:cubicBezTo>
                    <a:pt x="137" y="51"/>
                    <a:pt x="156" y="35"/>
                    <a:pt x="155" y="17"/>
                  </a:cubicBezTo>
                  <a:cubicBezTo>
                    <a:pt x="155" y="0"/>
                    <a:pt x="69" y="8"/>
                    <a:pt x="111" y="5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1" r:id="rId5"/>
    <p:sldLayoutId id="2147483674" r:id="rId6"/>
    <p:sldLayoutId id="21474836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9.png"/><Relationship Id="rId4" Type="http://schemas.openxmlformats.org/officeDocument/2006/relationships/video" Target="../media/media5.mp4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>
          <a:extLst>
            <a:ext uri="{FF2B5EF4-FFF2-40B4-BE49-F238E27FC236}">
              <a16:creationId xmlns:a16="http://schemas.microsoft.com/office/drawing/2014/main" id="{86F32CF0-0D38-32C0-14F8-815F252BD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5" name="Google Shape;2985;p60">
            <a:extLst>
              <a:ext uri="{FF2B5EF4-FFF2-40B4-BE49-F238E27FC236}">
                <a16:creationId xmlns:a16="http://schemas.microsoft.com/office/drawing/2014/main" id="{71D33B75-6452-C807-468C-E9D325CBB927}"/>
              </a:ext>
            </a:extLst>
          </p:cNvPr>
          <p:cNvGrpSpPr/>
          <p:nvPr/>
        </p:nvGrpSpPr>
        <p:grpSpPr>
          <a:xfrm>
            <a:off x="-393203" y="-191575"/>
            <a:ext cx="3447660" cy="5501075"/>
            <a:chOff x="-393203" y="-191575"/>
            <a:chExt cx="3447660" cy="5501075"/>
          </a:xfrm>
        </p:grpSpPr>
        <p:grpSp>
          <p:nvGrpSpPr>
            <p:cNvPr id="2986" name="Google Shape;2986;p60">
              <a:extLst>
                <a:ext uri="{FF2B5EF4-FFF2-40B4-BE49-F238E27FC236}">
                  <a16:creationId xmlns:a16="http://schemas.microsoft.com/office/drawing/2014/main" id="{0557B3FF-F334-54BA-32E4-D8E09C790EDB}"/>
                </a:ext>
              </a:extLst>
            </p:cNvPr>
            <p:cNvGrpSpPr/>
            <p:nvPr/>
          </p:nvGrpSpPr>
          <p:grpSpPr>
            <a:xfrm>
              <a:off x="300269" y="-191575"/>
              <a:ext cx="1631200" cy="4795818"/>
              <a:chOff x="452599" y="12"/>
              <a:chExt cx="1614730" cy="4747395"/>
            </a:xfrm>
          </p:grpSpPr>
          <p:sp>
            <p:nvSpPr>
              <p:cNvPr id="2987" name="Google Shape;2987;p60">
                <a:extLst>
                  <a:ext uri="{FF2B5EF4-FFF2-40B4-BE49-F238E27FC236}">
                    <a16:creationId xmlns:a16="http://schemas.microsoft.com/office/drawing/2014/main" id="{E57D17A0-2173-9DE5-BDB6-E89D60D44868}"/>
                  </a:ext>
                </a:extLst>
              </p:cNvPr>
              <p:cNvSpPr/>
              <p:nvPr/>
            </p:nvSpPr>
            <p:spPr>
              <a:xfrm>
                <a:off x="452599" y="158056"/>
                <a:ext cx="844064" cy="45893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329" extrusionOk="0">
                    <a:moveTo>
                      <a:pt x="606" y="3328"/>
                    </a:moveTo>
                    <a:lnTo>
                      <a:pt x="0" y="3328"/>
                    </a:lnTo>
                    <a:lnTo>
                      <a:pt x="26" y="2249"/>
                    </a:lnTo>
                    <a:lnTo>
                      <a:pt x="36" y="1855"/>
                    </a:lnTo>
                    <a:lnTo>
                      <a:pt x="36" y="1855"/>
                    </a:lnTo>
                    <a:lnTo>
                      <a:pt x="37" y="1826"/>
                    </a:lnTo>
                    <a:lnTo>
                      <a:pt x="41" y="1656"/>
                    </a:lnTo>
                    <a:lnTo>
                      <a:pt x="41" y="1656"/>
                    </a:lnTo>
                    <a:lnTo>
                      <a:pt x="42" y="1631"/>
                    </a:lnTo>
                    <a:lnTo>
                      <a:pt x="51" y="1253"/>
                    </a:lnTo>
                    <a:lnTo>
                      <a:pt x="51" y="1232"/>
                    </a:lnTo>
                    <a:lnTo>
                      <a:pt x="54" y="1109"/>
                    </a:lnTo>
                    <a:lnTo>
                      <a:pt x="55" y="1092"/>
                    </a:lnTo>
                    <a:lnTo>
                      <a:pt x="71" y="436"/>
                    </a:lnTo>
                    <a:lnTo>
                      <a:pt x="71" y="423"/>
                    </a:lnTo>
                    <a:lnTo>
                      <a:pt x="82" y="0"/>
                    </a:lnTo>
                    <a:lnTo>
                      <a:pt x="530" y="0"/>
                    </a:lnTo>
                    <a:lnTo>
                      <a:pt x="535" y="223"/>
                    </a:lnTo>
                    <a:lnTo>
                      <a:pt x="536" y="241"/>
                    </a:lnTo>
                    <a:lnTo>
                      <a:pt x="557" y="1159"/>
                    </a:lnTo>
                    <a:lnTo>
                      <a:pt x="557" y="1159"/>
                    </a:lnTo>
                    <a:lnTo>
                      <a:pt x="557" y="1176"/>
                    </a:lnTo>
                    <a:lnTo>
                      <a:pt x="564" y="1470"/>
                    </a:lnTo>
                    <a:lnTo>
                      <a:pt x="564" y="1485"/>
                    </a:lnTo>
                    <a:lnTo>
                      <a:pt x="583" y="2315"/>
                    </a:lnTo>
                    <a:lnTo>
                      <a:pt x="583" y="2315"/>
                    </a:lnTo>
                    <a:lnTo>
                      <a:pt x="583" y="2331"/>
                    </a:lnTo>
                    <a:lnTo>
                      <a:pt x="588" y="2519"/>
                    </a:lnTo>
                    <a:lnTo>
                      <a:pt x="588" y="2539"/>
                    </a:lnTo>
                    <a:lnTo>
                      <a:pt x="594" y="2818"/>
                    </a:lnTo>
                    <a:lnTo>
                      <a:pt x="606" y="3328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60">
                <a:extLst>
                  <a:ext uri="{FF2B5EF4-FFF2-40B4-BE49-F238E27FC236}">
                    <a16:creationId xmlns:a16="http://schemas.microsoft.com/office/drawing/2014/main" id="{30AA1E81-AE6D-DB2B-47CE-CE21ED539DB5}"/>
                  </a:ext>
                </a:extLst>
              </p:cNvPr>
              <p:cNvSpPr/>
              <p:nvPr/>
            </p:nvSpPr>
            <p:spPr>
              <a:xfrm>
                <a:off x="1045890" y="12"/>
                <a:ext cx="1021439" cy="1659469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203" extrusionOk="0">
                    <a:moveTo>
                      <a:pt x="0" y="877"/>
                    </a:moveTo>
                    <a:lnTo>
                      <a:pt x="77" y="1202"/>
                    </a:lnTo>
                    <a:cubicBezTo>
                      <a:pt x="77" y="1202"/>
                      <a:pt x="363" y="557"/>
                      <a:pt x="735" y="0"/>
                    </a:cubicBezTo>
                    <a:lnTo>
                      <a:pt x="544" y="44"/>
                    </a:lnTo>
                    <a:lnTo>
                      <a:pt x="0" y="877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60">
                <a:extLst>
                  <a:ext uri="{FF2B5EF4-FFF2-40B4-BE49-F238E27FC236}">
                    <a16:creationId xmlns:a16="http://schemas.microsoft.com/office/drawing/2014/main" id="{F88F725B-D0BC-1888-E459-53FAA451F96A}"/>
                  </a:ext>
                </a:extLst>
              </p:cNvPr>
              <p:cNvSpPr/>
              <p:nvPr/>
            </p:nvSpPr>
            <p:spPr>
              <a:xfrm>
                <a:off x="452599" y="3258148"/>
                <a:ext cx="844064" cy="1489242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81" extrusionOk="0">
                    <a:moveTo>
                      <a:pt x="594" y="570"/>
                    </a:moveTo>
                    <a:lnTo>
                      <a:pt x="606" y="1080"/>
                    </a:lnTo>
                    <a:lnTo>
                      <a:pt x="0" y="1080"/>
                    </a:lnTo>
                    <a:lnTo>
                      <a:pt x="26" y="0"/>
                    </a:lnTo>
                    <a:cubicBezTo>
                      <a:pt x="103" y="140"/>
                      <a:pt x="235" y="340"/>
                      <a:pt x="407" y="453"/>
                    </a:cubicBezTo>
                    <a:cubicBezTo>
                      <a:pt x="470" y="495"/>
                      <a:pt x="534" y="534"/>
                      <a:pt x="594" y="57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60">
                <a:extLst>
                  <a:ext uri="{FF2B5EF4-FFF2-40B4-BE49-F238E27FC236}">
                    <a16:creationId xmlns:a16="http://schemas.microsoft.com/office/drawing/2014/main" id="{8352C396-187E-5C93-F8B5-E90231262BC6}"/>
                  </a:ext>
                </a:extLst>
              </p:cNvPr>
              <p:cNvSpPr/>
              <p:nvPr/>
            </p:nvSpPr>
            <p:spPr>
              <a:xfrm>
                <a:off x="501530" y="2674601"/>
                <a:ext cx="764550" cy="98474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14" extrusionOk="0">
                    <a:moveTo>
                      <a:pt x="552" y="713"/>
                    </a:moveTo>
                    <a:lnTo>
                      <a:pt x="552" y="713"/>
                    </a:lnTo>
                    <a:cubicBezTo>
                      <a:pt x="487" y="642"/>
                      <a:pt x="418" y="573"/>
                      <a:pt x="346" y="509"/>
                    </a:cubicBezTo>
                    <a:cubicBezTo>
                      <a:pt x="213" y="389"/>
                      <a:pt x="108" y="227"/>
                      <a:pt x="44" y="112"/>
                    </a:cubicBezTo>
                    <a:cubicBezTo>
                      <a:pt x="28" y="82"/>
                      <a:pt x="13" y="54"/>
                      <a:pt x="0" y="29"/>
                    </a:cubicBezTo>
                    <a:lnTo>
                      <a:pt x="0" y="29"/>
                    </a:lnTo>
                    <a:lnTo>
                      <a:pt x="1" y="0"/>
                    </a:lnTo>
                    <a:cubicBezTo>
                      <a:pt x="16" y="31"/>
                      <a:pt x="34" y="67"/>
                      <a:pt x="56" y="105"/>
                    </a:cubicBezTo>
                    <a:cubicBezTo>
                      <a:pt x="119" y="220"/>
                      <a:pt x="223" y="381"/>
                      <a:pt x="355" y="499"/>
                    </a:cubicBezTo>
                    <a:cubicBezTo>
                      <a:pt x="430" y="566"/>
                      <a:pt x="496" y="633"/>
                      <a:pt x="552" y="693"/>
                    </a:cubicBezTo>
                    <a:lnTo>
                      <a:pt x="552" y="71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60">
                <a:extLst>
                  <a:ext uri="{FF2B5EF4-FFF2-40B4-BE49-F238E27FC236}">
                    <a16:creationId xmlns:a16="http://schemas.microsoft.com/office/drawing/2014/main" id="{F2A4D1F3-92D7-ABF8-BB4B-2524F2E5997F}"/>
                  </a:ext>
                </a:extLst>
              </p:cNvPr>
              <p:cNvSpPr/>
              <p:nvPr/>
            </p:nvSpPr>
            <p:spPr>
              <a:xfrm>
                <a:off x="507649" y="2407142"/>
                <a:ext cx="752313" cy="966502"/>
              </a:xfrm>
              <a:custGeom>
                <a:avLst/>
                <a:gdLst/>
                <a:ahLst/>
                <a:cxnLst/>
                <a:rect l="l" t="t" r="r" b="b"/>
                <a:pathLst>
                  <a:path w="543" h="701" extrusionOk="0">
                    <a:moveTo>
                      <a:pt x="542" y="700"/>
                    </a:moveTo>
                    <a:lnTo>
                      <a:pt x="542" y="700"/>
                    </a:lnTo>
                    <a:cubicBezTo>
                      <a:pt x="487" y="662"/>
                      <a:pt x="436" y="618"/>
                      <a:pt x="390" y="569"/>
                    </a:cubicBezTo>
                    <a:lnTo>
                      <a:pt x="390" y="569"/>
                    </a:lnTo>
                    <a:cubicBezTo>
                      <a:pt x="308" y="481"/>
                      <a:pt x="232" y="387"/>
                      <a:pt x="165" y="287"/>
                    </a:cubicBezTo>
                    <a:cubicBezTo>
                      <a:pt x="98" y="189"/>
                      <a:pt x="40" y="95"/>
                      <a:pt x="0" y="25"/>
                    </a:cubicBezTo>
                    <a:lnTo>
                      <a:pt x="0" y="25"/>
                    </a:lnTo>
                    <a:lnTo>
                      <a:pt x="1" y="0"/>
                    </a:lnTo>
                    <a:cubicBezTo>
                      <a:pt x="41" y="70"/>
                      <a:pt x="102" y="173"/>
                      <a:pt x="176" y="280"/>
                    </a:cubicBezTo>
                    <a:cubicBezTo>
                      <a:pt x="307" y="470"/>
                      <a:pt x="432" y="607"/>
                      <a:pt x="542" y="684"/>
                    </a:cubicBezTo>
                    <a:lnTo>
                      <a:pt x="542" y="684"/>
                    </a:lnTo>
                    <a:lnTo>
                      <a:pt x="542" y="700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60">
                <a:extLst>
                  <a:ext uri="{FF2B5EF4-FFF2-40B4-BE49-F238E27FC236}">
                    <a16:creationId xmlns:a16="http://schemas.microsoft.com/office/drawing/2014/main" id="{9B596851-3E02-C43F-6ACA-3F6D28C28E42}"/>
                  </a:ext>
                </a:extLst>
              </p:cNvPr>
              <p:cNvSpPr/>
              <p:nvPr/>
            </p:nvSpPr>
            <p:spPr>
              <a:xfrm>
                <a:off x="525996" y="1665552"/>
                <a:ext cx="697271" cy="22490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64" extrusionOk="0">
                    <a:moveTo>
                      <a:pt x="502" y="84"/>
                    </a:moveTo>
                    <a:cubicBezTo>
                      <a:pt x="442" y="134"/>
                      <a:pt x="379" y="160"/>
                      <a:pt x="311" y="163"/>
                    </a:cubicBezTo>
                    <a:lnTo>
                      <a:pt x="301" y="163"/>
                    </a:lnTo>
                    <a:cubicBezTo>
                      <a:pt x="193" y="163"/>
                      <a:pt x="96" y="100"/>
                      <a:pt x="33" y="47"/>
                    </a:cubicBezTo>
                    <a:cubicBezTo>
                      <a:pt x="21" y="37"/>
                      <a:pt x="10" y="27"/>
                      <a:pt x="0" y="17"/>
                    </a:cubicBezTo>
                    <a:lnTo>
                      <a:pt x="0" y="0"/>
                    </a:lnTo>
                    <a:cubicBezTo>
                      <a:pt x="12" y="12"/>
                      <a:pt x="26" y="25"/>
                      <a:pt x="41" y="38"/>
                    </a:cubicBezTo>
                    <a:cubicBezTo>
                      <a:pt x="104" y="91"/>
                      <a:pt x="202" y="154"/>
                      <a:pt x="310" y="150"/>
                    </a:cubicBezTo>
                    <a:cubicBezTo>
                      <a:pt x="377" y="148"/>
                      <a:pt x="441" y="120"/>
                      <a:pt x="501" y="68"/>
                    </a:cubicBezTo>
                    <a:lnTo>
                      <a:pt x="502" y="84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60">
                <a:extLst>
                  <a:ext uri="{FF2B5EF4-FFF2-40B4-BE49-F238E27FC236}">
                    <a16:creationId xmlns:a16="http://schemas.microsoft.com/office/drawing/2014/main" id="{1B68AE2E-C8D4-1DB6-8019-97F044378BCA}"/>
                  </a:ext>
                </a:extLst>
              </p:cNvPr>
              <p:cNvSpPr/>
              <p:nvPr/>
            </p:nvSpPr>
            <p:spPr>
              <a:xfrm>
                <a:off x="519881" y="1853990"/>
                <a:ext cx="715617" cy="38295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80" extrusionOk="0">
                    <a:moveTo>
                      <a:pt x="513" y="253"/>
                    </a:moveTo>
                    <a:lnTo>
                      <a:pt x="513" y="253"/>
                    </a:lnTo>
                    <a:cubicBezTo>
                      <a:pt x="476" y="270"/>
                      <a:pt x="435" y="278"/>
                      <a:pt x="394" y="279"/>
                    </a:cubicBezTo>
                    <a:lnTo>
                      <a:pt x="394" y="279"/>
                    </a:lnTo>
                    <a:cubicBezTo>
                      <a:pt x="383" y="279"/>
                      <a:pt x="371" y="278"/>
                      <a:pt x="360" y="277"/>
                    </a:cubicBezTo>
                    <a:cubicBezTo>
                      <a:pt x="303" y="270"/>
                      <a:pt x="244" y="246"/>
                      <a:pt x="185" y="205"/>
                    </a:cubicBezTo>
                    <a:lnTo>
                      <a:pt x="185" y="205"/>
                    </a:lnTo>
                    <a:cubicBezTo>
                      <a:pt x="134" y="169"/>
                      <a:pt x="87" y="126"/>
                      <a:pt x="46" y="78"/>
                    </a:cubicBezTo>
                    <a:cubicBezTo>
                      <a:pt x="29" y="59"/>
                      <a:pt x="14" y="39"/>
                      <a:pt x="0" y="21"/>
                    </a:cubicBezTo>
                    <a:lnTo>
                      <a:pt x="0" y="0"/>
                    </a:lnTo>
                    <a:cubicBezTo>
                      <a:pt x="16" y="22"/>
                      <a:pt x="35" y="46"/>
                      <a:pt x="56" y="70"/>
                    </a:cubicBezTo>
                    <a:cubicBezTo>
                      <a:pt x="127" y="150"/>
                      <a:pt x="236" y="249"/>
                      <a:pt x="361" y="264"/>
                    </a:cubicBezTo>
                    <a:lnTo>
                      <a:pt x="361" y="264"/>
                    </a:lnTo>
                    <a:cubicBezTo>
                      <a:pt x="372" y="265"/>
                      <a:pt x="383" y="266"/>
                      <a:pt x="393" y="266"/>
                    </a:cubicBezTo>
                    <a:cubicBezTo>
                      <a:pt x="435" y="266"/>
                      <a:pt x="475" y="256"/>
                      <a:pt x="512" y="239"/>
                    </a:cubicBezTo>
                    <a:lnTo>
                      <a:pt x="513" y="25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60">
                <a:extLst>
                  <a:ext uri="{FF2B5EF4-FFF2-40B4-BE49-F238E27FC236}">
                    <a16:creationId xmlns:a16="http://schemas.microsoft.com/office/drawing/2014/main" id="{4F759091-87BA-92E3-93E6-6789A3F77915}"/>
                  </a:ext>
                </a:extLst>
              </p:cNvPr>
              <p:cNvSpPr/>
              <p:nvPr/>
            </p:nvSpPr>
            <p:spPr>
              <a:xfrm>
                <a:off x="550461" y="468067"/>
                <a:ext cx="648334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14" extrusionOk="0">
                    <a:moveTo>
                      <a:pt x="465" y="18"/>
                    </a:moveTo>
                    <a:cubicBezTo>
                      <a:pt x="456" y="25"/>
                      <a:pt x="447" y="32"/>
                      <a:pt x="437" y="40"/>
                    </a:cubicBezTo>
                    <a:lnTo>
                      <a:pt x="437" y="40"/>
                    </a:lnTo>
                    <a:cubicBezTo>
                      <a:pt x="406" y="64"/>
                      <a:pt x="373" y="86"/>
                      <a:pt x="339" y="106"/>
                    </a:cubicBezTo>
                    <a:cubicBezTo>
                      <a:pt x="280" y="141"/>
                      <a:pt x="216" y="167"/>
                      <a:pt x="150" y="186"/>
                    </a:cubicBezTo>
                    <a:lnTo>
                      <a:pt x="150" y="186"/>
                    </a:lnTo>
                    <a:cubicBezTo>
                      <a:pt x="101" y="200"/>
                      <a:pt x="51" y="209"/>
                      <a:pt x="0" y="213"/>
                    </a:cubicBezTo>
                    <a:lnTo>
                      <a:pt x="0" y="200"/>
                    </a:lnTo>
                    <a:lnTo>
                      <a:pt x="0" y="200"/>
                    </a:lnTo>
                    <a:cubicBezTo>
                      <a:pt x="50" y="196"/>
                      <a:pt x="99" y="187"/>
                      <a:pt x="147" y="174"/>
                    </a:cubicBezTo>
                    <a:lnTo>
                      <a:pt x="147" y="174"/>
                    </a:lnTo>
                    <a:cubicBezTo>
                      <a:pt x="212" y="155"/>
                      <a:pt x="274" y="128"/>
                      <a:pt x="332" y="95"/>
                    </a:cubicBezTo>
                    <a:cubicBezTo>
                      <a:pt x="379" y="68"/>
                      <a:pt x="423" y="36"/>
                      <a:pt x="464" y="0"/>
                    </a:cubicBezTo>
                    <a:lnTo>
                      <a:pt x="465" y="18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5" name="Google Shape;2995;p60">
              <a:extLst>
                <a:ext uri="{FF2B5EF4-FFF2-40B4-BE49-F238E27FC236}">
                  <a16:creationId xmlns:a16="http://schemas.microsoft.com/office/drawing/2014/main" id="{C9188C51-9183-C6E6-1FF0-99ABE938ED31}"/>
                </a:ext>
              </a:extLst>
            </p:cNvPr>
            <p:cNvGrpSpPr/>
            <p:nvPr/>
          </p:nvGrpSpPr>
          <p:grpSpPr>
            <a:xfrm>
              <a:off x="-10009" y="3809762"/>
              <a:ext cx="3064467" cy="1333745"/>
              <a:chOff x="-10009" y="3809762"/>
              <a:chExt cx="3064467" cy="1333745"/>
            </a:xfrm>
          </p:grpSpPr>
          <p:sp>
            <p:nvSpPr>
              <p:cNvPr id="2996" name="Google Shape;2996;p60">
                <a:extLst>
                  <a:ext uri="{FF2B5EF4-FFF2-40B4-BE49-F238E27FC236}">
                    <a16:creationId xmlns:a16="http://schemas.microsoft.com/office/drawing/2014/main" id="{D0B9D599-C1FA-7882-505B-8784E6137499}"/>
                  </a:ext>
                </a:extLst>
              </p:cNvPr>
              <p:cNvSpPr/>
              <p:nvPr/>
            </p:nvSpPr>
            <p:spPr>
              <a:xfrm>
                <a:off x="-1000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60">
                <a:extLst>
                  <a:ext uri="{FF2B5EF4-FFF2-40B4-BE49-F238E27FC236}">
                    <a16:creationId xmlns:a16="http://schemas.microsoft.com/office/drawing/2014/main" id="{F3E4C4BF-4845-344C-623C-EF6E374ABC51}"/>
                  </a:ext>
                </a:extLst>
              </p:cNvPr>
              <p:cNvSpPr/>
              <p:nvPr/>
            </p:nvSpPr>
            <p:spPr>
              <a:xfrm>
                <a:off x="72273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8" name="Google Shape;2998;p60">
              <a:extLst>
                <a:ext uri="{FF2B5EF4-FFF2-40B4-BE49-F238E27FC236}">
                  <a16:creationId xmlns:a16="http://schemas.microsoft.com/office/drawing/2014/main" id="{A3048A91-5D13-EBC3-392F-69D7E19F8BFF}"/>
                </a:ext>
              </a:extLst>
            </p:cNvPr>
            <p:cNvGrpSpPr/>
            <p:nvPr/>
          </p:nvGrpSpPr>
          <p:grpSpPr>
            <a:xfrm>
              <a:off x="-393203" y="3621807"/>
              <a:ext cx="3149808" cy="1687692"/>
              <a:chOff x="-393203" y="3621807"/>
              <a:chExt cx="3149808" cy="1687692"/>
            </a:xfrm>
          </p:grpSpPr>
          <p:grpSp>
            <p:nvGrpSpPr>
              <p:cNvPr id="2999" name="Google Shape;2999;p60">
                <a:extLst>
                  <a:ext uri="{FF2B5EF4-FFF2-40B4-BE49-F238E27FC236}">
                    <a16:creationId xmlns:a16="http://schemas.microsoft.com/office/drawing/2014/main" id="{B010265E-DDBC-52DC-B07E-5074E77E59D4}"/>
                  </a:ext>
                </a:extLst>
              </p:cNvPr>
              <p:cNvGrpSpPr/>
              <p:nvPr/>
            </p:nvGrpSpPr>
            <p:grpSpPr>
              <a:xfrm>
                <a:off x="-393203" y="3621807"/>
                <a:ext cx="2360600" cy="1687692"/>
                <a:chOff x="-287206" y="3243557"/>
                <a:chExt cx="3021375" cy="2151022"/>
              </a:xfrm>
            </p:grpSpPr>
            <p:grpSp>
              <p:nvGrpSpPr>
                <p:cNvPr id="3000" name="Google Shape;3000;p60">
                  <a:extLst>
                    <a:ext uri="{FF2B5EF4-FFF2-40B4-BE49-F238E27FC236}">
                      <a16:creationId xmlns:a16="http://schemas.microsoft.com/office/drawing/2014/main" id="{A84BB30A-886C-D283-A51B-3296A8414609}"/>
                    </a:ext>
                  </a:extLst>
                </p:cNvPr>
                <p:cNvGrpSpPr/>
                <p:nvPr/>
              </p:nvGrpSpPr>
              <p:grpSpPr>
                <a:xfrm>
                  <a:off x="-287206" y="3243557"/>
                  <a:ext cx="3021375" cy="2151022"/>
                  <a:chOff x="-287206" y="3243557"/>
                  <a:chExt cx="3021375" cy="2151022"/>
                </a:xfrm>
              </p:grpSpPr>
              <p:sp>
                <p:nvSpPr>
                  <p:cNvPr id="3001" name="Google Shape;3001;p60">
                    <a:extLst>
                      <a:ext uri="{FF2B5EF4-FFF2-40B4-BE49-F238E27FC236}">
                        <a16:creationId xmlns:a16="http://schemas.microsoft.com/office/drawing/2014/main" id="{27229005-797B-73C5-6566-FD3D160EDC6F}"/>
                      </a:ext>
                    </a:extLst>
                  </p:cNvPr>
                  <p:cNvSpPr/>
                  <p:nvPr/>
                </p:nvSpPr>
                <p:spPr>
                  <a:xfrm>
                    <a:off x="132431" y="3568965"/>
                    <a:ext cx="1186167" cy="1712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" h="1348" extrusionOk="0">
                        <a:moveTo>
                          <a:pt x="236" y="274"/>
                        </a:moveTo>
                        <a:lnTo>
                          <a:pt x="237" y="277"/>
                        </a:lnTo>
                        <a:cubicBezTo>
                          <a:pt x="250" y="303"/>
                          <a:pt x="361" y="529"/>
                          <a:pt x="421" y="705"/>
                        </a:cubicBezTo>
                        <a:cubicBezTo>
                          <a:pt x="485" y="892"/>
                          <a:pt x="639" y="1338"/>
                          <a:pt x="699" y="1342"/>
                        </a:cubicBezTo>
                        <a:cubicBezTo>
                          <a:pt x="758" y="1347"/>
                          <a:pt x="780" y="1260"/>
                          <a:pt x="843" y="1058"/>
                        </a:cubicBezTo>
                        <a:cubicBezTo>
                          <a:pt x="843" y="1058"/>
                          <a:pt x="932" y="729"/>
                          <a:pt x="804" y="461"/>
                        </a:cubicBezTo>
                        <a:cubicBezTo>
                          <a:pt x="676" y="193"/>
                          <a:pt x="576" y="77"/>
                          <a:pt x="494" y="53"/>
                        </a:cubicBezTo>
                        <a:cubicBezTo>
                          <a:pt x="440" y="38"/>
                          <a:pt x="230" y="0"/>
                          <a:pt x="145" y="104"/>
                        </a:cubicBezTo>
                        <a:cubicBezTo>
                          <a:pt x="100" y="158"/>
                          <a:pt x="63" y="219"/>
                          <a:pt x="47" y="272"/>
                        </a:cubicBezTo>
                        <a:cubicBezTo>
                          <a:pt x="0" y="428"/>
                          <a:pt x="236" y="274"/>
                          <a:pt x="236" y="274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2" name="Google Shape;3002;p60">
                    <a:extLst>
                      <a:ext uri="{FF2B5EF4-FFF2-40B4-BE49-F238E27FC236}">
                        <a16:creationId xmlns:a16="http://schemas.microsoft.com/office/drawing/2014/main" id="{F30EDF4F-C930-EF8F-A242-AB71A962F862}"/>
                      </a:ext>
                    </a:extLst>
                  </p:cNvPr>
                  <p:cNvSpPr/>
                  <p:nvPr/>
                </p:nvSpPr>
                <p:spPr>
                  <a:xfrm>
                    <a:off x="132431" y="3703248"/>
                    <a:ext cx="302139" cy="41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325" extrusionOk="0">
                        <a:moveTo>
                          <a:pt x="236" y="170"/>
                        </a:moveTo>
                        <a:lnTo>
                          <a:pt x="237" y="173"/>
                        </a:lnTo>
                        <a:cubicBezTo>
                          <a:pt x="237" y="170"/>
                          <a:pt x="236" y="168"/>
                          <a:pt x="236" y="166"/>
                        </a:cubicBezTo>
                        <a:cubicBezTo>
                          <a:pt x="236" y="166"/>
                          <a:pt x="175" y="29"/>
                          <a:pt x="144" y="0"/>
                        </a:cubicBezTo>
                        <a:cubicBezTo>
                          <a:pt x="100" y="54"/>
                          <a:pt x="63" y="115"/>
                          <a:pt x="46" y="168"/>
                        </a:cubicBezTo>
                        <a:cubicBezTo>
                          <a:pt x="0" y="324"/>
                          <a:pt x="236" y="170"/>
                          <a:pt x="236" y="170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3" name="Google Shape;3003;p60">
                    <a:extLst>
                      <a:ext uri="{FF2B5EF4-FFF2-40B4-BE49-F238E27FC236}">
                        <a16:creationId xmlns:a16="http://schemas.microsoft.com/office/drawing/2014/main" id="{6FEF176A-6C06-A6F8-B4A7-6038C1481EB9}"/>
                      </a:ext>
                    </a:extLst>
                  </p:cNvPr>
                  <p:cNvSpPr/>
                  <p:nvPr/>
                </p:nvSpPr>
                <p:spPr>
                  <a:xfrm>
                    <a:off x="574445" y="3619323"/>
                    <a:ext cx="520346" cy="1644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" h="1295" extrusionOk="0">
                        <a:moveTo>
                          <a:pt x="378" y="1294"/>
                        </a:moveTo>
                        <a:lnTo>
                          <a:pt x="376" y="1294"/>
                        </a:lnTo>
                        <a:lnTo>
                          <a:pt x="376" y="1294"/>
                        </a:lnTo>
                        <a:cubicBezTo>
                          <a:pt x="376" y="1294"/>
                          <a:pt x="374" y="1294"/>
                          <a:pt x="374" y="1293"/>
                        </a:cubicBezTo>
                        <a:cubicBezTo>
                          <a:pt x="372" y="1293"/>
                          <a:pt x="372" y="1292"/>
                          <a:pt x="372" y="1291"/>
                        </a:cubicBezTo>
                        <a:cubicBezTo>
                          <a:pt x="371" y="1290"/>
                          <a:pt x="371" y="1288"/>
                          <a:pt x="371" y="1287"/>
                        </a:cubicBezTo>
                        <a:lnTo>
                          <a:pt x="371" y="1286"/>
                        </a:lnTo>
                        <a:lnTo>
                          <a:pt x="371" y="1286"/>
                        </a:lnTo>
                        <a:cubicBezTo>
                          <a:pt x="386" y="1193"/>
                          <a:pt x="393" y="1098"/>
                          <a:pt x="393" y="1003"/>
                        </a:cubicBezTo>
                        <a:cubicBezTo>
                          <a:pt x="393" y="942"/>
                          <a:pt x="390" y="880"/>
                          <a:pt x="384" y="818"/>
                        </a:cubicBezTo>
                        <a:cubicBezTo>
                          <a:pt x="360" y="580"/>
                          <a:pt x="274" y="246"/>
                          <a:pt x="3" y="11"/>
                        </a:cubicBezTo>
                        <a:lnTo>
                          <a:pt x="3" y="11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4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0"/>
                        </a:cubicBezTo>
                        <a:cubicBezTo>
                          <a:pt x="11" y="1"/>
                          <a:pt x="11" y="1"/>
                          <a:pt x="12" y="1"/>
                        </a:cubicBezTo>
                        <a:lnTo>
                          <a:pt x="12" y="1"/>
                        </a:lnTo>
                        <a:cubicBezTo>
                          <a:pt x="99" y="78"/>
                          <a:pt x="172" y="169"/>
                          <a:pt x="231" y="269"/>
                        </a:cubicBezTo>
                        <a:cubicBezTo>
                          <a:pt x="254" y="311"/>
                          <a:pt x="276" y="353"/>
                          <a:pt x="294" y="397"/>
                        </a:cubicBezTo>
                        <a:lnTo>
                          <a:pt x="294" y="397"/>
                        </a:lnTo>
                        <a:cubicBezTo>
                          <a:pt x="349" y="531"/>
                          <a:pt x="384" y="673"/>
                          <a:pt x="397" y="818"/>
                        </a:cubicBezTo>
                        <a:lnTo>
                          <a:pt x="397" y="818"/>
                        </a:lnTo>
                        <a:cubicBezTo>
                          <a:pt x="404" y="879"/>
                          <a:pt x="407" y="941"/>
                          <a:pt x="407" y="1003"/>
                        </a:cubicBezTo>
                        <a:cubicBezTo>
                          <a:pt x="407" y="1099"/>
                          <a:pt x="399" y="1194"/>
                          <a:pt x="384" y="1289"/>
                        </a:cubicBezTo>
                        <a:lnTo>
                          <a:pt x="384" y="1289"/>
                        </a:lnTo>
                        <a:cubicBezTo>
                          <a:pt x="384" y="1289"/>
                          <a:pt x="383" y="1290"/>
                          <a:pt x="383" y="1291"/>
                        </a:cubicBezTo>
                        <a:cubicBezTo>
                          <a:pt x="382" y="1292"/>
                          <a:pt x="382" y="1293"/>
                          <a:pt x="381" y="1293"/>
                        </a:cubicBezTo>
                        <a:cubicBezTo>
                          <a:pt x="379" y="1294"/>
                          <a:pt x="379" y="1294"/>
                          <a:pt x="378" y="129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4" name="Google Shape;3004;p60">
                    <a:extLst>
                      <a:ext uri="{FF2B5EF4-FFF2-40B4-BE49-F238E27FC236}">
                        <a16:creationId xmlns:a16="http://schemas.microsoft.com/office/drawing/2014/main" id="{0F10F9CF-D9BD-2F84-3E3B-6FEC8F10D296}"/>
                      </a:ext>
                    </a:extLst>
                  </p:cNvPr>
                  <p:cNvSpPr/>
                  <p:nvPr/>
                </p:nvSpPr>
                <p:spPr>
                  <a:xfrm>
                    <a:off x="-287206" y="4212407"/>
                    <a:ext cx="1465929" cy="1163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6" h="916" extrusionOk="0">
                        <a:moveTo>
                          <a:pt x="34" y="57"/>
                        </a:moveTo>
                        <a:cubicBezTo>
                          <a:pt x="0" y="114"/>
                          <a:pt x="234" y="373"/>
                          <a:pt x="428" y="541"/>
                        </a:cubicBezTo>
                        <a:cubicBezTo>
                          <a:pt x="538" y="636"/>
                          <a:pt x="631" y="737"/>
                          <a:pt x="763" y="811"/>
                        </a:cubicBezTo>
                        <a:cubicBezTo>
                          <a:pt x="864" y="866"/>
                          <a:pt x="986" y="906"/>
                          <a:pt x="1155" y="915"/>
                        </a:cubicBezTo>
                        <a:cubicBezTo>
                          <a:pt x="1155" y="915"/>
                          <a:pt x="1066" y="678"/>
                          <a:pt x="890" y="479"/>
                        </a:cubicBezTo>
                        <a:lnTo>
                          <a:pt x="890" y="479"/>
                        </a:lnTo>
                        <a:cubicBezTo>
                          <a:pt x="864" y="449"/>
                          <a:pt x="835" y="421"/>
                          <a:pt x="805" y="394"/>
                        </a:cubicBezTo>
                        <a:cubicBezTo>
                          <a:pt x="573" y="186"/>
                          <a:pt x="69" y="0"/>
                          <a:pt x="34" y="5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5" name="Google Shape;3005;p60">
                    <a:extLst>
                      <a:ext uri="{FF2B5EF4-FFF2-40B4-BE49-F238E27FC236}">
                        <a16:creationId xmlns:a16="http://schemas.microsoft.com/office/drawing/2014/main" id="{9A4F72FA-7A5A-7006-BF92-3332BF1C0BDF}"/>
                      </a:ext>
                    </a:extLst>
                  </p:cNvPr>
                  <p:cNvSpPr/>
                  <p:nvPr/>
                </p:nvSpPr>
                <p:spPr>
                  <a:xfrm>
                    <a:off x="-231255" y="4285142"/>
                    <a:ext cx="1376401" cy="105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5" h="835" extrusionOk="0">
                        <a:moveTo>
                          <a:pt x="1078" y="834"/>
                        </a:moveTo>
                        <a:lnTo>
                          <a:pt x="1078" y="834"/>
                        </a:lnTo>
                        <a:lnTo>
                          <a:pt x="1078" y="834"/>
                        </a:lnTo>
                        <a:cubicBezTo>
                          <a:pt x="1077" y="834"/>
                          <a:pt x="1076" y="834"/>
                          <a:pt x="1075" y="833"/>
                        </a:cubicBezTo>
                        <a:cubicBezTo>
                          <a:pt x="1074" y="833"/>
                          <a:pt x="1073" y="832"/>
                          <a:pt x="1073" y="832"/>
                        </a:cubicBezTo>
                        <a:cubicBezTo>
                          <a:pt x="860" y="555"/>
                          <a:pt x="580" y="347"/>
                          <a:pt x="384" y="222"/>
                        </a:cubicBezTo>
                        <a:lnTo>
                          <a:pt x="384" y="222"/>
                        </a:lnTo>
                        <a:cubicBezTo>
                          <a:pt x="340" y="193"/>
                          <a:pt x="296" y="166"/>
                          <a:pt x="251" y="140"/>
                        </a:cubicBezTo>
                        <a:cubicBezTo>
                          <a:pt x="171" y="94"/>
                          <a:pt x="88" y="51"/>
                          <a:pt x="4" y="12"/>
                        </a:cubicBezTo>
                        <a:lnTo>
                          <a:pt x="4" y="12"/>
                        </a:lnTo>
                        <a:lnTo>
                          <a:pt x="3" y="12"/>
                        </a:lnTo>
                        <a:cubicBezTo>
                          <a:pt x="2" y="11"/>
                          <a:pt x="1" y="12"/>
                          <a:pt x="1" y="10"/>
                        </a:cubicBezTo>
                        <a:cubicBezTo>
                          <a:pt x="0" y="9"/>
                          <a:pt x="0" y="7"/>
                          <a:pt x="0" y="6"/>
                        </a:cubicBezTo>
                        <a:cubicBezTo>
                          <a:pt x="0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0"/>
                        </a:cubicBezTo>
                        <a:lnTo>
                          <a:pt x="9" y="0"/>
                        </a:lnTo>
                        <a:cubicBezTo>
                          <a:pt x="94" y="39"/>
                          <a:pt x="177" y="83"/>
                          <a:pt x="258" y="129"/>
                        </a:cubicBezTo>
                        <a:cubicBezTo>
                          <a:pt x="303" y="155"/>
                          <a:pt x="347" y="182"/>
                          <a:pt x="391" y="210"/>
                        </a:cubicBezTo>
                        <a:lnTo>
                          <a:pt x="391" y="210"/>
                        </a:lnTo>
                        <a:cubicBezTo>
                          <a:pt x="513" y="288"/>
                          <a:pt x="630" y="374"/>
                          <a:pt x="740" y="468"/>
                        </a:cubicBezTo>
                        <a:lnTo>
                          <a:pt x="740" y="468"/>
                        </a:lnTo>
                        <a:cubicBezTo>
                          <a:pt x="867" y="574"/>
                          <a:pt x="981" y="694"/>
                          <a:pt x="1083" y="824"/>
                        </a:cubicBezTo>
                        <a:lnTo>
                          <a:pt x="1083" y="824"/>
                        </a:lnTo>
                        <a:lnTo>
                          <a:pt x="1083" y="824"/>
                        </a:lnTo>
                        <a:cubicBezTo>
                          <a:pt x="1084" y="825"/>
                          <a:pt x="1084" y="826"/>
                          <a:pt x="1084" y="827"/>
                        </a:cubicBezTo>
                        <a:cubicBezTo>
                          <a:pt x="1084" y="828"/>
                          <a:pt x="1084" y="830"/>
                          <a:pt x="1083" y="831"/>
                        </a:cubicBezTo>
                        <a:lnTo>
                          <a:pt x="1082" y="832"/>
                        </a:lnTo>
                        <a:lnTo>
                          <a:pt x="1082" y="832"/>
                        </a:lnTo>
                        <a:cubicBezTo>
                          <a:pt x="1081" y="833"/>
                          <a:pt x="1081" y="833"/>
                          <a:pt x="1081" y="833"/>
                        </a:cubicBezTo>
                        <a:cubicBezTo>
                          <a:pt x="1080" y="834"/>
                          <a:pt x="1079" y="834"/>
                          <a:pt x="1078" y="83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6" name="Google Shape;3006;p60">
                    <a:extLst>
                      <a:ext uri="{FF2B5EF4-FFF2-40B4-BE49-F238E27FC236}">
                        <a16:creationId xmlns:a16="http://schemas.microsoft.com/office/drawing/2014/main" id="{F51E5370-0927-6FA6-19AF-BE3EE6AED4A2}"/>
                      </a:ext>
                    </a:extLst>
                  </p:cNvPr>
                  <p:cNvSpPr/>
                  <p:nvPr/>
                </p:nvSpPr>
                <p:spPr>
                  <a:xfrm>
                    <a:off x="1257341" y="3243557"/>
                    <a:ext cx="721770" cy="1583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1248" extrusionOk="0">
                        <a:moveTo>
                          <a:pt x="33" y="1037"/>
                        </a:moveTo>
                        <a:cubicBezTo>
                          <a:pt x="33" y="1037"/>
                          <a:pt x="0" y="743"/>
                          <a:pt x="82" y="560"/>
                        </a:cubicBezTo>
                        <a:cubicBezTo>
                          <a:pt x="163" y="377"/>
                          <a:pt x="113" y="241"/>
                          <a:pt x="452" y="33"/>
                        </a:cubicBezTo>
                        <a:cubicBezTo>
                          <a:pt x="452" y="33"/>
                          <a:pt x="521" y="0"/>
                          <a:pt x="544" y="33"/>
                        </a:cubicBezTo>
                        <a:cubicBezTo>
                          <a:pt x="567" y="66"/>
                          <a:pt x="508" y="272"/>
                          <a:pt x="480" y="446"/>
                        </a:cubicBezTo>
                        <a:cubicBezTo>
                          <a:pt x="451" y="620"/>
                          <a:pt x="361" y="559"/>
                          <a:pt x="361" y="768"/>
                        </a:cubicBezTo>
                        <a:cubicBezTo>
                          <a:pt x="361" y="978"/>
                          <a:pt x="129" y="1206"/>
                          <a:pt x="129" y="1206"/>
                        </a:cubicBezTo>
                        <a:cubicBezTo>
                          <a:pt x="129" y="1206"/>
                          <a:pt x="72" y="1247"/>
                          <a:pt x="33" y="103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60">
                    <a:extLst>
                      <a:ext uri="{FF2B5EF4-FFF2-40B4-BE49-F238E27FC236}">
                        <a16:creationId xmlns:a16="http://schemas.microsoft.com/office/drawing/2014/main" id="{A5C310E2-79AD-C634-147B-8239B020D75B}"/>
                      </a:ext>
                    </a:extLst>
                  </p:cNvPr>
                  <p:cNvSpPr/>
                  <p:nvPr/>
                </p:nvSpPr>
                <p:spPr>
                  <a:xfrm>
                    <a:off x="1391624" y="3282721"/>
                    <a:ext cx="531535" cy="1482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" h="1168" extrusionOk="0">
                        <a:moveTo>
                          <a:pt x="7" y="1167"/>
                        </a:moveTo>
                        <a:lnTo>
                          <a:pt x="7" y="1167"/>
                        </a:lnTo>
                        <a:lnTo>
                          <a:pt x="6" y="1167"/>
                        </a:lnTo>
                        <a:lnTo>
                          <a:pt x="5" y="1167"/>
                        </a:lnTo>
                        <a:lnTo>
                          <a:pt x="5" y="1167"/>
                        </a:lnTo>
                        <a:lnTo>
                          <a:pt x="4" y="1167"/>
                        </a:lnTo>
                        <a:cubicBezTo>
                          <a:pt x="3" y="1166"/>
                          <a:pt x="1" y="1166"/>
                          <a:pt x="1" y="1164"/>
                        </a:cubicBezTo>
                        <a:cubicBezTo>
                          <a:pt x="0" y="1163"/>
                          <a:pt x="1" y="1162"/>
                          <a:pt x="1" y="1161"/>
                        </a:cubicBezTo>
                        <a:lnTo>
                          <a:pt x="1" y="1160"/>
                        </a:lnTo>
                        <a:cubicBezTo>
                          <a:pt x="1" y="1159"/>
                          <a:pt x="1" y="1155"/>
                          <a:pt x="1" y="1151"/>
                        </a:cubicBezTo>
                        <a:lnTo>
                          <a:pt x="1" y="1151"/>
                        </a:lnTo>
                        <a:cubicBezTo>
                          <a:pt x="1" y="989"/>
                          <a:pt x="19" y="828"/>
                          <a:pt x="53" y="669"/>
                        </a:cubicBezTo>
                        <a:lnTo>
                          <a:pt x="53" y="669"/>
                        </a:lnTo>
                        <a:cubicBezTo>
                          <a:pt x="79" y="546"/>
                          <a:pt x="119" y="426"/>
                          <a:pt x="173" y="312"/>
                        </a:cubicBezTo>
                        <a:cubicBezTo>
                          <a:pt x="236" y="184"/>
                          <a:pt x="314" y="79"/>
                          <a:pt x="407" y="2"/>
                        </a:cubicBezTo>
                        <a:lnTo>
                          <a:pt x="407" y="2"/>
                        </a:lnTo>
                        <a:cubicBezTo>
                          <a:pt x="407" y="2"/>
                          <a:pt x="407" y="1"/>
                          <a:pt x="408" y="1"/>
                        </a:cubicBezTo>
                        <a:cubicBezTo>
                          <a:pt x="409" y="1"/>
                          <a:pt x="410" y="0"/>
                          <a:pt x="411" y="0"/>
                        </a:cubicBezTo>
                        <a:cubicBezTo>
                          <a:pt x="412" y="0"/>
                          <a:pt x="412" y="0"/>
                          <a:pt x="414" y="1"/>
                        </a:cubicBezTo>
                        <a:cubicBezTo>
                          <a:pt x="415" y="1"/>
                          <a:pt x="416" y="3"/>
                          <a:pt x="417" y="4"/>
                        </a:cubicBezTo>
                        <a:cubicBezTo>
                          <a:pt x="418" y="5"/>
                          <a:pt x="418" y="6"/>
                          <a:pt x="418" y="7"/>
                        </a:cubicBezTo>
                        <a:cubicBezTo>
                          <a:pt x="418" y="8"/>
                          <a:pt x="417" y="8"/>
                          <a:pt x="417" y="10"/>
                        </a:cubicBezTo>
                        <a:cubicBezTo>
                          <a:pt x="416" y="10"/>
                          <a:pt x="416" y="12"/>
                          <a:pt x="416" y="12"/>
                        </a:cubicBezTo>
                        <a:cubicBezTo>
                          <a:pt x="46" y="324"/>
                          <a:pt x="15" y="963"/>
                          <a:pt x="14" y="1151"/>
                        </a:cubicBezTo>
                        <a:lnTo>
                          <a:pt x="14" y="1151"/>
                        </a:lnTo>
                        <a:cubicBezTo>
                          <a:pt x="14" y="1153"/>
                          <a:pt x="14" y="1155"/>
                          <a:pt x="14" y="1157"/>
                        </a:cubicBezTo>
                        <a:cubicBezTo>
                          <a:pt x="14" y="1159"/>
                          <a:pt x="14" y="1161"/>
                          <a:pt x="14" y="1163"/>
                        </a:cubicBezTo>
                        <a:lnTo>
                          <a:pt x="14" y="1163"/>
                        </a:lnTo>
                        <a:cubicBezTo>
                          <a:pt x="14" y="1164"/>
                          <a:pt x="14" y="1164"/>
                          <a:pt x="14" y="1164"/>
                        </a:cubicBezTo>
                        <a:cubicBezTo>
                          <a:pt x="13" y="1165"/>
                          <a:pt x="12" y="1166"/>
                          <a:pt x="11" y="1166"/>
                        </a:cubicBezTo>
                        <a:cubicBezTo>
                          <a:pt x="9" y="1167"/>
                          <a:pt x="9" y="1167"/>
                          <a:pt x="8" y="1167"/>
                        </a:cubicBezTo>
                        <a:lnTo>
                          <a:pt x="7" y="116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60">
                    <a:extLst>
                      <a:ext uri="{FF2B5EF4-FFF2-40B4-BE49-F238E27FC236}">
                        <a16:creationId xmlns:a16="http://schemas.microsoft.com/office/drawing/2014/main" id="{03F1EDC2-C7F2-4288-4A48-C11AFCC1893B}"/>
                      </a:ext>
                    </a:extLst>
                  </p:cNvPr>
                  <p:cNvSpPr/>
                  <p:nvPr/>
                </p:nvSpPr>
                <p:spPr>
                  <a:xfrm>
                    <a:off x="1503238" y="3822349"/>
                    <a:ext cx="1230929" cy="15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1240" extrusionOk="0">
                        <a:moveTo>
                          <a:pt x="768" y="271"/>
                        </a:moveTo>
                        <a:lnTo>
                          <a:pt x="767" y="273"/>
                        </a:lnTo>
                        <a:cubicBezTo>
                          <a:pt x="749" y="296"/>
                          <a:pt x="597" y="497"/>
                          <a:pt x="505" y="659"/>
                        </a:cubicBezTo>
                        <a:cubicBezTo>
                          <a:pt x="407" y="830"/>
                          <a:pt x="171" y="1239"/>
                          <a:pt x="112" y="1232"/>
                        </a:cubicBezTo>
                        <a:cubicBezTo>
                          <a:pt x="53" y="1225"/>
                          <a:pt x="48" y="1135"/>
                          <a:pt x="25" y="926"/>
                        </a:cubicBezTo>
                        <a:cubicBezTo>
                          <a:pt x="25" y="926"/>
                          <a:pt x="0" y="586"/>
                          <a:pt x="176" y="347"/>
                        </a:cubicBezTo>
                        <a:cubicBezTo>
                          <a:pt x="352" y="108"/>
                          <a:pt x="472" y="12"/>
                          <a:pt x="557" y="4"/>
                        </a:cubicBezTo>
                        <a:cubicBezTo>
                          <a:pt x="613" y="0"/>
                          <a:pt x="826" y="3"/>
                          <a:pt x="889" y="120"/>
                        </a:cubicBezTo>
                        <a:cubicBezTo>
                          <a:pt x="923" y="182"/>
                          <a:pt x="948" y="248"/>
                          <a:pt x="954" y="305"/>
                        </a:cubicBezTo>
                        <a:cubicBezTo>
                          <a:pt x="970" y="466"/>
                          <a:pt x="768" y="271"/>
                          <a:pt x="768" y="27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60">
                    <a:extLst>
                      <a:ext uri="{FF2B5EF4-FFF2-40B4-BE49-F238E27FC236}">
                        <a16:creationId xmlns:a16="http://schemas.microsoft.com/office/drawing/2014/main" id="{28952517-FB62-FD04-4D28-BCD837DA0C7F}"/>
                      </a:ext>
                    </a:extLst>
                  </p:cNvPr>
                  <p:cNvSpPr/>
                  <p:nvPr/>
                </p:nvSpPr>
                <p:spPr>
                  <a:xfrm>
                    <a:off x="2476793" y="3979013"/>
                    <a:ext cx="257376" cy="442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347" extrusionOk="0">
                        <a:moveTo>
                          <a:pt x="1" y="151"/>
                        </a:moveTo>
                        <a:lnTo>
                          <a:pt x="0" y="153"/>
                        </a:lnTo>
                        <a:cubicBezTo>
                          <a:pt x="0" y="151"/>
                          <a:pt x="1" y="149"/>
                          <a:pt x="2" y="146"/>
                        </a:cubicBezTo>
                        <a:cubicBezTo>
                          <a:pt x="2" y="146"/>
                          <a:pt x="87" y="23"/>
                          <a:pt x="122" y="0"/>
                        </a:cubicBezTo>
                        <a:cubicBezTo>
                          <a:pt x="156" y="63"/>
                          <a:pt x="181" y="129"/>
                          <a:pt x="187" y="185"/>
                        </a:cubicBezTo>
                        <a:cubicBezTo>
                          <a:pt x="203" y="346"/>
                          <a:pt x="1" y="151"/>
                          <a:pt x="1" y="151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60">
                    <a:extLst>
                      <a:ext uri="{FF2B5EF4-FFF2-40B4-BE49-F238E27FC236}">
                        <a16:creationId xmlns:a16="http://schemas.microsoft.com/office/drawing/2014/main" id="{E2714929-2126-37E1-49AE-C18E8DDFB002}"/>
                      </a:ext>
                    </a:extLst>
                  </p:cNvPr>
                  <p:cNvSpPr/>
                  <p:nvPr/>
                </p:nvSpPr>
                <p:spPr>
                  <a:xfrm>
                    <a:off x="1609548" y="3844729"/>
                    <a:ext cx="788913" cy="1527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1202" extrusionOk="0">
                        <a:moveTo>
                          <a:pt x="7" y="1201"/>
                        </a:moveTo>
                        <a:lnTo>
                          <a:pt x="7" y="1201"/>
                        </a:lnTo>
                        <a:lnTo>
                          <a:pt x="7" y="1201"/>
                        </a:lnTo>
                        <a:cubicBezTo>
                          <a:pt x="6" y="1201"/>
                          <a:pt x="5" y="1201"/>
                          <a:pt x="4" y="1200"/>
                        </a:cubicBezTo>
                        <a:cubicBezTo>
                          <a:pt x="2" y="1200"/>
                          <a:pt x="1" y="1199"/>
                          <a:pt x="1" y="1198"/>
                        </a:cubicBezTo>
                        <a:cubicBezTo>
                          <a:pt x="0" y="1197"/>
                          <a:pt x="1" y="1196"/>
                          <a:pt x="1" y="1195"/>
                        </a:cubicBezTo>
                        <a:lnTo>
                          <a:pt x="1" y="1195"/>
                        </a:lnTo>
                        <a:cubicBezTo>
                          <a:pt x="6" y="1037"/>
                          <a:pt x="31" y="881"/>
                          <a:pt x="77" y="730"/>
                        </a:cubicBezTo>
                        <a:lnTo>
                          <a:pt x="77" y="730"/>
                        </a:lnTo>
                        <a:cubicBezTo>
                          <a:pt x="110" y="616"/>
                          <a:pt x="156" y="507"/>
                          <a:pt x="215" y="405"/>
                        </a:cubicBezTo>
                        <a:cubicBezTo>
                          <a:pt x="229" y="381"/>
                          <a:pt x="243" y="358"/>
                          <a:pt x="257" y="336"/>
                        </a:cubicBezTo>
                        <a:lnTo>
                          <a:pt x="257" y="336"/>
                        </a:lnTo>
                        <a:cubicBezTo>
                          <a:pt x="347" y="198"/>
                          <a:pt x="468" y="84"/>
                          <a:pt x="609" y="1"/>
                        </a:cubicBezTo>
                        <a:lnTo>
                          <a:pt x="609" y="1"/>
                        </a:lnTo>
                        <a:cubicBezTo>
                          <a:pt x="610" y="0"/>
                          <a:pt x="611" y="0"/>
                          <a:pt x="613" y="0"/>
                        </a:cubicBezTo>
                        <a:cubicBezTo>
                          <a:pt x="614" y="0"/>
                          <a:pt x="615" y="0"/>
                          <a:pt x="616" y="1"/>
                        </a:cubicBezTo>
                        <a:cubicBezTo>
                          <a:pt x="617" y="2"/>
                          <a:pt x="618" y="2"/>
                          <a:pt x="618" y="3"/>
                        </a:cubicBezTo>
                        <a:lnTo>
                          <a:pt x="618" y="3"/>
                        </a:lnTo>
                        <a:cubicBezTo>
                          <a:pt x="619" y="4"/>
                          <a:pt x="619" y="5"/>
                          <a:pt x="619" y="6"/>
                        </a:cubicBezTo>
                        <a:cubicBezTo>
                          <a:pt x="619" y="8"/>
                          <a:pt x="618" y="9"/>
                          <a:pt x="618" y="10"/>
                        </a:cubicBezTo>
                        <a:cubicBezTo>
                          <a:pt x="617" y="11"/>
                          <a:pt x="617" y="11"/>
                          <a:pt x="616" y="12"/>
                        </a:cubicBezTo>
                        <a:cubicBezTo>
                          <a:pt x="305" y="191"/>
                          <a:pt x="158" y="503"/>
                          <a:pt x="89" y="733"/>
                        </a:cubicBezTo>
                        <a:lnTo>
                          <a:pt x="89" y="733"/>
                        </a:lnTo>
                        <a:cubicBezTo>
                          <a:pt x="44" y="883"/>
                          <a:pt x="19" y="1038"/>
                          <a:pt x="13" y="1194"/>
                        </a:cubicBezTo>
                        <a:lnTo>
                          <a:pt x="13" y="1194"/>
                        </a:lnTo>
                        <a:lnTo>
                          <a:pt x="13" y="1195"/>
                        </a:lnTo>
                        <a:cubicBezTo>
                          <a:pt x="13" y="1196"/>
                          <a:pt x="13" y="1197"/>
                          <a:pt x="13" y="1198"/>
                        </a:cubicBezTo>
                        <a:cubicBezTo>
                          <a:pt x="12" y="1199"/>
                          <a:pt x="10" y="1200"/>
                          <a:pt x="10" y="1200"/>
                        </a:cubicBezTo>
                        <a:cubicBezTo>
                          <a:pt x="8" y="1201"/>
                          <a:pt x="8" y="1201"/>
                          <a:pt x="7" y="120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1" name="Google Shape;3011;p60">
                  <a:extLst>
                    <a:ext uri="{FF2B5EF4-FFF2-40B4-BE49-F238E27FC236}">
                      <a16:creationId xmlns:a16="http://schemas.microsoft.com/office/drawing/2014/main" id="{28B9E44D-55B3-63F7-3BAE-0ACF7BD740B7}"/>
                    </a:ext>
                  </a:extLst>
                </p:cNvPr>
                <p:cNvGrpSpPr/>
                <p:nvPr/>
              </p:nvGrpSpPr>
              <p:grpSpPr>
                <a:xfrm>
                  <a:off x="942124" y="4370422"/>
                  <a:ext cx="914431" cy="1024158"/>
                  <a:chOff x="8081840" y="-708763"/>
                  <a:chExt cx="1052280" cy="1183587"/>
                </a:xfrm>
              </p:grpSpPr>
              <p:sp>
                <p:nvSpPr>
                  <p:cNvPr id="3012" name="Google Shape;3012;p60">
                    <a:extLst>
                      <a:ext uri="{FF2B5EF4-FFF2-40B4-BE49-F238E27FC236}">
                        <a16:creationId xmlns:a16="http://schemas.microsoft.com/office/drawing/2014/main" id="{B8FE1459-5309-39D6-7C20-6F4885E6BD43}"/>
                      </a:ext>
                    </a:extLst>
                  </p:cNvPr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3" name="Google Shape;3013;p60">
                    <a:extLst>
                      <a:ext uri="{FF2B5EF4-FFF2-40B4-BE49-F238E27FC236}">
                        <a16:creationId xmlns:a16="http://schemas.microsoft.com/office/drawing/2014/main" id="{1CDCB9FD-64EE-F6D0-C70B-F017F3841149}"/>
                      </a:ext>
                    </a:extLst>
                  </p:cNvPr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4" name="Google Shape;3014;p60">
                    <a:extLst>
                      <a:ext uri="{FF2B5EF4-FFF2-40B4-BE49-F238E27FC236}">
                        <a16:creationId xmlns:a16="http://schemas.microsoft.com/office/drawing/2014/main" id="{A29EADC0-340D-208B-273D-446FD59EB354}"/>
                      </a:ext>
                    </a:extLst>
                  </p:cNvPr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5" name="Google Shape;3015;p60">
                    <a:extLst>
                      <a:ext uri="{FF2B5EF4-FFF2-40B4-BE49-F238E27FC236}">
                        <a16:creationId xmlns:a16="http://schemas.microsoft.com/office/drawing/2014/main" id="{F34AC8D1-F8F0-5D51-2E39-42A1EEFCC7A5}"/>
                      </a:ext>
                    </a:extLst>
                  </p:cNvPr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6" name="Google Shape;3016;p60">
                    <a:extLst>
                      <a:ext uri="{FF2B5EF4-FFF2-40B4-BE49-F238E27FC236}">
                        <a16:creationId xmlns:a16="http://schemas.microsoft.com/office/drawing/2014/main" id="{527B4B04-0F05-EBA9-EE2A-AE1658AA535E}"/>
                      </a:ext>
                    </a:extLst>
                  </p:cNvPr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7" name="Google Shape;3017;p60">
                    <a:extLst>
                      <a:ext uri="{FF2B5EF4-FFF2-40B4-BE49-F238E27FC236}">
                        <a16:creationId xmlns:a16="http://schemas.microsoft.com/office/drawing/2014/main" id="{7B8B09BC-6BF2-C267-6F87-FAA07BD44C1A}"/>
                      </a:ext>
                    </a:extLst>
                  </p:cNvPr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8" name="Google Shape;3018;p60">
                    <a:extLst>
                      <a:ext uri="{FF2B5EF4-FFF2-40B4-BE49-F238E27FC236}">
                        <a16:creationId xmlns:a16="http://schemas.microsoft.com/office/drawing/2014/main" id="{3E2149BC-E68A-D6D3-A3C3-9917505E4AC8}"/>
                      </a:ext>
                    </a:extLst>
                  </p:cNvPr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9" name="Google Shape;3019;p60">
                  <a:extLst>
                    <a:ext uri="{FF2B5EF4-FFF2-40B4-BE49-F238E27FC236}">
                      <a16:creationId xmlns:a16="http://schemas.microsoft.com/office/drawing/2014/main" id="{60379630-0D2D-3BBF-B25D-61D717C7FBF3}"/>
                    </a:ext>
                  </a:extLst>
                </p:cNvPr>
                <p:cNvGrpSpPr/>
                <p:nvPr/>
              </p:nvGrpSpPr>
              <p:grpSpPr>
                <a:xfrm rot="5400000">
                  <a:off x="48990" y="3976756"/>
                  <a:ext cx="816464" cy="914439"/>
                  <a:chOff x="8081840" y="-708763"/>
                  <a:chExt cx="1052280" cy="1183587"/>
                </a:xfrm>
              </p:grpSpPr>
              <p:sp>
                <p:nvSpPr>
                  <p:cNvPr id="3020" name="Google Shape;3020;p60">
                    <a:extLst>
                      <a:ext uri="{FF2B5EF4-FFF2-40B4-BE49-F238E27FC236}">
                        <a16:creationId xmlns:a16="http://schemas.microsoft.com/office/drawing/2014/main" id="{88DFDEAE-955A-87BD-9B11-8305D4A9DE7D}"/>
                      </a:ext>
                    </a:extLst>
                  </p:cNvPr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1" name="Google Shape;3021;p60">
                    <a:extLst>
                      <a:ext uri="{FF2B5EF4-FFF2-40B4-BE49-F238E27FC236}">
                        <a16:creationId xmlns:a16="http://schemas.microsoft.com/office/drawing/2014/main" id="{3FE323AE-5AC9-D8F6-6C2D-C63211E6E5F0}"/>
                      </a:ext>
                    </a:extLst>
                  </p:cNvPr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2" name="Google Shape;3022;p60">
                    <a:extLst>
                      <a:ext uri="{FF2B5EF4-FFF2-40B4-BE49-F238E27FC236}">
                        <a16:creationId xmlns:a16="http://schemas.microsoft.com/office/drawing/2014/main" id="{831380CB-8AFC-553B-AB66-57A754F7DEE7}"/>
                      </a:ext>
                    </a:extLst>
                  </p:cNvPr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3" name="Google Shape;3023;p60">
                    <a:extLst>
                      <a:ext uri="{FF2B5EF4-FFF2-40B4-BE49-F238E27FC236}">
                        <a16:creationId xmlns:a16="http://schemas.microsoft.com/office/drawing/2014/main" id="{84CB8051-C896-7F9F-5EAF-549E65F5F4B1}"/>
                      </a:ext>
                    </a:extLst>
                  </p:cNvPr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4" name="Google Shape;3024;p60">
                    <a:extLst>
                      <a:ext uri="{FF2B5EF4-FFF2-40B4-BE49-F238E27FC236}">
                        <a16:creationId xmlns:a16="http://schemas.microsoft.com/office/drawing/2014/main" id="{FE1F4F77-73D3-7A3D-5201-D6A1FCCBB46E}"/>
                      </a:ext>
                    </a:extLst>
                  </p:cNvPr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5" name="Google Shape;3025;p60">
                    <a:extLst>
                      <a:ext uri="{FF2B5EF4-FFF2-40B4-BE49-F238E27FC236}">
                        <a16:creationId xmlns:a16="http://schemas.microsoft.com/office/drawing/2014/main" id="{C346909B-18B1-6EDF-FC4A-12EF91BF0309}"/>
                      </a:ext>
                    </a:extLst>
                  </p:cNvPr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6" name="Google Shape;3026;p60">
                    <a:extLst>
                      <a:ext uri="{FF2B5EF4-FFF2-40B4-BE49-F238E27FC236}">
                        <a16:creationId xmlns:a16="http://schemas.microsoft.com/office/drawing/2014/main" id="{9784A182-0F71-0D42-DCCC-4DFA795F51AE}"/>
                      </a:ext>
                    </a:extLst>
                  </p:cNvPr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027" name="Google Shape;3027;p60">
                <a:extLst>
                  <a:ext uri="{FF2B5EF4-FFF2-40B4-BE49-F238E27FC236}">
                    <a16:creationId xmlns:a16="http://schemas.microsoft.com/office/drawing/2014/main" id="{1FC8AE9B-D7ED-68C3-EE78-88234474C6A7}"/>
                  </a:ext>
                </a:extLst>
              </p:cNvPr>
              <p:cNvGrpSpPr/>
              <p:nvPr/>
            </p:nvGrpSpPr>
            <p:grpSpPr>
              <a:xfrm>
                <a:off x="155086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28" name="Google Shape;3028;p60">
                  <a:extLst>
                    <a:ext uri="{FF2B5EF4-FFF2-40B4-BE49-F238E27FC236}">
                      <a16:creationId xmlns:a16="http://schemas.microsoft.com/office/drawing/2014/main" id="{D611FCCF-226B-4840-1C32-E94FF06AB592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60">
                  <a:extLst>
                    <a:ext uri="{FF2B5EF4-FFF2-40B4-BE49-F238E27FC236}">
                      <a16:creationId xmlns:a16="http://schemas.microsoft.com/office/drawing/2014/main" id="{F5DAC5A5-8492-DDC0-2756-CE85DF8CC8D5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30" name="Google Shape;3030;p60">
              <a:extLst>
                <a:ext uri="{FF2B5EF4-FFF2-40B4-BE49-F238E27FC236}">
                  <a16:creationId xmlns:a16="http://schemas.microsoft.com/office/drawing/2014/main" id="{101CF2B4-B750-AFE7-296D-ED8E98E454D1}"/>
                </a:ext>
              </a:extLst>
            </p:cNvPr>
            <p:cNvGrpSpPr/>
            <p:nvPr/>
          </p:nvGrpSpPr>
          <p:grpSpPr>
            <a:xfrm>
              <a:off x="0" y="5363"/>
              <a:ext cx="2331719" cy="1068063"/>
              <a:chOff x="12" y="12"/>
              <a:chExt cx="2331719" cy="1068063"/>
            </a:xfrm>
          </p:grpSpPr>
          <p:sp>
            <p:nvSpPr>
              <p:cNvPr id="3031" name="Google Shape;3031;p60">
                <a:extLst>
                  <a:ext uri="{FF2B5EF4-FFF2-40B4-BE49-F238E27FC236}">
                    <a16:creationId xmlns:a16="http://schemas.microsoft.com/office/drawing/2014/main" id="{5FFF7BDC-4D92-B25F-EECF-5ADC88C86715}"/>
                  </a:ext>
                </a:extLst>
              </p:cNvPr>
              <p:cNvSpPr/>
              <p:nvPr/>
            </p:nvSpPr>
            <p:spPr>
              <a:xfrm>
                <a:off x="12" y="12"/>
                <a:ext cx="953622" cy="932688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99" extrusionOk="0">
                    <a:moveTo>
                      <a:pt x="720" y="0"/>
                    </a:moveTo>
                    <a:cubicBezTo>
                      <a:pt x="715" y="21"/>
                      <a:pt x="708" y="42"/>
                      <a:pt x="701" y="63"/>
                    </a:cubicBezTo>
                    <a:cubicBezTo>
                      <a:pt x="695" y="81"/>
                      <a:pt x="689" y="98"/>
                      <a:pt x="682" y="115"/>
                    </a:cubicBezTo>
                    <a:lnTo>
                      <a:pt x="682" y="115"/>
                    </a:lnTo>
                    <a:cubicBezTo>
                      <a:pt x="666" y="157"/>
                      <a:pt x="647" y="197"/>
                      <a:pt x="624" y="236"/>
                    </a:cubicBezTo>
                    <a:cubicBezTo>
                      <a:pt x="617" y="249"/>
                      <a:pt x="608" y="262"/>
                      <a:pt x="600" y="274"/>
                    </a:cubicBezTo>
                    <a:lnTo>
                      <a:pt x="600" y="274"/>
                    </a:lnTo>
                    <a:cubicBezTo>
                      <a:pt x="520" y="397"/>
                      <a:pt x="413" y="499"/>
                      <a:pt x="287" y="574"/>
                    </a:cubicBezTo>
                    <a:lnTo>
                      <a:pt x="287" y="574"/>
                    </a:lnTo>
                    <a:cubicBezTo>
                      <a:pt x="282" y="577"/>
                      <a:pt x="276" y="580"/>
                      <a:pt x="270" y="584"/>
                    </a:cubicBezTo>
                    <a:cubicBezTo>
                      <a:pt x="185" y="632"/>
                      <a:pt x="95" y="671"/>
                      <a:pt x="0" y="698"/>
                    </a:cubicBezTo>
                    <a:lnTo>
                      <a:pt x="0" y="643"/>
                    </a:lnTo>
                    <a:lnTo>
                      <a:pt x="0" y="643"/>
                    </a:lnTo>
                    <a:cubicBezTo>
                      <a:pt x="86" y="618"/>
                      <a:pt x="168" y="582"/>
                      <a:pt x="245" y="538"/>
                    </a:cubicBezTo>
                    <a:cubicBezTo>
                      <a:pt x="250" y="534"/>
                      <a:pt x="256" y="531"/>
                      <a:pt x="262" y="528"/>
                    </a:cubicBezTo>
                    <a:cubicBezTo>
                      <a:pt x="443" y="418"/>
                      <a:pt x="569" y="268"/>
                      <a:pt x="639" y="81"/>
                    </a:cubicBezTo>
                    <a:cubicBezTo>
                      <a:pt x="646" y="63"/>
                      <a:pt x="652" y="45"/>
                      <a:pt x="658" y="26"/>
                    </a:cubicBezTo>
                    <a:cubicBezTo>
                      <a:pt x="661" y="17"/>
                      <a:pt x="663" y="9"/>
                      <a:pt x="666" y="0"/>
                    </a:cubicBezTo>
                    <a:lnTo>
                      <a:pt x="7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60">
                <a:extLst>
                  <a:ext uri="{FF2B5EF4-FFF2-40B4-BE49-F238E27FC236}">
                    <a16:creationId xmlns:a16="http://schemas.microsoft.com/office/drawing/2014/main" id="{A5D0BCD2-9D75-FE95-BC92-3478EEA1E1BE}"/>
                  </a:ext>
                </a:extLst>
              </p:cNvPr>
              <p:cNvSpPr/>
              <p:nvPr/>
            </p:nvSpPr>
            <p:spPr>
              <a:xfrm>
                <a:off x="738491" y="12"/>
                <a:ext cx="159324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255" extrusionOk="0">
                    <a:moveTo>
                      <a:pt x="1207" y="0"/>
                    </a:moveTo>
                    <a:cubicBezTo>
                      <a:pt x="1079" y="88"/>
                      <a:pt x="956" y="153"/>
                      <a:pt x="840" y="195"/>
                    </a:cubicBezTo>
                    <a:cubicBezTo>
                      <a:pt x="733" y="234"/>
                      <a:pt x="630" y="254"/>
                      <a:pt x="532" y="254"/>
                    </a:cubicBezTo>
                    <a:lnTo>
                      <a:pt x="532" y="254"/>
                    </a:lnTo>
                    <a:cubicBezTo>
                      <a:pt x="531" y="254"/>
                      <a:pt x="529" y="254"/>
                      <a:pt x="528" y="254"/>
                    </a:cubicBezTo>
                    <a:cubicBezTo>
                      <a:pt x="412" y="254"/>
                      <a:pt x="298" y="223"/>
                      <a:pt x="198" y="165"/>
                    </a:cubicBezTo>
                    <a:cubicBezTo>
                      <a:pt x="172" y="150"/>
                      <a:pt x="147" y="133"/>
                      <a:pt x="123" y="115"/>
                    </a:cubicBezTo>
                    <a:cubicBezTo>
                      <a:pt x="109" y="104"/>
                      <a:pt x="95" y="93"/>
                      <a:pt x="81" y="81"/>
                    </a:cubicBezTo>
                    <a:lnTo>
                      <a:pt x="80" y="80"/>
                    </a:lnTo>
                    <a:lnTo>
                      <a:pt x="80" y="80"/>
                    </a:lnTo>
                    <a:cubicBezTo>
                      <a:pt x="52" y="55"/>
                      <a:pt x="25" y="28"/>
                      <a:pt x="0" y="0"/>
                    </a:cubicBezTo>
                    <a:lnTo>
                      <a:pt x="72" y="0"/>
                    </a:lnTo>
                    <a:cubicBezTo>
                      <a:pt x="81" y="9"/>
                      <a:pt x="90" y="17"/>
                      <a:pt x="99" y="26"/>
                    </a:cubicBezTo>
                    <a:cubicBezTo>
                      <a:pt x="113" y="39"/>
                      <a:pt x="127" y="51"/>
                      <a:pt x="142" y="63"/>
                    </a:cubicBezTo>
                    <a:lnTo>
                      <a:pt x="142" y="63"/>
                    </a:lnTo>
                    <a:cubicBezTo>
                      <a:pt x="168" y="84"/>
                      <a:pt x="195" y="102"/>
                      <a:pt x="223" y="119"/>
                    </a:cubicBezTo>
                    <a:cubicBezTo>
                      <a:pt x="267" y="144"/>
                      <a:pt x="314" y="164"/>
                      <a:pt x="363" y="178"/>
                    </a:cubicBezTo>
                    <a:cubicBezTo>
                      <a:pt x="501" y="217"/>
                      <a:pt x="656" y="206"/>
                      <a:pt x="822" y="146"/>
                    </a:cubicBezTo>
                    <a:lnTo>
                      <a:pt x="822" y="146"/>
                    </a:lnTo>
                    <a:cubicBezTo>
                      <a:pt x="899" y="117"/>
                      <a:pt x="973" y="82"/>
                      <a:pt x="1044" y="41"/>
                    </a:cubicBezTo>
                    <a:cubicBezTo>
                      <a:pt x="1067" y="28"/>
                      <a:pt x="1089" y="14"/>
                      <a:pt x="1111" y="0"/>
                    </a:cubicBezTo>
                    <a:lnTo>
                      <a:pt x="1207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60">
                <a:extLst>
                  <a:ext uri="{FF2B5EF4-FFF2-40B4-BE49-F238E27FC236}">
                    <a16:creationId xmlns:a16="http://schemas.microsoft.com/office/drawing/2014/main" id="{2FF7280E-3E52-14A3-AB12-9FFEA12DFAA7}"/>
                  </a:ext>
                </a:extLst>
              </p:cNvPr>
              <p:cNvSpPr/>
              <p:nvPr/>
            </p:nvSpPr>
            <p:spPr>
              <a:xfrm rot="5400000">
                <a:off x="215999" y="816615"/>
                <a:ext cx="22860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3" extrusionOk="0">
                    <a:moveTo>
                      <a:pt x="195" y="76"/>
                    </a:moveTo>
                    <a:cubicBezTo>
                      <a:pt x="195" y="76"/>
                      <a:pt x="53" y="0"/>
                      <a:pt x="0" y="167"/>
                    </a:cubicBezTo>
                    <a:cubicBezTo>
                      <a:pt x="0" y="167"/>
                      <a:pt x="141" y="222"/>
                      <a:pt x="195" y="7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60">
                <a:extLst>
                  <a:ext uri="{FF2B5EF4-FFF2-40B4-BE49-F238E27FC236}">
                    <a16:creationId xmlns:a16="http://schemas.microsoft.com/office/drawing/2014/main" id="{63348FAF-32EB-4FD2-504A-B08B220022EB}"/>
                  </a:ext>
                </a:extLst>
              </p:cNvPr>
              <p:cNvSpPr/>
              <p:nvPr/>
            </p:nvSpPr>
            <p:spPr>
              <a:xfrm>
                <a:off x="467444" y="196982"/>
                <a:ext cx="274320" cy="30175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39" extrusionOk="0">
                    <a:moveTo>
                      <a:pt x="0" y="128"/>
                    </a:moveTo>
                    <a:cubicBezTo>
                      <a:pt x="0" y="128"/>
                      <a:pt x="104" y="238"/>
                      <a:pt x="216" y="130"/>
                    </a:cubicBezTo>
                    <a:cubicBezTo>
                      <a:pt x="216" y="130"/>
                      <a:pt x="121" y="0"/>
                      <a:pt x="0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60">
                <a:extLst>
                  <a:ext uri="{FF2B5EF4-FFF2-40B4-BE49-F238E27FC236}">
                    <a16:creationId xmlns:a16="http://schemas.microsoft.com/office/drawing/2014/main" id="{199E8EDD-A9D5-87CB-25D1-7B402C21054D}"/>
                  </a:ext>
                </a:extLst>
              </p:cNvPr>
              <p:cNvSpPr/>
              <p:nvPr/>
            </p:nvSpPr>
            <p:spPr>
              <a:xfrm>
                <a:off x="1482804" y="258879"/>
                <a:ext cx="329184" cy="2658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90" extrusionOk="0">
                    <a:moveTo>
                      <a:pt x="76" y="36"/>
                    </a:moveTo>
                    <a:cubicBezTo>
                      <a:pt x="76" y="36"/>
                      <a:pt x="0" y="86"/>
                      <a:pt x="63" y="189"/>
                    </a:cubicBezTo>
                    <a:cubicBezTo>
                      <a:pt x="63" y="189"/>
                      <a:pt x="116" y="130"/>
                      <a:pt x="110" y="81"/>
                    </a:cubicBezTo>
                    <a:cubicBezTo>
                      <a:pt x="110" y="81"/>
                      <a:pt x="126" y="119"/>
                      <a:pt x="183" y="128"/>
                    </a:cubicBezTo>
                    <a:cubicBezTo>
                      <a:pt x="239" y="137"/>
                      <a:pt x="165" y="0"/>
                      <a:pt x="76" y="3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36" name="Google Shape;3036;p60">
            <a:extLst>
              <a:ext uri="{FF2B5EF4-FFF2-40B4-BE49-F238E27FC236}">
                <a16:creationId xmlns:a16="http://schemas.microsoft.com/office/drawing/2014/main" id="{030ECF8D-1551-6F95-FC4D-3B7648D20D12}"/>
              </a:ext>
            </a:extLst>
          </p:cNvPr>
          <p:cNvGrpSpPr/>
          <p:nvPr/>
        </p:nvGrpSpPr>
        <p:grpSpPr>
          <a:xfrm>
            <a:off x="2079370" y="767571"/>
            <a:ext cx="4984072" cy="3607836"/>
            <a:chOff x="2115591" y="803793"/>
            <a:chExt cx="4984072" cy="3607836"/>
          </a:xfrm>
        </p:grpSpPr>
        <p:grpSp>
          <p:nvGrpSpPr>
            <p:cNvPr id="3037" name="Google Shape;3037;p60">
              <a:extLst>
                <a:ext uri="{FF2B5EF4-FFF2-40B4-BE49-F238E27FC236}">
                  <a16:creationId xmlns:a16="http://schemas.microsoft.com/office/drawing/2014/main" id="{AB4CB1D5-B1EC-500E-60CF-AE45DDE41A71}"/>
                </a:ext>
              </a:extLst>
            </p:cNvPr>
            <p:cNvGrpSpPr/>
            <p:nvPr/>
          </p:nvGrpSpPr>
          <p:grpSpPr>
            <a:xfrm>
              <a:off x="6715766" y="3751818"/>
              <a:ext cx="383897" cy="659811"/>
              <a:chOff x="4985434" y="3758786"/>
              <a:chExt cx="383897" cy="659811"/>
            </a:xfrm>
          </p:grpSpPr>
          <p:sp>
            <p:nvSpPr>
              <p:cNvPr id="3038" name="Google Shape;3038;p60">
                <a:extLst>
                  <a:ext uri="{FF2B5EF4-FFF2-40B4-BE49-F238E27FC236}">
                    <a16:creationId xmlns:a16="http://schemas.microsoft.com/office/drawing/2014/main" id="{DBC02282-EB4B-8093-7364-9B5DEF651DBD}"/>
                  </a:ext>
                </a:extLst>
              </p:cNvPr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60">
                <a:extLst>
                  <a:ext uri="{FF2B5EF4-FFF2-40B4-BE49-F238E27FC236}">
                    <a16:creationId xmlns:a16="http://schemas.microsoft.com/office/drawing/2014/main" id="{5F96781A-0A8E-FC0B-EE29-FE5F4B55D872}"/>
                  </a:ext>
                </a:extLst>
              </p:cNvPr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40" name="Google Shape;3040;p60">
              <a:extLst>
                <a:ext uri="{FF2B5EF4-FFF2-40B4-BE49-F238E27FC236}">
                  <a16:creationId xmlns:a16="http://schemas.microsoft.com/office/drawing/2014/main" id="{33637FDD-FEAF-74B3-AE58-9A0779B08F58}"/>
                </a:ext>
              </a:extLst>
            </p:cNvPr>
            <p:cNvGrpSpPr/>
            <p:nvPr/>
          </p:nvGrpSpPr>
          <p:grpSpPr>
            <a:xfrm flipH="1">
              <a:off x="2115591" y="803793"/>
              <a:ext cx="383897" cy="659811"/>
              <a:chOff x="4985434" y="3758786"/>
              <a:chExt cx="383897" cy="659811"/>
            </a:xfrm>
          </p:grpSpPr>
          <p:sp>
            <p:nvSpPr>
              <p:cNvPr id="3041" name="Google Shape;3041;p60">
                <a:extLst>
                  <a:ext uri="{FF2B5EF4-FFF2-40B4-BE49-F238E27FC236}">
                    <a16:creationId xmlns:a16="http://schemas.microsoft.com/office/drawing/2014/main" id="{AA9256DA-6B8E-AD34-D78F-9BF51558F812}"/>
                  </a:ext>
                </a:extLst>
              </p:cNvPr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60">
                <a:extLst>
                  <a:ext uri="{FF2B5EF4-FFF2-40B4-BE49-F238E27FC236}">
                    <a16:creationId xmlns:a16="http://schemas.microsoft.com/office/drawing/2014/main" id="{52D58DF1-1CC9-39E4-703F-68425AE537CF}"/>
                  </a:ext>
                </a:extLst>
              </p:cNvPr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43" name="Google Shape;3043;p60">
            <a:extLst>
              <a:ext uri="{FF2B5EF4-FFF2-40B4-BE49-F238E27FC236}">
                <a16:creationId xmlns:a16="http://schemas.microsoft.com/office/drawing/2014/main" id="{4BE0D36B-DB82-8403-721B-9254D103482F}"/>
              </a:ext>
            </a:extLst>
          </p:cNvPr>
          <p:cNvGrpSpPr/>
          <p:nvPr/>
        </p:nvGrpSpPr>
        <p:grpSpPr>
          <a:xfrm>
            <a:off x="6102735" y="-12062"/>
            <a:ext cx="3111206" cy="5177220"/>
            <a:chOff x="6102735" y="-12062"/>
            <a:chExt cx="3111206" cy="5177220"/>
          </a:xfrm>
        </p:grpSpPr>
        <p:grpSp>
          <p:nvGrpSpPr>
            <p:cNvPr id="3044" name="Google Shape;3044;p60">
              <a:extLst>
                <a:ext uri="{FF2B5EF4-FFF2-40B4-BE49-F238E27FC236}">
                  <a16:creationId xmlns:a16="http://schemas.microsoft.com/office/drawing/2014/main" id="{83DA231A-BFA8-6464-57B9-E4D944D4D2D7}"/>
                </a:ext>
              </a:extLst>
            </p:cNvPr>
            <p:cNvGrpSpPr/>
            <p:nvPr/>
          </p:nvGrpSpPr>
          <p:grpSpPr>
            <a:xfrm>
              <a:off x="6715775" y="-12062"/>
              <a:ext cx="2287528" cy="4662287"/>
              <a:chOff x="6715775" y="12"/>
              <a:chExt cx="2287528" cy="4662287"/>
            </a:xfrm>
          </p:grpSpPr>
          <p:sp>
            <p:nvSpPr>
              <p:cNvPr id="3045" name="Google Shape;3045;p60">
                <a:extLst>
                  <a:ext uri="{FF2B5EF4-FFF2-40B4-BE49-F238E27FC236}">
                    <a16:creationId xmlns:a16="http://schemas.microsoft.com/office/drawing/2014/main" id="{7AA8381E-5008-0A4C-68B8-83CDC32E76A7}"/>
                  </a:ext>
                </a:extLst>
              </p:cNvPr>
              <p:cNvSpPr/>
              <p:nvPr/>
            </p:nvSpPr>
            <p:spPr>
              <a:xfrm>
                <a:off x="7987982" y="12"/>
                <a:ext cx="1015321" cy="4662281"/>
              </a:xfrm>
              <a:custGeom>
                <a:avLst/>
                <a:gdLst/>
                <a:ahLst/>
                <a:cxnLst/>
                <a:rect l="l" t="t" r="r" b="b"/>
                <a:pathLst>
                  <a:path w="730" h="3383" extrusionOk="0">
                    <a:moveTo>
                      <a:pt x="729" y="3332"/>
                    </a:moveTo>
                    <a:lnTo>
                      <a:pt x="0" y="3382"/>
                    </a:lnTo>
                    <a:lnTo>
                      <a:pt x="22" y="2519"/>
                    </a:lnTo>
                    <a:lnTo>
                      <a:pt x="31" y="2161"/>
                    </a:lnTo>
                    <a:lnTo>
                      <a:pt x="31" y="2148"/>
                    </a:lnTo>
                    <a:lnTo>
                      <a:pt x="37" y="1906"/>
                    </a:lnTo>
                    <a:lnTo>
                      <a:pt x="38" y="1892"/>
                    </a:lnTo>
                    <a:lnTo>
                      <a:pt x="45" y="1589"/>
                    </a:lnTo>
                    <a:lnTo>
                      <a:pt x="46" y="1570"/>
                    </a:lnTo>
                    <a:lnTo>
                      <a:pt x="52" y="1306"/>
                    </a:lnTo>
                    <a:lnTo>
                      <a:pt x="53" y="1288"/>
                    </a:lnTo>
                    <a:lnTo>
                      <a:pt x="62" y="895"/>
                    </a:lnTo>
                    <a:lnTo>
                      <a:pt x="63" y="874"/>
                    </a:lnTo>
                    <a:lnTo>
                      <a:pt x="84" y="15"/>
                    </a:lnTo>
                    <a:lnTo>
                      <a:pt x="670" y="0"/>
                    </a:lnTo>
                    <a:lnTo>
                      <a:pt x="680" y="553"/>
                    </a:lnTo>
                    <a:lnTo>
                      <a:pt x="680" y="592"/>
                    </a:lnTo>
                    <a:lnTo>
                      <a:pt x="692" y="1257"/>
                    </a:lnTo>
                    <a:lnTo>
                      <a:pt x="693" y="1288"/>
                    </a:lnTo>
                    <a:lnTo>
                      <a:pt x="699" y="1618"/>
                    </a:lnTo>
                    <a:lnTo>
                      <a:pt x="699" y="1643"/>
                    </a:lnTo>
                    <a:lnTo>
                      <a:pt x="704" y="1897"/>
                    </a:lnTo>
                    <a:lnTo>
                      <a:pt x="729" y="3332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60">
                <a:extLst>
                  <a:ext uri="{FF2B5EF4-FFF2-40B4-BE49-F238E27FC236}">
                    <a16:creationId xmlns:a16="http://schemas.microsoft.com/office/drawing/2014/main" id="{97A1D8F6-7E07-63AE-0D7B-093E9F36CD97}"/>
                  </a:ext>
                </a:extLst>
              </p:cNvPr>
              <p:cNvSpPr/>
              <p:nvPr/>
            </p:nvSpPr>
            <p:spPr>
              <a:xfrm>
                <a:off x="7987982" y="2613815"/>
                <a:ext cx="1015321" cy="2048484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486" extrusionOk="0">
                    <a:moveTo>
                      <a:pt x="704" y="0"/>
                    </a:moveTo>
                    <a:lnTo>
                      <a:pt x="729" y="1435"/>
                    </a:lnTo>
                    <a:lnTo>
                      <a:pt x="0" y="1485"/>
                    </a:lnTo>
                    <a:lnTo>
                      <a:pt x="22" y="622"/>
                    </a:lnTo>
                    <a:cubicBezTo>
                      <a:pt x="219" y="530"/>
                      <a:pt x="437" y="398"/>
                      <a:pt x="563" y="226"/>
                    </a:cubicBezTo>
                    <a:lnTo>
                      <a:pt x="563" y="226"/>
                    </a:lnTo>
                    <a:cubicBezTo>
                      <a:pt x="601" y="173"/>
                      <a:pt x="637" y="118"/>
                      <a:pt x="670" y="62"/>
                    </a:cubicBezTo>
                    <a:cubicBezTo>
                      <a:pt x="682" y="41"/>
                      <a:pt x="693" y="21"/>
                      <a:pt x="704" y="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60">
                <a:extLst>
                  <a:ext uri="{FF2B5EF4-FFF2-40B4-BE49-F238E27FC236}">
                    <a16:creationId xmlns:a16="http://schemas.microsoft.com/office/drawing/2014/main" id="{2BD27543-6263-8933-D7E0-FF8C4029C67C}"/>
                  </a:ext>
                </a:extLst>
              </p:cNvPr>
              <p:cNvSpPr/>
              <p:nvPr/>
            </p:nvSpPr>
            <p:spPr>
              <a:xfrm>
                <a:off x="8030799" y="2230864"/>
                <a:ext cx="929693" cy="747671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4" extrusionOk="0">
                    <a:moveTo>
                      <a:pt x="668" y="25"/>
                    </a:moveTo>
                    <a:lnTo>
                      <a:pt x="668" y="25"/>
                    </a:lnTo>
                    <a:cubicBezTo>
                      <a:pt x="615" y="115"/>
                      <a:pt x="553" y="200"/>
                      <a:pt x="484" y="278"/>
                    </a:cubicBezTo>
                    <a:lnTo>
                      <a:pt x="484" y="278"/>
                    </a:lnTo>
                    <a:cubicBezTo>
                      <a:pt x="425" y="346"/>
                      <a:pt x="355" y="403"/>
                      <a:pt x="278" y="448"/>
                    </a:cubicBezTo>
                    <a:cubicBezTo>
                      <a:pt x="276" y="449"/>
                      <a:pt x="273" y="451"/>
                      <a:pt x="271" y="452"/>
                    </a:cubicBezTo>
                    <a:lnTo>
                      <a:pt x="271" y="452"/>
                    </a:lnTo>
                    <a:cubicBezTo>
                      <a:pt x="208" y="487"/>
                      <a:pt x="140" y="514"/>
                      <a:pt x="69" y="530"/>
                    </a:cubicBezTo>
                    <a:cubicBezTo>
                      <a:pt x="44" y="536"/>
                      <a:pt x="21" y="540"/>
                      <a:pt x="0" y="543"/>
                    </a:cubicBezTo>
                    <a:lnTo>
                      <a:pt x="0" y="530"/>
                    </a:lnTo>
                    <a:cubicBezTo>
                      <a:pt x="20" y="527"/>
                      <a:pt x="43" y="523"/>
                      <a:pt x="66" y="517"/>
                    </a:cubicBezTo>
                    <a:lnTo>
                      <a:pt x="66" y="517"/>
                    </a:lnTo>
                    <a:cubicBezTo>
                      <a:pt x="139" y="500"/>
                      <a:pt x="209" y="472"/>
                      <a:pt x="273" y="435"/>
                    </a:cubicBezTo>
                    <a:cubicBezTo>
                      <a:pt x="349" y="391"/>
                      <a:pt x="416" y="335"/>
                      <a:pt x="473" y="269"/>
                    </a:cubicBezTo>
                    <a:lnTo>
                      <a:pt x="473" y="269"/>
                    </a:lnTo>
                    <a:cubicBezTo>
                      <a:pt x="547" y="186"/>
                      <a:pt x="612" y="96"/>
                      <a:pt x="667" y="0"/>
                    </a:cubicBezTo>
                    <a:lnTo>
                      <a:pt x="668" y="25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60">
                <a:extLst>
                  <a:ext uri="{FF2B5EF4-FFF2-40B4-BE49-F238E27FC236}">
                    <a16:creationId xmlns:a16="http://schemas.microsoft.com/office/drawing/2014/main" id="{51176810-A910-93F7-EBA9-DC9A7B2713AE}"/>
                  </a:ext>
                </a:extLst>
              </p:cNvPr>
              <p:cNvSpPr/>
              <p:nvPr/>
            </p:nvSpPr>
            <p:spPr>
              <a:xfrm>
                <a:off x="8036913" y="1732418"/>
                <a:ext cx="911341" cy="8996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1" extrusionOk="0">
                    <a:moveTo>
                      <a:pt x="656" y="31"/>
                    </a:moveTo>
                    <a:cubicBezTo>
                      <a:pt x="594" y="170"/>
                      <a:pt x="508" y="333"/>
                      <a:pt x="399" y="461"/>
                    </a:cubicBezTo>
                    <a:cubicBezTo>
                      <a:pt x="338" y="532"/>
                      <a:pt x="270" y="584"/>
                      <a:pt x="197" y="615"/>
                    </a:cubicBezTo>
                    <a:lnTo>
                      <a:pt x="197" y="615"/>
                    </a:lnTo>
                    <a:cubicBezTo>
                      <a:pt x="144" y="638"/>
                      <a:pt x="88" y="650"/>
                      <a:pt x="30" y="650"/>
                    </a:cubicBezTo>
                    <a:lnTo>
                      <a:pt x="30" y="650"/>
                    </a:lnTo>
                    <a:lnTo>
                      <a:pt x="14" y="650"/>
                    </a:lnTo>
                    <a:cubicBezTo>
                      <a:pt x="10" y="650"/>
                      <a:pt x="5" y="650"/>
                      <a:pt x="0" y="649"/>
                    </a:cubicBezTo>
                    <a:lnTo>
                      <a:pt x="0" y="636"/>
                    </a:lnTo>
                    <a:cubicBezTo>
                      <a:pt x="5" y="636"/>
                      <a:pt x="10" y="636"/>
                      <a:pt x="15" y="636"/>
                    </a:cubicBezTo>
                    <a:cubicBezTo>
                      <a:pt x="111" y="640"/>
                      <a:pt x="254" y="610"/>
                      <a:pt x="388" y="453"/>
                    </a:cubicBezTo>
                    <a:cubicBezTo>
                      <a:pt x="504" y="317"/>
                      <a:pt x="594" y="143"/>
                      <a:pt x="655" y="0"/>
                    </a:cubicBezTo>
                    <a:lnTo>
                      <a:pt x="656" y="31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60">
                <a:extLst>
                  <a:ext uri="{FF2B5EF4-FFF2-40B4-BE49-F238E27FC236}">
                    <a16:creationId xmlns:a16="http://schemas.microsoft.com/office/drawing/2014/main" id="{73B449C6-751E-A691-8BE9-6AAC3D997D25}"/>
                  </a:ext>
                </a:extLst>
              </p:cNvPr>
              <p:cNvSpPr/>
              <p:nvPr/>
            </p:nvSpPr>
            <p:spPr>
              <a:xfrm>
                <a:off x="8061379" y="30407"/>
                <a:ext cx="703389" cy="176885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282" extrusionOk="0">
                    <a:moveTo>
                      <a:pt x="0" y="1281"/>
                    </a:moveTo>
                    <a:lnTo>
                      <a:pt x="0" y="1263"/>
                    </a:lnTo>
                    <a:lnTo>
                      <a:pt x="0" y="1263"/>
                    </a:lnTo>
                    <a:cubicBezTo>
                      <a:pt x="107" y="1177"/>
                      <a:pt x="197" y="1071"/>
                      <a:pt x="266" y="953"/>
                    </a:cubicBezTo>
                    <a:cubicBezTo>
                      <a:pt x="311" y="874"/>
                      <a:pt x="347" y="791"/>
                      <a:pt x="372" y="704"/>
                    </a:cubicBezTo>
                    <a:cubicBezTo>
                      <a:pt x="473" y="336"/>
                      <a:pt x="488" y="143"/>
                      <a:pt x="490" y="111"/>
                    </a:cubicBezTo>
                    <a:lnTo>
                      <a:pt x="220" y="17"/>
                    </a:lnTo>
                    <a:lnTo>
                      <a:pt x="220" y="17"/>
                    </a:lnTo>
                    <a:cubicBezTo>
                      <a:pt x="220" y="28"/>
                      <a:pt x="220" y="39"/>
                      <a:pt x="220" y="50"/>
                    </a:cubicBezTo>
                    <a:cubicBezTo>
                      <a:pt x="220" y="168"/>
                      <a:pt x="212" y="287"/>
                      <a:pt x="194" y="404"/>
                    </a:cubicBezTo>
                    <a:cubicBezTo>
                      <a:pt x="175" y="526"/>
                      <a:pt x="146" y="631"/>
                      <a:pt x="108" y="715"/>
                    </a:cubicBezTo>
                    <a:lnTo>
                      <a:pt x="108" y="715"/>
                    </a:lnTo>
                    <a:cubicBezTo>
                      <a:pt x="100" y="736"/>
                      <a:pt x="89" y="756"/>
                      <a:pt x="78" y="776"/>
                    </a:cubicBezTo>
                    <a:cubicBezTo>
                      <a:pt x="59" y="809"/>
                      <a:pt x="36" y="841"/>
                      <a:pt x="10" y="869"/>
                    </a:cubicBezTo>
                    <a:lnTo>
                      <a:pt x="11" y="849"/>
                    </a:lnTo>
                    <a:lnTo>
                      <a:pt x="11" y="849"/>
                    </a:lnTo>
                    <a:cubicBezTo>
                      <a:pt x="32" y="824"/>
                      <a:pt x="50" y="797"/>
                      <a:pt x="67" y="769"/>
                    </a:cubicBezTo>
                    <a:cubicBezTo>
                      <a:pt x="78" y="750"/>
                      <a:pt x="88" y="730"/>
                      <a:pt x="96" y="710"/>
                    </a:cubicBezTo>
                    <a:cubicBezTo>
                      <a:pt x="133" y="627"/>
                      <a:pt x="162" y="523"/>
                      <a:pt x="181" y="403"/>
                    </a:cubicBezTo>
                    <a:lnTo>
                      <a:pt x="181" y="403"/>
                    </a:lnTo>
                    <a:cubicBezTo>
                      <a:pt x="199" y="285"/>
                      <a:pt x="208" y="167"/>
                      <a:pt x="208" y="49"/>
                    </a:cubicBezTo>
                    <a:cubicBezTo>
                      <a:pt x="208" y="35"/>
                      <a:pt x="207" y="21"/>
                      <a:pt x="207" y="7"/>
                    </a:cubicBezTo>
                    <a:lnTo>
                      <a:pt x="207" y="7"/>
                    </a:lnTo>
                    <a:lnTo>
                      <a:pt x="207" y="7"/>
                    </a:lnTo>
                    <a:cubicBezTo>
                      <a:pt x="207" y="6"/>
                      <a:pt x="207" y="5"/>
                      <a:pt x="208" y="4"/>
                    </a:cubicBezTo>
                    <a:cubicBezTo>
                      <a:pt x="209" y="3"/>
                      <a:pt x="209" y="2"/>
                      <a:pt x="210" y="2"/>
                    </a:cubicBezTo>
                    <a:lnTo>
                      <a:pt x="210" y="2"/>
                    </a:ln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3" y="0"/>
                      <a:pt x="214" y="0"/>
                    </a:cubicBezTo>
                    <a:cubicBezTo>
                      <a:pt x="214" y="0"/>
                      <a:pt x="215" y="0"/>
                      <a:pt x="216" y="1"/>
                    </a:cubicBezTo>
                    <a:lnTo>
                      <a:pt x="500" y="101"/>
                    </a:lnTo>
                    <a:lnTo>
                      <a:pt x="500" y="101"/>
                    </a:lnTo>
                    <a:cubicBezTo>
                      <a:pt x="500" y="101"/>
                      <a:pt x="500" y="100"/>
                      <a:pt x="501" y="101"/>
                    </a:cubicBezTo>
                    <a:cubicBezTo>
                      <a:pt x="502" y="101"/>
                      <a:pt x="503" y="103"/>
                      <a:pt x="503" y="104"/>
                    </a:cubicBezTo>
                    <a:cubicBezTo>
                      <a:pt x="504" y="105"/>
                      <a:pt x="504" y="106"/>
                      <a:pt x="504" y="107"/>
                    </a:cubicBezTo>
                    <a:lnTo>
                      <a:pt x="504" y="107"/>
                    </a:lnTo>
                    <a:cubicBezTo>
                      <a:pt x="504" y="109"/>
                      <a:pt x="496" y="304"/>
                      <a:pt x="385" y="708"/>
                    </a:cubicBezTo>
                    <a:lnTo>
                      <a:pt x="385" y="708"/>
                    </a:lnTo>
                    <a:cubicBezTo>
                      <a:pt x="360" y="796"/>
                      <a:pt x="324" y="880"/>
                      <a:pt x="278" y="960"/>
                    </a:cubicBezTo>
                    <a:cubicBezTo>
                      <a:pt x="207" y="1083"/>
                      <a:pt x="113" y="1193"/>
                      <a:pt x="0" y="1281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60">
                <a:extLst>
                  <a:ext uri="{FF2B5EF4-FFF2-40B4-BE49-F238E27FC236}">
                    <a16:creationId xmlns:a16="http://schemas.microsoft.com/office/drawing/2014/main" id="{09BFAF0F-6640-F5B2-9B8F-90DDBD79BC7A}"/>
                  </a:ext>
                </a:extLst>
              </p:cNvPr>
              <p:cNvSpPr/>
              <p:nvPr/>
            </p:nvSpPr>
            <p:spPr>
              <a:xfrm>
                <a:off x="8049146" y="759840"/>
                <a:ext cx="880765" cy="142847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037" extrusionOk="0">
                    <a:moveTo>
                      <a:pt x="635" y="39"/>
                    </a:moveTo>
                    <a:cubicBezTo>
                      <a:pt x="584" y="190"/>
                      <a:pt x="500" y="401"/>
                      <a:pt x="385" y="582"/>
                    </a:cubicBezTo>
                    <a:cubicBezTo>
                      <a:pt x="253" y="788"/>
                      <a:pt x="95" y="948"/>
                      <a:pt x="0" y="1036"/>
                    </a:cubicBezTo>
                    <a:lnTo>
                      <a:pt x="1" y="1018"/>
                    </a:lnTo>
                    <a:cubicBezTo>
                      <a:pt x="96" y="929"/>
                      <a:pt x="247" y="773"/>
                      <a:pt x="373" y="574"/>
                    </a:cubicBezTo>
                    <a:cubicBezTo>
                      <a:pt x="497" y="381"/>
                      <a:pt x="585" y="151"/>
                      <a:pt x="635" y="0"/>
                    </a:cubicBezTo>
                    <a:lnTo>
                      <a:pt x="635" y="39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60">
                <a:extLst>
                  <a:ext uri="{FF2B5EF4-FFF2-40B4-BE49-F238E27FC236}">
                    <a16:creationId xmlns:a16="http://schemas.microsoft.com/office/drawing/2014/main" id="{138B1CDA-6A3B-A498-056C-2985A57CFA89}"/>
                  </a:ext>
                </a:extLst>
              </p:cNvPr>
              <p:cNvSpPr/>
              <p:nvPr/>
            </p:nvSpPr>
            <p:spPr>
              <a:xfrm>
                <a:off x="6715775" y="1531822"/>
                <a:ext cx="1449568" cy="73550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35" extrusionOk="0">
                    <a:moveTo>
                      <a:pt x="1016" y="534"/>
                    </a:moveTo>
                    <a:lnTo>
                      <a:pt x="14" y="92"/>
                    </a:lnTo>
                    <a:cubicBezTo>
                      <a:pt x="14" y="92"/>
                      <a:pt x="0" y="0"/>
                      <a:pt x="60" y="0"/>
                    </a:cubicBezTo>
                    <a:lnTo>
                      <a:pt x="1043" y="267"/>
                    </a:lnTo>
                    <a:lnTo>
                      <a:pt x="1016" y="534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2" name="Google Shape;3052;p60">
              <a:extLst>
                <a:ext uri="{FF2B5EF4-FFF2-40B4-BE49-F238E27FC236}">
                  <a16:creationId xmlns:a16="http://schemas.microsoft.com/office/drawing/2014/main" id="{9A8A1B16-F301-22DB-3FFF-9D16EA6DB5A3}"/>
                </a:ext>
              </a:extLst>
            </p:cNvPr>
            <p:cNvGrpSpPr/>
            <p:nvPr/>
          </p:nvGrpSpPr>
          <p:grpSpPr>
            <a:xfrm>
              <a:off x="6966548" y="717371"/>
              <a:ext cx="880760" cy="1167091"/>
              <a:chOff x="6966548" y="729445"/>
              <a:chExt cx="880760" cy="1167091"/>
            </a:xfrm>
          </p:grpSpPr>
          <p:sp>
            <p:nvSpPr>
              <p:cNvPr id="3053" name="Google Shape;3053;p60">
                <a:extLst>
                  <a:ext uri="{FF2B5EF4-FFF2-40B4-BE49-F238E27FC236}">
                    <a16:creationId xmlns:a16="http://schemas.microsoft.com/office/drawing/2014/main" id="{372D2D63-46E5-D012-500F-F3A796493D3F}"/>
                  </a:ext>
                </a:extLst>
              </p:cNvPr>
              <p:cNvSpPr/>
              <p:nvPr/>
            </p:nvSpPr>
            <p:spPr>
              <a:xfrm>
                <a:off x="7578186" y="1489274"/>
                <a:ext cx="269122" cy="4072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96" extrusionOk="0">
                    <a:moveTo>
                      <a:pt x="44" y="26"/>
                    </a:moveTo>
                    <a:cubicBezTo>
                      <a:pt x="44" y="26"/>
                      <a:pt x="182" y="118"/>
                      <a:pt x="185" y="161"/>
                    </a:cubicBezTo>
                    <a:cubicBezTo>
                      <a:pt x="189" y="203"/>
                      <a:pt x="156" y="212"/>
                      <a:pt x="156" y="212"/>
                    </a:cubicBezTo>
                    <a:cubicBezTo>
                      <a:pt x="156" y="212"/>
                      <a:pt x="193" y="248"/>
                      <a:pt x="154" y="272"/>
                    </a:cubicBezTo>
                    <a:cubicBezTo>
                      <a:pt x="116" y="295"/>
                      <a:pt x="81" y="203"/>
                      <a:pt x="81" y="203"/>
                    </a:cubicBezTo>
                    <a:cubicBezTo>
                      <a:pt x="81" y="203"/>
                      <a:pt x="62" y="219"/>
                      <a:pt x="41" y="184"/>
                    </a:cubicBezTo>
                    <a:cubicBezTo>
                      <a:pt x="20" y="148"/>
                      <a:pt x="0" y="38"/>
                      <a:pt x="0" y="38"/>
                    </a:cubicBezTo>
                    <a:cubicBezTo>
                      <a:pt x="0" y="38"/>
                      <a:pt x="8" y="0"/>
                      <a:pt x="44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60">
                <a:extLst>
                  <a:ext uri="{FF2B5EF4-FFF2-40B4-BE49-F238E27FC236}">
                    <a16:creationId xmlns:a16="http://schemas.microsoft.com/office/drawing/2014/main" id="{1CCC7FC3-CAE2-76A4-61E6-DAEA0F861ADB}"/>
                  </a:ext>
                </a:extLst>
              </p:cNvPr>
              <p:cNvSpPr/>
              <p:nvPr/>
            </p:nvSpPr>
            <p:spPr>
              <a:xfrm>
                <a:off x="7645465" y="1592608"/>
                <a:ext cx="152908" cy="19451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41" extrusionOk="0">
                    <a:moveTo>
                      <a:pt x="104" y="140"/>
                    </a:moveTo>
                    <a:lnTo>
                      <a:pt x="104" y="140"/>
                    </a:lnTo>
                    <a:lnTo>
                      <a:pt x="104" y="140"/>
                    </a:lnTo>
                    <a:cubicBezTo>
                      <a:pt x="103" y="140"/>
                      <a:pt x="102" y="139"/>
                      <a:pt x="101" y="139"/>
                    </a:cubicBezTo>
                    <a:cubicBezTo>
                      <a:pt x="100" y="138"/>
                      <a:pt x="100" y="138"/>
                      <a:pt x="99" y="138"/>
                    </a:cubicBezTo>
                    <a:cubicBezTo>
                      <a:pt x="96" y="135"/>
                      <a:pt x="29" y="58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lnTo>
                      <a:pt x="3" y="1"/>
                    </a:ln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1" y="2"/>
                      <a:pt x="12" y="3"/>
                    </a:cubicBezTo>
                    <a:cubicBezTo>
                      <a:pt x="39" y="50"/>
                      <a:pt x="108" y="129"/>
                      <a:pt x="108" y="129"/>
                    </a:cubicBezTo>
                    <a:lnTo>
                      <a:pt x="108" y="129"/>
                    </a:ln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0" y="131"/>
                      <a:pt x="110" y="133"/>
                      <a:pt x="110" y="134"/>
                    </a:cubicBezTo>
                    <a:cubicBezTo>
                      <a:pt x="110" y="135"/>
                      <a:pt x="110" y="136"/>
                      <a:pt x="109" y="137"/>
                    </a:cubicBezTo>
                    <a:cubicBezTo>
                      <a:pt x="108" y="138"/>
                      <a:pt x="108" y="138"/>
                      <a:pt x="107" y="139"/>
                    </a:cubicBezTo>
                    <a:cubicBezTo>
                      <a:pt x="106" y="139"/>
                      <a:pt x="105" y="140"/>
                      <a:pt x="103" y="140"/>
                    </a:cubicBezTo>
                    <a:lnTo>
                      <a:pt x="104" y="14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60">
                <a:extLst>
                  <a:ext uri="{FF2B5EF4-FFF2-40B4-BE49-F238E27FC236}">
                    <a16:creationId xmlns:a16="http://schemas.microsoft.com/office/drawing/2014/main" id="{266B7522-8CF0-007D-EA31-1BDC51F4DFA6}"/>
                  </a:ext>
                </a:extLst>
              </p:cNvPr>
              <p:cNvSpPr/>
              <p:nvPr/>
            </p:nvSpPr>
            <p:spPr>
              <a:xfrm>
                <a:off x="7645465" y="1683789"/>
                <a:ext cx="48931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61" extrusionOk="0">
                    <a:moveTo>
                      <a:pt x="28" y="60"/>
                    </a:moveTo>
                    <a:lnTo>
                      <a:pt x="28" y="60"/>
                    </a:lnTo>
                    <a:lnTo>
                      <a:pt x="28" y="60"/>
                    </a:lnTo>
                    <a:cubicBezTo>
                      <a:pt x="27" y="60"/>
                      <a:pt x="26" y="59"/>
                      <a:pt x="25" y="59"/>
                    </a:cubicBezTo>
                    <a:cubicBezTo>
                      <a:pt x="24" y="58"/>
                      <a:pt x="23" y="58"/>
                      <a:pt x="23" y="57"/>
                    </a:cubicBezTo>
                    <a:cubicBezTo>
                      <a:pt x="23" y="57"/>
                      <a:pt x="22" y="57"/>
                      <a:pt x="22" y="56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2"/>
                      <a:pt x="12" y="2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34" y="51"/>
                    </a:lnTo>
                    <a:lnTo>
                      <a:pt x="34" y="51"/>
                    </a:lnTo>
                    <a:cubicBezTo>
                      <a:pt x="35" y="52"/>
                      <a:pt x="35" y="53"/>
                      <a:pt x="35" y="54"/>
                    </a:cubicBezTo>
                    <a:cubicBezTo>
                      <a:pt x="35" y="55"/>
                      <a:pt x="35" y="56"/>
                      <a:pt x="34" y="57"/>
                    </a:cubicBezTo>
                    <a:cubicBezTo>
                      <a:pt x="34" y="58"/>
                      <a:pt x="33" y="58"/>
                      <a:pt x="32" y="59"/>
                    </a:cubicBezTo>
                    <a:cubicBezTo>
                      <a:pt x="31" y="59"/>
                      <a:pt x="31" y="60"/>
                      <a:pt x="31" y="60"/>
                    </a:cubicBezTo>
                    <a:lnTo>
                      <a:pt x="31" y="60"/>
                    </a:lnTo>
                    <a:cubicBezTo>
                      <a:pt x="30" y="60"/>
                      <a:pt x="30" y="60"/>
                      <a:pt x="29" y="60"/>
                    </a:cubicBezTo>
                    <a:lnTo>
                      <a:pt x="28" y="6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60">
                <a:extLst>
                  <a:ext uri="{FF2B5EF4-FFF2-40B4-BE49-F238E27FC236}">
                    <a16:creationId xmlns:a16="http://schemas.microsoft.com/office/drawing/2014/main" id="{E3D5654B-6B1E-9F32-B994-489F7FF09B5A}"/>
                  </a:ext>
                </a:extLst>
              </p:cNvPr>
              <p:cNvSpPr/>
              <p:nvPr/>
            </p:nvSpPr>
            <p:spPr>
              <a:xfrm>
                <a:off x="7449740" y="1452802"/>
                <a:ext cx="238537" cy="17627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9" extrusionOk="0">
                    <a:moveTo>
                      <a:pt x="59" y="84"/>
                    </a:moveTo>
                    <a:cubicBezTo>
                      <a:pt x="59" y="84"/>
                      <a:pt x="100" y="128"/>
                      <a:pt x="136" y="99"/>
                    </a:cubicBezTo>
                    <a:cubicBezTo>
                      <a:pt x="173" y="70"/>
                      <a:pt x="118" y="0"/>
                      <a:pt x="118" y="0"/>
                    </a:cubicBezTo>
                    <a:cubicBezTo>
                      <a:pt x="118" y="0"/>
                      <a:pt x="0" y="16"/>
                      <a:pt x="59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60">
                <a:extLst>
                  <a:ext uri="{FF2B5EF4-FFF2-40B4-BE49-F238E27FC236}">
                    <a16:creationId xmlns:a16="http://schemas.microsoft.com/office/drawing/2014/main" id="{536BAA39-242A-F6A3-DFE4-1B99BAE23EDB}"/>
                  </a:ext>
                </a:extLst>
              </p:cNvPr>
              <p:cNvSpPr/>
              <p:nvPr/>
            </p:nvSpPr>
            <p:spPr>
              <a:xfrm>
                <a:off x="6966548" y="820626"/>
                <a:ext cx="746202" cy="86316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24" extrusionOk="0">
                    <a:moveTo>
                      <a:pt x="305" y="107"/>
                    </a:moveTo>
                    <a:cubicBezTo>
                      <a:pt x="305" y="107"/>
                      <a:pt x="370" y="188"/>
                      <a:pt x="432" y="268"/>
                    </a:cubicBezTo>
                    <a:cubicBezTo>
                      <a:pt x="493" y="346"/>
                      <a:pt x="536" y="491"/>
                      <a:pt x="512" y="514"/>
                    </a:cubicBezTo>
                    <a:cubicBezTo>
                      <a:pt x="489" y="536"/>
                      <a:pt x="458" y="520"/>
                      <a:pt x="458" y="520"/>
                    </a:cubicBezTo>
                    <a:cubicBezTo>
                      <a:pt x="458" y="520"/>
                      <a:pt x="469" y="560"/>
                      <a:pt x="438" y="577"/>
                    </a:cubicBezTo>
                    <a:cubicBezTo>
                      <a:pt x="350" y="623"/>
                      <a:pt x="74" y="539"/>
                      <a:pt x="93" y="281"/>
                    </a:cubicBezTo>
                    <a:cubicBezTo>
                      <a:pt x="93" y="281"/>
                      <a:pt x="0" y="1"/>
                      <a:pt x="256" y="0"/>
                    </a:cubicBezTo>
                    <a:lnTo>
                      <a:pt x="305" y="107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60">
                <a:extLst>
                  <a:ext uri="{FF2B5EF4-FFF2-40B4-BE49-F238E27FC236}">
                    <a16:creationId xmlns:a16="http://schemas.microsoft.com/office/drawing/2014/main" id="{5C58282D-1600-772A-217E-C9AAFEFECBB4}"/>
                  </a:ext>
                </a:extLst>
              </p:cNvPr>
              <p:cNvSpPr/>
              <p:nvPr/>
            </p:nvSpPr>
            <p:spPr>
              <a:xfrm>
                <a:off x="7137807" y="838860"/>
                <a:ext cx="238538" cy="303929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22" extrusionOk="0">
                    <a:moveTo>
                      <a:pt x="128" y="0"/>
                    </a:moveTo>
                    <a:cubicBezTo>
                      <a:pt x="128" y="0"/>
                      <a:pt x="56" y="4"/>
                      <a:pt x="30" y="50"/>
                    </a:cubicBezTo>
                    <a:cubicBezTo>
                      <a:pt x="4" y="95"/>
                      <a:pt x="0" y="184"/>
                      <a:pt x="55" y="207"/>
                    </a:cubicBezTo>
                    <a:cubicBezTo>
                      <a:pt x="91" y="221"/>
                      <a:pt x="146" y="206"/>
                      <a:pt x="156" y="160"/>
                    </a:cubicBezTo>
                    <a:cubicBezTo>
                      <a:pt x="167" y="113"/>
                      <a:pt x="171" y="89"/>
                      <a:pt x="171" y="89"/>
                    </a:cubicBezTo>
                    <a:cubicBezTo>
                      <a:pt x="171" y="89"/>
                      <a:pt x="141" y="61"/>
                      <a:pt x="128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60">
                <a:extLst>
                  <a:ext uri="{FF2B5EF4-FFF2-40B4-BE49-F238E27FC236}">
                    <a16:creationId xmlns:a16="http://schemas.microsoft.com/office/drawing/2014/main" id="{4DC32CA2-8CD1-666B-78F8-66AA5D3FD2B5}"/>
                  </a:ext>
                </a:extLst>
              </p:cNvPr>
              <p:cNvSpPr/>
              <p:nvPr/>
            </p:nvSpPr>
            <p:spPr>
              <a:xfrm>
                <a:off x="7290715" y="729445"/>
                <a:ext cx="470956" cy="267461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93" extrusionOk="0">
                    <a:moveTo>
                      <a:pt x="38" y="133"/>
                    </a:moveTo>
                    <a:cubicBezTo>
                      <a:pt x="45" y="145"/>
                      <a:pt x="38" y="153"/>
                      <a:pt x="59" y="172"/>
                    </a:cubicBezTo>
                    <a:cubicBezTo>
                      <a:pt x="59" y="172"/>
                      <a:pt x="152" y="160"/>
                      <a:pt x="211" y="149"/>
                    </a:cubicBezTo>
                    <a:cubicBezTo>
                      <a:pt x="271" y="137"/>
                      <a:pt x="270" y="180"/>
                      <a:pt x="282" y="190"/>
                    </a:cubicBezTo>
                    <a:lnTo>
                      <a:pt x="282" y="190"/>
                    </a:lnTo>
                    <a:lnTo>
                      <a:pt x="282" y="190"/>
                    </a:lnTo>
                    <a:cubicBezTo>
                      <a:pt x="285" y="191"/>
                      <a:pt x="287" y="192"/>
                      <a:pt x="289" y="192"/>
                    </a:cubicBezTo>
                    <a:cubicBezTo>
                      <a:pt x="292" y="192"/>
                      <a:pt x="295" y="191"/>
                      <a:pt x="297" y="190"/>
                    </a:cubicBezTo>
                    <a:cubicBezTo>
                      <a:pt x="297" y="189"/>
                      <a:pt x="298" y="189"/>
                      <a:pt x="298" y="189"/>
                    </a:cubicBezTo>
                    <a:cubicBezTo>
                      <a:pt x="315" y="181"/>
                      <a:pt x="338" y="152"/>
                      <a:pt x="316" y="97"/>
                    </a:cubicBezTo>
                    <a:lnTo>
                      <a:pt x="316" y="97"/>
                    </a:lnTo>
                    <a:cubicBezTo>
                      <a:pt x="314" y="91"/>
                      <a:pt x="311" y="85"/>
                      <a:pt x="308" y="80"/>
                    </a:cubicBezTo>
                    <a:cubicBezTo>
                      <a:pt x="296" y="59"/>
                      <a:pt x="278" y="42"/>
                      <a:pt x="257" y="29"/>
                    </a:cubicBezTo>
                    <a:cubicBezTo>
                      <a:pt x="250" y="25"/>
                      <a:pt x="242" y="21"/>
                      <a:pt x="234" y="19"/>
                    </a:cubicBezTo>
                    <a:cubicBezTo>
                      <a:pt x="182" y="0"/>
                      <a:pt x="110" y="6"/>
                      <a:pt x="21" y="62"/>
                    </a:cubicBezTo>
                    <a:cubicBezTo>
                      <a:pt x="21" y="62"/>
                      <a:pt x="0" y="96"/>
                      <a:pt x="27" y="120"/>
                    </a:cubicBezTo>
                    <a:lnTo>
                      <a:pt x="27" y="120"/>
                    </a:lnTo>
                    <a:cubicBezTo>
                      <a:pt x="32" y="124"/>
                      <a:pt x="35" y="128"/>
                      <a:pt x="38" y="13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60">
                <a:extLst>
                  <a:ext uri="{FF2B5EF4-FFF2-40B4-BE49-F238E27FC236}">
                    <a16:creationId xmlns:a16="http://schemas.microsoft.com/office/drawing/2014/main" id="{F07B3D12-C701-982E-A10B-FC295B0E7D41}"/>
                  </a:ext>
                </a:extLst>
              </p:cNvPr>
              <p:cNvSpPr/>
              <p:nvPr/>
            </p:nvSpPr>
            <p:spPr>
              <a:xfrm>
                <a:off x="7345764" y="765917"/>
                <a:ext cx="354750" cy="23098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66" extrusionOk="0">
                    <a:moveTo>
                      <a:pt x="21" y="147"/>
                    </a:moveTo>
                    <a:cubicBezTo>
                      <a:pt x="21" y="147"/>
                      <a:pt x="114" y="135"/>
                      <a:pt x="173" y="124"/>
                    </a:cubicBezTo>
                    <a:cubicBezTo>
                      <a:pt x="233" y="112"/>
                      <a:pt x="232" y="155"/>
                      <a:pt x="244" y="165"/>
                    </a:cubicBezTo>
                    <a:lnTo>
                      <a:pt x="254" y="164"/>
                    </a:lnTo>
                    <a:cubicBezTo>
                      <a:pt x="203" y="0"/>
                      <a:pt x="1" y="105"/>
                      <a:pt x="1" y="105"/>
                    </a:cubicBezTo>
                    <a:lnTo>
                      <a:pt x="0" y="108"/>
                    </a:lnTo>
                    <a:cubicBezTo>
                      <a:pt x="7" y="120"/>
                      <a:pt x="0" y="128"/>
                      <a:pt x="21" y="14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60">
                <a:extLst>
                  <a:ext uri="{FF2B5EF4-FFF2-40B4-BE49-F238E27FC236}">
                    <a16:creationId xmlns:a16="http://schemas.microsoft.com/office/drawing/2014/main" id="{2FDA2B2A-A10A-C0C6-14FB-8E8CD9DE2948}"/>
                  </a:ext>
                </a:extLst>
              </p:cNvPr>
              <p:cNvSpPr/>
              <p:nvPr/>
            </p:nvSpPr>
            <p:spPr>
              <a:xfrm>
                <a:off x="7517023" y="759840"/>
                <a:ext cx="244654" cy="23706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2" extrusionOk="0">
                    <a:moveTo>
                      <a:pt x="112" y="106"/>
                    </a:moveTo>
                    <a:lnTo>
                      <a:pt x="112" y="106"/>
                    </a:lnTo>
                    <a:cubicBezTo>
                      <a:pt x="119" y="111"/>
                      <a:pt x="126" y="117"/>
                      <a:pt x="130" y="125"/>
                    </a:cubicBezTo>
                    <a:cubicBezTo>
                      <a:pt x="135" y="134"/>
                      <a:pt x="138" y="144"/>
                      <a:pt x="138" y="154"/>
                    </a:cubicBezTo>
                    <a:cubicBezTo>
                      <a:pt x="138" y="160"/>
                      <a:pt x="137" y="165"/>
                      <a:pt x="136" y="171"/>
                    </a:cubicBezTo>
                    <a:cubicBezTo>
                      <a:pt x="153" y="163"/>
                      <a:pt x="176" y="133"/>
                      <a:pt x="154" y="78"/>
                    </a:cubicBezTo>
                    <a:lnTo>
                      <a:pt x="154" y="78"/>
                    </a:lnTo>
                    <a:cubicBezTo>
                      <a:pt x="152" y="72"/>
                      <a:pt x="149" y="67"/>
                      <a:pt x="146" y="61"/>
                    </a:cubicBezTo>
                    <a:cubicBezTo>
                      <a:pt x="134" y="40"/>
                      <a:pt x="116" y="23"/>
                      <a:pt x="95" y="11"/>
                    </a:cubicBezTo>
                    <a:cubicBezTo>
                      <a:pt x="88" y="6"/>
                      <a:pt x="80" y="3"/>
                      <a:pt x="72" y="0"/>
                    </a:cubicBezTo>
                    <a:cubicBezTo>
                      <a:pt x="0" y="22"/>
                      <a:pt x="75" y="82"/>
                      <a:pt x="112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60">
                <a:extLst>
                  <a:ext uri="{FF2B5EF4-FFF2-40B4-BE49-F238E27FC236}">
                    <a16:creationId xmlns:a16="http://schemas.microsoft.com/office/drawing/2014/main" id="{21FC003F-7D14-B88A-127C-B15A3A6937DD}"/>
                  </a:ext>
                </a:extLst>
              </p:cNvPr>
              <p:cNvSpPr/>
              <p:nvPr/>
            </p:nvSpPr>
            <p:spPr>
              <a:xfrm>
                <a:off x="7333531" y="826703"/>
                <a:ext cx="373096" cy="17627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28" extrusionOk="0">
                    <a:moveTo>
                      <a:pt x="260" y="127"/>
                    </a:moveTo>
                    <a:lnTo>
                      <a:pt x="260" y="127"/>
                    </a:lnTo>
                    <a:cubicBezTo>
                      <a:pt x="259" y="127"/>
                      <a:pt x="258" y="126"/>
                      <a:pt x="257" y="126"/>
                    </a:cubicBezTo>
                    <a:cubicBezTo>
                      <a:pt x="256" y="125"/>
                      <a:pt x="256" y="125"/>
                      <a:pt x="255" y="124"/>
                    </a:cubicBezTo>
                    <a:cubicBezTo>
                      <a:pt x="254" y="122"/>
                      <a:pt x="254" y="123"/>
                      <a:pt x="254" y="123"/>
                    </a:cubicBezTo>
                    <a:cubicBezTo>
                      <a:pt x="242" y="84"/>
                      <a:pt x="220" y="58"/>
                      <a:pt x="189" y="45"/>
                    </a:cubicBezTo>
                    <a:cubicBezTo>
                      <a:pt x="115" y="14"/>
                      <a:pt x="11" y="68"/>
                      <a:pt x="10" y="68"/>
                    </a:cubicBezTo>
                    <a:lnTo>
                      <a:pt x="10" y="68"/>
                    </a:ln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4" y="69"/>
                      <a:pt x="3" y="68"/>
                    </a:cubicBezTo>
                    <a:cubicBezTo>
                      <a:pt x="2" y="67"/>
                      <a:pt x="2" y="67"/>
                      <a:pt x="1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0" y="61"/>
                      <a:pt x="0" y="60"/>
                      <a:pt x="1" y="59"/>
                    </a:cubicBezTo>
                    <a:cubicBezTo>
                      <a:pt x="2" y="58"/>
                      <a:pt x="2" y="57"/>
                      <a:pt x="3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8" y="54"/>
                      <a:pt x="114" y="0"/>
                      <a:pt x="194" y="33"/>
                    </a:cubicBezTo>
                    <a:cubicBezTo>
                      <a:pt x="229" y="47"/>
                      <a:pt x="253" y="76"/>
                      <a:pt x="267" y="119"/>
                    </a:cubicBezTo>
                    <a:lnTo>
                      <a:pt x="267" y="119"/>
                    </a:lnTo>
                    <a:cubicBezTo>
                      <a:pt x="267" y="119"/>
                      <a:pt x="267" y="120"/>
                      <a:pt x="267" y="121"/>
                    </a:cubicBezTo>
                    <a:cubicBezTo>
                      <a:pt x="267" y="122"/>
                      <a:pt x="267" y="123"/>
                      <a:pt x="266" y="124"/>
                    </a:cubicBezTo>
                    <a:cubicBezTo>
                      <a:pt x="265" y="125"/>
                      <a:pt x="265" y="126"/>
                      <a:pt x="264" y="126"/>
                    </a:cubicBezTo>
                    <a:cubicBezTo>
                      <a:pt x="263" y="126"/>
                      <a:pt x="263" y="127"/>
                      <a:pt x="262" y="127"/>
                    </a:cubicBezTo>
                    <a:lnTo>
                      <a:pt x="262" y="127"/>
                    </a:lnTo>
                    <a:cubicBezTo>
                      <a:pt x="262" y="127"/>
                      <a:pt x="261" y="127"/>
                      <a:pt x="260" y="1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60">
                <a:extLst>
                  <a:ext uri="{FF2B5EF4-FFF2-40B4-BE49-F238E27FC236}">
                    <a16:creationId xmlns:a16="http://schemas.microsoft.com/office/drawing/2014/main" id="{BEF7B934-0E65-2D0E-9FFF-0FD85BC9A065}"/>
                  </a:ext>
                </a:extLst>
              </p:cNvPr>
              <p:cNvSpPr/>
              <p:nvPr/>
            </p:nvSpPr>
            <p:spPr>
              <a:xfrm>
                <a:off x="7449740" y="759840"/>
                <a:ext cx="30580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6" y="18"/>
                    </a:moveTo>
                    <a:lnTo>
                      <a:pt x="6" y="18"/>
                    </a:lnTo>
                    <a:cubicBezTo>
                      <a:pt x="5" y="18"/>
                      <a:pt x="4" y="17"/>
                      <a:pt x="3" y="17"/>
                    </a:cubicBezTo>
                    <a:cubicBezTo>
                      <a:pt x="2" y="16"/>
                      <a:pt x="2" y="15"/>
                      <a:pt x="1" y="14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2" y="6"/>
                    </a:cubicBezTo>
                    <a:lnTo>
                      <a:pt x="2" y="6"/>
                    </a:lnTo>
                    <a:cubicBezTo>
                      <a:pt x="4" y="5"/>
                      <a:pt x="5" y="3"/>
                      <a:pt x="6" y="3"/>
                    </a:cubicBezTo>
                    <a:cubicBezTo>
                      <a:pt x="10" y="0"/>
                      <a:pt x="14" y="0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lnTo>
                      <a:pt x="19" y="13"/>
                    </a:lnTo>
                    <a:lnTo>
                      <a:pt x="19" y="13"/>
                    </a:lnTo>
                    <a:lnTo>
                      <a:pt x="19" y="13"/>
                    </a:lnTo>
                    <a:cubicBezTo>
                      <a:pt x="17" y="13"/>
                      <a:pt x="14" y="13"/>
                      <a:pt x="12" y="15"/>
                    </a:cubicBezTo>
                    <a:cubicBezTo>
                      <a:pt x="12" y="15"/>
                      <a:pt x="11" y="16"/>
                      <a:pt x="10" y="16"/>
                    </a:cubicBezTo>
                    <a:lnTo>
                      <a:pt x="10" y="16"/>
                    </a:lnTo>
                    <a:lnTo>
                      <a:pt x="9" y="17"/>
                    </a:lnTo>
                    <a:cubicBezTo>
                      <a:pt x="8" y="17"/>
                      <a:pt x="7" y="18"/>
                      <a:pt x="6" y="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60">
                <a:extLst>
                  <a:ext uri="{FF2B5EF4-FFF2-40B4-BE49-F238E27FC236}">
                    <a16:creationId xmlns:a16="http://schemas.microsoft.com/office/drawing/2014/main" id="{73AFDE5C-53CE-304B-CCA8-4D533A68FA87}"/>
                  </a:ext>
                </a:extLst>
              </p:cNvPr>
              <p:cNvSpPr/>
              <p:nvPr/>
            </p:nvSpPr>
            <p:spPr>
              <a:xfrm>
                <a:off x="7223436" y="917884"/>
                <a:ext cx="79511" cy="91176"/>
              </a:xfrm>
              <a:custGeom>
                <a:avLst/>
                <a:gdLst/>
                <a:ahLst/>
                <a:cxnLst/>
                <a:rect l="l" t="t" r="r" b="b"/>
                <a:pathLst>
                  <a:path w="58" h="65" extrusionOk="0">
                    <a:moveTo>
                      <a:pt x="0" y="35"/>
                    </a:moveTo>
                    <a:cubicBezTo>
                      <a:pt x="3" y="56"/>
                      <a:pt x="17" y="64"/>
                      <a:pt x="32" y="62"/>
                    </a:cubicBezTo>
                    <a:lnTo>
                      <a:pt x="32" y="62"/>
                    </a:lnTo>
                    <a:cubicBezTo>
                      <a:pt x="35" y="61"/>
                      <a:pt x="37" y="61"/>
                      <a:pt x="39" y="60"/>
                    </a:cubicBezTo>
                    <a:lnTo>
                      <a:pt x="39" y="60"/>
                    </a:lnTo>
                    <a:cubicBezTo>
                      <a:pt x="41" y="60"/>
                      <a:pt x="43" y="58"/>
                      <a:pt x="44" y="58"/>
                    </a:cubicBezTo>
                    <a:cubicBezTo>
                      <a:pt x="48" y="55"/>
                      <a:pt x="51" y="53"/>
                      <a:pt x="53" y="49"/>
                    </a:cubicBezTo>
                    <a:cubicBezTo>
                      <a:pt x="54" y="47"/>
                      <a:pt x="54" y="46"/>
                      <a:pt x="55" y="45"/>
                    </a:cubicBezTo>
                    <a:lnTo>
                      <a:pt x="55" y="45"/>
                    </a:lnTo>
                    <a:cubicBezTo>
                      <a:pt x="56" y="41"/>
                      <a:pt x="57" y="37"/>
                      <a:pt x="57" y="34"/>
                    </a:cubicBezTo>
                    <a:cubicBezTo>
                      <a:pt x="57" y="32"/>
                      <a:pt x="57" y="29"/>
                      <a:pt x="56" y="27"/>
                    </a:cubicBezTo>
                    <a:cubicBezTo>
                      <a:pt x="54" y="10"/>
                      <a:pt x="44" y="1"/>
                      <a:pt x="31" y="1"/>
                    </a:cubicBezTo>
                    <a:lnTo>
                      <a:pt x="31" y="1"/>
                    </a:lnTo>
                    <a:cubicBezTo>
                      <a:pt x="30" y="0"/>
                      <a:pt x="29" y="0"/>
                      <a:pt x="28" y="0"/>
                    </a:cubicBezTo>
                    <a:cubicBezTo>
                      <a:pt x="27" y="0"/>
                      <a:pt x="25" y="0"/>
                      <a:pt x="24" y="1"/>
                    </a:cubicBezTo>
                    <a:lnTo>
                      <a:pt x="24" y="1"/>
                    </a:lnTo>
                    <a:cubicBezTo>
                      <a:pt x="20" y="1"/>
                      <a:pt x="16" y="2"/>
                      <a:pt x="13" y="4"/>
                    </a:cubicBezTo>
                    <a:cubicBezTo>
                      <a:pt x="9" y="6"/>
                      <a:pt x="6" y="10"/>
                      <a:pt x="3" y="14"/>
                    </a:cubicBezTo>
                    <a:cubicBezTo>
                      <a:pt x="1" y="18"/>
                      <a:pt x="0" y="22"/>
                      <a:pt x="0" y="27"/>
                    </a:cubicBezTo>
                    <a:cubicBezTo>
                      <a:pt x="0" y="28"/>
                      <a:pt x="0" y="29"/>
                      <a:pt x="0" y="30"/>
                    </a:cubicBezTo>
                    <a:lnTo>
                      <a:pt x="0" y="30"/>
                    </a:lnTo>
                    <a:cubicBezTo>
                      <a:pt x="0" y="32"/>
                      <a:pt x="0" y="33"/>
                      <a:pt x="0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60">
                <a:extLst>
                  <a:ext uri="{FF2B5EF4-FFF2-40B4-BE49-F238E27FC236}">
                    <a16:creationId xmlns:a16="http://schemas.microsoft.com/office/drawing/2014/main" id="{DE594F38-E4D8-0679-8987-A9032BFCA7B3}"/>
                  </a:ext>
                </a:extLst>
              </p:cNvPr>
              <p:cNvSpPr/>
              <p:nvPr/>
            </p:nvSpPr>
            <p:spPr>
              <a:xfrm>
                <a:off x="7223436" y="923961"/>
                <a:ext cx="30580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extrusionOk="0">
                    <a:moveTo>
                      <a:pt x="0" y="13"/>
                    </a:moveTo>
                    <a:lnTo>
                      <a:pt x="0" y="13"/>
                    </a:lnTo>
                    <a:cubicBezTo>
                      <a:pt x="0" y="14"/>
                      <a:pt x="0" y="15"/>
                      <a:pt x="1" y="17"/>
                    </a:cubicBezTo>
                    <a:cubicBezTo>
                      <a:pt x="2" y="18"/>
                      <a:pt x="3" y="20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2" y="22"/>
                      <a:pt x="14" y="21"/>
                      <a:pt x="16" y="21"/>
                    </a:cubicBezTo>
                    <a:cubicBezTo>
                      <a:pt x="18" y="20"/>
                      <a:pt x="19" y="18"/>
                      <a:pt x="20" y="17"/>
                    </a:cubicBezTo>
                    <a:cubicBezTo>
                      <a:pt x="21" y="15"/>
                      <a:pt x="21" y="13"/>
                      <a:pt x="21" y="11"/>
                    </a:cubicBezTo>
                    <a:cubicBezTo>
                      <a:pt x="21" y="9"/>
                      <a:pt x="21" y="7"/>
                      <a:pt x="20" y="6"/>
                    </a:cubicBezTo>
                    <a:cubicBezTo>
                      <a:pt x="19" y="4"/>
                      <a:pt x="18" y="3"/>
                      <a:pt x="16" y="2"/>
                    </a:cubicBezTo>
                    <a:cubicBezTo>
                      <a:pt x="15" y="1"/>
                      <a:pt x="12" y="0"/>
                      <a:pt x="10" y="0"/>
                    </a:cubicBezTo>
                    <a:lnTo>
                      <a:pt x="9" y="1"/>
                    </a:lnTo>
                    <a:lnTo>
                      <a:pt x="9" y="1"/>
                    </a:lnTo>
                    <a:cubicBezTo>
                      <a:pt x="7" y="1"/>
                      <a:pt x="6" y="1"/>
                      <a:pt x="5" y="2"/>
                    </a:cubicBezTo>
                    <a:cubicBezTo>
                      <a:pt x="3" y="3"/>
                      <a:pt x="2" y="4"/>
                      <a:pt x="1" y="6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0" y="12"/>
                      <a:pt x="0" y="12"/>
                      <a:pt x="0" y="1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60">
                <a:extLst>
                  <a:ext uri="{FF2B5EF4-FFF2-40B4-BE49-F238E27FC236}">
                    <a16:creationId xmlns:a16="http://schemas.microsoft.com/office/drawing/2014/main" id="{8416C6B8-C44A-C886-29BE-F46C248CE89E}"/>
                  </a:ext>
                </a:extLst>
              </p:cNvPr>
              <p:cNvSpPr/>
              <p:nvPr/>
            </p:nvSpPr>
            <p:spPr>
              <a:xfrm>
                <a:off x="7101109" y="1623003"/>
                <a:ext cx="177373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7" y="66"/>
                      <a:pt x="119" y="56"/>
                    </a:cubicBezTo>
                    <a:cubicBezTo>
                      <a:pt x="111" y="45"/>
                      <a:pt x="88" y="36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60">
                <a:extLst>
                  <a:ext uri="{FF2B5EF4-FFF2-40B4-BE49-F238E27FC236}">
                    <a16:creationId xmlns:a16="http://schemas.microsoft.com/office/drawing/2014/main" id="{021FB012-0938-1571-ED15-BA9D5F0E6D5B}"/>
                  </a:ext>
                </a:extLst>
              </p:cNvPr>
              <p:cNvSpPr/>
              <p:nvPr/>
            </p:nvSpPr>
            <p:spPr>
              <a:xfrm>
                <a:off x="7198971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60">
                <a:extLst>
                  <a:ext uri="{FF2B5EF4-FFF2-40B4-BE49-F238E27FC236}">
                    <a16:creationId xmlns:a16="http://schemas.microsoft.com/office/drawing/2014/main" id="{151BCDC5-743F-F42F-7A1D-DF06EA15ADFA}"/>
                  </a:ext>
                </a:extLst>
              </p:cNvPr>
              <p:cNvSpPr/>
              <p:nvPr/>
            </p:nvSpPr>
            <p:spPr>
              <a:xfrm>
                <a:off x="7254016" y="1623003"/>
                <a:ext cx="177371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6" y="66"/>
                      <a:pt x="119" y="56"/>
                    </a:cubicBezTo>
                    <a:lnTo>
                      <a:pt x="119" y="56"/>
                    </a:lnTo>
                    <a:cubicBezTo>
                      <a:pt x="113" y="50"/>
                      <a:pt x="107" y="45"/>
                      <a:pt x="101" y="42"/>
                    </a:cubicBezTo>
                    <a:cubicBezTo>
                      <a:pt x="97" y="39"/>
                      <a:pt x="93" y="38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60">
                <a:extLst>
                  <a:ext uri="{FF2B5EF4-FFF2-40B4-BE49-F238E27FC236}">
                    <a16:creationId xmlns:a16="http://schemas.microsoft.com/office/drawing/2014/main" id="{B80F6A5B-4780-08FA-ACF0-1186E6DB048B}"/>
                  </a:ext>
                </a:extLst>
              </p:cNvPr>
              <p:cNvSpPr/>
              <p:nvPr/>
            </p:nvSpPr>
            <p:spPr>
              <a:xfrm>
                <a:off x="7357997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60">
                <a:extLst>
                  <a:ext uri="{FF2B5EF4-FFF2-40B4-BE49-F238E27FC236}">
                    <a16:creationId xmlns:a16="http://schemas.microsoft.com/office/drawing/2014/main" id="{127A6495-D583-0258-9E06-83FC6BC01FDF}"/>
                  </a:ext>
                </a:extLst>
              </p:cNvPr>
              <p:cNvSpPr/>
              <p:nvPr/>
            </p:nvSpPr>
            <p:spPr>
              <a:xfrm>
                <a:off x="7211203" y="990828"/>
                <a:ext cx="48931" cy="3647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6" extrusionOk="0">
                    <a:moveTo>
                      <a:pt x="22" y="25"/>
                    </a:moveTo>
                    <a:lnTo>
                      <a:pt x="22" y="25"/>
                    </a:lnTo>
                    <a:lnTo>
                      <a:pt x="22" y="25"/>
                    </a:lnTo>
                    <a:cubicBezTo>
                      <a:pt x="18" y="25"/>
                      <a:pt x="14" y="24"/>
                      <a:pt x="10" y="22"/>
                    </a:cubicBezTo>
                    <a:lnTo>
                      <a:pt x="9" y="22"/>
                    </a:lnTo>
                    <a:lnTo>
                      <a:pt x="9" y="22"/>
                    </a:lnTo>
                    <a:cubicBezTo>
                      <a:pt x="7" y="20"/>
                      <a:pt x="5" y="17"/>
                      <a:pt x="3" y="15"/>
                    </a:cubicBezTo>
                    <a:cubicBezTo>
                      <a:pt x="2" y="13"/>
                      <a:pt x="1" y="11"/>
                      <a:pt x="1" y="8"/>
                    </a:cubicBezTo>
                    <a:lnTo>
                      <a:pt x="1" y="8"/>
                    </a:ln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3"/>
                      <a:pt x="13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14" y="8"/>
                      <a:pt x="17" y="14"/>
                      <a:pt x="27" y="11"/>
                    </a:cubicBezTo>
                    <a:lnTo>
                      <a:pt x="27" y="11"/>
                    </a:lnTo>
                    <a:lnTo>
                      <a:pt x="28" y="11"/>
                    </a:lnTo>
                    <a:cubicBezTo>
                      <a:pt x="30" y="11"/>
                      <a:pt x="31" y="11"/>
                      <a:pt x="32" y="12"/>
                    </a:cubicBezTo>
                    <a:cubicBezTo>
                      <a:pt x="33" y="12"/>
                      <a:pt x="33" y="14"/>
                      <a:pt x="34" y="15"/>
                    </a:cubicBezTo>
                    <a:lnTo>
                      <a:pt x="35" y="16"/>
                    </a:lnTo>
                    <a:lnTo>
                      <a:pt x="35" y="16"/>
                    </a:lnTo>
                    <a:cubicBezTo>
                      <a:pt x="35" y="17"/>
                      <a:pt x="35" y="17"/>
                      <a:pt x="35" y="18"/>
                    </a:cubicBezTo>
                    <a:cubicBezTo>
                      <a:pt x="35" y="19"/>
                      <a:pt x="35" y="20"/>
                      <a:pt x="34" y="21"/>
                    </a:cubicBezTo>
                    <a:cubicBezTo>
                      <a:pt x="33" y="22"/>
                      <a:pt x="33" y="23"/>
                      <a:pt x="32" y="24"/>
                    </a:cubicBezTo>
                    <a:cubicBezTo>
                      <a:pt x="31" y="24"/>
                      <a:pt x="30" y="24"/>
                      <a:pt x="30" y="24"/>
                    </a:cubicBezTo>
                    <a:lnTo>
                      <a:pt x="30" y="24"/>
                    </a:lnTo>
                    <a:cubicBezTo>
                      <a:pt x="27" y="25"/>
                      <a:pt x="25" y="25"/>
                      <a:pt x="22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60">
                <a:extLst>
                  <a:ext uri="{FF2B5EF4-FFF2-40B4-BE49-F238E27FC236}">
                    <a16:creationId xmlns:a16="http://schemas.microsoft.com/office/drawing/2014/main" id="{7A15CE9A-E914-0086-A29E-BB433ABC3AAD}"/>
                  </a:ext>
                </a:extLst>
              </p:cNvPr>
              <p:cNvSpPr/>
              <p:nvPr/>
            </p:nvSpPr>
            <p:spPr>
              <a:xfrm>
                <a:off x="7229551" y="1531822"/>
                <a:ext cx="67279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50" h="37" extrusionOk="0">
                    <a:moveTo>
                      <a:pt x="43" y="36"/>
                    </a:moveTo>
                    <a:lnTo>
                      <a:pt x="43" y="36"/>
                    </a:lnTo>
                    <a:cubicBezTo>
                      <a:pt x="41" y="36"/>
                      <a:pt x="40" y="36"/>
                      <a:pt x="39" y="35"/>
                    </a:cubicBezTo>
                    <a:lnTo>
                      <a:pt x="39" y="35"/>
                    </a:lnTo>
                    <a:cubicBezTo>
                      <a:pt x="25" y="27"/>
                      <a:pt x="3" y="12"/>
                      <a:pt x="2" y="11"/>
                    </a:cubicBezTo>
                    <a:lnTo>
                      <a:pt x="2" y="11"/>
                    </a:lnTo>
                    <a:cubicBezTo>
                      <a:pt x="2" y="11"/>
                      <a:pt x="2" y="10"/>
                      <a:pt x="1" y="9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lnTo>
                      <a:pt x="1" y="2"/>
                    </a:lnTo>
                    <a:lnTo>
                      <a:pt x="1" y="2"/>
                    </a:ln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lnTo>
                      <a:pt x="10" y="1"/>
                    </a:lnTo>
                    <a:cubicBezTo>
                      <a:pt x="10" y="1"/>
                      <a:pt x="32" y="17"/>
                      <a:pt x="45" y="24"/>
                    </a:cubicBezTo>
                    <a:lnTo>
                      <a:pt x="45" y="24"/>
                    </a:lnTo>
                    <a:lnTo>
                      <a:pt x="45" y="24"/>
                    </a:lnTo>
                    <a:cubicBezTo>
                      <a:pt x="46" y="25"/>
                      <a:pt x="48" y="26"/>
                      <a:pt x="48" y="27"/>
                    </a:cubicBezTo>
                    <a:cubicBezTo>
                      <a:pt x="49" y="28"/>
                      <a:pt x="49" y="29"/>
                      <a:pt x="49" y="30"/>
                    </a:cubicBezTo>
                    <a:cubicBezTo>
                      <a:pt x="49" y="31"/>
                      <a:pt x="48" y="32"/>
                      <a:pt x="48" y="33"/>
                    </a:cubicBezTo>
                    <a:lnTo>
                      <a:pt x="48" y="33"/>
                    </a:lnTo>
                    <a:cubicBezTo>
                      <a:pt x="47" y="34"/>
                      <a:pt x="47" y="34"/>
                      <a:pt x="46" y="35"/>
                    </a:cubicBezTo>
                    <a:cubicBezTo>
                      <a:pt x="45" y="35"/>
                      <a:pt x="44" y="36"/>
                      <a:pt x="43" y="3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60">
                <a:extLst>
                  <a:ext uri="{FF2B5EF4-FFF2-40B4-BE49-F238E27FC236}">
                    <a16:creationId xmlns:a16="http://schemas.microsoft.com/office/drawing/2014/main" id="{0E5D7BCC-72FB-6E77-F44B-2AEB6003388C}"/>
                  </a:ext>
                </a:extLst>
              </p:cNvPr>
              <p:cNvSpPr/>
              <p:nvPr/>
            </p:nvSpPr>
            <p:spPr>
              <a:xfrm>
                <a:off x="7357997" y="1525745"/>
                <a:ext cx="18347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63" extrusionOk="0">
                    <a:moveTo>
                      <a:pt x="7" y="62"/>
                    </a:moveTo>
                    <a:lnTo>
                      <a:pt x="7" y="62"/>
                    </a:lnTo>
                    <a:cubicBezTo>
                      <a:pt x="6" y="62"/>
                      <a:pt x="4" y="62"/>
                      <a:pt x="3" y="62"/>
                    </a:cubicBezTo>
                    <a:cubicBezTo>
                      <a:pt x="2" y="61"/>
                      <a:pt x="2" y="60"/>
                      <a:pt x="1" y="59"/>
                    </a:cubicBezTo>
                    <a:cubicBezTo>
                      <a:pt x="0" y="58"/>
                      <a:pt x="0" y="57"/>
                      <a:pt x="0" y="56"/>
                    </a:cubicBezTo>
                    <a:lnTo>
                      <a:pt x="0" y="7"/>
                    </a:lnTo>
                    <a:lnTo>
                      <a:pt x="0" y="7"/>
                    </a:ln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3" y="4"/>
                      <a:pt x="13" y="5"/>
                      <a:pt x="13" y="7"/>
                    </a:cubicBezTo>
                    <a:lnTo>
                      <a:pt x="13" y="7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3" y="56"/>
                    </a:lnTo>
                    <a:cubicBezTo>
                      <a:pt x="13" y="57"/>
                      <a:pt x="13" y="58"/>
                      <a:pt x="12" y="59"/>
                    </a:cubicBezTo>
                    <a:cubicBezTo>
                      <a:pt x="12" y="60"/>
                      <a:pt x="11" y="61"/>
                      <a:pt x="10" y="62"/>
                    </a:cubicBezTo>
                    <a:cubicBezTo>
                      <a:pt x="9" y="62"/>
                      <a:pt x="8" y="62"/>
                      <a:pt x="7" y="6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60">
                <a:extLst>
                  <a:ext uri="{FF2B5EF4-FFF2-40B4-BE49-F238E27FC236}">
                    <a16:creationId xmlns:a16="http://schemas.microsoft.com/office/drawing/2014/main" id="{6CEBBD44-CD92-E09E-88B4-616302ABD7EB}"/>
                  </a:ext>
                </a:extLst>
              </p:cNvPr>
              <p:cNvSpPr/>
              <p:nvPr/>
            </p:nvSpPr>
            <p:spPr>
              <a:xfrm>
                <a:off x="7419160" y="1556137"/>
                <a:ext cx="48931" cy="668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50" extrusionOk="0">
                    <a:moveTo>
                      <a:pt x="7" y="49"/>
                    </a:moveTo>
                    <a:lnTo>
                      <a:pt x="7" y="49"/>
                    </a:lnTo>
                    <a:lnTo>
                      <a:pt x="7" y="49"/>
                    </a:lnTo>
                    <a:cubicBezTo>
                      <a:pt x="5" y="49"/>
                      <a:pt x="4" y="49"/>
                      <a:pt x="3" y="48"/>
                    </a:cubicBezTo>
                    <a:lnTo>
                      <a:pt x="3" y="48"/>
                    </a:lnTo>
                    <a:lnTo>
                      <a:pt x="3" y="48"/>
                    </a:lnTo>
                    <a:cubicBezTo>
                      <a:pt x="2" y="48"/>
                      <a:pt x="2" y="47"/>
                      <a:pt x="1" y="46"/>
                    </a:cubicBezTo>
                    <a:cubicBezTo>
                      <a:pt x="0" y="45"/>
                      <a:pt x="0" y="44"/>
                      <a:pt x="0" y="43"/>
                    </a:cubicBezTo>
                    <a:cubicBezTo>
                      <a:pt x="0" y="42"/>
                      <a:pt x="0" y="40"/>
                      <a:pt x="1" y="39"/>
                    </a:cubicBezTo>
                    <a:lnTo>
                      <a:pt x="23" y="3"/>
                    </a:lnTo>
                    <a:lnTo>
                      <a:pt x="23" y="3"/>
                    </a:lnTo>
                    <a:cubicBezTo>
                      <a:pt x="24" y="2"/>
                      <a:pt x="25" y="1"/>
                      <a:pt x="26" y="1"/>
                    </a:cubicBezTo>
                    <a:cubicBezTo>
                      <a:pt x="27" y="0"/>
                      <a:pt x="28" y="0"/>
                      <a:pt x="29" y="0"/>
                    </a:cubicBezTo>
                    <a:cubicBezTo>
                      <a:pt x="30" y="0"/>
                      <a:pt x="31" y="0"/>
                      <a:pt x="32" y="0"/>
                    </a:cubicBezTo>
                    <a:lnTo>
                      <a:pt x="32" y="0"/>
                    </a:lnTo>
                    <a:cubicBezTo>
                      <a:pt x="33" y="1"/>
                      <a:pt x="34" y="2"/>
                      <a:pt x="34" y="3"/>
                    </a:cubicBezTo>
                    <a:cubicBezTo>
                      <a:pt x="35" y="4"/>
                      <a:pt x="35" y="5"/>
                      <a:pt x="35" y="6"/>
                    </a:cubicBezTo>
                    <a:cubicBezTo>
                      <a:pt x="35" y="7"/>
                      <a:pt x="35" y="8"/>
                      <a:pt x="34" y="9"/>
                    </a:cubicBezTo>
                    <a:lnTo>
                      <a:pt x="12" y="46"/>
                    </a:lnTo>
                    <a:lnTo>
                      <a:pt x="12" y="46"/>
                    </a:lnTo>
                    <a:cubicBezTo>
                      <a:pt x="11" y="47"/>
                      <a:pt x="11" y="47"/>
                      <a:pt x="10" y="48"/>
                    </a:cubicBezTo>
                    <a:cubicBezTo>
                      <a:pt x="9" y="48"/>
                      <a:pt x="8" y="49"/>
                      <a:pt x="7" y="4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60">
                <a:extLst>
                  <a:ext uri="{FF2B5EF4-FFF2-40B4-BE49-F238E27FC236}">
                    <a16:creationId xmlns:a16="http://schemas.microsoft.com/office/drawing/2014/main" id="{CDC69DF9-A0D6-714F-F1CB-87E32F304A0E}"/>
                  </a:ext>
                </a:extLst>
              </p:cNvPr>
              <p:cNvSpPr/>
              <p:nvPr/>
            </p:nvSpPr>
            <p:spPr>
              <a:xfrm>
                <a:off x="7468092" y="1057690"/>
                <a:ext cx="287466" cy="38902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1" extrusionOk="0">
                    <a:moveTo>
                      <a:pt x="0" y="0"/>
                    </a:moveTo>
                    <a:cubicBezTo>
                      <a:pt x="0" y="0"/>
                      <a:pt x="207" y="244"/>
                      <a:pt x="198" y="262"/>
                    </a:cubicBezTo>
                    <a:cubicBezTo>
                      <a:pt x="189" y="280"/>
                      <a:pt x="145" y="256"/>
                      <a:pt x="145" y="256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60">
                <a:extLst>
                  <a:ext uri="{FF2B5EF4-FFF2-40B4-BE49-F238E27FC236}">
                    <a16:creationId xmlns:a16="http://schemas.microsoft.com/office/drawing/2014/main" id="{66582893-06DF-7B8D-0539-F839ACA7712B}"/>
                  </a:ext>
                </a:extLst>
              </p:cNvPr>
              <p:cNvSpPr/>
              <p:nvPr/>
            </p:nvSpPr>
            <p:spPr>
              <a:xfrm>
                <a:off x="7394695" y="1173186"/>
                <a:ext cx="281353" cy="24922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81" extrusionOk="0">
                    <a:moveTo>
                      <a:pt x="195" y="179"/>
                    </a:moveTo>
                    <a:lnTo>
                      <a:pt x="195" y="179"/>
                    </a:lnTo>
                    <a:lnTo>
                      <a:pt x="194" y="179"/>
                    </a:lnTo>
                    <a:lnTo>
                      <a:pt x="194" y="179"/>
                    </a:lnTo>
                    <a:lnTo>
                      <a:pt x="194" y="179"/>
                    </a:lnTo>
                    <a:cubicBezTo>
                      <a:pt x="168" y="171"/>
                      <a:pt x="143" y="158"/>
                      <a:pt x="120" y="146"/>
                    </a:cubicBezTo>
                    <a:cubicBezTo>
                      <a:pt x="116" y="143"/>
                      <a:pt x="112" y="141"/>
                      <a:pt x="108" y="139"/>
                    </a:cubicBezTo>
                    <a:cubicBezTo>
                      <a:pt x="50" y="103"/>
                      <a:pt x="12" y="58"/>
                      <a:pt x="0" y="9"/>
                    </a:cubicBez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6" y="1"/>
                      <a:pt x="7" y="1"/>
                    </a:cubicBezTo>
                    <a:cubicBezTo>
                      <a:pt x="8" y="1"/>
                      <a:pt x="9" y="0"/>
                      <a:pt x="10" y="1"/>
                    </a:cubicBezTo>
                    <a:cubicBezTo>
                      <a:pt x="11" y="1"/>
                      <a:pt x="11" y="3"/>
                      <a:pt x="12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41" y="116"/>
                      <a:pt x="196" y="166"/>
                      <a:pt x="198" y="167"/>
                    </a:cubicBezTo>
                    <a:lnTo>
                      <a:pt x="198" y="167"/>
                    </a:lnTo>
                    <a:lnTo>
                      <a:pt x="199" y="167"/>
                    </a:lnTo>
                    <a:cubicBezTo>
                      <a:pt x="200" y="168"/>
                      <a:pt x="201" y="169"/>
                      <a:pt x="201" y="170"/>
                    </a:cubicBezTo>
                    <a:cubicBezTo>
                      <a:pt x="202" y="171"/>
                      <a:pt x="202" y="172"/>
                      <a:pt x="202" y="173"/>
                    </a:cubicBezTo>
                    <a:cubicBezTo>
                      <a:pt x="202" y="174"/>
                      <a:pt x="202" y="175"/>
                      <a:pt x="201" y="176"/>
                    </a:cubicBezTo>
                    <a:cubicBezTo>
                      <a:pt x="201" y="177"/>
                      <a:pt x="200" y="178"/>
                      <a:pt x="199" y="179"/>
                    </a:cubicBezTo>
                    <a:cubicBezTo>
                      <a:pt x="198" y="179"/>
                      <a:pt x="197" y="180"/>
                      <a:pt x="196" y="180"/>
                    </a:cubicBezTo>
                    <a:lnTo>
                      <a:pt x="195" y="17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60">
                <a:extLst>
                  <a:ext uri="{FF2B5EF4-FFF2-40B4-BE49-F238E27FC236}">
                    <a16:creationId xmlns:a16="http://schemas.microsoft.com/office/drawing/2014/main" id="{5CAE7E9E-FEFE-6D95-C66E-C1D20D93C8CB}"/>
                  </a:ext>
                </a:extLst>
              </p:cNvPr>
              <p:cNvSpPr/>
              <p:nvPr/>
            </p:nvSpPr>
            <p:spPr>
              <a:xfrm>
                <a:off x="7119456" y="1215734"/>
                <a:ext cx="55046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20" y="20"/>
                    </a:moveTo>
                    <a:lnTo>
                      <a:pt x="19" y="20"/>
                    </a:lnTo>
                    <a:lnTo>
                      <a:pt x="19" y="20"/>
                    </a:lnTo>
                    <a:cubicBezTo>
                      <a:pt x="15" y="19"/>
                      <a:pt x="11" y="18"/>
                      <a:pt x="8" y="17"/>
                    </a:cubicBezTo>
                    <a:cubicBezTo>
                      <a:pt x="5" y="15"/>
                      <a:pt x="3" y="13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lnTo>
                      <a:pt x="2" y="2"/>
                    </a:ln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lnTo>
                      <a:pt x="11" y="3"/>
                    </a:lnTo>
                    <a:cubicBezTo>
                      <a:pt x="12" y="4"/>
                      <a:pt x="13" y="5"/>
                      <a:pt x="14" y="6"/>
                    </a:cubicBezTo>
                    <a:cubicBezTo>
                      <a:pt x="16" y="6"/>
                      <a:pt x="17" y="7"/>
                      <a:pt x="19" y="7"/>
                    </a:cubicBezTo>
                    <a:lnTo>
                      <a:pt x="19" y="7"/>
                    </a:lnTo>
                    <a:cubicBezTo>
                      <a:pt x="21" y="7"/>
                      <a:pt x="22" y="5"/>
                      <a:pt x="24" y="5"/>
                    </a:cubicBezTo>
                    <a:cubicBezTo>
                      <a:pt x="26" y="4"/>
                      <a:pt x="27" y="3"/>
                      <a:pt x="28" y="2"/>
                    </a:cubicBezTo>
                    <a:lnTo>
                      <a:pt x="28" y="2"/>
                    </a:lnTo>
                    <a:lnTo>
                      <a:pt x="29" y="1"/>
                    </a:lnTo>
                    <a:cubicBezTo>
                      <a:pt x="30" y="1"/>
                      <a:pt x="32" y="0"/>
                      <a:pt x="33" y="0"/>
                    </a:cubicBezTo>
                    <a:cubicBezTo>
                      <a:pt x="35" y="0"/>
                      <a:pt x="35" y="1"/>
                      <a:pt x="36" y="1"/>
                    </a:cubicBezTo>
                    <a:lnTo>
                      <a:pt x="37" y="2"/>
                    </a:lnTo>
                    <a:lnTo>
                      <a:pt x="37" y="2"/>
                    </a:lnTo>
                    <a:cubicBezTo>
                      <a:pt x="38" y="3"/>
                      <a:pt x="38" y="3"/>
                      <a:pt x="38" y="4"/>
                    </a:cubicBezTo>
                    <a:cubicBezTo>
                      <a:pt x="39" y="5"/>
                      <a:pt x="39" y="6"/>
                      <a:pt x="39" y="7"/>
                    </a:cubicBezTo>
                    <a:cubicBezTo>
                      <a:pt x="39" y="8"/>
                      <a:pt x="39" y="8"/>
                      <a:pt x="38" y="10"/>
                    </a:cubicBezTo>
                    <a:cubicBezTo>
                      <a:pt x="38" y="11"/>
                      <a:pt x="38" y="11"/>
                      <a:pt x="37" y="12"/>
                    </a:cubicBezTo>
                    <a:lnTo>
                      <a:pt x="37" y="12"/>
                    </a:lnTo>
                    <a:cubicBezTo>
                      <a:pt x="35" y="13"/>
                      <a:pt x="33" y="15"/>
                      <a:pt x="31" y="16"/>
                    </a:cubicBezTo>
                    <a:cubicBezTo>
                      <a:pt x="28" y="18"/>
                      <a:pt x="24" y="20"/>
                      <a:pt x="20" y="2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60">
                <a:extLst>
                  <a:ext uri="{FF2B5EF4-FFF2-40B4-BE49-F238E27FC236}">
                    <a16:creationId xmlns:a16="http://schemas.microsoft.com/office/drawing/2014/main" id="{DD0E9A4B-29A0-0B60-3240-D4D95644A387}"/>
                  </a:ext>
                </a:extLst>
              </p:cNvPr>
              <p:cNvSpPr/>
              <p:nvPr/>
            </p:nvSpPr>
            <p:spPr>
              <a:xfrm>
                <a:off x="7156154" y="127044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6"/>
                      <a:pt x="5" y="15"/>
                    </a:cubicBezTo>
                    <a:cubicBezTo>
                      <a:pt x="4" y="14"/>
                      <a:pt x="2" y="13"/>
                      <a:pt x="1" y="11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1"/>
                      <a:pt x="9" y="1"/>
                      <a:pt x="10" y="2"/>
                    </a:cubicBezTo>
                    <a:lnTo>
                      <a:pt x="11" y="2"/>
                    </a:lnTo>
                    <a:cubicBezTo>
                      <a:pt x="13" y="5"/>
                      <a:pt x="16" y="4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4" y="0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60">
                <a:extLst>
                  <a:ext uri="{FF2B5EF4-FFF2-40B4-BE49-F238E27FC236}">
                    <a16:creationId xmlns:a16="http://schemas.microsoft.com/office/drawing/2014/main" id="{765255BB-12DC-DBBD-115B-F15BF546539E}"/>
                  </a:ext>
                </a:extLst>
              </p:cNvPr>
              <p:cNvSpPr/>
              <p:nvPr/>
            </p:nvSpPr>
            <p:spPr>
              <a:xfrm>
                <a:off x="7168387" y="1233972"/>
                <a:ext cx="42813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16" y="18"/>
                    </a:moveTo>
                    <a:lnTo>
                      <a:pt x="16" y="18"/>
                    </a:lnTo>
                    <a:cubicBezTo>
                      <a:pt x="13" y="18"/>
                      <a:pt x="10" y="17"/>
                      <a:pt x="7" y="15"/>
                    </a:cubicBezTo>
                    <a:cubicBezTo>
                      <a:pt x="5" y="14"/>
                      <a:pt x="4" y="13"/>
                      <a:pt x="3" y="12"/>
                    </a:cubicBezTo>
                    <a:lnTo>
                      <a:pt x="3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5" y="5"/>
                      <a:pt x="17" y="5"/>
                      <a:pt x="20" y="2"/>
                    </a:cubicBezTo>
                    <a:lnTo>
                      <a:pt x="20" y="2"/>
                    </a:lnTo>
                    <a:lnTo>
                      <a:pt x="21" y="2"/>
                    </a:lnTo>
                    <a:cubicBezTo>
                      <a:pt x="22" y="1"/>
                      <a:pt x="23" y="1"/>
                      <a:pt x="24" y="1"/>
                    </a:cubicBezTo>
                    <a:cubicBezTo>
                      <a:pt x="25" y="1"/>
                      <a:pt x="27" y="1"/>
                      <a:pt x="28" y="2"/>
                    </a:cubicBezTo>
                    <a:lnTo>
                      <a:pt x="29" y="3"/>
                    </a:lnTo>
                    <a:lnTo>
                      <a:pt x="29" y="3"/>
                    </a:lnTo>
                    <a:cubicBezTo>
                      <a:pt x="30" y="4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7"/>
                    </a:cubicBezTo>
                    <a:cubicBezTo>
                      <a:pt x="31" y="8"/>
                      <a:pt x="31" y="10"/>
                      <a:pt x="30" y="11"/>
                    </a:cubicBezTo>
                    <a:cubicBezTo>
                      <a:pt x="30" y="11"/>
                      <a:pt x="29" y="12"/>
                      <a:pt x="28" y="13"/>
                    </a:cubicBezTo>
                    <a:lnTo>
                      <a:pt x="28" y="13"/>
                    </a:lnTo>
                    <a:cubicBezTo>
                      <a:pt x="27" y="13"/>
                      <a:pt x="26" y="14"/>
                      <a:pt x="25" y="15"/>
                    </a:cubicBezTo>
                    <a:cubicBezTo>
                      <a:pt x="22" y="17"/>
                      <a:pt x="19" y="18"/>
                      <a:pt x="16" y="1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60">
                <a:extLst>
                  <a:ext uri="{FF2B5EF4-FFF2-40B4-BE49-F238E27FC236}">
                    <a16:creationId xmlns:a16="http://schemas.microsoft.com/office/drawing/2014/main" id="{73EB9B01-B49B-C56A-7084-82524A5B41DE}"/>
                  </a:ext>
                </a:extLst>
              </p:cNvPr>
              <p:cNvSpPr/>
              <p:nvPr/>
            </p:nvSpPr>
            <p:spPr>
              <a:xfrm>
                <a:off x="7517023" y="156829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0" h="18" extrusionOk="0">
                    <a:moveTo>
                      <a:pt x="15" y="17"/>
                    </a:moveTo>
                    <a:lnTo>
                      <a:pt x="15" y="17"/>
                    </a:lnTo>
                    <a:cubicBezTo>
                      <a:pt x="11" y="17"/>
                      <a:pt x="8" y="16"/>
                      <a:pt x="6" y="15"/>
                    </a:cubicBezTo>
                    <a:cubicBezTo>
                      <a:pt x="4" y="14"/>
                      <a:pt x="3" y="13"/>
                      <a:pt x="2" y="11"/>
                    </a:cubicBezTo>
                    <a:lnTo>
                      <a:pt x="2" y="11"/>
                    </a:lnTo>
                    <a:cubicBezTo>
                      <a:pt x="1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3"/>
                      <a:pt x="2" y="2"/>
                    </a:cubicBez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3" y="5"/>
                      <a:pt x="16" y="4"/>
                      <a:pt x="18" y="2"/>
                    </a:cubicBezTo>
                    <a:lnTo>
                      <a:pt x="18" y="2"/>
                    </a:lnTo>
                    <a:cubicBezTo>
                      <a:pt x="19" y="2"/>
                      <a:pt x="19" y="1"/>
                      <a:pt x="19" y="1"/>
                    </a:cubicBezTo>
                    <a:cubicBezTo>
                      <a:pt x="20" y="1"/>
                      <a:pt x="22" y="0"/>
                      <a:pt x="23" y="0"/>
                    </a:cubicBezTo>
                    <a:cubicBezTo>
                      <a:pt x="25" y="0"/>
                      <a:pt x="25" y="0"/>
                      <a:pt x="26" y="1"/>
                    </a:cubicBezTo>
                    <a:cubicBezTo>
                      <a:pt x="27" y="1"/>
                      <a:pt x="27" y="2"/>
                      <a:pt x="28" y="3"/>
                    </a:cubicBezTo>
                    <a:lnTo>
                      <a:pt x="28" y="3"/>
                    </a:lnTo>
                    <a:lnTo>
                      <a:pt x="28" y="3"/>
                    </a:lnTo>
                    <a:cubicBezTo>
                      <a:pt x="29" y="4"/>
                      <a:pt x="29" y="6"/>
                      <a:pt x="29" y="7"/>
                    </a:cubicBezTo>
                    <a:cubicBezTo>
                      <a:pt x="29" y="8"/>
                      <a:pt x="29" y="8"/>
                      <a:pt x="28" y="10"/>
                    </a:cubicBezTo>
                    <a:cubicBezTo>
                      <a:pt x="28" y="11"/>
                      <a:pt x="27" y="11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4" y="14"/>
                      <a:pt x="23" y="15"/>
                    </a:cubicBezTo>
                    <a:cubicBezTo>
                      <a:pt x="20" y="16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60">
                <a:extLst>
                  <a:ext uri="{FF2B5EF4-FFF2-40B4-BE49-F238E27FC236}">
                    <a16:creationId xmlns:a16="http://schemas.microsoft.com/office/drawing/2014/main" id="{85622E7F-645C-C0BA-82ED-7FDC1A3914CB}"/>
                  </a:ext>
                </a:extLst>
              </p:cNvPr>
              <p:cNvSpPr/>
              <p:nvPr/>
            </p:nvSpPr>
            <p:spPr>
              <a:xfrm>
                <a:off x="7492557" y="1537903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7"/>
                      <a:pt x="5" y="15"/>
                    </a:cubicBezTo>
                    <a:cubicBezTo>
                      <a:pt x="4" y="14"/>
                      <a:pt x="2" y="13"/>
                      <a:pt x="1" y="12"/>
                    </a:cubicBezTo>
                    <a:lnTo>
                      <a:pt x="1" y="12"/>
                    </a:ln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7"/>
                      <a:pt x="1" y="5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0" y="2"/>
                      <a:pt x="11" y="2"/>
                      <a:pt x="11" y="3"/>
                    </a:cubicBezTo>
                    <a:cubicBezTo>
                      <a:pt x="13" y="5"/>
                      <a:pt x="16" y="5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0"/>
                      <a:pt x="22" y="1"/>
                      <a:pt x="23" y="1"/>
                    </a:cubicBezTo>
                    <a:cubicBezTo>
                      <a:pt x="24" y="1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10"/>
                      <a:pt x="29" y="11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4"/>
                      <a:pt x="24" y="15"/>
                    </a:cubicBezTo>
                    <a:cubicBezTo>
                      <a:pt x="21" y="16"/>
                      <a:pt x="18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60">
                <a:extLst>
                  <a:ext uri="{FF2B5EF4-FFF2-40B4-BE49-F238E27FC236}">
                    <a16:creationId xmlns:a16="http://schemas.microsoft.com/office/drawing/2014/main" id="{9CA4C4C0-56C7-1A27-25C5-71BA3CDB43BF}"/>
                  </a:ext>
                </a:extLst>
              </p:cNvPr>
              <p:cNvSpPr/>
              <p:nvPr/>
            </p:nvSpPr>
            <p:spPr>
              <a:xfrm>
                <a:off x="7547603" y="1513588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5" y="17"/>
                    </a:moveTo>
                    <a:lnTo>
                      <a:pt x="15" y="17"/>
                    </a:lnTo>
                    <a:lnTo>
                      <a:pt x="15" y="17"/>
                    </a:lnTo>
                    <a:cubicBezTo>
                      <a:pt x="12" y="17"/>
                      <a:pt x="9" y="16"/>
                      <a:pt x="6" y="15"/>
                    </a:cubicBezTo>
                    <a:cubicBezTo>
                      <a:pt x="4" y="14"/>
                      <a:pt x="3" y="12"/>
                      <a:pt x="2" y="11"/>
                    </a:cubicBezTo>
                    <a:lnTo>
                      <a:pt x="2" y="11"/>
                    </a:lnTo>
                    <a:lnTo>
                      <a:pt x="1" y="11"/>
                    </a:lnTo>
                    <a:cubicBezTo>
                      <a:pt x="1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14" y="4"/>
                      <a:pt x="16" y="4"/>
                      <a:pt x="19" y="2"/>
                    </a:cubicBezTo>
                    <a:lnTo>
                      <a:pt x="19" y="2"/>
                    </a:lnTo>
                    <a:lnTo>
                      <a:pt x="20" y="1"/>
                    </a:lnTo>
                    <a:cubicBezTo>
                      <a:pt x="21" y="1"/>
                      <a:pt x="22" y="0"/>
                      <a:pt x="23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2"/>
                      <a:pt x="28" y="3"/>
                    </a:cubicBezTo>
                    <a:lnTo>
                      <a:pt x="28" y="3"/>
                    </a:lnTo>
                    <a:cubicBezTo>
                      <a:pt x="29" y="3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8"/>
                      <a:pt x="29" y="10"/>
                    </a:cubicBezTo>
                    <a:cubicBezTo>
                      <a:pt x="29" y="11"/>
                      <a:pt x="28" y="11"/>
                      <a:pt x="28" y="12"/>
                    </a:cubicBezTo>
                    <a:lnTo>
                      <a:pt x="28" y="12"/>
                    </a:lnTo>
                    <a:cubicBezTo>
                      <a:pt x="27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60">
                <a:extLst>
                  <a:ext uri="{FF2B5EF4-FFF2-40B4-BE49-F238E27FC236}">
                    <a16:creationId xmlns:a16="http://schemas.microsoft.com/office/drawing/2014/main" id="{BBC36DA6-C43D-9C42-0533-F4E26CC14EE0}"/>
                  </a:ext>
                </a:extLst>
              </p:cNvPr>
              <p:cNvSpPr/>
              <p:nvPr/>
            </p:nvSpPr>
            <p:spPr>
              <a:xfrm>
                <a:off x="7596534" y="130083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7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1"/>
                      <a:pt x="10" y="1"/>
                    </a:cubicBezTo>
                    <a:lnTo>
                      <a:pt x="10" y="2"/>
                    </a:lnTo>
                    <a:cubicBezTo>
                      <a:pt x="35" y="20"/>
                      <a:pt x="45" y="21"/>
                      <a:pt x="49" y="20"/>
                    </a:cubicBezTo>
                    <a:cubicBezTo>
                      <a:pt x="50" y="20"/>
                      <a:pt x="50" y="20"/>
                      <a:pt x="50" y="20"/>
                    </a:cubicBez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29"/>
                      <a:pt x="58" y="31"/>
                      <a:pt x="57" y="32"/>
                    </a:cubicBezTo>
                    <a:cubicBezTo>
                      <a:pt x="55" y="33"/>
                      <a:pt x="53" y="33"/>
                      <a:pt x="51" y="33"/>
                    </a:cubicBezTo>
                    <a:lnTo>
                      <a:pt x="51" y="33"/>
                    </a:lnTo>
                    <a:cubicBezTo>
                      <a:pt x="50" y="34"/>
                      <a:pt x="49" y="34"/>
                      <a:pt x="47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60">
                <a:extLst>
                  <a:ext uri="{FF2B5EF4-FFF2-40B4-BE49-F238E27FC236}">
                    <a16:creationId xmlns:a16="http://schemas.microsoft.com/office/drawing/2014/main" id="{254B042C-7BE6-60B8-CCA3-1F4743691526}"/>
                  </a:ext>
                </a:extLst>
              </p:cNvPr>
              <p:cNvSpPr/>
              <p:nvPr/>
            </p:nvSpPr>
            <p:spPr>
              <a:xfrm>
                <a:off x="7504790" y="1258287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8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1" y="3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0" y="2"/>
                      <a:pt x="11" y="2"/>
                    </a:cubicBezTo>
                    <a:cubicBezTo>
                      <a:pt x="35" y="21"/>
                      <a:pt x="46" y="21"/>
                      <a:pt x="49" y="21"/>
                    </a:cubicBezTo>
                    <a:lnTo>
                      <a:pt x="49" y="21"/>
                    </a:lnTo>
                    <a:cubicBezTo>
                      <a:pt x="50" y="21"/>
                      <a:pt x="50" y="21"/>
                      <a:pt x="51" y="20"/>
                    </a:cubicBezTo>
                    <a:lnTo>
                      <a:pt x="51" y="20"/>
                    </a:ln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30"/>
                      <a:pt x="59" y="31"/>
                      <a:pt x="57" y="32"/>
                    </a:cubicBezTo>
                    <a:cubicBezTo>
                      <a:pt x="55" y="33"/>
                      <a:pt x="53" y="34"/>
                      <a:pt x="51" y="34"/>
                    </a:cubicBezTo>
                    <a:lnTo>
                      <a:pt x="51" y="34"/>
                    </a:lnTo>
                    <a:lnTo>
                      <a:pt x="51" y="34"/>
                    </a:lnTo>
                    <a:cubicBezTo>
                      <a:pt x="50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60">
                <a:extLst>
                  <a:ext uri="{FF2B5EF4-FFF2-40B4-BE49-F238E27FC236}">
                    <a16:creationId xmlns:a16="http://schemas.microsoft.com/office/drawing/2014/main" id="{29DB8A36-3D5E-1DC0-ADBD-9D9DE4A1F8BF}"/>
                  </a:ext>
                </a:extLst>
              </p:cNvPr>
              <p:cNvSpPr/>
              <p:nvPr/>
            </p:nvSpPr>
            <p:spPr>
              <a:xfrm>
                <a:off x="7455859" y="116710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5" extrusionOk="0">
                    <a:moveTo>
                      <a:pt x="48" y="34"/>
                    </a:moveTo>
                    <a:cubicBezTo>
                      <a:pt x="37" y="34"/>
                      <a:pt x="22" y="26"/>
                      <a:pt x="3" y="12"/>
                    </a:cubicBezTo>
                    <a:lnTo>
                      <a:pt x="3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35" y="20"/>
                      <a:pt x="46" y="21"/>
                      <a:pt x="50" y="20"/>
                    </a:cubicBezTo>
                    <a:lnTo>
                      <a:pt x="50" y="20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62" y="28"/>
                    </a:lnTo>
                    <a:lnTo>
                      <a:pt x="62" y="28"/>
                    </a:lnTo>
                    <a:cubicBezTo>
                      <a:pt x="60" y="29"/>
                      <a:pt x="59" y="30"/>
                      <a:pt x="57" y="32"/>
                    </a:cubicBezTo>
                    <a:cubicBezTo>
                      <a:pt x="56" y="32"/>
                      <a:pt x="54" y="33"/>
                      <a:pt x="52" y="33"/>
                    </a:cubicBezTo>
                    <a:lnTo>
                      <a:pt x="52" y="33"/>
                    </a:lnTo>
                    <a:cubicBezTo>
                      <a:pt x="51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60">
                <a:extLst>
                  <a:ext uri="{FF2B5EF4-FFF2-40B4-BE49-F238E27FC236}">
                    <a16:creationId xmlns:a16="http://schemas.microsoft.com/office/drawing/2014/main" id="{04836562-2578-8E82-ED32-19BFA16B9B1C}"/>
                  </a:ext>
                </a:extLst>
              </p:cNvPr>
              <p:cNvSpPr/>
              <p:nvPr/>
            </p:nvSpPr>
            <p:spPr>
              <a:xfrm>
                <a:off x="7559835" y="1252206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" extrusionOk="0">
                    <a:moveTo>
                      <a:pt x="48" y="33"/>
                    </a:moveTo>
                    <a:cubicBezTo>
                      <a:pt x="37" y="33"/>
                      <a:pt x="21" y="26"/>
                      <a:pt x="3" y="11"/>
                    </a:cubicBezTo>
                    <a:lnTo>
                      <a:pt x="3" y="11"/>
                    </a:lnTo>
                    <a:cubicBezTo>
                      <a:pt x="2" y="11"/>
                      <a:pt x="2" y="10"/>
                      <a:pt x="1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lnTo>
                      <a:pt x="11" y="1"/>
                    </a:lnTo>
                    <a:cubicBezTo>
                      <a:pt x="40" y="24"/>
                      <a:pt x="50" y="20"/>
                      <a:pt x="51" y="19"/>
                    </a:cubicBezTo>
                    <a:lnTo>
                      <a:pt x="51" y="19"/>
                    </a:lnTo>
                    <a:lnTo>
                      <a:pt x="52" y="18"/>
                    </a:lnTo>
                    <a:cubicBezTo>
                      <a:pt x="53" y="17"/>
                      <a:pt x="55" y="17"/>
                      <a:pt x="56" y="17"/>
                    </a:cubicBezTo>
                    <a:cubicBezTo>
                      <a:pt x="58" y="17"/>
                      <a:pt x="58" y="17"/>
                      <a:pt x="59" y="18"/>
                    </a:cubicBezTo>
                    <a:cubicBezTo>
                      <a:pt x="60" y="19"/>
                      <a:pt x="61" y="19"/>
                      <a:pt x="61" y="20"/>
                    </a:cubicBezTo>
                    <a:cubicBezTo>
                      <a:pt x="62" y="21"/>
                      <a:pt x="62" y="23"/>
                      <a:pt x="62" y="24"/>
                    </a:cubicBezTo>
                    <a:cubicBezTo>
                      <a:pt x="62" y="25"/>
                      <a:pt x="62" y="26"/>
                      <a:pt x="61" y="27"/>
                    </a:cubicBezTo>
                    <a:lnTo>
                      <a:pt x="61" y="27"/>
                    </a:lnTo>
                    <a:lnTo>
                      <a:pt x="61" y="27"/>
                    </a:lnTo>
                    <a:cubicBezTo>
                      <a:pt x="60" y="29"/>
                      <a:pt x="59" y="30"/>
                      <a:pt x="57" y="31"/>
                    </a:cubicBezTo>
                    <a:cubicBezTo>
                      <a:pt x="55" y="32"/>
                      <a:pt x="53" y="32"/>
                      <a:pt x="52" y="33"/>
                    </a:cubicBezTo>
                    <a:lnTo>
                      <a:pt x="52" y="33"/>
                    </a:lnTo>
                    <a:cubicBezTo>
                      <a:pt x="50" y="33"/>
                      <a:pt x="49" y="33"/>
                      <a:pt x="48" y="3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6" name="Google Shape;3086;p60">
              <a:extLst>
                <a:ext uri="{FF2B5EF4-FFF2-40B4-BE49-F238E27FC236}">
                  <a16:creationId xmlns:a16="http://schemas.microsoft.com/office/drawing/2014/main" id="{9469389C-9C71-D3AB-7014-C55FD36719D3}"/>
                </a:ext>
              </a:extLst>
            </p:cNvPr>
            <p:cNvSpPr/>
            <p:nvPr/>
          </p:nvSpPr>
          <p:spPr>
            <a:xfrm>
              <a:off x="6812275" y="3268808"/>
              <a:ext cx="2331721" cy="1874702"/>
            </a:xfrm>
            <a:custGeom>
              <a:avLst/>
              <a:gdLst/>
              <a:ahLst/>
              <a:cxnLst/>
              <a:rect l="l" t="t" r="r" b="b"/>
              <a:pathLst>
                <a:path w="1684" h="1357" extrusionOk="0">
                  <a:moveTo>
                    <a:pt x="1683" y="0"/>
                  </a:moveTo>
                  <a:lnTo>
                    <a:pt x="1683" y="1356"/>
                  </a:lnTo>
                  <a:lnTo>
                    <a:pt x="0" y="1356"/>
                  </a:lnTo>
                  <a:cubicBezTo>
                    <a:pt x="30" y="1214"/>
                    <a:pt x="139" y="950"/>
                    <a:pt x="534" y="892"/>
                  </a:cubicBezTo>
                  <a:cubicBezTo>
                    <a:pt x="534" y="892"/>
                    <a:pt x="532" y="889"/>
                    <a:pt x="529" y="884"/>
                  </a:cubicBezTo>
                  <a:cubicBezTo>
                    <a:pt x="511" y="852"/>
                    <a:pt x="459" y="745"/>
                    <a:pt x="534" y="708"/>
                  </a:cubicBezTo>
                  <a:cubicBezTo>
                    <a:pt x="622" y="664"/>
                    <a:pt x="718" y="848"/>
                    <a:pt x="718" y="848"/>
                  </a:cubicBezTo>
                  <a:cubicBezTo>
                    <a:pt x="718" y="848"/>
                    <a:pt x="771" y="558"/>
                    <a:pt x="1026" y="558"/>
                  </a:cubicBezTo>
                  <a:cubicBezTo>
                    <a:pt x="1241" y="558"/>
                    <a:pt x="1293" y="721"/>
                    <a:pt x="1304" y="772"/>
                  </a:cubicBezTo>
                  <a:lnTo>
                    <a:pt x="1304" y="772"/>
                  </a:lnTo>
                  <a:cubicBezTo>
                    <a:pt x="1296" y="718"/>
                    <a:pt x="1292" y="663"/>
                    <a:pt x="1292" y="609"/>
                  </a:cubicBezTo>
                  <a:cubicBezTo>
                    <a:pt x="1292" y="566"/>
                    <a:pt x="1294" y="522"/>
                    <a:pt x="1300" y="479"/>
                  </a:cubicBezTo>
                  <a:lnTo>
                    <a:pt x="1300" y="479"/>
                  </a:lnTo>
                  <a:cubicBezTo>
                    <a:pt x="1308" y="416"/>
                    <a:pt x="1324" y="354"/>
                    <a:pt x="1348" y="295"/>
                  </a:cubicBezTo>
                  <a:cubicBezTo>
                    <a:pt x="1402" y="169"/>
                    <a:pt x="1501" y="53"/>
                    <a:pt x="1683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87" name="Google Shape;3087;p60">
              <a:extLst>
                <a:ext uri="{FF2B5EF4-FFF2-40B4-BE49-F238E27FC236}">
                  <a16:creationId xmlns:a16="http://schemas.microsoft.com/office/drawing/2014/main" id="{018C796E-DB98-4BD2-9E58-568DEE86983E}"/>
                </a:ext>
              </a:extLst>
            </p:cNvPr>
            <p:cNvGrpSpPr/>
            <p:nvPr/>
          </p:nvGrpSpPr>
          <p:grpSpPr>
            <a:xfrm>
              <a:off x="6102735" y="4756895"/>
              <a:ext cx="1543820" cy="386615"/>
              <a:chOff x="6102735" y="4749233"/>
              <a:chExt cx="1543820" cy="386615"/>
            </a:xfrm>
          </p:grpSpPr>
          <p:grpSp>
            <p:nvGrpSpPr>
              <p:cNvPr id="3088" name="Google Shape;3088;p60">
                <a:extLst>
                  <a:ext uri="{FF2B5EF4-FFF2-40B4-BE49-F238E27FC236}">
                    <a16:creationId xmlns:a16="http://schemas.microsoft.com/office/drawing/2014/main" id="{FA032073-9E95-6E48-6DF6-4D7BC04ED2F5}"/>
                  </a:ext>
                </a:extLst>
              </p:cNvPr>
              <p:cNvGrpSpPr/>
              <p:nvPr/>
            </p:nvGrpSpPr>
            <p:grpSpPr>
              <a:xfrm flipH="1">
                <a:off x="6102735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89" name="Google Shape;3089;p60">
                  <a:extLst>
                    <a:ext uri="{FF2B5EF4-FFF2-40B4-BE49-F238E27FC236}">
                      <a16:creationId xmlns:a16="http://schemas.microsoft.com/office/drawing/2014/main" id="{191F391B-A767-53AD-9F85-C810D8B6BE59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60">
                  <a:extLst>
                    <a:ext uri="{FF2B5EF4-FFF2-40B4-BE49-F238E27FC236}">
                      <a16:creationId xmlns:a16="http://schemas.microsoft.com/office/drawing/2014/main" id="{2C4579B4-A468-7F82-C661-C90A51D0C1E0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1" name="Google Shape;3091;p60">
                <a:extLst>
                  <a:ext uri="{FF2B5EF4-FFF2-40B4-BE49-F238E27FC236}">
                    <a16:creationId xmlns:a16="http://schemas.microsoft.com/office/drawing/2014/main" id="{954FADE1-1A0B-D92B-B59B-EE99A0CCA045}"/>
                  </a:ext>
                </a:extLst>
              </p:cNvPr>
              <p:cNvGrpSpPr/>
              <p:nvPr/>
            </p:nvGrpSpPr>
            <p:grpSpPr>
              <a:xfrm flipH="1">
                <a:off x="644081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92" name="Google Shape;3092;p60">
                  <a:extLst>
                    <a:ext uri="{FF2B5EF4-FFF2-40B4-BE49-F238E27FC236}">
                      <a16:creationId xmlns:a16="http://schemas.microsoft.com/office/drawing/2014/main" id="{52A3152D-E029-AF44-E434-320949A0CBB7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60">
                  <a:extLst>
                    <a:ext uri="{FF2B5EF4-FFF2-40B4-BE49-F238E27FC236}">
                      <a16:creationId xmlns:a16="http://schemas.microsoft.com/office/drawing/2014/main" id="{727D4AAC-885B-54CC-2FFC-3D01EAB8FD19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94" name="Google Shape;3094;p60">
              <a:extLst>
                <a:ext uri="{FF2B5EF4-FFF2-40B4-BE49-F238E27FC236}">
                  <a16:creationId xmlns:a16="http://schemas.microsoft.com/office/drawing/2014/main" id="{9909F37C-7841-6301-EEE2-62F95275878A}"/>
                </a:ext>
              </a:extLst>
            </p:cNvPr>
            <p:cNvGrpSpPr/>
            <p:nvPr/>
          </p:nvGrpSpPr>
          <p:grpSpPr>
            <a:xfrm flipH="1">
              <a:off x="7804582" y="3572401"/>
              <a:ext cx="1409359" cy="1592757"/>
              <a:chOff x="-1115550" y="2366350"/>
              <a:chExt cx="1461991" cy="1645920"/>
            </a:xfrm>
          </p:grpSpPr>
          <p:sp>
            <p:nvSpPr>
              <p:cNvPr id="3095" name="Google Shape;3095;p60">
                <a:extLst>
                  <a:ext uri="{FF2B5EF4-FFF2-40B4-BE49-F238E27FC236}">
                    <a16:creationId xmlns:a16="http://schemas.microsoft.com/office/drawing/2014/main" id="{3D8651D1-A3A4-7B91-6E6C-E8B5F2CAE62C}"/>
                  </a:ext>
                </a:extLst>
              </p:cNvPr>
              <p:cNvSpPr/>
              <p:nvPr/>
            </p:nvSpPr>
            <p:spPr>
              <a:xfrm>
                <a:off x="-617740" y="2980965"/>
                <a:ext cx="36679" cy="83338"/>
              </a:xfrm>
              <a:custGeom>
                <a:avLst/>
                <a:gdLst/>
                <a:ahLst/>
                <a:cxnLst/>
                <a:rect l="l" t="t" r="r" b="b"/>
                <a:pathLst>
                  <a:path w="29" h="69" extrusionOk="0">
                    <a:moveTo>
                      <a:pt x="22" y="68"/>
                    </a:moveTo>
                    <a:lnTo>
                      <a:pt x="22" y="68"/>
                    </a:lnTo>
                    <a:cubicBezTo>
                      <a:pt x="20" y="68"/>
                      <a:pt x="19" y="68"/>
                      <a:pt x="18" y="67"/>
                    </a:cubicBezTo>
                    <a:cubicBezTo>
                      <a:pt x="16" y="66"/>
                      <a:pt x="17" y="65"/>
                      <a:pt x="16" y="64"/>
                    </a:cubicBezTo>
                    <a:lnTo>
                      <a:pt x="15" y="63"/>
                    </a:lnTo>
                    <a:lnTo>
                      <a:pt x="0" y="9"/>
                    </a:ln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5"/>
                    </a:lnTo>
                    <a:lnTo>
                      <a:pt x="28" y="59"/>
                    </a:lnTo>
                    <a:lnTo>
                      <a:pt x="28" y="59"/>
                    </a:lnTo>
                    <a:cubicBezTo>
                      <a:pt x="28" y="60"/>
                      <a:pt x="28" y="61"/>
                      <a:pt x="28" y="61"/>
                    </a:cubicBezTo>
                    <a:cubicBezTo>
                      <a:pt x="28" y="62"/>
                      <a:pt x="27" y="63"/>
                      <a:pt x="27" y="64"/>
                    </a:cubicBezTo>
                    <a:cubicBezTo>
                      <a:pt x="26" y="65"/>
                      <a:pt x="26" y="66"/>
                      <a:pt x="25" y="67"/>
                    </a:cubicBezTo>
                    <a:cubicBezTo>
                      <a:pt x="24" y="68"/>
                      <a:pt x="24" y="67"/>
                      <a:pt x="23" y="67"/>
                    </a:cubicBezTo>
                    <a:lnTo>
                      <a:pt x="22" y="68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60">
                <a:extLst>
                  <a:ext uri="{FF2B5EF4-FFF2-40B4-BE49-F238E27FC236}">
                    <a16:creationId xmlns:a16="http://schemas.microsoft.com/office/drawing/2014/main" id="{0BD37976-712E-4E1C-9E00-D5B92D67DC14}"/>
                  </a:ext>
                </a:extLst>
              </p:cNvPr>
              <p:cNvSpPr/>
              <p:nvPr/>
            </p:nvSpPr>
            <p:spPr>
              <a:xfrm>
                <a:off x="-879746" y="2366350"/>
                <a:ext cx="576411" cy="163029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382" extrusionOk="0">
                    <a:moveTo>
                      <a:pt x="482" y="1381"/>
                    </a:moveTo>
                    <a:lnTo>
                      <a:pt x="217" y="1381"/>
                    </a:lnTo>
                    <a:cubicBezTo>
                      <a:pt x="217" y="1381"/>
                      <a:pt x="180" y="1250"/>
                      <a:pt x="137" y="1071"/>
                    </a:cubicBezTo>
                    <a:cubicBezTo>
                      <a:pt x="125" y="1020"/>
                      <a:pt x="112" y="965"/>
                      <a:pt x="99" y="908"/>
                    </a:cubicBezTo>
                    <a:cubicBezTo>
                      <a:pt x="93" y="878"/>
                      <a:pt x="86" y="847"/>
                      <a:pt x="80" y="816"/>
                    </a:cubicBezTo>
                    <a:cubicBezTo>
                      <a:pt x="73" y="783"/>
                      <a:pt x="66" y="751"/>
                      <a:pt x="60" y="718"/>
                    </a:cubicBezTo>
                    <a:cubicBezTo>
                      <a:pt x="46" y="647"/>
                      <a:pt x="33" y="576"/>
                      <a:pt x="24" y="508"/>
                    </a:cubicBezTo>
                    <a:cubicBezTo>
                      <a:pt x="19" y="473"/>
                      <a:pt x="14" y="438"/>
                      <a:pt x="11" y="405"/>
                    </a:cubicBezTo>
                    <a:lnTo>
                      <a:pt x="11" y="405"/>
                    </a:lnTo>
                    <a:cubicBezTo>
                      <a:pt x="4" y="348"/>
                      <a:pt x="0" y="291"/>
                      <a:pt x="0" y="234"/>
                    </a:cubicBezTo>
                    <a:lnTo>
                      <a:pt x="0" y="234"/>
                    </a:lnTo>
                    <a:cubicBezTo>
                      <a:pt x="0" y="229"/>
                      <a:pt x="0" y="225"/>
                      <a:pt x="0" y="220"/>
                    </a:cubicBezTo>
                    <a:cubicBezTo>
                      <a:pt x="0" y="181"/>
                      <a:pt x="4" y="141"/>
                      <a:pt x="13" y="103"/>
                    </a:cubicBezTo>
                    <a:cubicBezTo>
                      <a:pt x="21" y="74"/>
                      <a:pt x="33" y="53"/>
                      <a:pt x="49" y="42"/>
                    </a:cubicBezTo>
                    <a:cubicBezTo>
                      <a:pt x="108" y="0"/>
                      <a:pt x="156" y="39"/>
                      <a:pt x="198" y="118"/>
                    </a:cubicBezTo>
                    <a:lnTo>
                      <a:pt x="198" y="118"/>
                    </a:lnTo>
                    <a:cubicBezTo>
                      <a:pt x="218" y="156"/>
                      <a:pt x="235" y="196"/>
                      <a:pt x="249" y="237"/>
                    </a:cubicBezTo>
                    <a:lnTo>
                      <a:pt x="249" y="237"/>
                    </a:lnTo>
                    <a:cubicBezTo>
                      <a:pt x="261" y="273"/>
                      <a:pt x="274" y="312"/>
                      <a:pt x="286" y="351"/>
                    </a:cubicBezTo>
                    <a:cubicBezTo>
                      <a:pt x="296" y="386"/>
                      <a:pt x="306" y="422"/>
                      <a:pt x="317" y="458"/>
                    </a:cubicBezTo>
                    <a:lnTo>
                      <a:pt x="317" y="458"/>
                    </a:lnTo>
                    <a:cubicBezTo>
                      <a:pt x="336" y="526"/>
                      <a:pt x="354" y="593"/>
                      <a:pt x="373" y="652"/>
                    </a:cubicBezTo>
                    <a:cubicBezTo>
                      <a:pt x="382" y="678"/>
                      <a:pt x="391" y="704"/>
                      <a:pt x="400" y="726"/>
                    </a:cubicBezTo>
                    <a:cubicBezTo>
                      <a:pt x="402" y="733"/>
                      <a:pt x="405" y="739"/>
                      <a:pt x="408" y="745"/>
                    </a:cubicBezTo>
                    <a:lnTo>
                      <a:pt x="408" y="745"/>
                    </a:lnTo>
                    <a:cubicBezTo>
                      <a:pt x="425" y="788"/>
                      <a:pt x="439" y="831"/>
                      <a:pt x="448" y="876"/>
                    </a:cubicBezTo>
                    <a:cubicBezTo>
                      <a:pt x="457" y="913"/>
                      <a:pt x="463" y="952"/>
                      <a:pt x="468" y="990"/>
                    </a:cubicBezTo>
                    <a:lnTo>
                      <a:pt x="468" y="990"/>
                    </a:lnTo>
                    <a:cubicBezTo>
                      <a:pt x="480" y="1081"/>
                      <a:pt x="485" y="1173"/>
                      <a:pt x="485" y="1266"/>
                    </a:cubicBezTo>
                    <a:cubicBezTo>
                      <a:pt x="485" y="1304"/>
                      <a:pt x="484" y="1342"/>
                      <a:pt x="482" y="138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60">
                <a:extLst>
                  <a:ext uri="{FF2B5EF4-FFF2-40B4-BE49-F238E27FC236}">
                    <a16:creationId xmlns:a16="http://schemas.microsoft.com/office/drawing/2014/main" id="{5C33019E-EAA5-1102-8ECF-2DF044EB1370}"/>
                  </a:ext>
                </a:extLst>
              </p:cNvPr>
              <p:cNvSpPr/>
              <p:nvPr/>
            </p:nvSpPr>
            <p:spPr>
              <a:xfrm>
                <a:off x="-1115550" y="2928879"/>
                <a:ext cx="586894" cy="107817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911" extrusionOk="0">
                    <a:moveTo>
                      <a:pt x="492" y="906"/>
                    </a:moveTo>
                    <a:lnTo>
                      <a:pt x="248" y="910"/>
                    </a:lnTo>
                    <a:cubicBezTo>
                      <a:pt x="248" y="910"/>
                      <a:pt x="233" y="858"/>
                      <a:pt x="205" y="786"/>
                    </a:cubicBezTo>
                    <a:cubicBezTo>
                      <a:pt x="195" y="758"/>
                      <a:pt x="182" y="727"/>
                      <a:pt x="168" y="694"/>
                    </a:cubicBezTo>
                    <a:cubicBezTo>
                      <a:pt x="154" y="660"/>
                      <a:pt x="137" y="624"/>
                      <a:pt x="119" y="589"/>
                    </a:cubicBezTo>
                    <a:cubicBezTo>
                      <a:pt x="111" y="574"/>
                      <a:pt x="103" y="557"/>
                      <a:pt x="96" y="540"/>
                    </a:cubicBezTo>
                    <a:cubicBezTo>
                      <a:pt x="80" y="506"/>
                      <a:pt x="65" y="469"/>
                      <a:pt x="52" y="430"/>
                    </a:cubicBezTo>
                    <a:lnTo>
                      <a:pt x="52" y="430"/>
                    </a:lnTo>
                    <a:cubicBezTo>
                      <a:pt x="37" y="387"/>
                      <a:pt x="24" y="342"/>
                      <a:pt x="15" y="297"/>
                    </a:cubicBezTo>
                    <a:lnTo>
                      <a:pt x="15" y="297"/>
                    </a:lnTo>
                    <a:cubicBezTo>
                      <a:pt x="5" y="254"/>
                      <a:pt x="0" y="210"/>
                      <a:pt x="0" y="166"/>
                    </a:cubicBezTo>
                    <a:cubicBezTo>
                      <a:pt x="0" y="158"/>
                      <a:pt x="0" y="150"/>
                      <a:pt x="1" y="143"/>
                    </a:cubicBezTo>
                    <a:lnTo>
                      <a:pt x="1" y="143"/>
                    </a:lnTo>
                    <a:cubicBezTo>
                      <a:pt x="2" y="108"/>
                      <a:pt x="11" y="73"/>
                      <a:pt x="27" y="42"/>
                    </a:cubicBezTo>
                    <a:cubicBezTo>
                      <a:pt x="52" y="0"/>
                      <a:pt x="105" y="9"/>
                      <a:pt x="168" y="66"/>
                    </a:cubicBezTo>
                    <a:lnTo>
                      <a:pt x="168" y="66"/>
                    </a:lnTo>
                    <a:cubicBezTo>
                      <a:pt x="193" y="90"/>
                      <a:pt x="215" y="116"/>
                      <a:pt x="235" y="143"/>
                    </a:cubicBezTo>
                    <a:lnTo>
                      <a:pt x="235" y="143"/>
                    </a:lnTo>
                    <a:cubicBezTo>
                      <a:pt x="255" y="171"/>
                      <a:pt x="274" y="200"/>
                      <a:pt x="291" y="229"/>
                    </a:cubicBezTo>
                    <a:cubicBezTo>
                      <a:pt x="303" y="251"/>
                      <a:pt x="315" y="274"/>
                      <a:pt x="326" y="297"/>
                    </a:cubicBezTo>
                    <a:cubicBezTo>
                      <a:pt x="344" y="333"/>
                      <a:pt x="361" y="374"/>
                      <a:pt x="378" y="417"/>
                    </a:cubicBezTo>
                    <a:lnTo>
                      <a:pt x="378" y="417"/>
                    </a:lnTo>
                    <a:cubicBezTo>
                      <a:pt x="403" y="483"/>
                      <a:pt x="424" y="551"/>
                      <a:pt x="441" y="619"/>
                    </a:cubicBezTo>
                    <a:cubicBezTo>
                      <a:pt x="450" y="655"/>
                      <a:pt x="459" y="692"/>
                      <a:pt x="466" y="731"/>
                    </a:cubicBezTo>
                    <a:cubicBezTo>
                      <a:pt x="477" y="786"/>
                      <a:pt x="485" y="845"/>
                      <a:pt x="492" y="90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60">
                <a:extLst>
                  <a:ext uri="{FF2B5EF4-FFF2-40B4-BE49-F238E27FC236}">
                    <a16:creationId xmlns:a16="http://schemas.microsoft.com/office/drawing/2014/main" id="{C30040C5-B887-FC90-CF04-79BAD81F484F}"/>
                  </a:ext>
                </a:extLst>
              </p:cNvPr>
              <p:cNvSpPr/>
              <p:nvPr/>
            </p:nvSpPr>
            <p:spPr>
              <a:xfrm>
                <a:off x="-1115550" y="3095554"/>
                <a:ext cx="141482" cy="223968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0" extrusionOk="0">
                    <a:moveTo>
                      <a:pt x="118" y="138"/>
                    </a:moveTo>
                    <a:cubicBezTo>
                      <a:pt x="117" y="189"/>
                      <a:pt x="60" y="175"/>
                      <a:pt x="15" y="155"/>
                    </a:cubicBezTo>
                    <a:lnTo>
                      <a:pt x="15" y="155"/>
                    </a:lnTo>
                    <a:cubicBezTo>
                      <a:pt x="5" y="112"/>
                      <a:pt x="0" y="68"/>
                      <a:pt x="0" y="23"/>
                    </a:cubicBezTo>
                    <a:cubicBezTo>
                      <a:pt x="0" y="16"/>
                      <a:pt x="0" y="8"/>
                      <a:pt x="1" y="0"/>
                    </a:cubicBezTo>
                    <a:cubicBezTo>
                      <a:pt x="38" y="20"/>
                      <a:pt x="120" y="72"/>
                      <a:pt x="118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60">
                <a:extLst>
                  <a:ext uri="{FF2B5EF4-FFF2-40B4-BE49-F238E27FC236}">
                    <a16:creationId xmlns:a16="http://schemas.microsoft.com/office/drawing/2014/main" id="{07972405-1F9C-666F-0922-7CEF9134BEA2}"/>
                  </a:ext>
                </a:extLst>
              </p:cNvPr>
              <p:cNvSpPr/>
              <p:nvPr/>
            </p:nvSpPr>
            <p:spPr>
              <a:xfrm>
                <a:off x="-1057910" y="3439322"/>
                <a:ext cx="172923" cy="13542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5" extrusionOk="0">
                    <a:moveTo>
                      <a:pt x="44" y="110"/>
                    </a:moveTo>
                    <a:cubicBezTo>
                      <a:pt x="28" y="76"/>
                      <a:pt x="13" y="39"/>
                      <a:pt x="0" y="0"/>
                    </a:cubicBezTo>
                    <a:cubicBezTo>
                      <a:pt x="43" y="14"/>
                      <a:pt x="126" y="46"/>
                      <a:pt x="137" y="83"/>
                    </a:cubicBezTo>
                    <a:cubicBezTo>
                      <a:pt x="146" y="113"/>
                      <a:pt x="90" y="114"/>
                      <a:pt x="44" y="11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60">
                <a:extLst>
                  <a:ext uri="{FF2B5EF4-FFF2-40B4-BE49-F238E27FC236}">
                    <a16:creationId xmlns:a16="http://schemas.microsoft.com/office/drawing/2014/main" id="{667B771E-6CD3-A89C-3CBB-08D60CBAB4C7}"/>
                  </a:ext>
                </a:extLst>
              </p:cNvPr>
              <p:cNvSpPr/>
              <p:nvPr/>
            </p:nvSpPr>
            <p:spPr>
              <a:xfrm>
                <a:off x="-916425" y="3746628"/>
                <a:ext cx="146723" cy="1145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37" y="92"/>
                    </a:moveTo>
                    <a:cubicBezTo>
                      <a:pt x="27" y="64"/>
                      <a:pt x="14" y="33"/>
                      <a:pt x="0" y="0"/>
                    </a:cubicBezTo>
                    <a:cubicBezTo>
                      <a:pt x="47" y="17"/>
                      <a:pt x="105" y="44"/>
                      <a:pt x="115" y="70"/>
                    </a:cubicBezTo>
                    <a:cubicBezTo>
                      <a:pt x="124" y="97"/>
                      <a:pt x="78" y="97"/>
                      <a:pt x="37" y="92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0">
                <a:extLst>
                  <a:ext uri="{FF2B5EF4-FFF2-40B4-BE49-F238E27FC236}">
                    <a16:creationId xmlns:a16="http://schemas.microsoft.com/office/drawing/2014/main" id="{BB0D5399-9DE2-ACA0-175D-50E93753A3F7}"/>
                  </a:ext>
                </a:extLst>
              </p:cNvPr>
              <p:cNvSpPr/>
              <p:nvPr/>
            </p:nvSpPr>
            <p:spPr>
              <a:xfrm>
                <a:off x="-921667" y="3007007"/>
                <a:ext cx="83842" cy="1406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20" extrusionOk="0">
                    <a:moveTo>
                      <a:pt x="68" y="77"/>
                    </a:moveTo>
                    <a:cubicBezTo>
                      <a:pt x="56" y="100"/>
                      <a:pt x="42" y="119"/>
                      <a:pt x="29" y="112"/>
                    </a:cubicBezTo>
                    <a:cubicBezTo>
                      <a:pt x="11" y="101"/>
                      <a:pt x="3" y="42"/>
                      <a:pt x="0" y="0"/>
                    </a:cubicBezTo>
                    <a:lnTo>
                      <a:pt x="0" y="0"/>
                    </a:lnTo>
                    <a:cubicBezTo>
                      <a:pt x="25" y="24"/>
                      <a:pt x="48" y="49"/>
                      <a:pt x="68" y="7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0">
                <a:extLst>
                  <a:ext uri="{FF2B5EF4-FFF2-40B4-BE49-F238E27FC236}">
                    <a16:creationId xmlns:a16="http://schemas.microsoft.com/office/drawing/2014/main" id="{88AEE4D0-3896-2FD2-3215-821F50AAA026}"/>
                  </a:ext>
                </a:extLst>
              </p:cNvPr>
              <p:cNvSpPr/>
              <p:nvPr/>
            </p:nvSpPr>
            <p:spPr>
              <a:xfrm>
                <a:off x="-764464" y="3277854"/>
                <a:ext cx="94322" cy="197927"/>
              </a:xfrm>
              <a:custGeom>
                <a:avLst/>
                <a:gdLst/>
                <a:ahLst/>
                <a:cxnLst/>
                <a:rect l="l" t="t" r="r" b="b"/>
                <a:pathLst>
                  <a:path w="80" h="169" extrusionOk="0">
                    <a:moveTo>
                      <a:pt x="79" y="121"/>
                    </a:moveTo>
                    <a:cubicBezTo>
                      <a:pt x="56" y="147"/>
                      <a:pt x="31" y="168"/>
                      <a:pt x="17" y="150"/>
                    </a:cubicBezTo>
                    <a:cubicBezTo>
                      <a:pt x="0" y="127"/>
                      <a:pt x="13" y="54"/>
                      <a:pt x="26" y="0"/>
                    </a:cubicBezTo>
                    <a:cubicBezTo>
                      <a:pt x="45" y="37"/>
                      <a:pt x="62" y="77"/>
                      <a:pt x="79" y="12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0">
                <a:extLst>
                  <a:ext uri="{FF2B5EF4-FFF2-40B4-BE49-F238E27FC236}">
                    <a16:creationId xmlns:a16="http://schemas.microsoft.com/office/drawing/2014/main" id="{EDFF3D07-D10A-C6FB-36CB-B2A2E90FA4AD}"/>
                  </a:ext>
                </a:extLst>
              </p:cNvPr>
              <p:cNvSpPr/>
              <p:nvPr/>
            </p:nvSpPr>
            <p:spPr>
              <a:xfrm>
                <a:off x="-643939" y="3658084"/>
                <a:ext cx="78600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2" extrusionOk="0">
                    <a:moveTo>
                      <a:pt x="41" y="0"/>
                    </a:moveTo>
                    <a:cubicBezTo>
                      <a:pt x="19" y="42"/>
                      <a:pt x="0" y="91"/>
                      <a:pt x="10" y="113"/>
                    </a:cubicBezTo>
                    <a:cubicBezTo>
                      <a:pt x="18" y="131"/>
                      <a:pt x="42" y="125"/>
                      <a:pt x="66" y="112"/>
                    </a:cubicBezTo>
                    <a:lnTo>
                      <a:pt x="41" y="0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0">
                <a:extLst>
                  <a:ext uri="{FF2B5EF4-FFF2-40B4-BE49-F238E27FC236}">
                    <a16:creationId xmlns:a16="http://schemas.microsoft.com/office/drawing/2014/main" id="{C73B44A8-51DC-2785-AB94-D5B217EE0538}"/>
                  </a:ext>
                </a:extLst>
              </p:cNvPr>
              <p:cNvSpPr/>
              <p:nvPr/>
            </p:nvSpPr>
            <p:spPr>
              <a:xfrm>
                <a:off x="-334774" y="2970548"/>
                <a:ext cx="419209" cy="1036509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76" extrusionOk="0">
                    <a:moveTo>
                      <a:pt x="348" y="267"/>
                    </a:moveTo>
                    <a:lnTo>
                      <a:pt x="348" y="267"/>
                    </a:lnTo>
                    <a:cubicBezTo>
                      <a:pt x="346" y="313"/>
                      <a:pt x="341" y="358"/>
                      <a:pt x="333" y="403"/>
                    </a:cubicBezTo>
                    <a:cubicBezTo>
                      <a:pt x="327" y="440"/>
                      <a:pt x="320" y="479"/>
                      <a:pt x="312" y="517"/>
                    </a:cubicBezTo>
                    <a:cubicBezTo>
                      <a:pt x="300" y="571"/>
                      <a:pt x="288" y="626"/>
                      <a:pt x="276" y="680"/>
                    </a:cubicBezTo>
                    <a:cubicBezTo>
                      <a:pt x="270" y="710"/>
                      <a:pt x="264" y="740"/>
                      <a:pt x="258" y="769"/>
                    </a:cubicBezTo>
                    <a:cubicBezTo>
                      <a:pt x="251" y="806"/>
                      <a:pt x="245" y="841"/>
                      <a:pt x="241" y="875"/>
                    </a:cubicBezTo>
                    <a:lnTo>
                      <a:pt x="0" y="871"/>
                    </a:lnTo>
                    <a:cubicBezTo>
                      <a:pt x="0" y="871"/>
                      <a:pt x="1" y="789"/>
                      <a:pt x="10" y="678"/>
                    </a:cubicBezTo>
                    <a:cubicBezTo>
                      <a:pt x="12" y="647"/>
                      <a:pt x="15" y="614"/>
                      <a:pt x="19" y="580"/>
                    </a:cubicBezTo>
                    <a:cubicBezTo>
                      <a:pt x="23" y="539"/>
                      <a:pt x="28" y="496"/>
                      <a:pt x="34" y="455"/>
                    </a:cubicBezTo>
                    <a:cubicBezTo>
                      <a:pt x="40" y="419"/>
                      <a:pt x="46" y="383"/>
                      <a:pt x="54" y="349"/>
                    </a:cubicBezTo>
                    <a:lnTo>
                      <a:pt x="54" y="349"/>
                    </a:lnTo>
                    <a:cubicBezTo>
                      <a:pt x="63" y="303"/>
                      <a:pt x="77" y="258"/>
                      <a:pt x="93" y="215"/>
                    </a:cubicBezTo>
                    <a:lnTo>
                      <a:pt x="93" y="215"/>
                    </a:lnTo>
                    <a:cubicBezTo>
                      <a:pt x="100" y="199"/>
                      <a:pt x="107" y="184"/>
                      <a:pt x="116" y="169"/>
                    </a:cubicBezTo>
                    <a:lnTo>
                      <a:pt x="116" y="169"/>
                    </a:lnTo>
                    <a:lnTo>
                      <a:pt x="116" y="169"/>
                    </a:lnTo>
                    <a:cubicBezTo>
                      <a:pt x="118" y="165"/>
                      <a:pt x="120" y="161"/>
                      <a:pt x="122" y="158"/>
                    </a:cubicBezTo>
                    <a:cubicBezTo>
                      <a:pt x="126" y="150"/>
                      <a:pt x="131" y="143"/>
                      <a:pt x="136" y="136"/>
                    </a:cubicBezTo>
                    <a:cubicBezTo>
                      <a:pt x="170" y="85"/>
                      <a:pt x="245" y="0"/>
                      <a:pt x="315" y="98"/>
                    </a:cubicBezTo>
                    <a:lnTo>
                      <a:pt x="315" y="98"/>
                    </a:lnTo>
                    <a:cubicBezTo>
                      <a:pt x="318" y="102"/>
                      <a:pt x="319" y="105"/>
                      <a:pt x="322" y="109"/>
                    </a:cubicBezTo>
                    <a:cubicBezTo>
                      <a:pt x="325" y="115"/>
                      <a:pt x="329" y="122"/>
                      <a:pt x="332" y="129"/>
                    </a:cubicBezTo>
                    <a:cubicBezTo>
                      <a:pt x="347" y="165"/>
                      <a:pt x="351" y="213"/>
                      <a:pt x="348" y="26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0">
                <a:extLst>
                  <a:ext uri="{FF2B5EF4-FFF2-40B4-BE49-F238E27FC236}">
                    <a16:creationId xmlns:a16="http://schemas.microsoft.com/office/drawing/2014/main" id="{86AACEFE-624A-B2E0-2BF1-E90F51F9E4C1}"/>
                  </a:ext>
                </a:extLst>
              </p:cNvPr>
              <p:cNvSpPr/>
              <p:nvPr/>
            </p:nvSpPr>
            <p:spPr>
              <a:xfrm>
                <a:off x="-319052" y="3652873"/>
                <a:ext cx="62882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5" extrusionOk="0">
                    <a:moveTo>
                      <a:pt x="9" y="0"/>
                    </a:moveTo>
                    <a:cubicBezTo>
                      <a:pt x="31" y="42"/>
                      <a:pt x="52" y="87"/>
                      <a:pt x="47" y="105"/>
                    </a:cubicBezTo>
                    <a:cubicBezTo>
                      <a:pt x="42" y="124"/>
                      <a:pt x="21" y="114"/>
                      <a:pt x="0" y="99"/>
                    </a:cubicBezTo>
                    <a:cubicBezTo>
                      <a:pt x="3" y="68"/>
                      <a:pt x="5" y="35"/>
                      <a:pt x="9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0">
                <a:extLst>
                  <a:ext uri="{FF2B5EF4-FFF2-40B4-BE49-F238E27FC236}">
                    <a16:creationId xmlns:a16="http://schemas.microsoft.com/office/drawing/2014/main" id="{FEF16425-332E-AE8F-C28A-9309ECA18BC6}"/>
                  </a:ext>
                </a:extLst>
              </p:cNvPr>
              <p:cNvSpPr/>
              <p:nvPr/>
            </p:nvSpPr>
            <p:spPr>
              <a:xfrm>
                <a:off x="-292853" y="3382026"/>
                <a:ext cx="68120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56" h="151" extrusionOk="0">
                    <a:moveTo>
                      <a:pt x="20" y="0"/>
                    </a:moveTo>
                    <a:cubicBezTo>
                      <a:pt x="38" y="59"/>
                      <a:pt x="55" y="128"/>
                      <a:pt x="43" y="140"/>
                    </a:cubicBezTo>
                    <a:cubicBezTo>
                      <a:pt x="31" y="150"/>
                      <a:pt x="14" y="130"/>
                      <a:pt x="0" y="107"/>
                    </a:cubicBezTo>
                    <a:cubicBezTo>
                      <a:pt x="6" y="71"/>
                      <a:pt x="12" y="35"/>
                      <a:pt x="2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0">
                <a:extLst>
                  <a:ext uri="{FF2B5EF4-FFF2-40B4-BE49-F238E27FC236}">
                    <a16:creationId xmlns:a16="http://schemas.microsoft.com/office/drawing/2014/main" id="{6CE1550B-C32F-A453-0539-05909A4D97BA}"/>
                  </a:ext>
                </a:extLst>
              </p:cNvPr>
              <p:cNvSpPr/>
              <p:nvPr/>
            </p:nvSpPr>
            <p:spPr>
              <a:xfrm>
                <a:off x="-219491" y="3132013"/>
                <a:ext cx="62881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52" h="134" extrusionOk="0">
                    <a:moveTo>
                      <a:pt x="42" y="0"/>
                    </a:moveTo>
                    <a:cubicBezTo>
                      <a:pt x="48" y="56"/>
                      <a:pt x="51" y="125"/>
                      <a:pt x="32" y="130"/>
                    </a:cubicBezTo>
                    <a:cubicBezTo>
                      <a:pt x="18" y="133"/>
                      <a:pt x="7" y="108"/>
                      <a:pt x="0" y="79"/>
                    </a:cubicBezTo>
                    <a:lnTo>
                      <a:pt x="0" y="79"/>
                    </a:lnTo>
                    <a:cubicBezTo>
                      <a:pt x="6" y="63"/>
                      <a:pt x="14" y="48"/>
                      <a:pt x="22" y="33"/>
                    </a:cubicBezTo>
                    <a:cubicBezTo>
                      <a:pt x="22" y="33"/>
                      <a:pt x="23" y="33"/>
                      <a:pt x="23" y="32"/>
                    </a:cubicBezTo>
                    <a:lnTo>
                      <a:pt x="23" y="32"/>
                    </a:lnTo>
                    <a:cubicBezTo>
                      <a:pt x="25" y="29"/>
                      <a:pt x="27" y="25"/>
                      <a:pt x="29" y="22"/>
                    </a:cubicBezTo>
                    <a:cubicBezTo>
                      <a:pt x="33" y="14"/>
                      <a:pt x="37" y="7"/>
                      <a:pt x="42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0">
                <a:extLst>
                  <a:ext uri="{FF2B5EF4-FFF2-40B4-BE49-F238E27FC236}">
                    <a16:creationId xmlns:a16="http://schemas.microsoft.com/office/drawing/2014/main" id="{ACAEA1B7-AA75-9C6B-9366-F6FD65C2CDAE}"/>
                  </a:ext>
                </a:extLst>
              </p:cNvPr>
              <p:cNvSpPr/>
              <p:nvPr/>
            </p:nvSpPr>
            <p:spPr>
              <a:xfrm>
                <a:off x="-140887" y="3772673"/>
                <a:ext cx="141481" cy="10937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92" extrusionOk="0">
                    <a:moveTo>
                      <a:pt x="118" y="0"/>
                    </a:moveTo>
                    <a:cubicBezTo>
                      <a:pt x="111" y="30"/>
                      <a:pt x="105" y="60"/>
                      <a:pt x="99" y="89"/>
                    </a:cubicBezTo>
                    <a:cubicBezTo>
                      <a:pt x="62" y="91"/>
                      <a:pt x="8" y="89"/>
                      <a:pt x="4" y="59"/>
                    </a:cubicBezTo>
                    <a:cubicBezTo>
                      <a:pt x="0" y="25"/>
                      <a:pt x="78" y="7"/>
                      <a:pt x="118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0">
                <a:extLst>
                  <a:ext uri="{FF2B5EF4-FFF2-40B4-BE49-F238E27FC236}">
                    <a16:creationId xmlns:a16="http://schemas.microsoft.com/office/drawing/2014/main" id="{28AE848E-5354-F1A8-A849-D57DA5A2AEC1}"/>
                  </a:ext>
                </a:extLst>
              </p:cNvPr>
              <p:cNvSpPr/>
              <p:nvPr/>
            </p:nvSpPr>
            <p:spPr>
              <a:xfrm>
                <a:off x="-88486" y="3444529"/>
                <a:ext cx="1519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51" extrusionOk="0">
                    <a:moveTo>
                      <a:pt x="126" y="0"/>
                    </a:moveTo>
                    <a:cubicBezTo>
                      <a:pt x="120" y="37"/>
                      <a:pt x="113" y="76"/>
                      <a:pt x="105" y="114"/>
                    </a:cubicBezTo>
                    <a:cubicBezTo>
                      <a:pt x="66" y="133"/>
                      <a:pt x="15" y="150"/>
                      <a:pt x="8" y="116"/>
                    </a:cubicBezTo>
                    <a:cubicBezTo>
                      <a:pt x="0" y="72"/>
                      <a:pt x="89" y="20"/>
                      <a:pt x="12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0">
                <a:extLst>
                  <a:ext uri="{FF2B5EF4-FFF2-40B4-BE49-F238E27FC236}">
                    <a16:creationId xmlns:a16="http://schemas.microsoft.com/office/drawing/2014/main" id="{9697495B-1E9F-06D1-FF4A-1D2DBFFB6EAB}"/>
                  </a:ext>
                </a:extLst>
              </p:cNvPr>
              <p:cNvSpPr/>
              <p:nvPr/>
            </p:nvSpPr>
            <p:spPr>
              <a:xfrm>
                <a:off x="-51807" y="3121596"/>
                <a:ext cx="141481" cy="20834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5" extrusionOk="0">
                    <a:moveTo>
                      <a:pt x="114" y="138"/>
                    </a:moveTo>
                    <a:cubicBezTo>
                      <a:pt x="76" y="154"/>
                      <a:pt x="14" y="174"/>
                      <a:pt x="7" y="137"/>
                    </a:cubicBezTo>
                    <a:cubicBezTo>
                      <a:pt x="0" y="98"/>
                      <a:pt x="63" y="33"/>
                      <a:pt x="98" y="0"/>
                    </a:cubicBezTo>
                    <a:cubicBezTo>
                      <a:pt x="113" y="36"/>
                      <a:pt x="117" y="84"/>
                      <a:pt x="114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0">
                <a:extLst>
                  <a:ext uri="{FF2B5EF4-FFF2-40B4-BE49-F238E27FC236}">
                    <a16:creationId xmlns:a16="http://schemas.microsoft.com/office/drawing/2014/main" id="{3A32EFFC-EE4C-9BF7-7D20-E62452C42839}"/>
                  </a:ext>
                </a:extLst>
              </p:cNvPr>
              <p:cNvSpPr/>
              <p:nvPr/>
            </p:nvSpPr>
            <p:spPr>
              <a:xfrm>
                <a:off x="-879746" y="2491356"/>
                <a:ext cx="136244" cy="192717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63" extrusionOk="0">
                    <a:moveTo>
                      <a:pt x="0" y="131"/>
                    </a:moveTo>
                    <a:lnTo>
                      <a:pt x="0" y="131"/>
                    </a:lnTo>
                    <a:cubicBezTo>
                      <a:pt x="0" y="127"/>
                      <a:pt x="0" y="122"/>
                      <a:pt x="0" y="117"/>
                    </a:cubicBezTo>
                    <a:cubicBezTo>
                      <a:pt x="0" y="78"/>
                      <a:pt x="4" y="39"/>
                      <a:pt x="13" y="0"/>
                    </a:cubicBezTo>
                    <a:cubicBezTo>
                      <a:pt x="50" y="32"/>
                      <a:pt x="113" y="94"/>
                      <a:pt x="94" y="130"/>
                    </a:cubicBezTo>
                    <a:cubicBezTo>
                      <a:pt x="78" y="162"/>
                      <a:pt x="32" y="147"/>
                      <a:pt x="0" y="13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0">
                <a:extLst>
                  <a:ext uri="{FF2B5EF4-FFF2-40B4-BE49-F238E27FC236}">
                    <a16:creationId xmlns:a16="http://schemas.microsoft.com/office/drawing/2014/main" id="{EB243ACD-DB1F-21E5-AA97-8F5761C82E15}"/>
                  </a:ext>
                </a:extLst>
              </p:cNvPr>
              <p:cNvSpPr/>
              <p:nvPr/>
            </p:nvSpPr>
            <p:spPr>
              <a:xfrm>
                <a:off x="-864024" y="2845542"/>
                <a:ext cx="125763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8" extrusionOk="0">
                    <a:moveTo>
                      <a:pt x="13" y="104"/>
                    </a:moveTo>
                    <a:cubicBezTo>
                      <a:pt x="8" y="69"/>
                      <a:pt x="3" y="33"/>
                      <a:pt x="0" y="0"/>
                    </a:cubicBezTo>
                    <a:cubicBezTo>
                      <a:pt x="38" y="22"/>
                      <a:pt x="90" y="56"/>
                      <a:pt x="96" y="85"/>
                    </a:cubicBezTo>
                    <a:cubicBezTo>
                      <a:pt x="103" y="117"/>
                      <a:pt x="50" y="111"/>
                      <a:pt x="13" y="104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0">
                <a:extLst>
                  <a:ext uri="{FF2B5EF4-FFF2-40B4-BE49-F238E27FC236}">
                    <a16:creationId xmlns:a16="http://schemas.microsoft.com/office/drawing/2014/main" id="{28FFEEF6-ED34-D465-0E0D-8C9DF5764186}"/>
                  </a:ext>
                </a:extLst>
              </p:cNvPr>
              <p:cNvSpPr/>
              <p:nvPr/>
            </p:nvSpPr>
            <p:spPr>
              <a:xfrm>
                <a:off x="-654419" y="2506981"/>
                <a:ext cx="733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62" h="149" extrusionOk="0">
                    <a:moveTo>
                      <a:pt x="10" y="0"/>
                    </a:moveTo>
                    <a:lnTo>
                      <a:pt x="10" y="0"/>
                    </a:lnTo>
                    <a:cubicBezTo>
                      <a:pt x="30" y="38"/>
                      <a:pt x="47" y="78"/>
                      <a:pt x="61" y="119"/>
                    </a:cubicBezTo>
                    <a:lnTo>
                      <a:pt x="61" y="119"/>
                    </a:lnTo>
                    <a:cubicBezTo>
                      <a:pt x="45" y="137"/>
                      <a:pt x="29" y="148"/>
                      <a:pt x="18" y="136"/>
                    </a:cubicBezTo>
                    <a:cubicBezTo>
                      <a:pt x="0" y="118"/>
                      <a:pt x="4" y="50"/>
                      <a:pt x="1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0">
                <a:extLst>
                  <a:ext uri="{FF2B5EF4-FFF2-40B4-BE49-F238E27FC236}">
                    <a16:creationId xmlns:a16="http://schemas.microsoft.com/office/drawing/2014/main" id="{22DCA1D2-2C91-955D-E95D-4606AF425617}"/>
                  </a:ext>
                </a:extLst>
              </p:cNvPr>
              <p:cNvSpPr/>
              <p:nvPr/>
            </p:nvSpPr>
            <p:spPr>
              <a:xfrm>
                <a:off x="-596780" y="2783038"/>
                <a:ext cx="94322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79" h="152" extrusionOk="0">
                    <a:moveTo>
                      <a:pt x="47" y="0"/>
                    </a:moveTo>
                    <a:cubicBezTo>
                      <a:pt x="57" y="35"/>
                      <a:pt x="67" y="71"/>
                      <a:pt x="78" y="107"/>
                    </a:cubicBezTo>
                    <a:lnTo>
                      <a:pt x="78" y="107"/>
                    </a:lnTo>
                    <a:cubicBezTo>
                      <a:pt x="56" y="134"/>
                      <a:pt x="34" y="151"/>
                      <a:pt x="20" y="129"/>
                    </a:cubicBezTo>
                    <a:cubicBezTo>
                      <a:pt x="0" y="99"/>
                      <a:pt x="23" y="43"/>
                      <a:pt x="47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0">
                <a:extLst>
                  <a:ext uri="{FF2B5EF4-FFF2-40B4-BE49-F238E27FC236}">
                    <a16:creationId xmlns:a16="http://schemas.microsoft.com/office/drawing/2014/main" id="{E95E3EA6-AA72-5064-AA66-3F1193D0154D}"/>
                  </a:ext>
                </a:extLst>
              </p:cNvPr>
              <p:cNvSpPr/>
              <p:nvPr/>
            </p:nvSpPr>
            <p:spPr>
              <a:xfrm>
                <a:off x="-471017" y="3137223"/>
                <a:ext cx="68120" cy="119796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2" extrusionOk="0">
                    <a:moveTo>
                      <a:pt x="31" y="0"/>
                    </a:moveTo>
                    <a:cubicBezTo>
                      <a:pt x="40" y="27"/>
                      <a:pt x="49" y="52"/>
                      <a:pt x="58" y="75"/>
                    </a:cubicBezTo>
                    <a:cubicBezTo>
                      <a:pt x="39" y="91"/>
                      <a:pt x="21" y="101"/>
                      <a:pt x="11" y="86"/>
                    </a:cubicBezTo>
                    <a:cubicBezTo>
                      <a:pt x="0" y="68"/>
                      <a:pt x="14" y="33"/>
                      <a:pt x="31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0">
                <a:extLst>
                  <a:ext uri="{FF2B5EF4-FFF2-40B4-BE49-F238E27FC236}">
                    <a16:creationId xmlns:a16="http://schemas.microsoft.com/office/drawing/2014/main" id="{66FE1E53-8A8C-59CA-B414-C88B40A37ABB}"/>
                  </a:ext>
                </a:extLst>
              </p:cNvPr>
              <p:cNvSpPr/>
              <p:nvPr/>
            </p:nvSpPr>
            <p:spPr>
              <a:xfrm>
                <a:off x="-381933" y="3402860"/>
                <a:ext cx="57640" cy="187510"/>
              </a:xfrm>
              <a:custGeom>
                <a:avLst/>
                <a:gdLst/>
                <a:ahLst/>
                <a:cxnLst/>
                <a:rect l="l" t="t" r="r" b="b"/>
                <a:pathLst>
                  <a:path w="50" h="160" extrusionOk="0">
                    <a:moveTo>
                      <a:pt x="49" y="113"/>
                    </a:moveTo>
                    <a:cubicBezTo>
                      <a:pt x="36" y="142"/>
                      <a:pt x="25" y="159"/>
                      <a:pt x="18" y="154"/>
                    </a:cubicBezTo>
                    <a:cubicBezTo>
                      <a:pt x="0" y="140"/>
                      <a:pt x="16" y="55"/>
                      <a:pt x="29" y="0"/>
                    </a:cubicBezTo>
                    <a:cubicBezTo>
                      <a:pt x="38" y="37"/>
                      <a:pt x="44" y="75"/>
                      <a:pt x="49" y="113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0">
                <a:extLst>
                  <a:ext uri="{FF2B5EF4-FFF2-40B4-BE49-F238E27FC236}">
                    <a16:creationId xmlns:a16="http://schemas.microsoft.com/office/drawing/2014/main" id="{3E31C127-72CE-D4E1-F34A-EC8BC689E148}"/>
                  </a:ext>
                </a:extLst>
              </p:cNvPr>
              <p:cNvSpPr/>
              <p:nvPr/>
            </p:nvSpPr>
            <p:spPr>
              <a:xfrm>
                <a:off x="-816865" y="3132013"/>
                <a:ext cx="293446" cy="88025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744" extrusionOk="0"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2"/>
                    </a:lnTo>
                    <a:cubicBezTo>
                      <a:pt x="239" y="742"/>
                      <a:pt x="238" y="743"/>
                      <a:pt x="237" y="742"/>
                    </a:cubicBezTo>
                    <a:cubicBezTo>
                      <a:pt x="236" y="741"/>
                      <a:pt x="235" y="740"/>
                      <a:pt x="235" y="739"/>
                    </a:cubicBezTo>
                    <a:cubicBezTo>
                      <a:pt x="234" y="738"/>
                      <a:pt x="234" y="737"/>
                      <a:pt x="234" y="736"/>
                    </a:cubicBezTo>
                    <a:lnTo>
                      <a:pt x="234" y="736"/>
                    </a:lnTo>
                    <a:cubicBezTo>
                      <a:pt x="221" y="555"/>
                      <a:pt x="178" y="377"/>
                      <a:pt x="106" y="210"/>
                    </a:cubicBezTo>
                    <a:lnTo>
                      <a:pt x="106" y="210"/>
                    </a:lnTo>
                    <a:cubicBezTo>
                      <a:pt x="86" y="161"/>
                      <a:pt x="62" y="113"/>
                      <a:pt x="35" y="66"/>
                    </a:cubicBezTo>
                    <a:cubicBezTo>
                      <a:pt x="24" y="48"/>
                      <a:pt x="13" y="29"/>
                      <a:pt x="1" y="11"/>
                    </a:cubicBezTo>
                    <a:lnTo>
                      <a:pt x="1" y="11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2" y="4"/>
                    </a:lnTo>
                    <a:lnTo>
                      <a:pt x="12" y="4"/>
                    </a:lnTo>
                    <a:cubicBezTo>
                      <a:pt x="24" y="22"/>
                      <a:pt x="36" y="42"/>
                      <a:pt x="47" y="61"/>
                    </a:cubicBezTo>
                    <a:cubicBezTo>
                      <a:pt x="74" y="107"/>
                      <a:pt x="98" y="155"/>
                      <a:pt x="118" y="205"/>
                    </a:cubicBezTo>
                    <a:lnTo>
                      <a:pt x="118" y="205"/>
                    </a:lnTo>
                    <a:cubicBezTo>
                      <a:pt x="190" y="373"/>
                      <a:pt x="234" y="552"/>
                      <a:pt x="247" y="735"/>
                    </a:cubicBezTo>
                    <a:lnTo>
                      <a:pt x="247" y="735"/>
                    </a:lnTo>
                    <a:lnTo>
                      <a:pt x="247" y="736"/>
                    </a:lnTo>
                    <a:cubicBezTo>
                      <a:pt x="247" y="737"/>
                      <a:pt x="246" y="738"/>
                      <a:pt x="246" y="739"/>
                    </a:cubicBezTo>
                    <a:cubicBezTo>
                      <a:pt x="245" y="740"/>
                      <a:pt x="245" y="741"/>
                      <a:pt x="244" y="741"/>
                    </a:cubicBezTo>
                    <a:cubicBezTo>
                      <a:pt x="242" y="742"/>
                      <a:pt x="242" y="742"/>
                      <a:pt x="241" y="742"/>
                    </a:cubicBezTo>
                    <a:lnTo>
                      <a:pt x="240" y="74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0">
                <a:extLst>
                  <a:ext uri="{FF2B5EF4-FFF2-40B4-BE49-F238E27FC236}">
                    <a16:creationId xmlns:a16="http://schemas.microsoft.com/office/drawing/2014/main" id="{28F69B58-DCAE-2F5D-8038-FF4BDEA67E49}"/>
                  </a:ext>
                </a:extLst>
              </p:cNvPr>
              <p:cNvSpPr/>
              <p:nvPr/>
            </p:nvSpPr>
            <p:spPr>
              <a:xfrm>
                <a:off x="-340012" y="3689335"/>
                <a:ext cx="36679" cy="31772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69" extrusionOk="0">
                    <a:moveTo>
                      <a:pt x="8" y="268"/>
                    </a:moveTo>
                    <a:lnTo>
                      <a:pt x="8" y="268"/>
                    </a:lnTo>
                    <a:lnTo>
                      <a:pt x="8" y="268"/>
                    </a:lnTo>
                    <a:cubicBezTo>
                      <a:pt x="6" y="268"/>
                      <a:pt x="5" y="268"/>
                      <a:pt x="4" y="267"/>
                    </a:cubicBezTo>
                    <a:cubicBezTo>
                      <a:pt x="3" y="266"/>
                      <a:pt x="2" y="266"/>
                      <a:pt x="2" y="265"/>
                    </a:cubicBezTo>
                    <a:cubicBezTo>
                      <a:pt x="1" y="264"/>
                      <a:pt x="1" y="263"/>
                      <a:pt x="1" y="262"/>
                    </a:cubicBezTo>
                    <a:cubicBezTo>
                      <a:pt x="0" y="170"/>
                      <a:pt x="16" y="7"/>
                      <a:pt x="16" y="5"/>
                    </a:cubicBezTo>
                    <a:lnTo>
                      <a:pt x="16" y="5"/>
                    </a:lnTo>
                    <a:cubicBezTo>
                      <a:pt x="16" y="5"/>
                      <a:pt x="16" y="4"/>
                      <a:pt x="17" y="3"/>
                    </a:cubicBezTo>
                    <a:cubicBezTo>
                      <a:pt x="17" y="2"/>
                      <a:pt x="18" y="2"/>
                      <a:pt x="19" y="1"/>
                    </a:cubicBezTo>
                    <a:cubicBezTo>
                      <a:pt x="20" y="1"/>
                      <a:pt x="21" y="0"/>
                      <a:pt x="23" y="0"/>
                    </a:cubicBezTo>
                    <a:cubicBezTo>
                      <a:pt x="24" y="0"/>
                      <a:pt x="25" y="1"/>
                      <a:pt x="26" y="1"/>
                    </a:cubicBezTo>
                    <a:cubicBezTo>
                      <a:pt x="27" y="2"/>
                      <a:pt x="27" y="2"/>
                      <a:pt x="28" y="3"/>
                    </a:cubicBezTo>
                    <a:cubicBezTo>
                      <a:pt x="28" y="4"/>
                      <a:pt x="29" y="5"/>
                      <a:pt x="29" y="7"/>
                    </a:cubicBezTo>
                    <a:lnTo>
                      <a:pt x="29" y="7"/>
                    </a:lnTo>
                    <a:cubicBezTo>
                      <a:pt x="29" y="8"/>
                      <a:pt x="13" y="170"/>
                      <a:pt x="14" y="262"/>
                    </a:cubicBezTo>
                    <a:lnTo>
                      <a:pt x="14" y="262"/>
                    </a:lnTo>
                    <a:lnTo>
                      <a:pt x="14" y="262"/>
                    </a:lnTo>
                    <a:cubicBezTo>
                      <a:pt x="14" y="263"/>
                      <a:pt x="13" y="264"/>
                      <a:pt x="13" y="265"/>
                    </a:cubicBezTo>
                    <a:cubicBezTo>
                      <a:pt x="12" y="266"/>
                      <a:pt x="12" y="266"/>
                      <a:pt x="11" y="267"/>
                    </a:cubicBezTo>
                    <a:cubicBezTo>
                      <a:pt x="10" y="268"/>
                      <a:pt x="9" y="268"/>
                      <a:pt x="8" y="26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0">
                <a:extLst>
                  <a:ext uri="{FF2B5EF4-FFF2-40B4-BE49-F238E27FC236}">
                    <a16:creationId xmlns:a16="http://schemas.microsoft.com/office/drawing/2014/main" id="{125BDDF2-4AD0-BC5C-775C-2E45F55425F2}"/>
                  </a:ext>
                </a:extLst>
              </p:cNvPr>
              <p:cNvSpPr/>
              <p:nvPr/>
            </p:nvSpPr>
            <p:spPr>
              <a:xfrm>
                <a:off x="-1068391" y="2965338"/>
                <a:ext cx="424446" cy="104172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884" extrusionOk="0">
                    <a:moveTo>
                      <a:pt x="351" y="883"/>
                    </a:moveTo>
                    <a:lnTo>
                      <a:pt x="351" y="883"/>
                    </a:lnTo>
                    <a:lnTo>
                      <a:pt x="351" y="883"/>
                    </a:lnTo>
                    <a:cubicBezTo>
                      <a:pt x="350" y="883"/>
                      <a:pt x="349" y="883"/>
                      <a:pt x="348" y="882"/>
                    </a:cubicBezTo>
                    <a:cubicBezTo>
                      <a:pt x="347" y="881"/>
                      <a:pt x="345" y="881"/>
                      <a:pt x="345" y="880"/>
                    </a:cubicBezTo>
                    <a:cubicBezTo>
                      <a:pt x="344" y="879"/>
                      <a:pt x="345" y="878"/>
                      <a:pt x="345" y="877"/>
                    </a:cubicBezTo>
                    <a:cubicBezTo>
                      <a:pt x="333" y="743"/>
                      <a:pt x="263" y="567"/>
                      <a:pt x="207" y="425"/>
                    </a:cubicBezTo>
                    <a:cubicBezTo>
                      <a:pt x="193" y="390"/>
                      <a:pt x="181" y="358"/>
                      <a:pt x="169" y="328"/>
                    </a:cubicBezTo>
                    <a:cubicBezTo>
                      <a:pt x="111" y="173"/>
                      <a:pt x="2" y="12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9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4" y="0"/>
                      <a:pt x="4" y="0"/>
                      <a:pt x="6" y="0"/>
                    </a:cubicBezTo>
                    <a:cubicBezTo>
                      <a:pt x="7" y="0"/>
                      <a:pt x="8" y="0"/>
                      <a:pt x="10" y="1"/>
                    </a:cubicBezTo>
                    <a:cubicBezTo>
                      <a:pt x="11" y="2"/>
                      <a:pt x="11" y="2"/>
                      <a:pt x="12" y="3"/>
                    </a:cubicBezTo>
                    <a:cubicBezTo>
                      <a:pt x="13" y="4"/>
                      <a:pt x="123" y="167"/>
                      <a:pt x="182" y="323"/>
                    </a:cubicBezTo>
                    <a:cubicBezTo>
                      <a:pt x="193" y="353"/>
                      <a:pt x="206" y="385"/>
                      <a:pt x="219" y="420"/>
                    </a:cubicBezTo>
                    <a:cubicBezTo>
                      <a:pt x="276" y="563"/>
                      <a:pt x="346" y="741"/>
                      <a:pt x="358" y="876"/>
                    </a:cubicBezTo>
                    <a:lnTo>
                      <a:pt x="358" y="876"/>
                    </a:lnTo>
                    <a:lnTo>
                      <a:pt x="358" y="877"/>
                    </a:lnTo>
                    <a:cubicBezTo>
                      <a:pt x="358" y="878"/>
                      <a:pt x="357" y="879"/>
                      <a:pt x="357" y="880"/>
                    </a:cubicBezTo>
                    <a:cubicBezTo>
                      <a:pt x="356" y="881"/>
                      <a:pt x="355" y="882"/>
                      <a:pt x="354" y="883"/>
                    </a:cubicBezTo>
                    <a:cubicBezTo>
                      <a:pt x="354" y="883"/>
                      <a:pt x="353" y="883"/>
                      <a:pt x="352" y="883"/>
                    </a:cubicBezTo>
                    <a:lnTo>
                      <a:pt x="351" y="88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0">
                <a:extLst>
                  <a:ext uri="{FF2B5EF4-FFF2-40B4-BE49-F238E27FC236}">
                    <a16:creationId xmlns:a16="http://schemas.microsoft.com/office/drawing/2014/main" id="{363CC0FC-4712-F16D-D9B5-D0A81AEA9B38}"/>
                  </a:ext>
                </a:extLst>
              </p:cNvPr>
              <p:cNvSpPr/>
              <p:nvPr/>
            </p:nvSpPr>
            <p:spPr>
              <a:xfrm>
                <a:off x="-790662" y="2444477"/>
                <a:ext cx="413968" cy="15677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28" extrusionOk="0">
                    <a:moveTo>
                      <a:pt x="307" y="1327"/>
                    </a:moveTo>
                    <a:lnTo>
                      <a:pt x="306" y="1327"/>
                    </a:lnTo>
                    <a:lnTo>
                      <a:pt x="306" y="1327"/>
                    </a:lnTo>
                    <a:cubicBezTo>
                      <a:pt x="305" y="1327"/>
                      <a:pt x="304" y="1327"/>
                      <a:pt x="304" y="1326"/>
                    </a:cubicBezTo>
                    <a:cubicBezTo>
                      <a:pt x="303" y="1325"/>
                      <a:pt x="302" y="1325"/>
                      <a:pt x="301" y="1324"/>
                    </a:cubicBezTo>
                    <a:cubicBezTo>
                      <a:pt x="300" y="1323"/>
                      <a:pt x="300" y="1322"/>
                      <a:pt x="300" y="1321"/>
                    </a:cubicBezTo>
                    <a:cubicBezTo>
                      <a:pt x="300" y="1320"/>
                      <a:pt x="300" y="1320"/>
                      <a:pt x="300" y="1320"/>
                    </a:cubicBezTo>
                    <a:cubicBezTo>
                      <a:pt x="335" y="1111"/>
                      <a:pt x="274" y="848"/>
                      <a:pt x="234" y="710"/>
                    </a:cubicBezTo>
                    <a:cubicBezTo>
                      <a:pt x="216" y="647"/>
                      <a:pt x="197" y="588"/>
                      <a:pt x="178" y="531"/>
                    </a:cubicBezTo>
                    <a:cubicBezTo>
                      <a:pt x="148" y="442"/>
                      <a:pt x="123" y="365"/>
                      <a:pt x="112" y="298"/>
                    </a:cubicBezTo>
                    <a:cubicBezTo>
                      <a:pt x="93" y="193"/>
                      <a:pt x="2" y="12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2"/>
                      <a:pt x="3" y="1"/>
                    </a:cubicBezTo>
                    <a:lnTo>
                      <a:pt x="4" y="1"/>
                    </a:lnTo>
                    <a:lnTo>
                      <a:pt x="4" y="1"/>
                    </a:ln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4"/>
                    </a:lnTo>
                    <a:cubicBezTo>
                      <a:pt x="16" y="11"/>
                      <a:pt x="106" y="188"/>
                      <a:pt x="125" y="296"/>
                    </a:cubicBezTo>
                    <a:cubicBezTo>
                      <a:pt x="136" y="361"/>
                      <a:pt x="161" y="438"/>
                      <a:pt x="190" y="527"/>
                    </a:cubicBezTo>
                    <a:cubicBezTo>
                      <a:pt x="209" y="584"/>
                      <a:pt x="229" y="643"/>
                      <a:pt x="247" y="706"/>
                    </a:cubicBezTo>
                    <a:cubicBezTo>
                      <a:pt x="286" y="845"/>
                      <a:pt x="348" y="1110"/>
                      <a:pt x="313" y="1322"/>
                    </a:cubicBezTo>
                    <a:lnTo>
                      <a:pt x="313" y="1322"/>
                    </a:lnTo>
                    <a:cubicBezTo>
                      <a:pt x="313" y="1323"/>
                      <a:pt x="312" y="1323"/>
                      <a:pt x="312" y="1324"/>
                    </a:cubicBezTo>
                    <a:cubicBezTo>
                      <a:pt x="311" y="1325"/>
                      <a:pt x="311" y="1326"/>
                      <a:pt x="310" y="1326"/>
                    </a:cubicBezTo>
                    <a:cubicBezTo>
                      <a:pt x="308" y="1327"/>
                      <a:pt x="308" y="1327"/>
                      <a:pt x="307" y="13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0">
                <a:extLst>
                  <a:ext uri="{FF2B5EF4-FFF2-40B4-BE49-F238E27FC236}">
                    <a16:creationId xmlns:a16="http://schemas.microsoft.com/office/drawing/2014/main" id="{3801BE1C-E535-9EF7-4DC3-A65BF3423A65}"/>
                  </a:ext>
                </a:extLst>
              </p:cNvPr>
              <p:cNvSpPr/>
              <p:nvPr/>
            </p:nvSpPr>
            <p:spPr>
              <a:xfrm>
                <a:off x="-250932" y="3059093"/>
                <a:ext cx="220084" cy="9531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807" extrusionOk="0">
                    <a:moveTo>
                      <a:pt x="7" y="806"/>
                    </a:moveTo>
                    <a:lnTo>
                      <a:pt x="5" y="806"/>
                    </a:lnTo>
                    <a:lnTo>
                      <a:pt x="5" y="806"/>
                    </a:lnTo>
                    <a:lnTo>
                      <a:pt x="4" y="806"/>
                    </a:lnTo>
                    <a:cubicBezTo>
                      <a:pt x="3" y="805"/>
                      <a:pt x="1" y="804"/>
                      <a:pt x="1" y="803"/>
                    </a:cubicBezTo>
                    <a:cubicBezTo>
                      <a:pt x="0" y="802"/>
                      <a:pt x="0" y="801"/>
                      <a:pt x="0" y="800"/>
                    </a:cubicBezTo>
                    <a:cubicBezTo>
                      <a:pt x="0" y="799"/>
                      <a:pt x="0" y="799"/>
                      <a:pt x="1" y="798"/>
                    </a:cubicBezTo>
                    <a:lnTo>
                      <a:pt x="1" y="798"/>
                    </a:lnTo>
                    <a:cubicBezTo>
                      <a:pt x="31" y="657"/>
                      <a:pt x="52" y="515"/>
                      <a:pt x="63" y="371"/>
                    </a:cubicBezTo>
                    <a:lnTo>
                      <a:pt x="63" y="371"/>
                    </a:lnTo>
                    <a:cubicBezTo>
                      <a:pt x="69" y="276"/>
                      <a:pt x="90" y="182"/>
                      <a:pt x="125" y="94"/>
                    </a:cubicBezTo>
                    <a:lnTo>
                      <a:pt x="125" y="94"/>
                    </a:lnTo>
                    <a:cubicBezTo>
                      <a:pt x="133" y="73"/>
                      <a:pt x="143" y="53"/>
                      <a:pt x="154" y="34"/>
                    </a:cubicBezTo>
                    <a:cubicBezTo>
                      <a:pt x="160" y="23"/>
                      <a:pt x="167" y="13"/>
                      <a:pt x="174" y="3"/>
                    </a:cubicBezTo>
                    <a:lnTo>
                      <a:pt x="174" y="3"/>
                    </a:lnTo>
                    <a:cubicBezTo>
                      <a:pt x="174" y="2"/>
                      <a:pt x="175" y="2"/>
                      <a:pt x="176" y="1"/>
                    </a:cubicBezTo>
                    <a:cubicBezTo>
                      <a:pt x="177" y="0"/>
                      <a:pt x="178" y="0"/>
                      <a:pt x="179" y="0"/>
                    </a:cubicBezTo>
                    <a:cubicBezTo>
                      <a:pt x="180" y="0"/>
                      <a:pt x="181" y="1"/>
                      <a:pt x="182" y="1"/>
                    </a:cubicBezTo>
                    <a:cubicBezTo>
                      <a:pt x="183" y="2"/>
                      <a:pt x="184" y="2"/>
                      <a:pt x="185" y="3"/>
                    </a:cubicBezTo>
                    <a:cubicBezTo>
                      <a:pt x="185" y="4"/>
                      <a:pt x="186" y="6"/>
                      <a:pt x="186" y="7"/>
                    </a:cubicBezTo>
                    <a:cubicBezTo>
                      <a:pt x="186" y="9"/>
                      <a:pt x="185" y="9"/>
                      <a:pt x="185" y="10"/>
                    </a:cubicBezTo>
                    <a:cubicBezTo>
                      <a:pt x="185" y="10"/>
                      <a:pt x="184" y="10"/>
                      <a:pt x="184" y="11"/>
                    </a:cubicBezTo>
                    <a:lnTo>
                      <a:pt x="184" y="11"/>
                    </a:lnTo>
                    <a:cubicBezTo>
                      <a:pt x="183" y="12"/>
                      <a:pt x="94" y="130"/>
                      <a:pt x="76" y="372"/>
                    </a:cubicBezTo>
                    <a:lnTo>
                      <a:pt x="76" y="372"/>
                    </a:lnTo>
                    <a:cubicBezTo>
                      <a:pt x="65" y="516"/>
                      <a:pt x="44" y="660"/>
                      <a:pt x="13" y="801"/>
                    </a:cubicBezTo>
                    <a:lnTo>
                      <a:pt x="13" y="801"/>
                    </a:lnTo>
                    <a:cubicBezTo>
                      <a:pt x="13" y="802"/>
                      <a:pt x="13" y="802"/>
                      <a:pt x="13" y="803"/>
                    </a:cubicBezTo>
                    <a:cubicBezTo>
                      <a:pt x="12" y="804"/>
                      <a:pt x="11" y="804"/>
                      <a:pt x="10" y="805"/>
                    </a:cubicBezTo>
                    <a:cubicBezTo>
                      <a:pt x="9" y="806"/>
                      <a:pt x="8" y="806"/>
                      <a:pt x="7" y="8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60">
                <a:extLst>
                  <a:ext uri="{FF2B5EF4-FFF2-40B4-BE49-F238E27FC236}">
                    <a16:creationId xmlns:a16="http://schemas.microsoft.com/office/drawing/2014/main" id="{40697154-E8D0-277E-FE11-D264FFC265E5}"/>
                  </a:ext>
                </a:extLst>
              </p:cNvPr>
              <p:cNvSpPr/>
              <p:nvPr/>
            </p:nvSpPr>
            <p:spPr>
              <a:xfrm>
                <a:off x="-9886" y="3574746"/>
                <a:ext cx="356327" cy="43231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64" extrusionOk="0">
                    <a:moveTo>
                      <a:pt x="300" y="362"/>
                    </a:moveTo>
                    <a:lnTo>
                      <a:pt x="2" y="362"/>
                    </a:lnTo>
                    <a:lnTo>
                      <a:pt x="0" y="363"/>
                    </a:lnTo>
                    <a:cubicBezTo>
                      <a:pt x="1" y="351"/>
                      <a:pt x="3" y="340"/>
                      <a:pt x="5" y="328"/>
                    </a:cubicBezTo>
                    <a:lnTo>
                      <a:pt x="5" y="328"/>
                    </a:lnTo>
                    <a:cubicBezTo>
                      <a:pt x="12" y="279"/>
                      <a:pt x="24" y="232"/>
                      <a:pt x="39" y="186"/>
                    </a:cubicBezTo>
                    <a:lnTo>
                      <a:pt x="39" y="186"/>
                    </a:lnTo>
                    <a:cubicBezTo>
                      <a:pt x="49" y="158"/>
                      <a:pt x="60" y="131"/>
                      <a:pt x="75" y="105"/>
                    </a:cubicBezTo>
                    <a:lnTo>
                      <a:pt x="75" y="105"/>
                    </a:lnTo>
                    <a:cubicBezTo>
                      <a:pt x="76" y="103"/>
                      <a:pt x="77" y="100"/>
                      <a:pt x="78" y="98"/>
                    </a:cubicBezTo>
                    <a:cubicBezTo>
                      <a:pt x="94" y="72"/>
                      <a:pt x="114" y="49"/>
                      <a:pt x="138" y="31"/>
                    </a:cubicBezTo>
                    <a:cubicBezTo>
                      <a:pt x="182" y="0"/>
                      <a:pt x="232" y="40"/>
                      <a:pt x="264" y="137"/>
                    </a:cubicBezTo>
                    <a:lnTo>
                      <a:pt x="264" y="137"/>
                    </a:lnTo>
                    <a:cubicBezTo>
                      <a:pt x="276" y="172"/>
                      <a:pt x="284" y="208"/>
                      <a:pt x="289" y="245"/>
                    </a:cubicBezTo>
                    <a:cubicBezTo>
                      <a:pt x="293" y="269"/>
                      <a:pt x="296" y="296"/>
                      <a:pt x="298" y="324"/>
                    </a:cubicBezTo>
                    <a:cubicBezTo>
                      <a:pt x="299" y="336"/>
                      <a:pt x="300" y="349"/>
                      <a:pt x="300" y="36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60">
                <a:extLst>
                  <a:ext uri="{FF2B5EF4-FFF2-40B4-BE49-F238E27FC236}">
                    <a16:creationId xmlns:a16="http://schemas.microsoft.com/office/drawing/2014/main" id="{7C528987-4F04-3F84-CF95-664C6846210E}"/>
                  </a:ext>
                </a:extLst>
              </p:cNvPr>
              <p:cNvSpPr/>
              <p:nvPr/>
            </p:nvSpPr>
            <p:spPr>
              <a:xfrm>
                <a:off x="37277" y="3699752"/>
                <a:ext cx="68120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1" extrusionOk="0">
                    <a:moveTo>
                      <a:pt x="36" y="0"/>
                    </a:moveTo>
                    <a:cubicBezTo>
                      <a:pt x="46" y="41"/>
                      <a:pt x="56" y="94"/>
                      <a:pt x="45" y="107"/>
                    </a:cubicBezTo>
                    <a:cubicBezTo>
                      <a:pt x="33" y="120"/>
                      <a:pt x="15" y="100"/>
                      <a:pt x="0" y="81"/>
                    </a:cubicBezTo>
                    <a:lnTo>
                      <a:pt x="0" y="81"/>
                    </a:lnTo>
                    <a:cubicBezTo>
                      <a:pt x="10" y="53"/>
                      <a:pt x="22" y="26"/>
                      <a:pt x="3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60">
                <a:extLst>
                  <a:ext uri="{FF2B5EF4-FFF2-40B4-BE49-F238E27FC236}">
                    <a16:creationId xmlns:a16="http://schemas.microsoft.com/office/drawing/2014/main" id="{44095668-E91B-5173-51FC-3171F1322190}"/>
                  </a:ext>
                </a:extLst>
              </p:cNvPr>
              <p:cNvSpPr/>
              <p:nvPr/>
            </p:nvSpPr>
            <p:spPr>
              <a:xfrm>
                <a:off x="225921" y="3741421"/>
                <a:ext cx="115283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5" extrusionOk="0">
                    <a:moveTo>
                      <a:pt x="94" y="107"/>
                    </a:moveTo>
                    <a:cubicBezTo>
                      <a:pt x="58" y="120"/>
                      <a:pt x="25" y="124"/>
                      <a:pt x="15" y="102"/>
                    </a:cubicBezTo>
                    <a:cubicBezTo>
                      <a:pt x="0" y="69"/>
                      <a:pt x="36" y="28"/>
                      <a:pt x="69" y="0"/>
                    </a:cubicBezTo>
                    <a:lnTo>
                      <a:pt x="69" y="0"/>
                    </a:lnTo>
                    <a:cubicBezTo>
                      <a:pt x="81" y="35"/>
                      <a:pt x="89" y="70"/>
                      <a:pt x="94" y="10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60">
                <a:extLst>
                  <a:ext uri="{FF2B5EF4-FFF2-40B4-BE49-F238E27FC236}">
                    <a16:creationId xmlns:a16="http://schemas.microsoft.com/office/drawing/2014/main" id="{1442F4BA-6AF9-C29C-414A-0E2CB47A72AC}"/>
                  </a:ext>
                </a:extLst>
              </p:cNvPr>
              <p:cNvSpPr/>
              <p:nvPr/>
            </p:nvSpPr>
            <p:spPr>
              <a:xfrm>
                <a:off x="110638" y="3616415"/>
                <a:ext cx="89080" cy="39585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5" extrusionOk="0">
                    <a:moveTo>
                      <a:pt x="19" y="334"/>
                    </a:moveTo>
                    <a:lnTo>
                      <a:pt x="19" y="334"/>
                    </a:lnTo>
                    <a:cubicBezTo>
                      <a:pt x="18" y="334"/>
                      <a:pt x="17" y="334"/>
                      <a:pt x="16" y="333"/>
                    </a:cubicBezTo>
                    <a:cubicBezTo>
                      <a:pt x="15" y="333"/>
                      <a:pt x="14" y="332"/>
                      <a:pt x="14" y="331"/>
                    </a:cubicBezTo>
                    <a:cubicBezTo>
                      <a:pt x="13" y="330"/>
                      <a:pt x="13" y="329"/>
                      <a:pt x="13" y="328"/>
                    </a:cubicBezTo>
                    <a:cubicBezTo>
                      <a:pt x="0" y="137"/>
                      <a:pt x="59" y="5"/>
                      <a:pt x="60" y="3"/>
                    </a:cubicBezTo>
                    <a:lnTo>
                      <a:pt x="60" y="3"/>
                    </a:lnTo>
                    <a:lnTo>
                      <a:pt x="60" y="3"/>
                    </a:lnTo>
                    <a:cubicBezTo>
                      <a:pt x="61" y="2"/>
                      <a:pt x="62" y="1"/>
                      <a:pt x="63" y="0"/>
                    </a:cubicBezTo>
                    <a:cubicBezTo>
                      <a:pt x="64" y="0"/>
                      <a:pt x="65" y="0"/>
                      <a:pt x="66" y="0"/>
                    </a:cubicBezTo>
                    <a:cubicBezTo>
                      <a:pt x="67" y="0"/>
                      <a:pt x="68" y="0"/>
                      <a:pt x="69" y="0"/>
                    </a:cubicBezTo>
                    <a:cubicBezTo>
                      <a:pt x="70" y="1"/>
                      <a:pt x="71" y="2"/>
                      <a:pt x="72" y="3"/>
                    </a:cubicBezTo>
                    <a:cubicBezTo>
                      <a:pt x="72" y="4"/>
                      <a:pt x="73" y="5"/>
                      <a:pt x="73" y="6"/>
                    </a:cubicBezTo>
                    <a:cubicBezTo>
                      <a:pt x="73" y="7"/>
                      <a:pt x="72" y="8"/>
                      <a:pt x="72" y="9"/>
                    </a:cubicBezTo>
                    <a:cubicBezTo>
                      <a:pt x="71" y="10"/>
                      <a:pt x="14" y="140"/>
                      <a:pt x="26" y="327"/>
                    </a:cubicBezTo>
                    <a:lnTo>
                      <a:pt x="26" y="327"/>
                    </a:lnTo>
                    <a:lnTo>
                      <a:pt x="26" y="328"/>
                    </a:lnTo>
                    <a:cubicBezTo>
                      <a:pt x="26" y="329"/>
                      <a:pt x="26" y="330"/>
                      <a:pt x="25" y="331"/>
                    </a:cubicBezTo>
                    <a:cubicBezTo>
                      <a:pt x="24" y="332"/>
                      <a:pt x="24" y="333"/>
                      <a:pt x="23" y="333"/>
                    </a:cubicBezTo>
                    <a:cubicBezTo>
                      <a:pt x="21" y="334"/>
                      <a:pt x="21" y="334"/>
                      <a:pt x="20" y="334"/>
                    </a:cubicBezTo>
                    <a:lnTo>
                      <a:pt x="19" y="33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6" name="Google Shape;3126;p60">
              <a:extLst>
                <a:ext uri="{FF2B5EF4-FFF2-40B4-BE49-F238E27FC236}">
                  <a16:creationId xmlns:a16="http://schemas.microsoft.com/office/drawing/2014/main" id="{DB1825CB-9802-0497-5F93-A3C53FB39DFB}"/>
                </a:ext>
              </a:extLst>
            </p:cNvPr>
            <p:cNvSpPr/>
            <p:nvPr/>
          </p:nvSpPr>
          <p:spPr>
            <a:xfrm>
              <a:off x="7376369" y="-11"/>
              <a:ext cx="1767643" cy="577470"/>
            </a:xfrm>
            <a:custGeom>
              <a:avLst/>
              <a:gdLst/>
              <a:ahLst/>
              <a:cxnLst/>
              <a:rect l="l" t="t" r="r" b="b"/>
              <a:pathLst>
                <a:path w="1276" h="418" extrusionOk="0">
                  <a:moveTo>
                    <a:pt x="1275" y="364"/>
                  </a:moveTo>
                  <a:lnTo>
                    <a:pt x="1275" y="417"/>
                  </a:lnTo>
                  <a:lnTo>
                    <a:pt x="1273" y="417"/>
                  </a:lnTo>
                  <a:lnTo>
                    <a:pt x="1273" y="417"/>
                  </a:lnTo>
                  <a:cubicBezTo>
                    <a:pt x="1188" y="417"/>
                    <a:pt x="1103" y="412"/>
                    <a:pt x="1019" y="402"/>
                  </a:cubicBezTo>
                  <a:lnTo>
                    <a:pt x="1019" y="402"/>
                  </a:lnTo>
                  <a:cubicBezTo>
                    <a:pt x="734" y="370"/>
                    <a:pt x="459" y="281"/>
                    <a:pt x="210" y="138"/>
                  </a:cubicBezTo>
                  <a:lnTo>
                    <a:pt x="210" y="138"/>
                  </a:lnTo>
                  <a:cubicBezTo>
                    <a:pt x="210" y="138"/>
                    <a:pt x="209" y="138"/>
                    <a:pt x="209" y="137"/>
                  </a:cubicBezTo>
                  <a:cubicBezTo>
                    <a:pt x="137" y="96"/>
                    <a:pt x="67" y="50"/>
                    <a:pt x="0" y="0"/>
                  </a:cubicBezTo>
                  <a:lnTo>
                    <a:pt x="92" y="0"/>
                  </a:lnTo>
                  <a:lnTo>
                    <a:pt x="92" y="0"/>
                  </a:lnTo>
                  <a:cubicBezTo>
                    <a:pt x="138" y="31"/>
                    <a:pt x="185" y="61"/>
                    <a:pt x="233" y="89"/>
                  </a:cubicBezTo>
                  <a:cubicBezTo>
                    <a:pt x="476" y="230"/>
                    <a:pt x="746" y="318"/>
                    <a:pt x="1025" y="349"/>
                  </a:cubicBezTo>
                  <a:lnTo>
                    <a:pt x="1025" y="349"/>
                  </a:lnTo>
                  <a:cubicBezTo>
                    <a:pt x="1108" y="359"/>
                    <a:pt x="1191" y="364"/>
                    <a:pt x="1275" y="36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774;p33">
            <a:extLst>
              <a:ext uri="{FF2B5EF4-FFF2-40B4-BE49-F238E27FC236}">
                <a16:creationId xmlns:a16="http://schemas.microsoft.com/office/drawing/2014/main" id="{A9A79436-0782-53DF-908B-6D74F712DF56}"/>
              </a:ext>
            </a:extLst>
          </p:cNvPr>
          <p:cNvSpPr txBox="1">
            <a:spLocks/>
          </p:cNvSpPr>
          <p:nvPr/>
        </p:nvSpPr>
        <p:spPr>
          <a:xfrm>
            <a:off x="1260533" y="2326365"/>
            <a:ext cx="6904800" cy="142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>
              <a:lnSpc>
                <a:spcPct val="80000"/>
              </a:lnSpc>
            </a:pPr>
            <a:r>
              <a:rPr lang="vi-VN" sz="2400" dirty="0">
                <a:solidFill>
                  <a:srgbClr val="002060"/>
                </a:solidFill>
              </a:rPr>
              <a:t>MÔN TỰ NHIÊN VÀ XÃ HỘI LỚP 3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vi-VN" sz="2600" dirty="0">
                <a:solidFill>
                  <a:srgbClr val="002060"/>
                </a:solidFill>
              </a:rPr>
              <a:t>Bài 4:  GIỮ VỆ SINH XUNG QUANH NHÀ Ở</a:t>
            </a:r>
            <a:endParaRPr lang="vi-VN" sz="2600" i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921AB-D4C9-AF36-C81D-F9DF89254875}"/>
              </a:ext>
            </a:extLst>
          </p:cNvPr>
          <p:cNvSpPr txBox="1"/>
          <p:nvPr/>
        </p:nvSpPr>
        <p:spPr>
          <a:xfrm>
            <a:off x="1393200" y="72810"/>
            <a:ext cx="58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>
                <a:latin typeface="Leelawadee UI" panose="020B0502040204020203" pitchFamily="34" charset="-34"/>
                <a:ea typeface="Ebrima" panose="02000000000000000000" pitchFamily="2" charset="0"/>
                <a:cs typeface="Leelawadee UI" panose="020B0502040204020203" pitchFamily="34" charset="-34"/>
              </a:rPr>
              <a:t>TRƯỜNG TIỂU HỌC ĐÔNG HẢI 1</a:t>
            </a:r>
            <a:endParaRPr lang="en-US" sz="1800" b="1" dirty="0">
              <a:latin typeface="Leelawadee UI" panose="020B0502040204020203" pitchFamily="34" charset="-34"/>
              <a:ea typeface="Ebrima" panose="02000000000000000000" pitchFamily="2" charset="0"/>
              <a:cs typeface="Leelawadee UI" panose="020B05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BAB75-097E-73CC-092F-AF5FEBFEFF3E}"/>
              </a:ext>
            </a:extLst>
          </p:cNvPr>
          <p:cNvSpPr txBox="1"/>
          <p:nvPr/>
        </p:nvSpPr>
        <p:spPr>
          <a:xfrm>
            <a:off x="1872000" y="928800"/>
            <a:ext cx="48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onsolas" panose="020B0609020204030204" pitchFamily="49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HÀO MỪNG QUÝ THẦY CÔ VỀ DỰ GIỜ THĂM LỚP </a:t>
            </a:r>
            <a:endParaRPr lang="en-US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2A60519-185B-4643-B869-78B20065F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p60"/>
          <p:cNvSpPr txBox="1">
            <a:spLocks noGrp="1"/>
          </p:cNvSpPr>
          <p:nvPr>
            <p:ph type="title"/>
          </p:nvPr>
        </p:nvSpPr>
        <p:spPr>
          <a:xfrm>
            <a:off x="1236432" y="2236343"/>
            <a:ext cx="6498336" cy="13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/>
              <a:t>Em và các thành viên trong gia đình em đã làm gì để giữ gìn vệ sinh xung quanh nhà ở?</a:t>
            </a:r>
            <a:endParaRPr sz="3200" dirty="0"/>
          </a:p>
        </p:txBody>
      </p:sp>
      <p:grpSp>
        <p:nvGrpSpPr>
          <p:cNvPr id="2985" name="Google Shape;2985;p60"/>
          <p:cNvGrpSpPr/>
          <p:nvPr/>
        </p:nvGrpSpPr>
        <p:grpSpPr>
          <a:xfrm>
            <a:off x="-393203" y="-191575"/>
            <a:ext cx="3447660" cy="5501075"/>
            <a:chOff x="-393203" y="-191575"/>
            <a:chExt cx="3447660" cy="5501075"/>
          </a:xfrm>
        </p:grpSpPr>
        <p:grpSp>
          <p:nvGrpSpPr>
            <p:cNvPr id="2986" name="Google Shape;2986;p60"/>
            <p:cNvGrpSpPr/>
            <p:nvPr/>
          </p:nvGrpSpPr>
          <p:grpSpPr>
            <a:xfrm>
              <a:off x="300269" y="-191575"/>
              <a:ext cx="1631200" cy="4795818"/>
              <a:chOff x="452599" y="12"/>
              <a:chExt cx="1614730" cy="4747395"/>
            </a:xfrm>
          </p:grpSpPr>
          <p:sp>
            <p:nvSpPr>
              <p:cNvPr id="2987" name="Google Shape;2987;p60"/>
              <p:cNvSpPr/>
              <p:nvPr/>
            </p:nvSpPr>
            <p:spPr>
              <a:xfrm>
                <a:off x="452599" y="158056"/>
                <a:ext cx="844064" cy="45893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329" extrusionOk="0">
                    <a:moveTo>
                      <a:pt x="606" y="3328"/>
                    </a:moveTo>
                    <a:lnTo>
                      <a:pt x="0" y="3328"/>
                    </a:lnTo>
                    <a:lnTo>
                      <a:pt x="26" y="2249"/>
                    </a:lnTo>
                    <a:lnTo>
                      <a:pt x="36" y="1855"/>
                    </a:lnTo>
                    <a:lnTo>
                      <a:pt x="36" y="1855"/>
                    </a:lnTo>
                    <a:lnTo>
                      <a:pt x="37" y="1826"/>
                    </a:lnTo>
                    <a:lnTo>
                      <a:pt x="41" y="1656"/>
                    </a:lnTo>
                    <a:lnTo>
                      <a:pt x="41" y="1656"/>
                    </a:lnTo>
                    <a:lnTo>
                      <a:pt x="42" y="1631"/>
                    </a:lnTo>
                    <a:lnTo>
                      <a:pt x="51" y="1253"/>
                    </a:lnTo>
                    <a:lnTo>
                      <a:pt x="51" y="1232"/>
                    </a:lnTo>
                    <a:lnTo>
                      <a:pt x="54" y="1109"/>
                    </a:lnTo>
                    <a:lnTo>
                      <a:pt x="55" y="1092"/>
                    </a:lnTo>
                    <a:lnTo>
                      <a:pt x="71" y="436"/>
                    </a:lnTo>
                    <a:lnTo>
                      <a:pt x="71" y="423"/>
                    </a:lnTo>
                    <a:lnTo>
                      <a:pt x="82" y="0"/>
                    </a:lnTo>
                    <a:lnTo>
                      <a:pt x="530" y="0"/>
                    </a:lnTo>
                    <a:lnTo>
                      <a:pt x="535" y="223"/>
                    </a:lnTo>
                    <a:lnTo>
                      <a:pt x="536" y="241"/>
                    </a:lnTo>
                    <a:lnTo>
                      <a:pt x="557" y="1159"/>
                    </a:lnTo>
                    <a:lnTo>
                      <a:pt x="557" y="1159"/>
                    </a:lnTo>
                    <a:lnTo>
                      <a:pt x="557" y="1176"/>
                    </a:lnTo>
                    <a:lnTo>
                      <a:pt x="564" y="1470"/>
                    </a:lnTo>
                    <a:lnTo>
                      <a:pt x="564" y="1485"/>
                    </a:lnTo>
                    <a:lnTo>
                      <a:pt x="583" y="2315"/>
                    </a:lnTo>
                    <a:lnTo>
                      <a:pt x="583" y="2315"/>
                    </a:lnTo>
                    <a:lnTo>
                      <a:pt x="583" y="2331"/>
                    </a:lnTo>
                    <a:lnTo>
                      <a:pt x="588" y="2519"/>
                    </a:lnTo>
                    <a:lnTo>
                      <a:pt x="588" y="2539"/>
                    </a:lnTo>
                    <a:lnTo>
                      <a:pt x="594" y="2818"/>
                    </a:lnTo>
                    <a:lnTo>
                      <a:pt x="606" y="3328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60"/>
              <p:cNvSpPr/>
              <p:nvPr/>
            </p:nvSpPr>
            <p:spPr>
              <a:xfrm>
                <a:off x="1045890" y="12"/>
                <a:ext cx="1021439" cy="1659469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203" extrusionOk="0">
                    <a:moveTo>
                      <a:pt x="0" y="877"/>
                    </a:moveTo>
                    <a:lnTo>
                      <a:pt x="77" y="1202"/>
                    </a:lnTo>
                    <a:cubicBezTo>
                      <a:pt x="77" y="1202"/>
                      <a:pt x="363" y="557"/>
                      <a:pt x="735" y="0"/>
                    </a:cubicBezTo>
                    <a:lnTo>
                      <a:pt x="544" y="44"/>
                    </a:lnTo>
                    <a:lnTo>
                      <a:pt x="0" y="877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60"/>
              <p:cNvSpPr/>
              <p:nvPr/>
            </p:nvSpPr>
            <p:spPr>
              <a:xfrm>
                <a:off x="452599" y="3258148"/>
                <a:ext cx="844064" cy="1489242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81" extrusionOk="0">
                    <a:moveTo>
                      <a:pt x="594" y="570"/>
                    </a:moveTo>
                    <a:lnTo>
                      <a:pt x="606" y="1080"/>
                    </a:lnTo>
                    <a:lnTo>
                      <a:pt x="0" y="1080"/>
                    </a:lnTo>
                    <a:lnTo>
                      <a:pt x="26" y="0"/>
                    </a:lnTo>
                    <a:cubicBezTo>
                      <a:pt x="103" y="140"/>
                      <a:pt x="235" y="340"/>
                      <a:pt x="407" y="453"/>
                    </a:cubicBezTo>
                    <a:cubicBezTo>
                      <a:pt x="470" y="495"/>
                      <a:pt x="534" y="534"/>
                      <a:pt x="594" y="57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60"/>
              <p:cNvSpPr/>
              <p:nvPr/>
            </p:nvSpPr>
            <p:spPr>
              <a:xfrm>
                <a:off x="501530" y="2674601"/>
                <a:ext cx="764550" cy="98474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14" extrusionOk="0">
                    <a:moveTo>
                      <a:pt x="552" y="713"/>
                    </a:moveTo>
                    <a:lnTo>
                      <a:pt x="552" y="713"/>
                    </a:lnTo>
                    <a:cubicBezTo>
                      <a:pt x="487" y="642"/>
                      <a:pt x="418" y="573"/>
                      <a:pt x="346" y="509"/>
                    </a:cubicBezTo>
                    <a:cubicBezTo>
                      <a:pt x="213" y="389"/>
                      <a:pt x="108" y="227"/>
                      <a:pt x="44" y="112"/>
                    </a:cubicBezTo>
                    <a:cubicBezTo>
                      <a:pt x="28" y="82"/>
                      <a:pt x="13" y="54"/>
                      <a:pt x="0" y="29"/>
                    </a:cubicBezTo>
                    <a:lnTo>
                      <a:pt x="0" y="29"/>
                    </a:lnTo>
                    <a:lnTo>
                      <a:pt x="1" y="0"/>
                    </a:lnTo>
                    <a:cubicBezTo>
                      <a:pt x="16" y="31"/>
                      <a:pt x="34" y="67"/>
                      <a:pt x="56" y="105"/>
                    </a:cubicBezTo>
                    <a:cubicBezTo>
                      <a:pt x="119" y="220"/>
                      <a:pt x="223" y="381"/>
                      <a:pt x="355" y="499"/>
                    </a:cubicBezTo>
                    <a:cubicBezTo>
                      <a:pt x="430" y="566"/>
                      <a:pt x="496" y="633"/>
                      <a:pt x="552" y="693"/>
                    </a:cubicBezTo>
                    <a:lnTo>
                      <a:pt x="552" y="71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60"/>
              <p:cNvSpPr/>
              <p:nvPr/>
            </p:nvSpPr>
            <p:spPr>
              <a:xfrm>
                <a:off x="507649" y="2407142"/>
                <a:ext cx="752313" cy="966502"/>
              </a:xfrm>
              <a:custGeom>
                <a:avLst/>
                <a:gdLst/>
                <a:ahLst/>
                <a:cxnLst/>
                <a:rect l="l" t="t" r="r" b="b"/>
                <a:pathLst>
                  <a:path w="543" h="701" extrusionOk="0">
                    <a:moveTo>
                      <a:pt x="542" y="700"/>
                    </a:moveTo>
                    <a:lnTo>
                      <a:pt x="542" y="700"/>
                    </a:lnTo>
                    <a:cubicBezTo>
                      <a:pt x="487" y="662"/>
                      <a:pt x="436" y="618"/>
                      <a:pt x="390" y="569"/>
                    </a:cubicBezTo>
                    <a:lnTo>
                      <a:pt x="390" y="569"/>
                    </a:lnTo>
                    <a:cubicBezTo>
                      <a:pt x="308" y="481"/>
                      <a:pt x="232" y="387"/>
                      <a:pt x="165" y="287"/>
                    </a:cubicBezTo>
                    <a:cubicBezTo>
                      <a:pt x="98" y="189"/>
                      <a:pt x="40" y="95"/>
                      <a:pt x="0" y="25"/>
                    </a:cubicBezTo>
                    <a:lnTo>
                      <a:pt x="0" y="25"/>
                    </a:lnTo>
                    <a:lnTo>
                      <a:pt x="1" y="0"/>
                    </a:lnTo>
                    <a:cubicBezTo>
                      <a:pt x="41" y="70"/>
                      <a:pt x="102" y="173"/>
                      <a:pt x="176" y="280"/>
                    </a:cubicBezTo>
                    <a:cubicBezTo>
                      <a:pt x="307" y="470"/>
                      <a:pt x="432" y="607"/>
                      <a:pt x="542" y="684"/>
                    </a:cubicBezTo>
                    <a:lnTo>
                      <a:pt x="542" y="684"/>
                    </a:lnTo>
                    <a:lnTo>
                      <a:pt x="542" y="700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60"/>
              <p:cNvSpPr/>
              <p:nvPr/>
            </p:nvSpPr>
            <p:spPr>
              <a:xfrm>
                <a:off x="525996" y="1665552"/>
                <a:ext cx="697271" cy="22490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64" extrusionOk="0">
                    <a:moveTo>
                      <a:pt x="502" y="84"/>
                    </a:moveTo>
                    <a:cubicBezTo>
                      <a:pt x="442" y="134"/>
                      <a:pt x="379" y="160"/>
                      <a:pt x="311" y="163"/>
                    </a:cubicBezTo>
                    <a:lnTo>
                      <a:pt x="301" y="163"/>
                    </a:lnTo>
                    <a:cubicBezTo>
                      <a:pt x="193" y="163"/>
                      <a:pt x="96" y="100"/>
                      <a:pt x="33" y="47"/>
                    </a:cubicBezTo>
                    <a:cubicBezTo>
                      <a:pt x="21" y="37"/>
                      <a:pt x="10" y="27"/>
                      <a:pt x="0" y="17"/>
                    </a:cubicBezTo>
                    <a:lnTo>
                      <a:pt x="0" y="0"/>
                    </a:lnTo>
                    <a:cubicBezTo>
                      <a:pt x="12" y="12"/>
                      <a:pt x="26" y="25"/>
                      <a:pt x="41" y="38"/>
                    </a:cubicBezTo>
                    <a:cubicBezTo>
                      <a:pt x="104" y="91"/>
                      <a:pt x="202" y="154"/>
                      <a:pt x="310" y="150"/>
                    </a:cubicBezTo>
                    <a:cubicBezTo>
                      <a:pt x="377" y="148"/>
                      <a:pt x="441" y="120"/>
                      <a:pt x="501" y="68"/>
                    </a:cubicBezTo>
                    <a:lnTo>
                      <a:pt x="502" y="84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60"/>
              <p:cNvSpPr/>
              <p:nvPr/>
            </p:nvSpPr>
            <p:spPr>
              <a:xfrm>
                <a:off x="519881" y="1853990"/>
                <a:ext cx="715617" cy="38295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80" extrusionOk="0">
                    <a:moveTo>
                      <a:pt x="513" y="253"/>
                    </a:moveTo>
                    <a:lnTo>
                      <a:pt x="513" y="253"/>
                    </a:lnTo>
                    <a:cubicBezTo>
                      <a:pt x="476" y="270"/>
                      <a:pt x="435" y="278"/>
                      <a:pt x="394" y="279"/>
                    </a:cubicBezTo>
                    <a:lnTo>
                      <a:pt x="394" y="279"/>
                    </a:lnTo>
                    <a:cubicBezTo>
                      <a:pt x="383" y="279"/>
                      <a:pt x="371" y="278"/>
                      <a:pt x="360" y="277"/>
                    </a:cubicBezTo>
                    <a:cubicBezTo>
                      <a:pt x="303" y="270"/>
                      <a:pt x="244" y="246"/>
                      <a:pt x="185" y="205"/>
                    </a:cubicBezTo>
                    <a:lnTo>
                      <a:pt x="185" y="205"/>
                    </a:lnTo>
                    <a:cubicBezTo>
                      <a:pt x="134" y="169"/>
                      <a:pt x="87" y="126"/>
                      <a:pt x="46" y="78"/>
                    </a:cubicBezTo>
                    <a:cubicBezTo>
                      <a:pt x="29" y="59"/>
                      <a:pt x="14" y="39"/>
                      <a:pt x="0" y="21"/>
                    </a:cubicBezTo>
                    <a:lnTo>
                      <a:pt x="0" y="0"/>
                    </a:lnTo>
                    <a:cubicBezTo>
                      <a:pt x="16" y="22"/>
                      <a:pt x="35" y="46"/>
                      <a:pt x="56" y="70"/>
                    </a:cubicBezTo>
                    <a:cubicBezTo>
                      <a:pt x="127" y="150"/>
                      <a:pt x="236" y="249"/>
                      <a:pt x="361" y="264"/>
                    </a:cubicBezTo>
                    <a:lnTo>
                      <a:pt x="361" y="264"/>
                    </a:lnTo>
                    <a:cubicBezTo>
                      <a:pt x="372" y="265"/>
                      <a:pt x="383" y="266"/>
                      <a:pt x="393" y="266"/>
                    </a:cubicBezTo>
                    <a:cubicBezTo>
                      <a:pt x="435" y="266"/>
                      <a:pt x="475" y="256"/>
                      <a:pt x="512" y="239"/>
                    </a:cubicBezTo>
                    <a:lnTo>
                      <a:pt x="513" y="25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60"/>
              <p:cNvSpPr/>
              <p:nvPr/>
            </p:nvSpPr>
            <p:spPr>
              <a:xfrm>
                <a:off x="550461" y="468067"/>
                <a:ext cx="648334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14" extrusionOk="0">
                    <a:moveTo>
                      <a:pt x="465" y="18"/>
                    </a:moveTo>
                    <a:cubicBezTo>
                      <a:pt x="456" y="25"/>
                      <a:pt x="447" y="32"/>
                      <a:pt x="437" y="40"/>
                    </a:cubicBezTo>
                    <a:lnTo>
                      <a:pt x="437" y="40"/>
                    </a:lnTo>
                    <a:cubicBezTo>
                      <a:pt x="406" y="64"/>
                      <a:pt x="373" y="86"/>
                      <a:pt x="339" y="106"/>
                    </a:cubicBezTo>
                    <a:cubicBezTo>
                      <a:pt x="280" y="141"/>
                      <a:pt x="216" y="167"/>
                      <a:pt x="150" y="186"/>
                    </a:cubicBezTo>
                    <a:lnTo>
                      <a:pt x="150" y="186"/>
                    </a:lnTo>
                    <a:cubicBezTo>
                      <a:pt x="101" y="200"/>
                      <a:pt x="51" y="209"/>
                      <a:pt x="0" y="213"/>
                    </a:cubicBezTo>
                    <a:lnTo>
                      <a:pt x="0" y="200"/>
                    </a:lnTo>
                    <a:lnTo>
                      <a:pt x="0" y="200"/>
                    </a:lnTo>
                    <a:cubicBezTo>
                      <a:pt x="50" y="196"/>
                      <a:pt x="99" y="187"/>
                      <a:pt x="147" y="174"/>
                    </a:cubicBezTo>
                    <a:lnTo>
                      <a:pt x="147" y="174"/>
                    </a:lnTo>
                    <a:cubicBezTo>
                      <a:pt x="212" y="155"/>
                      <a:pt x="274" y="128"/>
                      <a:pt x="332" y="95"/>
                    </a:cubicBezTo>
                    <a:cubicBezTo>
                      <a:pt x="379" y="68"/>
                      <a:pt x="423" y="36"/>
                      <a:pt x="464" y="0"/>
                    </a:cubicBezTo>
                    <a:lnTo>
                      <a:pt x="465" y="18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5" name="Google Shape;2995;p60"/>
            <p:cNvGrpSpPr/>
            <p:nvPr/>
          </p:nvGrpSpPr>
          <p:grpSpPr>
            <a:xfrm>
              <a:off x="-10009" y="3809762"/>
              <a:ext cx="3064467" cy="1333745"/>
              <a:chOff x="-10009" y="3809762"/>
              <a:chExt cx="3064467" cy="1333745"/>
            </a:xfrm>
          </p:grpSpPr>
          <p:sp>
            <p:nvSpPr>
              <p:cNvPr id="2996" name="Google Shape;2996;p60"/>
              <p:cNvSpPr/>
              <p:nvPr/>
            </p:nvSpPr>
            <p:spPr>
              <a:xfrm>
                <a:off x="-1000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60"/>
              <p:cNvSpPr/>
              <p:nvPr/>
            </p:nvSpPr>
            <p:spPr>
              <a:xfrm>
                <a:off x="72273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8" name="Google Shape;2998;p60"/>
            <p:cNvGrpSpPr/>
            <p:nvPr/>
          </p:nvGrpSpPr>
          <p:grpSpPr>
            <a:xfrm>
              <a:off x="-393203" y="3621807"/>
              <a:ext cx="3149808" cy="1687692"/>
              <a:chOff x="-393203" y="3621807"/>
              <a:chExt cx="3149808" cy="1687692"/>
            </a:xfrm>
          </p:grpSpPr>
          <p:grpSp>
            <p:nvGrpSpPr>
              <p:cNvPr id="2999" name="Google Shape;2999;p60"/>
              <p:cNvGrpSpPr/>
              <p:nvPr/>
            </p:nvGrpSpPr>
            <p:grpSpPr>
              <a:xfrm>
                <a:off x="-393203" y="3621807"/>
                <a:ext cx="2360600" cy="1687692"/>
                <a:chOff x="-287206" y="3243557"/>
                <a:chExt cx="3021375" cy="2151022"/>
              </a:xfrm>
            </p:grpSpPr>
            <p:grpSp>
              <p:nvGrpSpPr>
                <p:cNvPr id="3000" name="Google Shape;3000;p60"/>
                <p:cNvGrpSpPr/>
                <p:nvPr/>
              </p:nvGrpSpPr>
              <p:grpSpPr>
                <a:xfrm>
                  <a:off x="-287206" y="3243557"/>
                  <a:ext cx="3021375" cy="2151022"/>
                  <a:chOff x="-287206" y="3243557"/>
                  <a:chExt cx="3021375" cy="2151022"/>
                </a:xfrm>
              </p:grpSpPr>
              <p:sp>
                <p:nvSpPr>
                  <p:cNvPr id="3001" name="Google Shape;3001;p60"/>
                  <p:cNvSpPr/>
                  <p:nvPr/>
                </p:nvSpPr>
                <p:spPr>
                  <a:xfrm>
                    <a:off x="132431" y="3568965"/>
                    <a:ext cx="1186167" cy="1712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" h="1348" extrusionOk="0">
                        <a:moveTo>
                          <a:pt x="236" y="274"/>
                        </a:moveTo>
                        <a:lnTo>
                          <a:pt x="237" y="277"/>
                        </a:lnTo>
                        <a:cubicBezTo>
                          <a:pt x="250" y="303"/>
                          <a:pt x="361" y="529"/>
                          <a:pt x="421" y="705"/>
                        </a:cubicBezTo>
                        <a:cubicBezTo>
                          <a:pt x="485" y="892"/>
                          <a:pt x="639" y="1338"/>
                          <a:pt x="699" y="1342"/>
                        </a:cubicBezTo>
                        <a:cubicBezTo>
                          <a:pt x="758" y="1347"/>
                          <a:pt x="780" y="1260"/>
                          <a:pt x="843" y="1058"/>
                        </a:cubicBezTo>
                        <a:cubicBezTo>
                          <a:pt x="843" y="1058"/>
                          <a:pt x="932" y="729"/>
                          <a:pt x="804" y="461"/>
                        </a:cubicBezTo>
                        <a:cubicBezTo>
                          <a:pt x="676" y="193"/>
                          <a:pt x="576" y="77"/>
                          <a:pt x="494" y="53"/>
                        </a:cubicBezTo>
                        <a:cubicBezTo>
                          <a:pt x="440" y="38"/>
                          <a:pt x="230" y="0"/>
                          <a:pt x="145" y="104"/>
                        </a:cubicBezTo>
                        <a:cubicBezTo>
                          <a:pt x="100" y="158"/>
                          <a:pt x="63" y="219"/>
                          <a:pt x="47" y="272"/>
                        </a:cubicBezTo>
                        <a:cubicBezTo>
                          <a:pt x="0" y="428"/>
                          <a:pt x="236" y="274"/>
                          <a:pt x="236" y="274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2" name="Google Shape;3002;p60"/>
                  <p:cNvSpPr/>
                  <p:nvPr/>
                </p:nvSpPr>
                <p:spPr>
                  <a:xfrm>
                    <a:off x="132431" y="3703248"/>
                    <a:ext cx="302139" cy="41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325" extrusionOk="0">
                        <a:moveTo>
                          <a:pt x="236" y="170"/>
                        </a:moveTo>
                        <a:lnTo>
                          <a:pt x="237" y="173"/>
                        </a:lnTo>
                        <a:cubicBezTo>
                          <a:pt x="237" y="170"/>
                          <a:pt x="236" y="168"/>
                          <a:pt x="236" y="166"/>
                        </a:cubicBezTo>
                        <a:cubicBezTo>
                          <a:pt x="236" y="166"/>
                          <a:pt x="175" y="29"/>
                          <a:pt x="144" y="0"/>
                        </a:cubicBezTo>
                        <a:cubicBezTo>
                          <a:pt x="100" y="54"/>
                          <a:pt x="63" y="115"/>
                          <a:pt x="46" y="168"/>
                        </a:cubicBezTo>
                        <a:cubicBezTo>
                          <a:pt x="0" y="324"/>
                          <a:pt x="236" y="170"/>
                          <a:pt x="236" y="170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3" name="Google Shape;3003;p60"/>
                  <p:cNvSpPr/>
                  <p:nvPr/>
                </p:nvSpPr>
                <p:spPr>
                  <a:xfrm>
                    <a:off x="574445" y="3619323"/>
                    <a:ext cx="520346" cy="1644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" h="1295" extrusionOk="0">
                        <a:moveTo>
                          <a:pt x="378" y="1294"/>
                        </a:moveTo>
                        <a:lnTo>
                          <a:pt x="376" y="1294"/>
                        </a:lnTo>
                        <a:lnTo>
                          <a:pt x="376" y="1294"/>
                        </a:lnTo>
                        <a:cubicBezTo>
                          <a:pt x="376" y="1294"/>
                          <a:pt x="374" y="1294"/>
                          <a:pt x="374" y="1293"/>
                        </a:cubicBezTo>
                        <a:cubicBezTo>
                          <a:pt x="372" y="1293"/>
                          <a:pt x="372" y="1292"/>
                          <a:pt x="372" y="1291"/>
                        </a:cubicBezTo>
                        <a:cubicBezTo>
                          <a:pt x="371" y="1290"/>
                          <a:pt x="371" y="1288"/>
                          <a:pt x="371" y="1287"/>
                        </a:cubicBezTo>
                        <a:lnTo>
                          <a:pt x="371" y="1286"/>
                        </a:lnTo>
                        <a:lnTo>
                          <a:pt x="371" y="1286"/>
                        </a:lnTo>
                        <a:cubicBezTo>
                          <a:pt x="386" y="1193"/>
                          <a:pt x="393" y="1098"/>
                          <a:pt x="393" y="1003"/>
                        </a:cubicBezTo>
                        <a:cubicBezTo>
                          <a:pt x="393" y="942"/>
                          <a:pt x="390" y="880"/>
                          <a:pt x="384" y="818"/>
                        </a:cubicBezTo>
                        <a:cubicBezTo>
                          <a:pt x="360" y="580"/>
                          <a:pt x="274" y="246"/>
                          <a:pt x="3" y="11"/>
                        </a:cubicBezTo>
                        <a:lnTo>
                          <a:pt x="3" y="11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4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0"/>
                        </a:cubicBezTo>
                        <a:cubicBezTo>
                          <a:pt x="11" y="1"/>
                          <a:pt x="11" y="1"/>
                          <a:pt x="12" y="1"/>
                        </a:cubicBezTo>
                        <a:lnTo>
                          <a:pt x="12" y="1"/>
                        </a:lnTo>
                        <a:cubicBezTo>
                          <a:pt x="99" y="78"/>
                          <a:pt x="172" y="169"/>
                          <a:pt x="231" y="269"/>
                        </a:cubicBezTo>
                        <a:cubicBezTo>
                          <a:pt x="254" y="311"/>
                          <a:pt x="276" y="353"/>
                          <a:pt x="294" y="397"/>
                        </a:cubicBezTo>
                        <a:lnTo>
                          <a:pt x="294" y="397"/>
                        </a:lnTo>
                        <a:cubicBezTo>
                          <a:pt x="349" y="531"/>
                          <a:pt x="384" y="673"/>
                          <a:pt x="397" y="818"/>
                        </a:cubicBezTo>
                        <a:lnTo>
                          <a:pt x="397" y="818"/>
                        </a:lnTo>
                        <a:cubicBezTo>
                          <a:pt x="404" y="879"/>
                          <a:pt x="407" y="941"/>
                          <a:pt x="407" y="1003"/>
                        </a:cubicBezTo>
                        <a:cubicBezTo>
                          <a:pt x="407" y="1099"/>
                          <a:pt x="399" y="1194"/>
                          <a:pt x="384" y="1289"/>
                        </a:cubicBezTo>
                        <a:lnTo>
                          <a:pt x="384" y="1289"/>
                        </a:lnTo>
                        <a:cubicBezTo>
                          <a:pt x="384" y="1289"/>
                          <a:pt x="383" y="1290"/>
                          <a:pt x="383" y="1291"/>
                        </a:cubicBezTo>
                        <a:cubicBezTo>
                          <a:pt x="382" y="1292"/>
                          <a:pt x="382" y="1293"/>
                          <a:pt x="381" y="1293"/>
                        </a:cubicBezTo>
                        <a:cubicBezTo>
                          <a:pt x="379" y="1294"/>
                          <a:pt x="379" y="1294"/>
                          <a:pt x="378" y="129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4" name="Google Shape;3004;p60"/>
                  <p:cNvSpPr/>
                  <p:nvPr/>
                </p:nvSpPr>
                <p:spPr>
                  <a:xfrm>
                    <a:off x="-287206" y="4212407"/>
                    <a:ext cx="1465929" cy="1163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6" h="916" extrusionOk="0">
                        <a:moveTo>
                          <a:pt x="34" y="57"/>
                        </a:moveTo>
                        <a:cubicBezTo>
                          <a:pt x="0" y="114"/>
                          <a:pt x="234" y="373"/>
                          <a:pt x="428" y="541"/>
                        </a:cubicBezTo>
                        <a:cubicBezTo>
                          <a:pt x="538" y="636"/>
                          <a:pt x="631" y="737"/>
                          <a:pt x="763" y="811"/>
                        </a:cubicBezTo>
                        <a:cubicBezTo>
                          <a:pt x="864" y="866"/>
                          <a:pt x="986" y="906"/>
                          <a:pt x="1155" y="915"/>
                        </a:cubicBezTo>
                        <a:cubicBezTo>
                          <a:pt x="1155" y="915"/>
                          <a:pt x="1066" y="678"/>
                          <a:pt x="890" y="479"/>
                        </a:cubicBezTo>
                        <a:lnTo>
                          <a:pt x="890" y="479"/>
                        </a:lnTo>
                        <a:cubicBezTo>
                          <a:pt x="864" y="449"/>
                          <a:pt x="835" y="421"/>
                          <a:pt x="805" y="394"/>
                        </a:cubicBezTo>
                        <a:cubicBezTo>
                          <a:pt x="573" y="186"/>
                          <a:pt x="69" y="0"/>
                          <a:pt x="34" y="5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5" name="Google Shape;3005;p60"/>
                  <p:cNvSpPr/>
                  <p:nvPr/>
                </p:nvSpPr>
                <p:spPr>
                  <a:xfrm>
                    <a:off x="-231255" y="4285142"/>
                    <a:ext cx="1376401" cy="105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5" h="835" extrusionOk="0">
                        <a:moveTo>
                          <a:pt x="1078" y="834"/>
                        </a:moveTo>
                        <a:lnTo>
                          <a:pt x="1078" y="834"/>
                        </a:lnTo>
                        <a:lnTo>
                          <a:pt x="1078" y="834"/>
                        </a:lnTo>
                        <a:cubicBezTo>
                          <a:pt x="1077" y="834"/>
                          <a:pt x="1076" y="834"/>
                          <a:pt x="1075" y="833"/>
                        </a:cubicBezTo>
                        <a:cubicBezTo>
                          <a:pt x="1074" y="833"/>
                          <a:pt x="1073" y="832"/>
                          <a:pt x="1073" y="832"/>
                        </a:cubicBezTo>
                        <a:cubicBezTo>
                          <a:pt x="860" y="555"/>
                          <a:pt x="580" y="347"/>
                          <a:pt x="384" y="222"/>
                        </a:cubicBezTo>
                        <a:lnTo>
                          <a:pt x="384" y="222"/>
                        </a:lnTo>
                        <a:cubicBezTo>
                          <a:pt x="340" y="193"/>
                          <a:pt x="296" y="166"/>
                          <a:pt x="251" y="140"/>
                        </a:cubicBezTo>
                        <a:cubicBezTo>
                          <a:pt x="171" y="94"/>
                          <a:pt x="88" y="51"/>
                          <a:pt x="4" y="12"/>
                        </a:cubicBezTo>
                        <a:lnTo>
                          <a:pt x="4" y="12"/>
                        </a:lnTo>
                        <a:lnTo>
                          <a:pt x="3" y="12"/>
                        </a:lnTo>
                        <a:cubicBezTo>
                          <a:pt x="2" y="11"/>
                          <a:pt x="1" y="12"/>
                          <a:pt x="1" y="10"/>
                        </a:cubicBezTo>
                        <a:cubicBezTo>
                          <a:pt x="0" y="9"/>
                          <a:pt x="0" y="7"/>
                          <a:pt x="0" y="6"/>
                        </a:cubicBezTo>
                        <a:cubicBezTo>
                          <a:pt x="0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0"/>
                        </a:cubicBezTo>
                        <a:lnTo>
                          <a:pt x="9" y="0"/>
                        </a:lnTo>
                        <a:cubicBezTo>
                          <a:pt x="94" y="39"/>
                          <a:pt x="177" y="83"/>
                          <a:pt x="258" y="129"/>
                        </a:cubicBezTo>
                        <a:cubicBezTo>
                          <a:pt x="303" y="155"/>
                          <a:pt x="347" y="182"/>
                          <a:pt x="391" y="210"/>
                        </a:cubicBezTo>
                        <a:lnTo>
                          <a:pt x="391" y="210"/>
                        </a:lnTo>
                        <a:cubicBezTo>
                          <a:pt x="513" y="288"/>
                          <a:pt x="630" y="374"/>
                          <a:pt x="740" y="468"/>
                        </a:cubicBezTo>
                        <a:lnTo>
                          <a:pt x="740" y="468"/>
                        </a:lnTo>
                        <a:cubicBezTo>
                          <a:pt x="867" y="574"/>
                          <a:pt x="981" y="694"/>
                          <a:pt x="1083" y="824"/>
                        </a:cubicBezTo>
                        <a:lnTo>
                          <a:pt x="1083" y="824"/>
                        </a:lnTo>
                        <a:lnTo>
                          <a:pt x="1083" y="824"/>
                        </a:lnTo>
                        <a:cubicBezTo>
                          <a:pt x="1084" y="825"/>
                          <a:pt x="1084" y="826"/>
                          <a:pt x="1084" y="827"/>
                        </a:cubicBezTo>
                        <a:cubicBezTo>
                          <a:pt x="1084" y="828"/>
                          <a:pt x="1084" y="830"/>
                          <a:pt x="1083" y="831"/>
                        </a:cubicBezTo>
                        <a:lnTo>
                          <a:pt x="1082" y="832"/>
                        </a:lnTo>
                        <a:lnTo>
                          <a:pt x="1082" y="832"/>
                        </a:lnTo>
                        <a:cubicBezTo>
                          <a:pt x="1081" y="833"/>
                          <a:pt x="1081" y="833"/>
                          <a:pt x="1081" y="833"/>
                        </a:cubicBezTo>
                        <a:cubicBezTo>
                          <a:pt x="1080" y="834"/>
                          <a:pt x="1079" y="834"/>
                          <a:pt x="1078" y="83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6" name="Google Shape;3006;p60"/>
                  <p:cNvSpPr/>
                  <p:nvPr/>
                </p:nvSpPr>
                <p:spPr>
                  <a:xfrm>
                    <a:off x="1257341" y="3243557"/>
                    <a:ext cx="721770" cy="1583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1248" extrusionOk="0">
                        <a:moveTo>
                          <a:pt x="33" y="1037"/>
                        </a:moveTo>
                        <a:cubicBezTo>
                          <a:pt x="33" y="1037"/>
                          <a:pt x="0" y="743"/>
                          <a:pt x="82" y="560"/>
                        </a:cubicBezTo>
                        <a:cubicBezTo>
                          <a:pt x="163" y="377"/>
                          <a:pt x="113" y="241"/>
                          <a:pt x="452" y="33"/>
                        </a:cubicBezTo>
                        <a:cubicBezTo>
                          <a:pt x="452" y="33"/>
                          <a:pt x="521" y="0"/>
                          <a:pt x="544" y="33"/>
                        </a:cubicBezTo>
                        <a:cubicBezTo>
                          <a:pt x="567" y="66"/>
                          <a:pt x="508" y="272"/>
                          <a:pt x="480" y="446"/>
                        </a:cubicBezTo>
                        <a:cubicBezTo>
                          <a:pt x="451" y="620"/>
                          <a:pt x="361" y="559"/>
                          <a:pt x="361" y="768"/>
                        </a:cubicBezTo>
                        <a:cubicBezTo>
                          <a:pt x="361" y="978"/>
                          <a:pt x="129" y="1206"/>
                          <a:pt x="129" y="1206"/>
                        </a:cubicBezTo>
                        <a:cubicBezTo>
                          <a:pt x="129" y="1206"/>
                          <a:pt x="72" y="1247"/>
                          <a:pt x="33" y="103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60"/>
                  <p:cNvSpPr/>
                  <p:nvPr/>
                </p:nvSpPr>
                <p:spPr>
                  <a:xfrm>
                    <a:off x="1391624" y="3282721"/>
                    <a:ext cx="531535" cy="1482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" h="1168" extrusionOk="0">
                        <a:moveTo>
                          <a:pt x="7" y="1167"/>
                        </a:moveTo>
                        <a:lnTo>
                          <a:pt x="7" y="1167"/>
                        </a:lnTo>
                        <a:lnTo>
                          <a:pt x="6" y="1167"/>
                        </a:lnTo>
                        <a:lnTo>
                          <a:pt x="5" y="1167"/>
                        </a:lnTo>
                        <a:lnTo>
                          <a:pt x="5" y="1167"/>
                        </a:lnTo>
                        <a:lnTo>
                          <a:pt x="4" y="1167"/>
                        </a:lnTo>
                        <a:cubicBezTo>
                          <a:pt x="3" y="1166"/>
                          <a:pt x="1" y="1166"/>
                          <a:pt x="1" y="1164"/>
                        </a:cubicBezTo>
                        <a:cubicBezTo>
                          <a:pt x="0" y="1163"/>
                          <a:pt x="1" y="1162"/>
                          <a:pt x="1" y="1161"/>
                        </a:cubicBezTo>
                        <a:lnTo>
                          <a:pt x="1" y="1160"/>
                        </a:lnTo>
                        <a:cubicBezTo>
                          <a:pt x="1" y="1159"/>
                          <a:pt x="1" y="1155"/>
                          <a:pt x="1" y="1151"/>
                        </a:cubicBezTo>
                        <a:lnTo>
                          <a:pt x="1" y="1151"/>
                        </a:lnTo>
                        <a:cubicBezTo>
                          <a:pt x="1" y="989"/>
                          <a:pt x="19" y="828"/>
                          <a:pt x="53" y="669"/>
                        </a:cubicBezTo>
                        <a:lnTo>
                          <a:pt x="53" y="669"/>
                        </a:lnTo>
                        <a:cubicBezTo>
                          <a:pt x="79" y="546"/>
                          <a:pt x="119" y="426"/>
                          <a:pt x="173" y="312"/>
                        </a:cubicBezTo>
                        <a:cubicBezTo>
                          <a:pt x="236" y="184"/>
                          <a:pt x="314" y="79"/>
                          <a:pt x="407" y="2"/>
                        </a:cubicBezTo>
                        <a:lnTo>
                          <a:pt x="407" y="2"/>
                        </a:lnTo>
                        <a:cubicBezTo>
                          <a:pt x="407" y="2"/>
                          <a:pt x="407" y="1"/>
                          <a:pt x="408" y="1"/>
                        </a:cubicBezTo>
                        <a:cubicBezTo>
                          <a:pt x="409" y="1"/>
                          <a:pt x="410" y="0"/>
                          <a:pt x="411" y="0"/>
                        </a:cubicBezTo>
                        <a:cubicBezTo>
                          <a:pt x="412" y="0"/>
                          <a:pt x="412" y="0"/>
                          <a:pt x="414" y="1"/>
                        </a:cubicBezTo>
                        <a:cubicBezTo>
                          <a:pt x="415" y="1"/>
                          <a:pt x="416" y="3"/>
                          <a:pt x="417" y="4"/>
                        </a:cubicBezTo>
                        <a:cubicBezTo>
                          <a:pt x="418" y="5"/>
                          <a:pt x="418" y="6"/>
                          <a:pt x="418" y="7"/>
                        </a:cubicBezTo>
                        <a:cubicBezTo>
                          <a:pt x="418" y="8"/>
                          <a:pt x="417" y="8"/>
                          <a:pt x="417" y="10"/>
                        </a:cubicBezTo>
                        <a:cubicBezTo>
                          <a:pt x="416" y="10"/>
                          <a:pt x="416" y="12"/>
                          <a:pt x="416" y="12"/>
                        </a:cubicBezTo>
                        <a:cubicBezTo>
                          <a:pt x="46" y="324"/>
                          <a:pt x="15" y="963"/>
                          <a:pt x="14" y="1151"/>
                        </a:cubicBezTo>
                        <a:lnTo>
                          <a:pt x="14" y="1151"/>
                        </a:lnTo>
                        <a:cubicBezTo>
                          <a:pt x="14" y="1153"/>
                          <a:pt x="14" y="1155"/>
                          <a:pt x="14" y="1157"/>
                        </a:cubicBezTo>
                        <a:cubicBezTo>
                          <a:pt x="14" y="1159"/>
                          <a:pt x="14" y="1161"/>
                          <a:pt x="14" y="1163"/>
                        </a:cubicBezTo>
                        <a:lnTo>
                          <a:pt x="14" y="1163"/>
                        </a:lnTo>
                        <a:cubicBezTo>
                          <a:pt x="14" y="1164"/>
                          <a:pt x="14" y="1164"/>
                          <a:pt x="14" y="1164"/>
                        </a:cubicBezTo>
                        <a:cubicBezTo>
                          <a:pt x="13" y="1165"/>
                          <a:pt x="12" y="1166"/>
                          <a:pt x="11" y="1166"/>
                        </a:cubicBezTo>
                        <a:cubicBezTo>
                          <a:pt x="9" y="1167"/>
                          <a:pt x="9" y="1167"/>
                          <a:pt x="8" y="1167"/>
                        </a:cubicBezTo>
                        <a:lnTo>
                          <a:pt x="7" y="116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60"/>
                  <p:cNvSpPr/>
                  <p:nvPr/>
                </p:nvSpPr>
                <p:spPr>
                  <a:xfrm>
                    <a:off x="1503238" y="3822349"/>
                    <a:ext cx="1230929" cy="15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1240" extrusionOk="0">
                        <a:moveTo>
                          <a:pt x="768" y="271"/>
                        </a:moveTo>
                        <a:lnTo>
                          <a:pt x="767" y="273"/>
                        </a:lnTo>
                        <a:cubicBezTo>
                          <a:pt x="749" y="296"/>
                          <a:pt x="597" y="497"/>
                          <a:pt x="505" y="659"/>
                        </a:cubicBezTo>
                        <a:cubicBezTo>
                          <a:pt x="407" y="830"/>
                          <a:pt x="171" y="1239"/>
                          <a:pt x="112" y="1232"/>
                        </a:cubicBezTo>
                        <a:cubicBezTo>
                          <a:pt x="53" y="1225"/>
                          <a:pt x="48" y="1135"/>
                          <a:pt x="25" y="926"/>
                        </a:cubicBezTo>
                        <a:cubicBezTo>
                          <a:pt x="25" y="926"/>
                          <a:pt x="0" y="586"/>
                          <a:pt x="176" y="347"/>
                        </a:cubicBezTo>
                        <a:cubicBezTo>
                          <a:pt x="352" y="108"/>
                          <a:pt x="472" y="12"/>
                          <a:pt x="557" y="4"/>
                        </a:cubicBezTo>
                        <a:cubicBezTo>
                          <a:pt x="613" y="0"/>
                          <a:pt x="826" y="3"/>
                          <a:pt x="889" y="120"/>
                        </a:cubicBezTo>
                        <a:cubicBezTo>
                          <a:pt x="923" y="182"/>
                          <a:pt x="948" y="248"/>
                          <a:pt x="954" y="305"/>
                        </a:cubicBezTo>
                        <a:cubicBezTo>
                          <a:pt x="970" y="466"/>
                          <a:pt x="768" y="271"/>
                          <a:pt x="768" y="27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60"/>
                  <p:cNvSpPr/>
                  <p:nvPr/>
                </p:nvSpPr>
                <p:spPr>
                  <a:xfrm>
                    <a:off x="2476793" y="3979013"/>
                    <a:ext cx="257376" cy="442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347" extrusionOk="0">
                        <a:moveTo>
                          <a:pt x="1" y="151"/>
                        </a:moveTo>
                        <a:lnTo>
                          <a:pt x="0" y="153"/>
                        </a:lnTo>
                        <a:cubicBezTo>
                          <a:pt x="0" y="151"/>
                          <a:pt x="1" y="149"/>
                          <a:pt x="2" y="146"/>
                        </a:cubicBezTo>
                        <a:cubicBezTo>
                          <a:pt x="2" y="146"/>
                          <a:pt x="87" y="23"/>
                          <a:pt x="122" y="0"/>
                        </a:cubicBezTo>
                        <a:cubicBezTo>
                          <a:pt x="156" y="63"/>
                          <a:pt x="181" y="129"/>
                          <a:pt x="187" y="185"/>
                        </a:cubicBezTo>
                        <a:cubicBezTo>
                          <a:pt x="203" y="346"/>
                          <a:pt x="1" y="151"/>
                          <a:pt x="1" y="151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60"/>
                  <p:cNvSpPr/>
                  <p:nvPr/>
                </p:nvSpPr>
                <p:spPr>
                  <a:xfrm>
                    <a:off x="1609548" y="3844729"/>
                    <a:ext cx="788913" cy="1527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1202" extrusionOk="0">
                        <a:moveTo>
                          <a:pt x="7" y="1201"/>
                        </a:moveTo>
                        <a:lnTo>
                          <a:pt x="7" y="1201"/>
                        </a:lnTo>
                        <a:lnTo>
                          <a:pt x="7" y="1201"/>
                        </a:lnTo>
                        <a:cubicBezTo>
                          <a:pt x="6" y="1201"/>
                          <a:pt x="5" y="1201"/>
                          <a:pt x="4" y="1200"/>
                        </a:cubicBezTo>
                        <a:cubicBezTo>
                          <a:pt x="2" y="1200"/>
                          <a:pt x="1" y="1199"/>
                          <a:pt x="1" y="1198"/>
                        </a:cubicBezTo>
                        <a:cubicBezTo>
                          <a:pt x="0" y="1197"/>
                          <a:pt x="1" y="1196"/>
                          <a:pt x="1" y="1195"/>
                        </a:cubicBezTo>
                        <a:lnTo>
                          <a:pt x="1" y="1195"/>
                        </a:lnTo>
                        <a:cubicBezTo>
                          <a:pt x="6" y="1037"/>
                          <a:pt x="31" y="881"/>
                          <a:pt x="77" y="730"/>
                        </a:cubicBezTo>
                        <a:lnTo>
                          <a:pt x="77" y="730"/>
                        </a:lnTo>
                        <a:cubicBezTo>
                          <a:pt x="110" y="616"/>
                          <a:pt x="156" y="507"/>
                          <a:pt x="215" y="405"/>
                        </a:cubicBezTo>
                        <a:cubicBezTo>
                          <a:pt x="229" y="381"/>
                          <a:pt x="243" y="358"/>
                          <a:pt x="257" y="336"/>
                        </a:cubicBezTo>
                        <a:lnTo>
                          <a:pt x="257" y="336"/>
                        </a:lnTo>
                        <a:cubicBezTo>
                          <a:pt x="347" y="198"/>
                          <a:pt x="468" y="84"/>
                          <a:pt x="609" y="1"/>
                        </a:cubicBezTo>
                        <a:lnTo>
                          <a:pt x="609" y="1"/>
                        </a:lnTo>
                        <a:cubicBezTo>
                          <a:pt x="610" y="0"/>
                          <a:pt x="611" y="0"/>
                          <a:pt x="613" y="0"/>
                        </a:cubicBezTo>
                        <a:cubicBezTo>
                          <a:pt x="614" y="0"/>
                          <a:pt x="615" y="0"/>
                          <a:pt x="616" y="1"/>
                        </a:cubicBezTo>
                        <a:cubicBezTo>
                          <a:pt x="617" y="2"/>
                          <a:pt x="618" y="2"/>
                          <a:pt x="618" y="3"/>
                        </a:cubicBezTo>
                        <a:lnTo>
                          <a:pt x="618" y="3"/>
                        </a:lnTo>
                        <a:cubicBezTo>
                          <a:pt x="619" y="4"/>
                          <a:pt x="619" y="5"/>
                          <a:pt x="619" y="6"/>
                        </a:cubicBezTo>
                        <a:cubicBezTo>
                          <a:pt x="619" y="8"/>
                          <a:pt x="618" y="9"/>
                          <a:pt x="618" y="10"/>
                        </a:cubicBezTo>
                        <a:cubicBezTo>
                          <a:pt x="617" y="11"/>
                          <a:pt x="617" y="11"/>
                          <a:pt x="616" y="12"/>
                        </a:cubicBezTo>
                        <a:cubicBezTo>
                          <a:pt x="305" y="191"/>
                          <a:pt x="158" y="503"/>
                          <a:pt x="89" y="733"/>
                        </a:cubicBezTo>
                        <a:lnTo>
                          <a:pt x="89" y="733"/>
                        </a:lnTo>
                        <a:cubicBezTo>
                          <a:pt x="44" y="883"/>
                          <a:pt x="19" y="1038"/>
                          <a:pt x="13" y="1194"/>
                        </a:cubicBezTo>
                        <a:lnTo>
                          <a:pt x="13" y="1194"/>
                        </a:lnTo>
                        <a:lnTo>
                          <a:pt x="13" y="1195"/>
                        </a:lnTo>
                        <a:cubicBezTo>
                          <a:pt x="13" y="1196"/>
                          <a:pt x="13" y="1197"/>
                          <a:pt x="13" y="1198"/>
                        </a:cubicBezTo>
                        <a:cubicBezTo>
                          <a:pt x="12" y="1199"/>
                          <a:pt x="10" y="1200"/>
                          <a:pt x="10" y="1200"/>
                        </a:cubicBezTo>
                        <a:cubicBezTo>
                          <a:pt x="8" y="1201"/>
                          <a:pt x="8" y="1201"/>
                          <a:pt x="7" y="120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1" name="Google Shape;3011;p60"/>
                <p:cNvGrpSpPr/>
                <p:nvPr/>
              </p:nvGrpSpPr>
              <p:grpSpPr>
                <a:xfrm>
                  <a:off x="942124" y="4370422"/>
                  <a:ext cx="914431" cy="1024158"/>
                  <a:chOff x="8081840" y="-708763"/>
                  <a:chExt cx="1052280" cy="1183587"/>
                </a:xfrm>
              </p:grpSpPr>
              <p:sp>
                <p:nvSpPr>
                  <p:cNvPr id="3012" name="Google Shape;3012;p60"/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3" name="Google Shape;3013;p60"/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4" name="Google Shape;3014;p60"/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5" name="Google Shape;3015;p60"/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6" name="Google Shape;3016;p60"/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7" name="Google Shape;3017;p60"/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8" name="Google Shape;3018;p60"/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9" name="Google Shape;3019;p60"/>
                <p:cNvGrpSpPr/>
                <p:nvPr/>
              </p:nvGrpSpPr>
              <p:grpSpPr>
                <a:xfrm rot="5400000">
                  <a:off x="48990" y="3976756"/>
                  <a:ext cx="816464" cy="914439"/>
                  <a:chOff x="8081840" y="-708763"/>
                  <a:chExt cx="1052280" cy="1183587"/>
                </a:xfrm>
              </p:grpSpPr>
              <p:sp>
                <p:nvSpPr>
                  <p:cNvPr id="3020" name="Google Shape;3020;p60"/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1" name="Google Shape;3021;p60"/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2" name="Google Shape;3022;p60"/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3" name="Google Shape;3023;p60"/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4" name="Google Shape;3024;p60"/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5" name="Google Shape;3025;p60"/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6" name="Google Shape;3026;p60"/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027" name="Google Shape;3027;p60"/>
              <p:cNvGrpSpPr/>
              <p:nvPr/>
            </p:nvGrpSpPr>
            <p:grpSpPr>
              <a:xfrm>
                <a:off x="155086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28" name="Google Shape;3028;p60"/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60"/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30" name="Google Shape;3030;p60"/>
            <p:cNvGrpSpPr/>
            <p:nvPr/>
          </p:nvGrpSpPr>
          <p:grpSpPr>
            <a:xfrm>
              <a:off x="0" y="5363"/>
              <a:ext cx="2331719" cy="1068063"/>
              <a:chOff x="12" y="12"/>
              <a:chExt cx="2331719" cy="1068063"/>
            </a:xfrm>
          </p:grpSpPr>
          <p:sp>
            <p:nvSpPr>
              <p:cNvPr id="3031" name="Google Shape;3031;p60"/>
              <p:cNvSpPr/>
              <p:nvPr/>
            </p:nvSpPr>
            <p:spPr>
              <a:xfrm>
                <a:off x="12" y="12"/>
                <a:ext cx="953622" cy="932688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99" extrusionOk="0">
                    <a:moveTo>
                      <a:pt x="720" y="0"/>
                    </a:moveTo>
                    <a:cubicBezTo>
                      <a:pt x="715" y="21"/>
                      <a:pt x="708" y="42"/>
                      <a:pt x="701" y="63"/>
                    </a:cubicBezTo>
                    <a:cubicBezTo>
                      <a:pt x="695" y="81"/>
                      <a:pt x="689" y="98"/>
                      <a:pt x="682" y="115"/>
                    </a:cubicBezTo>
                    <a:lnTo>
                      <a:pt x="682" y="115"/>
                    </a:lnTo>
                    <a:cubicBezTo>
                      <a:pt x="666" y="157"/>
                      <a:pt x="647" y="197"/>
                      <a:pt x="624" y="236"/>
                    </a:cubicBezTo>
                    <a:cubicBezTo>
                      <a:pt x="617" y="249"/>
                      <a:pt x="608" y="262"/>
                      <a:pt x="600" y="274"/>
                    </a:cubicBezTo>
                    <a:lnTo>
                      <a:pt x="600" y="274"/>
                    </a:lnTo>
                    <a:cubicBezTo>
                      <a:pt x="520" y="397"/>
                      <a:pt x="413" y="499"/>
                      <a:pt x="287" y="574"/>
                    </a:cubicBezTo>
                    <a:lnTo>
                      <a:pt x="287" y="574"/>
                    </a:lnTo>
                    <a:cubicBezTo>
                      <a:pt x="282" y="577"/>
                      <a:pt x="276" y="580"/>
                      <a:pt x="270" y="584"/>
                    </a:cubicBezTo>
                    <a:cubicBezTo>
                      <a:pt x="185" y="632"/>
                      <a:pt x="95" y="671"/>
                      <a:pt x="0" y="698"/>
                    </a:cubicBezTo>
                    <a:lnTo>
                      <a:pt x="0" y="643"/>
                    </a:lnTo>
                    <a:lnTo>
                      <a:pt x="0" y="643"/>
                    </a:lnTo>
                    <a:cubicBezTo>
                      <a:pt x="86" y="618"/>
                      <a:pt x="168" y="582"/>
                      <a:pt x="245" y="538"/>
                    </a:cubicBezTo>
                    <a:cubicBezTo>
                      <a:pt x="250" y="534"/>
                      <a:pt x="256" y="531"/>
                      <a:pt x="262" y="528"/>
                    </a:cubicBezTo>
                    <a:cubicBezTo>
                      <a:pt x="443" y="418"/>
                      <a:pt x="569" y="268"/>
                      <a:pt x="639" y="81"/>
                    </a:cubicBezTo>
                    <a:cubicBezTo>
                      <a:pt x="646" y="63"/>
                      <a:pt x="652" y="45"/>
                      <a:pt x="658" y="26"/>
                    </a:cubicBezTo>
                    <a:cubicBezTo>
                      <a:pt x="661" y="17"/>
                      <a:pt x="663" y="9"/>
                      <a:pt x="666" y="0"/>
                    </a:cubicBezTo>
                    <a:lnTo>
                      <a:pt x="7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60"/>
              <p:cNvSpPr/>
              <p:nvPr/>
            </p:nvSpPr>
            <p:spPr>
              <a:xfrm>
                <a:off x="738491" y="12"/>
                <a:ext cx="159324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255" extrusionOk="0">
                    <a:moveTo>
                      <a:pt x="1207" y="0"/>
                    </a:moveTo>
                    <a:cubicBezTo>
                      <a:pt x="1079" y="88"/>
                      <a:pt x="956" y="153"/>
                      <a:pt x="840" y="195"/>
                    </a:cubicBezTo>
                    <a:cubicBezTo>
                      <a:pt x="733" y="234"/>
                      <a:pt x="630" y="254"/>
                      <a:pt x="532" y="254"/>
                    </a:cubicBezTo>
                    <a:lnTo>
                      <a:pt x="532" y="254"/>
                    </a:lnTo>
                    <a:cubicBezTo>
                      <a:pt x="531" y="254"/>
                      <a:pt x="529" y="254"/>
                      <a:pt x="528" y="254"/>
                    </a:cubicBezTo>
                    <a:cubicBezTo>
                      <a:pt x="412" y="254"/>
                      <a:pt x="298" y="223"/>
                      <a:pt x="198" y="165"/>
                    </a:cubicBezTo>
                    <a:cubicBezTo>
                      <a:pt x="172" y="150"/>
                      <a:pt x="147" y="133"/>
                      <a:pt x="123" y="115"/>
                    </a:cubicBezTo>
                    <a:cubicBezTo>
                      <a:pt x="109" y="104"/>
                      <a:pt x="95" y="93"/>
                      <a:pt x="81" y="81"/>
                    </a:cubicBezTo>
                    <a:lnTo>
                      <a:pt x="80" y="80"/>
                    </a:lnTo>
                    <a:lnTo>
                      <a:pt x="80" y="80"/>
                    </a:lnTo>
                    <a:cubicBezTo>
                      <a:pt x="52" y="55"/>
                      <a:pt x="25" y="28"/>
                      <a:pt x="0" y="0"/>
                    </a:cubicBezTo>
                    <a:lnTo>
                      <a:pt x="72" y="0"/>
                    </a:lnTo>
                    <a:cubicBezTo>
                      <a:pt x="81" y="9"/>
                      <a:pt x="90" y="17"/>
                      <a:pt x="99" y="26"/>
                    </a:cubicBezTo>
                    <a:cubicBezTo>
                      <a:pt x="113" y="39"/>
                      <a:pt x="127" y="51"/>
                      <a:pt x="142" y="63"/>
                    </a:cubicBezTo>
                    <a:lnTo>
                      <a:pt x="142" y="63"/>
                    </a:lnTo>
                    <a:cubicBezTo>
                      <a:pt x="168" y="84"/>
                      <a:pt x="195" y="102"/>
                      <a:pt x="223" y="119"/>
                    </a:cubicBezTo>
                    <a:cubicBezTo>
                      <a:pt x="267" y="144"/>
                      <a:pt x="314" y="164"/>
                      <a:pt x="363" y="178"/>
                    </a:cubicBezTo>
                    <a:cubicBezTo>
                      <a:pt x="501" y="217"/>
                      <a:pt x="656" y="206"/>
                      <a:pt x="822" y="146"/>
                    </a:cubicBezTo>
                    <a:lnTo>
                      <a:pt x="822" y="146"/>
                    </a:lnTo>
                    <a:cubicBezTo>
                      <a:pt x="899" y="117"/>
                      <a:pt x="973" y="82"/>
                      <a:pt x="1044" y="41"/>
                    </a:cubicBezTo>
                    <a:cubicBezTo>
                      <a:pt x="1067" y="28"/>
                      <a:pt x="1089" y="14"/>
                      <a:pt x="1111" y="0"/>
                    </a:cubicBezTo>
                    <a:lnTo>
                      <a:pt x="1207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60"/>
              <p:cNvSpPr/>
              <p:nvPr/>
            </p:nvSpPr>
            <p:spPr>
              <a:xfrm rot="5400000">
                <a:off x="215999" y="816615"/>
                <a:ext cx="22860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3" extrusionOk="0">
                    <a:moveTo>
                      <a:pt x="195" y="76"/>
                    </a:moveTo>
                    <a:cubicBezTo>
                      <a:pt x="195" y="76"/>
                      <a:pt x="53" y="0"/>
                      <a:pt x="0" y="167"/>
                    </a:cubicBezTo>
                    <a:cubicBezTo>
                      <a:pt x="0" y="167"/>
                      <a:pt x="141" y="222"/>
                      <a:pt x="195" y="7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60"/>
              <p:cNvSpPr/>
              <p:nvPr/>
            </p:nvSpPr>
            <p:spPr>
              <a:xfrm>
                <a:off x="467444" y="196982"/>
                <a:ext cx="274320" cy="30175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39" extrusionOk="0">
                    <a:moveTo>
                      <a:pt x="0" y="128"/>
                    </a:moveTo>
                    <a:cubicBezTo>
                      <a:pt x="0" y="128"/>
                      <a:pt x="104" y="238"/>
                      <a:pt x="216" y="130"/>
                    </a:cubicBezTo>
                    <a:cubicBezTo>
                      <a:pt x="216" y="130"/>
                      <a:pt x="121" y="0"/>
                      <a:pt x="0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60"/>
              <p:cNvSpPr/>
              <p:nvPr/>
            </p:nvSpPr>
            <p:spPr>
              <a:xfrm>
                <a:off x="1482804" y="258879"/>
                <a:ext cx="329184" cy="2658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90" extrusionOk="0">
                    <a:moveTo>
                      <a:pt x="76" y="36"/>
                    </a:moveTo>
                    <a:cubicBezTo>
                      <a:pt x="76" y="36"/>
                      <a:pt x="0" y="86"/>
                      <a:pt x="63" y="189"/>
                    </a:cubicBezTo>
                    <a:cubicBezTo>
                      <a:pt x="63" y="189"/>
                      <a:pt x="116" y="130"/>
                      <a:pt x="110" y="81"/>
                    </a:cubicBezTo>
                    <a:cubicBezTo>
                      <a:pt x="110" y="81"/>
                      <a:pt x="126" y="119"/>
                      <a:pt x="183" y="128"/>
                    </a:cubicBezTo>
                    <a:cubicBezTo>
                      <a:pt x="239" y="137"/>
                      <a:pt x="165" y="0"/>
                      <a:pt x="76" y="3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36" name="Google Shape;3036;p60"/>
          <p:cNvGrpSpPr/>
          <p:nvPr/>
        </p:nvGrpSpPr>
        <p:grpSpPr>
          <a:xfrm>
            <a:off x="2079370" y="767571"/>
            <a:ext cx="4984072" cy="3607836"/>
            <a:chOff x="2115591" y="803793"/>
            <a:chExt cx="4984072" cy="3607836"/>
          </a:xfrm>
        </p:grpSpPr>
        <p:grpSp>
          <p:nvGrpSpPr>
            <p:cNvPr id="3037" name="Google Shape;3037;p60"/>
            <p:cNvGrpSpPr/>
            <p:nvPr/>
          </p:nvGrpSpPr>
          <p:grpSpPr>
            <a:xfrm>
              <a:off x="6715766" y="3751818"/>
              <a:ext cx="383897" cy="659811"/>
              <a:chOff x="4985434" y="3758786"/>
              <a:chExt cx="383897" cy="659811"/>
            </a:xfrm>
          </p:grpSpPr>
          <p:sp>
            <p:nvSpPr>
              <p:cNvPr id="3038" name="Google Shape;3038;p60"/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60"/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40" name="Google Shape;3040;p60"/>
            <p:cNvGrpSpPr/>
            <p:nvPr/>
          </p:nvGrpSpPr>
          <p:grpSpPr>
            <a:xfrm flipH="1">
              <a:off x="2115591" y="803793"/>
              <a:ext cx="383897" cy="659811"/>
              <a:chOff x="4985434" y="3758786"/>
              <a:chExt cx="383897" cy="659811"/>
            </a:xfrm>
          </p:grpSpPr>
          <p:sp>
            <p:nvSpPr>
              <p:cNvPr id="3041" name="Google Shape;3041;p60"/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60"/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43" name="Google Shape;3043;p60"/>
          <p:cNvGrpSpPr/>
          <p:nvPr/>
        </p:nvGrpSpPr>
        <p:grpSpPr>
          <a:xfrm>
            <a:off x="6102735" y="-12062"/>
            <a:ext cx="3111206" cy="5177220"/>
            <a:chOff x="6102735" y="-12062"/>
            <a:chExt cx="3111206" cy="5177220"/>
          </a:xfrm>
        </p:grpSpPr>
        <p:grpSp>
          <p:nvGrpSpPr>
            <p:cNvPr id="3044" name="Google Shape;3044;p60"/>
            <p:cNvGrpSpPr/>
            <p:nvPr/>
          </p:nvGrpSpPr>
          <p:grpSpPr>
            <a:xfrm>
              <a:off x="6715775" y="-12062"/>
              <a:ext cx="2287528" cy="4662287"/>
              <a:chOff x="6715775" y="12"/>
              <a:chExt cx="2287528" cy="4662287"/>
            </a:xfrm>
          </p:grpSpPr>
          <p:sp>
            <p:nvSpPr>
              <p:cNvPr id="3045" name="Google Shape;3045;p60"/>
              <p:cNvSpPr/>
              <p:nvPr/>
            </p:nvSpPr>
            <p:spPr>
              <a:xfrm>
                <a:off x="7987982" y="12"/>
                <a:ext cx="1015321" cy="4662281"/>
              </a:xfrm>
              <a:custGeom>
                <a:avLst/>
                <a:gdLst/>
                <a:ahLst/>
                <a:cxnLst/>
                <a:rect l="l" t="t" r="r" b="b"/>
                <a:pathLst>
                  <a:path w="730" h="3383" extrusionOk="0">
                    <a:moveTo>
                      <a:pt x="729" y="3332"/>
                    </a:moveTo>
                    <a:lnTo>
                      <a:pt x="0" y="3382"/>
                    </a:lnTo>
                    <a:lnTo>
                      <a:pt x="22" y="2519"/>
                    </a:lnTo>
                    <a:lnTo>
                      <a:pt x="31" y="2161"/>
                    </a:lnTo>
                    <a:lnTo>
                      <a:pt x="31" y="2148"/>
                    </a:lnTo>
                    <a:lnTo>
                      <a:pt x="37" y="1906"/>
                    </a:lnTo>
                    <a:lnTo>
                      <a:pt x="38" y="1892"/>
                    </a:lnTo>
                    <a:lnTo>
                      <a:pt x="45" y="1589"/>
                    </a:lnTo>
                    <a:lnTo>
                      <a:pt x="46" y="1570"/>
                    </a:lnTo>
                    <a:lnTo>
                      <a:pt x="52" y="1306"/>
                    </a:lnTo>
                    <a:lnTo>
                      <a:pt x="53" y="1288"/>
                    </a:lnTo>
                    <a:lnTo>
                      <a:pt x="62" y="895"/>
                    </a:lnTo>
                    <a:lnTo>
                      <a:pt x="63" y="874"/>
                    </a:lnTo>
                    <a:lnTo>
                      <a:pt x="84" y="15"/>
                    </a:lnTo>
                    <a:lnTo>
                      <a:pt x="670" y="0"/>
                    </a:lnTo>
                    <a:lnTo>
                      <a:pt x="680" y="553"/>
                    </a:lnTo>
                    <a:lnTo>
                      <a:pt x="680" y="592"/>
                    </a:lnTo>
                    <a:lnTo>
                      <a:pt x="692" y="1257"/>
                    </a:lnTo>
                    <a:lnTo>
                      <a:pt x="693" y="1288"/>
                    </a:lnTo>
                    <a:lnTo>
                      <a:pt x="699" y="1618"/>
                    </a:lnTo>
                    <a:lnTo>
                      <a:pt x="699" y="1643"/>
                    </a:lnTo>
                    <a:lnTo>
                      <a:pt x="704" y="1897"/>
                    </a:lnTo>
                    <a:lnTo>
                      <a:pt x="729" y="3332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60"/>
              <p:cNvSpPr/>
              <p:nvPr/>
            </p:nvSpPr>
            <p:spPr>
              <a:xfrm>
                <a:off x="7987982" y="2613815"/>
                <a:ext cx="1015321" cy="2048484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486" extrusionOk="0">
                    <a:moveTo>
                      <a:pt x="704" y="0"/>
                    </a:moveTo>
                    <a:lnTo>
                      <a:pt x="729" y="1435"/>
                    </a:lnTo>
                    <a:lnTo>
                      <a:pt x="0" y="1485"/>
                    </a:lnTo>
                    <a:lnTo>
                      <a:pt x="22" y="622"/>
                    </a:lnTo>
                    <a:cubicBezTo>
                      <a:pt x="219" y="530"/>
                      <a:pt x="437" y="398"/>
                      <a:pt x="563" y="226"/>
                    </a:cubicBezTo>
                    <a:lnTo>
                      <a:pt x="563" y="226"/>
                    </a:lnTo>
                    <a:cubicBezTo>
                      <a:pt x="601" y="173"/>
                      <a:pt x="637" y="118"/>
                      <a:pt x="670" y="62"/>
                    </a:cubicBezTo>
                    <a:cubicBezTo>
                      <a:pt x="682" y="41"/>
                      <a:pt x="693" y="21"/>
                      <a:pt x="704" y="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60"/>
              <p:cNvSpPr/>
              <p:nvPr/>
            </p:nvSpPr>
            <p:spPr>
              <a:xfrm>
                <a:off x="8030799" y="2230864"/>
                <a:ext cx="929693" cy="747671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4" extrusionOk="0">
                    <a:moveTo>
                      <a:pt x="668" y="25"/>
                    </a:moveTo>
                    <a:lnTo>
                      <a:pt x="668" y="25"/>
                    </a:lnTo>
                    <a:cubicBezTo>
                      <a:pt x="615" y="115"/>
                      <a:pt x="553" y="200"/>
                      <a:pt x="484" y="278"/>
                    </a:cubicBezTo>
                    <a:lnTo>
                      <a:pt x="484" y="278"/>
                    </a:lnTo>
                    <a:cubicBezTo>
                      <a:pt x="425" y="346"/>
                      <a:pt x="355" y="403"/>
                      <a:pt x="278" y="448"/>
                    </a:cubicBezTo>
                    <a:cubicBezTo>
                      <a:pt x="276" y="449"/>
                      <a:pt x="273" y="451"/>
                      <a:pt x="271" y="452"/>
                    </a:cubicBezTo>
                    <a:lnTo>
                      <a:pt x="271" y="452"/>
                    </a:lnTo>
                    <a:cubicBezTo>
                      <a:pt x="208" y="487"/>
                      <a:pt x="140" y="514"/>
                      <a:pt x="69" y="530"/>
                    </a:cubicBezTo>
                    <a:cubicBezTo>
                      <a:pt x="44" y="536"/>
                      <a:pt x="21" y="540"/>
                      <a:pt x="0" y="543"/>
                    </a:cubicBezTo>
                    <a:lnTo>
                      <a:pt x="0" y="530"/>
                    </a:lnTo>
                    <a:cubicBezTo>
                      <a:pt x="20" y="527"/>
                      <a:pt x="43" y="523"/>
                      <a:pt x="66" y="517"/>
                    </a:cubicBezTo>
                    <a:lnTo>
                      <a:pt x="66" y="517"/>
                    </a:lnTo>
                    <a:cubicBezTo>
                      <a:pt x="139" y="500"/>
                      <a:pt x="209" y="472"/>
                      <a:pt x="273" y="435"/>
                    </a:cubicBezTo>
                    <a:cubicBezTo>
                      <a:pt x="349" y="391"/>
                      <a:pt x="416" y="335"/>
                      <a:pt x="473" y="269"/>
                    </a:cubicBezTo>
                    <a:lnTo>
                      <a:pt x="473" y="269"/>
                    </a:lnTo>
                    <a:cubicBezTo>
                      <a:pt x="547" y="186"/>
                      <a:pt x="612" y="96"/>
                      <a:pt x="667" y="0"/>
                    </a:cubicBezTo>
                    <a:lnTo>
                      <a:pt x="668" y="25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60"/>
              <p:cNvSpPr/>
              <p:nvPr/>
            </p:nvSpPr>
            <p:spPr>
              <a:xfrm>
                <a:off x="8036913" y="1732418"/>
                <a:ext cx="911341" cy="8996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1" extrusionOk="0">
                    <a:moveTo>
                      <a:pt x="656" y="31"/>
                    </a:moveTo>
                    <a:cubicBezTo>
                      <a:pt x="594" y="170"/>
                      <a:pt x="508" y="333"/>
                      <a:pt x="399" y="461"/>
                    </a:cubicBezTo>
                    <a:cubicBezTo>
                      <a:pt x="338" y="532"/>
                      <a:pt x="270" y="584"/>
                      <a:pt x="197" y="615"/>
                    </a:cubicBezTo>
                    <a:lnTo>
                      <a:pt x="197" y="615"/>
                    </a:lnTo>
                    <a:cubicBezTo>
                      <a:pt x="144" y="638"/>
                      <a:pt x="88" y="650"/>
                      <a:pt x="30" y="650"/>
                    </a:cubicBezTo>
                    <a:lnTo>
                      <a:pt x="30" y="650"/>
                    </a:lnTo>
                    <a:lnTo>
                      <a:pt x="14" y="650"/>
                    </a:lnTo>
                    <a:cubicBezTo>
                      <a:pt x="10" y="650"/>
                      <a:pt x="5" y="650"/>
                      <a:pt x="0" y="649"/>
                    </a:cubicBezTo>
                    <a:lnTo>
                      <a:pt x="0" y="636"/>
                    </a:lnTo>
                    <a:cubicBezTo>
                      <a:pt x="5" y="636"/>
                      <a:pt x="10" y="636"/>
                      <a:pt x="15" y="636"/>
                    </a:cubicBezTo>
                    <a:cubicBezTo>
                      <a:pt x="111" y="640"/>
                      <a:pt x="254" y="610"/>
                      <a:pt x="388" y="453"/>
                    </a:cubicBezTo>
                    <a:cubicBezTo>
                      <a:pt x="504" y="317"/>
                      <a:pt x="594" y="143"/>
                      <a:pt x="655" y="0"/>
                    </a:cubicBezTo>
                    <a:lnTo>
                      <a:pt x="656" y="31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60"/>
              <p:cNvSpPr/>
              <p:nvPr/>
            </p:nvSpPr>
            <p:spPr>
              <a:xfrm>
                <a:off x="8061379" y="30407"/>
                <a:ext cx="703389" cy="176885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282" extrusionOk="0">
                    <a:moveTo>
                      <a:pt x="0" y="1281"/>
                    </a:moveTo>
                    <a:lnTo>
                      <a:pt x="0" y="1263"/>
                    </a:lnTo>
                    <a:lnTo>
                      <a:pt x="0" y="1263"/>
                    </a:lnTo>
                    <a:cubicBezTo>
                      <a:pt x="107" y="1177"/>
                      <a:pt x="197" y="1071"/>
                      <a:pt x="266" y="953"/>
                    </a:cubicBezTo>
                    <a:cubicBezTo>
                      <a:pt x="311" y="874"/>
                      <a:pt x="347" y="791"/>
                      <a:pt x="372" y="704"/>
                    </a:cubicBezTo>
                    <a:cubicBezTo>
                      <a:pt x="473" y="336"/>
                      <a:pt x="488" y="143"/>
                      <a:pt x="490" y="111"/>
                    </a:cubicBezTo>
                    <a:lnTo>
                      <a:pt x="220" y="17"/>
                    </a:lnTo>
                    <a:lnTo>
                      <a:pt x="220" y="17"/>
                    </a:lnTo>
                    <a:cubicBezTo>
                      <a:pt x="220" y="28"/>
                      <a:pt x="220" y="39"/>
                      <a:pt x="220" y="50"/>
                    </a:cubicBezTo>
                    <a:cubicBezTo>
                      <a:pt x="220" y="168"/>
                      <a:pt x="212" y="287"/>
                      <a:pt x="194" y="404"/>
                    </a:cubicBezTo>
                    <a:cubicBezTo>
                      <a:pt x="175" y="526"/>
                      <a:pt x="146" y="631"/>
                      <a:pt x="108" y="715"/>
                    </a:cubicBezTo>
                    <a:lnTo>
                      <a:pt x="108" y="715"/>
                    </a:lnTo>
                    <a:cubicBezTo>
                      <a:pt x="100" y="736"/>
                      <a:pt x="89" y="756"/>
                      <a:pt x="78" y="776"/>
                    </a:cubicBezTo>
                    <a:cubicBezTo>
                      <a:pt x="59" y="809"/>
                      <a:pt x="36" y="841"/>
                      <a:pt x="10" y="869"/>
                    </a:cubicBezTo>
                    <a:lnTo>
                      <a:pt x="11" y="849"/>
                    </a:lnTo>
                    <a:lnTo>
                      <a:pt x="11" y="849"/>
                    </a:lnTo>
                    <a:cubicBezTo>
                      <a:pt x="32" y="824"/>
                      <a:pt x="50" y="797"/>
                      <a:pt x="67" y="769"/>
                    </a:cubicBezTo>
                    <a:cubicBezTo>
                      <a:pt x="78" y="750"/>
                      <a:pt x="88" y="730"/>
                      <a:pt x="96" y="710"/>
                    </a:cubicBezTo>
                    <a:cubicBezTo>
                      <a:pt x="133" y="627"/>
                      <a:pt x="162" y="523"/>
                      <a:pt x="181" y="403"/>
                    </a:cubicBezTo>
                    <a:lnTo>
                      <a:pt x="181" y="403"/>
                    </a:lnTo>
                    <a:cubicBezTo>
                      <a:pt x="199" y="285"/>
                      <a:pt x="208" y="167"/>
                      <a:pt x="208" y="49"/>
                    </a:cubicBezTo>
                    <a:cubicBezTo>
                      <a:pt x="208" y="35"/>
                      <a:pt x="207" y="21"/>
                      <a:pt x="207" y="7"/>
                    </a:cubicBezTo>
                    <a:lnTo>
                      <a:pt x="207" y="7"/>
                    </a:lnTo>
                    <a:lnTo>
                      <a:pt x="207" y="7"/>
                    </a:lnTo>
                    <a:cubicBezTo>
                      <a:pt x="207" y="6"/>
                      <a:pt x="207" y="5"/>
                      <a:pt x="208" y="4"/>
                    </a:cubicBezTo>
                    <a:cubicBezTo>
                      <a:pt x="209" y="3"/>
                      <a:pt x="209" y="2"/>
                      <a:pt x="210" y="2"/>
                    </a:cubicBezTo>
                    <a:lnTo>
                      <a:pt x="210" y="2"/>
                    </a:ln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3" y="0"/>
                      <a:pt x="214" y="0"/>
                    </a:cubicBezTo>
                    <a:cubicBezTo>
                      <a:pt x="214" y="0"/>
                      <a:pt x="215" y="0"/>
                      <a:pt x="216" y="1"/>
                    </a:cubicBezTo>
                    <a:lnTo>
                      <a:pt x="500" y="101"/>
                    </a:lnTo>
                    <a:lnTo>
                      <a:pt x="500" y="101"/>
                    </a:lnTo>
                    <a:cubicBezTo>
                      <a:pt x="500" y="101"/>
                      <a:pt x="500" y="100"/>
                      <a:pt x="501" y="101"/>
                    </a:cubicBezTo>
                    <a:cubicBezTo>
                      <a:pt x="502" y="101"/>
                      <a:pt x="503" y="103"/>
                      <a:pt x="503" y="104"/>
                    </a:cubicBezTo>
                    <a:cubicBezTo>
                      <a:pt x="504" y="105"/>
                      <a:pt x="504" y="106"/>
                      <a:pt x="504" y="107"/>
                    </a:cubicBezTo>
                    <a:lnTo>
                      <a:pt x="504" y="107"/>
                    </a:lnTo>
                    <a:cubicBezTo>
                      <a:pt x="504" y="109"/>
                      <a:pt x="496" y="304"/>
                      <a:pt x="385" y="708"/>
                    </a:cubicBezTo>
                    <a:lnTo>
                      <a:pt x="385" y="708"/>
                    </a:lnTo>
                    <a:cubicBezTo>
                      <a:pt x="360" y="796"/>
                      <a:pt x="324" y="880"/>
                      <a:pt x="278" y="960"/>
                    </a:cubicBezTo>
                    <a:cubicBezTo>
                      <a:pt x="207" y="1083"/>
                      <a:pt x="113" y="1193"/>
                      <a:pt x="0" y="1281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60"/>
              <p:cNvSpPr/>
              <p:nvPr/>
            </p:nvSpPr>
            <p:spPr>
              <a:xfrm>
                <a:off x="8049146" y="759840"/>
                <a:ext cx="880765" cy="142847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037" extrusionOk="0">
                    <a:moveTo>
                      <a:pt x="635" y="39"/>
                    </a:moveTo>
                    <a:cubicBezTo>
                      <a:pt x="584" y="190"/>
                      <a:pt x="500" y="401"/>
                      <a:pt x="385" y="582"/>
                    </a:cubicBezTo>
                    <a:cubicBezTo>
                      <a:pt x="253" y="788"/>
                      <a:pt x="95" y="948"/>
                      <a:pt x="0" y="1036"/>
                    </a:cubicBezTo>
                    <a:lnTo>
                      <a:pt x="1" y="1018"/>
                    </a:lnTo>
                    <a:cubicBezTo>
                      <a:pt x="96" y="929"/>
                      <a:pt x="247" y="773"/>
                      <a:pt x="373" y="574"/>
                    </a:cubicBezTo>
                    <a:cubicBezTo>
                      <a:pt x="497" y="381"/>
                      <a:pt x="585" y="151"/>
                      <a:pt x="635" y="0"/>
                    </a:cubicBezTo>
                    <a:lnTo>
                      <a:pt x="635" y="39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60"/>
              <p:cNvSpPr/>
              <p:nvPr/>
            </p:nvSpPr>
            <p:spPr>
              <a:xfrm>
                <a:off x="6715775" y="1531822"/>
                <a:ext cx="1449568" cy="73550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35" extrusionOk="0">
                    <a:moveTo>
                      <a:pt x="1016" y="534"/>
                    </a:moveTo>
                    <a:lnTo>
                      <a:pt x="14" y="92"/>
                    </a:lnTo>
                    <a:cubicBezTo>
                      <a:pt x="14" y="92"/>
                      <a:pt x="0" y="0"/>
                      <a:pt x="60" y="0"/>
                    </a:cubicBezTo>
                    <a:lnTo>
                      <a:pt x="1043" y="267"/>
                    </a:lnTo>
                    <a:lnTo>
                      <a:pt x="1016" y="534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2" name="Google Shape;3052;p60"/>
            <p:cNvGrpSpPr/>
            <p:nvPr/>
          </p:nvGrpSpPr>
          <p:grpSpPr>
            <a:xfrm>
              <a:off x="6966548" y="717371"/>
              <a:ext cx="880760" cy="1167091"/>
              <a:chOff x="6966548" y="729445"/>
              <a:chExt cx="880760" cy="1167091"/>
            </a:xfrm>
          </p:grpSpPr>
          <p:sp>
            <p:nvSpPr>
              <p:cNvPr id="3053" name="Google Shape;3053;p60"/>
              <p:cNvSpPr/>
              <p:nvPr/>
            </p:nvSpPr>
            <p:spPr>
              <a:xfrm>
                <a:off x="7578186" y="1489274"/>
                <a:ext cx="269122" cy="4072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96" extrusionOk="0">
                    <a:moveTo>
                      <a:pt x="44" y="26"/>
                    </a:moveTo>
                    <a:cubicBezTo>
                      <a:pt x="44" y="26"/>
                      <a:pt x="182" y="118"/>
                      <a:pt x="185" y="161"/>
                    </a:cubicBezTo>
                    <a:cubicBezTo>
                      <a:pt x="189" y="203"/>
                      <a:pt x="156" y="212"/>
                      <a:pt x="156" y="212"/>
                    </a:cubicBezTo>
                    <a:cubicBezTo>
                      <a:pt x="156" y="212"/>
                      <a:pt x="193" y="248"/>
                      <a:pt x="154" y="272"/>
                    </a:cubicBezTo>
                    <a:cubicBezTo>
                      <a:pt x="116" y="295"/>
                      <a:pt x="81" y="203"/>
                      <a:pt x="81" y="203"/>
                    </a:cubicBezTo>
                    <a:cubicBezTo>
                      <a:pt x="81" y="203"/>
                      <a:pt x="62" y="219"/>
                      <a:pt x="41" y="184"/>
                    </a:cubicBezTo>
                    <a:cubicBezTo>
                      <a:pt x="20" y="148"/>
                      <a:pt x="0" y="38"/>
                      <a:pt x="0" y="38"/>
                    </a:cubicBezTo>
                    <a:cubicBezTo>
                      <a:pt x="0" y="38"/>
                      <a:pt x="8" y="0"/>
                      <a:pt x="44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60"/>
              <p:cNvSpPr/>
              <p:nvPr/>
            </p:nvSpPr>
            <p:spPr>
              <a:xfrm>
                <a:off x="7645465" y="1592608"/>
                <a:ext cx="152908" cy="19451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41" extrusionOk="0">
                    <a:moveTo>
                      <a:pt x="104" y="140"/>
                    </a:moveTo>
                    <a:lnTo>
                      <a:pt x="104" y="140"/>
                    </a:lnTo>
                    <a:lnTo>
                      <a:pt x="104" y="140"/>
                    </a:lnTo>
                    <a:cubicBezTo>
                      <a:pt x="103" y="140"/>
                      <a:pt x="102" y="139"/>
                      <a:pt x="101" y="139"/>
                    </a:cubicBezTo>
                    <a:cubicBezTo>
                      <a:pt x="100" y="138"/>
                      <a:pt x="100" y="138"/>
                      <a:pt x="99" y="138"/>
                    </a:cubicBezTo>
                    <a:cubicBezTo>
                      <a:pt x="96" y="135"/>
                      <a:pt x="29" y="58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lnTo>
                      <a:pt x="3" y="1"/>
                    </a:ln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1" y="2"/>
                      <a:pt x="12" y="3"/>
                    </a:cubicBezTo>
                    <a:cubicBezTo>
                      <a:pt x="39" y="50"/>
                      <a:pt x="108" y="129"/>
                      <a:pt x="108" y="129"/>
                    </a:cubicBezTo>
                    <a:lnTo>
                      <a:pt x="108" y="129"/>
                    </a:ln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0" y="131"/>
                      <a:pt x="110" y="133"/>
                      <a:pt x="110" y="134"/>
                    </a:cubicBezTo>
                    <a:cubicBezTo>
                      <a:pt x="110" y="135"/>
                      <a:pt x="110" y="136"/>
                      <a:pt x="109" y="137"/>
                    </a:cubicBezTo>
                    <a:cubicBezTo>
                      <a:pt x="108" y="138"/>
                      <a:pt x="108" y="138"/>
                      <a:pt x="107" y="139"/>
                    </a:cubicBezTo>
                    <a:cubicBezTo>
                      <a:pt x="106" y="139"/>
                      <a:pt x="105" y="140"/>
                      <a:pt x="103" y="140"/>
                    </a:cubicBezTo>
                    <a:lnTo>
                      <a:pt x="104" y="14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60"/>
              <p:cNvSpPr/>
              <p:nvPr/>
            </p:nvSpPr>
            <p:spPr>
              <a:xfrm>
                <a:off x="7645465" y="1683789"/>
                <a:ext cx="48931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61" extrusionOk="0">
                    <a:moveTo>
                      <a:pt x="28" y="60"/>
                    </a:moveTo>
                    <a:lnTo>
                      <a:pt x="28" y="60"/>
                    </a:lnTo>
                    <a:lnTo>
                      <a:pt x="28" y="60"/>
                    </a:lnTo>
                    <a:cubicBezTo>
                      <a:pt x="27" y="60"/>
                      <a:pt x="26" y="59"/>
                      <a:pt x="25" y="59"/>
                    </a:cubicBezTo>
                    <a:cubicBezTo>
                      <a:pt x="24" y="58"/>
                      <a:pt x="23" y="58"/>
                      <a:pt x="23" y="57"/>
                    </a:cubicBezTo>
                    <a:cubicBezTo>
                      <a:pt x="23" y="57"/>
                      <a:pt x="22" y="57"/>
                      <a:pt x="22" y="56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2"/>
                      <a:pt x="12" y="2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34" y="51"/>
                    </a:lnTo>
                    <a:lnTo>
                      <a:pt x="34" y="51"/>
                    </a:lnTo>
                    <a:cubicBezTo>
                      <a:pt x="35" y="52"/>
                      <a:pt x="35" y="53"/>
                      <a:pt x="35" y="54"/>
                    </a:cubicBezTo>
                    <a:cubicBezTo>
                      <a:pt x="35" y="55"/>
                      <a:pt x="35" y="56"/>
                      <a:pt x="34" y="57"/>
                    </a:cubicBezTo>
                    <a:cubicBezTo>
                      <a:pt x="34" y="58"/>
                      <a:pt x="33" y="58"/>
                      <a:pt x="32" y="59"/>
                    </a:cubicBezTo>
                    <a:cubicBezTo>
                      <a:pt x="31" y="59"/>
                      <a:pt x="31" y="60"/>
                      <a:pt x="31" y="60"/>
                    </a:cubicBezTo>
                    <a:lnTo>
                      <a:pt x="31" y="60"/>
                    </a:lnTo>
                    <a:cubicBezTo>
                      <a:pt x="30" y="60"/>
                      <a:pt x="30" y="60"/>
                      <a:pt x="29" y="60"/>
                    </a:cubicBezTo>
                    <a:lnTo>
                      <a:pt x="28" y="6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60"/>
              <p:cNvSpPr/>
              <p:nvPr/>
            </p:nvSpPr>
            <p:spPr>
              <a:xfrm>
                <a:off x="7449740" y="1452802"/>
                <a:ext cx="238537" cy="17627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9" extrusionOk="0">
                    <a:moveTo>
                      <a:pt x="59" y="84"/>
                    </a:moveTo>
                    <a:cubicBezTo>
                      <a:pt x="59" y="84"/>
                      <a:pt x="100" y="128"/>
                      <a:pt x="136" y="99"/>
                    </a:cubicBezTo>
                    <a:cubicBezTo>
                      <a:pt x="173" y="70"/>
                      <a:pt x="118" y="0"/>
                      <a:pt x="118" y="0"/>
                    </a:cubicBezTo>
                    <a:cubicBezTo>
                      <a:pt x="118" y="0"/>
                      <a:pt x="0" y="16"/>
                      <a:pt x="59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60"/>
              <p:cNvSpPr/>
              <p:nvPr/>
            </p:nvSpPr>
            <p:spPr>
              <a:xfrm>
                <a:off x="6966548" y="820626"/>
                <a:ext cx="746202" cy="86316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24" extrusionOk="0">
                    <a:moveTo>
                      <a:pt x="305" y="107"/>
                    </a:moveTo>
                    <a:cubicBezTo>
                      <a:pt x="305" y="107"/>
                      <a:pt x="370" y="188"/>
                      <a:pt x="432" y="268"/>
                    </a:cubicBezTo>
                    <a:cubicBezTo>
                      <a:pt x="493" y="346"/>
                      <a:pt x="536" y="491"/>
                      <a:pt x="512" y="514"/>
                    </a:cubicBezTo>
                    <a:cubicBezTo>
                      <a:pt x="489" y="536"/>
                      <a:pt x="458" y="520"/>
                      <a:pt x="458" y="520"/>
                    </a:cubicBezTo>
                    <a:cubicBezTo>
                      <a:pt x="458" y="520"/>
                      <a:pt x="469" y="560"/>
                      <a:pt x="438" y="577"/>
                    </a:cubicBezTo>
                    <a:cubicBezTo>
                      <a:pt x="350" y="623"/>
                      <a:pt x="74" y="539"/>
                      <a:pt x="93" y="281"/>
                    </a:cubicBezTo>
                    <a:cubicBezTo>
                      <a:pt x="93" y="281"/>
                      <a:pt x="0" y="1"/>
                      <a:pt x="256" y="0"/>
                    </a:cubicBezTo>
                    <a:lnTo>
                      <a:pt x="305" y="107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60"/>
              <p:cNvSpPr/>
              <p:nvPr/>
            </p:nvSpPr>
            <p:spPr>
              <a:xfrm>
                <a:off x="7137807" y="838860"/>
                <a:ext cx="238538" cy="303929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22" extrusionOk="0">
                    <a:moveTo>
                      <a:pt x="128" y="0"/>
                    </a:moveTo>
                    <a:cubicBezTo>
                      <a:pt x="128" y="0"/>
                      <a:pt x="56" y="4"/>
                      <a:pt x="30" y="50"/>
                    </a:cubicBezTo>
                    <a:cubicBezTo>
                      <a:pt x="4" y="95"/>
                      <a:pt x="0" y="184"/>
                      <a:pt x="55" y="207"/>
                    </a:cubicBezTo>
                    <a:cubicBezTo>
                      <a:pt x="91" y="221"/>
                      <a:pt x="146" y="206"/>
                      <a:pt x="156" y="160"/>
                    </a:cubicBezTo>
                    <a:cubicBezTo>
                      <a:pt x="167" y="113"/>
                      <a:pt x="171" y="89"/>
                      <a:pt x="171" y="89"/>
                    </a:cubicBezTo>
                    <a:cubicBezTo>
                      <a:pt x="171" y="89"/>
                      <a:pt x="141" y="61"/>
                      <a:pt x="128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60"/>
              <p:cNvSpPr/>
              <p:nvPr/>
            </p:nvSpPr>
            <p:spPr>
              <a:xfrm>
                <a:off x="7290715" y="729445"/>
                <a:ext cx="470956" cy="267461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93" extrusionOk="0">
                    <a:moveTo>
                      <a:pt x="38" y="133"/>
                    </a:moveTo>
                    <a:cubicBezTo>
                      <a:pt x="45" y="145"/>
                      <a:pt x="38" y="153"/>
                      <a:pt x="59" y="172"/>
                    </a:cubicBezTo>
                    <a:cubicBezTo>
                      <a:pt x="59" y="172"/>
                      <a:pt x="152" y="160"/>
                      <a:pt x="211" y="149"/>
                    </a:cubicBezTo>
                    <a:cubicBezTo>
                      <a:pt x="271" y="137"/>
                      <a:pt x="270" y="180"/>
                      <a:pt x="282" y="190"/>
                    </a:cubicBezTo>
                    <a:lnTo>
                      <a:pt x="282" y="190"/>
                    </a:lnTo>
                    <a:lnTo>
                      <a:pt x="282" y="190"/>
                    </a:lnTo>
                    <a:cubicBezTo>
                      <a:pt x="285" y="191"/>
                      <a:pt x="287" y="192"/>
                      <a:pt x="289" y="192"/>
                    </a:cubicBezTo>
                    <a:cubicBezTo>
                      <a:pt x="292" y="192"/>
                      <a:pt x="295" y="191"/>
                      <a:pt x="297" y="190"/>
                    </a:cubicBezTo>
                    <a:cubicBezTo>
                      <a:pt x="297" y="189"/>
                      <a:pt x="298" y="189"/>
                      <a:pt x="298" y="189"/>
                    </a:cubicBezTo>
                    <a:cubicBezTo>
                      <a:pt x="315" y="181"/>
                      <a:pt x="338" y="152"/>
                      <a:pt x="316" y="97"/>
                    </a:cubicBezTo>
                    <a:lnTo>
                      <a:pt x="316" y="97"/>
                    </a:lnTo>
                    <a:cubicBezTo>
                      <a:pt x="314" y="91"/>
                      <a:pt x="311" y="85"/>
                      <a:pt x="308" y="80"/>
                    </a:cubicBezTo>
                    <a:cubicBezTo>
                      <a:pt x="296" y="59"/>
                      <a:pt x="278" y="42"/>
                      <a:pt x="257" y="29"/>
                    </a:cubicBezTo>
                    <a:cubicBezTo>
                      <a:pt x="250" y="25"/>
                      <a:pt x="242" y="21"/>
                      <a:pt x="234" y="19"/>
                    </a:cubicBezTo>
                    <a:cubicBezTo>
                      <a:pt x="182" y="0"/>
                      <a:pt x="110" y="6"/>
                      <a:pt x="21" y="62"/>
                    </a:cubicBezTo>
                    <a:cubicBezTo>
                      <a:pt x="21" y="62"/>
                      <a:pt x="0" y="96"/>
                      <a:pt x="27" y="120"/>
                    </a:cubicBezTo>
                    <a:lnTo>
                      <a:pt x="27" y="120"/>
                    </a:lnTo>
                    <a:cubicBezTo>
                      <a:pt x="32" y="124"/>
                      <a:pt x="35" y="128"/>
                      <a:pt x="38" y="13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60"/>
              <p:cNvSpPr/>
              <p:nvPr/>
            </p:nvSpPr>
            <p:spPr>
              <a:xfrm>
                <a:off x="7345764" y="765917"/>
                <a:ext cx="354750" cy="23098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66" extrusionOk="0">
                    <a:moveTo>
                      <a:pt x="21" y="147"/>
                    </a:moveTo>
                    <a:cubicBezTo>
                      <a:pt x="21" y="147"/>
                      <a:pt x="114" y="135"/>
                      <a:pt x="173" y="124"/>
                    </a:cubicBezTo>
                    <a:cubicBezTo>
                      <a:pt x="233" y="112"/>
                      <a:pt x="232" y="155"/>
                      <a:pt x="244" y="165"/>
                    </a:cubicBezTo>
                    <a:lnTo>
                      <a:pt x="254" y="164"/>
                    </a:lnTo>
                    <a:cubicBezTo>
                      <a:pt x="203" y="0"/>
                      <a:pt x="1" y="105"/>
                      <a:pt x="1" y="105"/>
                    </a:cubicBezTo>
                    <a:lnTo>
                      <a:pt x="0" y="108"/>
                    </a:lnTo>
                    <a:cubicBezTo>
                      <a:pt x="7" y="120"/>
                      <a:pt x="0" y="128"/>
                      <a:pt x="21" y="14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60"/>
              <p:cNvSpPr/>
              <p:nvPr/>
            </p:nvSpPr>
            <p:spPr>
              <a:xfrm>
                <a:off x="7517023" y="759840"/>
                <a:ext cx="244654" cy="23706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2" extrusionOk="0">
                    <a:moveTo>
                      <a:pt x="112" y="106"/>
                    </a:moveTo>
                    <a:lnTo>
                      <a:pt x="112" y="106"/>
                    </a:lnTo>
                    <a:cubicBezTo>
                      <a:pt x="119" y="111"/>
                      <a:pt x="126" y="117"/>
                      <a:pt x="130" y="125"/>
                    </a:cubicBezTo>
                    <a:cubicBezTo>
                      <a:pt x="135" y="134"/>
                      <a:pt x="138" y="144"/>
                      <a:pt x="138" y="154"/>
                    </a:cubicBezTo>
                    <a:cubicBezTo>
                      <a:pt x="138" y="160"/>
                      <a:pt x="137" y="165"/>
                      <a:pt x="136" y="171"/>
                    </a:cubicBezTo>
                    <a:cubicBezTo>
                      <a:pt x="153" y="163"/>
                      <a:pt x="176" y="133"/>
                      <a:pt x="154" y="78"/>
                    </a:cubicBezTo>
                    <a:lnTo>
                      <a:pt x="154" y="78"/>
                    </a:lnTo>
                    <a:cubicBezTo>
                      <a:pt x="152" y="72"/>
                      <a:pt x="149" y="67"/>
                      <a:pt x="146" y="61"/>
                    </a:cubicBezTo>
                    <a:cubicBezTo>
                      <a:pt x="134" y="40"/>
                      <a:pt x="116" y="23"/>
                      <a:pt x="95" y="11"/>
                    </a:cubicBezTo>
                    <a:cubicBezTo>
                      <a:pt x="88" y="6"/>
                      <a:pt x="80" y="3"/>
                      <a:pt x="72" y="0"/>
                    </a:cubicBezTo>
                    <a:cubicBezTo>
                      <a:pt x="0" y="22"/>
                      <a:pt x="75" y="82"/>
                      <a:pt x="112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60"/>
              <p:cNvSpPr/>
              <p:nvPr/>
            </p:nvSpPr>
            <p:spPr>
              <a:xfrm>
                <a:off x="7333531" y="826703"/>
                <a:ext cx="373096" cy="17627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28" extrusionOk="0">
                    <a:moveTo>
                      <a:pt x="260" y="127"/>
                    </a:moveTo>
                    <a:lnTo>
                      <a:pt x="260" y="127"/>
                    </a:lnTo>
                    <a:cubicBezTo>
                      <a:pt x="259" y="127"/>
                      <a:pt x="258" y="126"/>
                      <a:pt x="257" y="126"/>
                    </a:cubicBezTo>
                    <a:cubicBezTo>
                      <a:pt x="256" y="125"/>
                      <a:pt x="256" y="125"/>
                      <a:pt x="255" y="124"/>
                    </a:cubicBezTo>
                    <a:cubicBezTo>
                      <a:pt x="254" y="122"/>
                      <a:pt x="254" y="123"/>
                      <a:pt x="254" y="123"/>
                    </a:cubicBezTo>
                    <a:cubicBezTo>
                      <a:pt x="242" y="84"/>
                      <a:pt x="220" y="58"/>
                      <a:pt x="189" y="45"/>
                    </a:cubicBezTo>
                    <a:cubicBezTo>
                      <a:pt x="115" y="14"/>
                      <a:pt x="11" y="68"/>
                      <a:pt x="10" y="68"/>
                    </a:cubicBezTo>
                    <a:lnTo>
                      <a:pt x="10" y="68"/>
                    </a:ln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4" y="69"/>
                      <a:pt x="3" y="68"/>
                    </a:cubicBezTo>
                    <a:cubicBezTo>
                      <a:pt x="2" y="67"/>
                      <a:pt x="2" y="67"/>
                      <a:pt x="1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0" y="61"/>
                      <a:pt x="0" y="60"/>
                      <a:pt x="1" y="59"/>
                    </a:cubicBezTo>
                    <a:cubicBezTo>
                      <a:pt x="2" y="58"/>
                      <a:pt x="2" y="57"/>
                      <a:pt x="3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8" y="54"/>
                      <a:pt x="114" y="0"/>
                      <a:pt x="194" y="33"/>
                    </a:cubicBezTo>
                    <a:cubicBezTo>
                      <a:pt x="229" y="47"/>
                      <a:pt x="253" y="76"/>
                      <a:pt x="267" y="119"/>
                    </a:cubicBezTo>
                    <a:lnTo>
                      <a:pt x="267" y="119"/>
                    </a:lnTo>
                    <a:cubicBezTo>
                      <a:pt x="267" y="119"/>
                      <a:pt x="267" y="120"/>
                      <a:pt x="267" y="121"/>
                    </a:cubicBezTo>
                    <a:cubicBezTo>
                      <a:pt x="267" y="122"/>
                      <a:pt x="267" y="123"/>
                      <a:pt x="266" y="124"/>
                    </a:cubicBezTo>
                    <a:cubicBezTo>
                      <a:pt x="265" y="125"/>
                      <a:pt x="265" y="126"/>
                      <a:pt x="264" y="126"/>
                    </a:cubicBezTo>
                    <a:cubicBezTo>
                      <a:pt x="263" y="126"/>
                      <a:pt x="263" y="127"/>
                      <a:pt x="262" y="127"/>
                    </a:cubicBezTo>
                    <a:lnTo>
                      <a:pt x="262" y="127"/>
                    </a:lnTo>
                    <a:cubicBezTo>
                      <a:pt x="262" y="127"/>
                      <a:pt x="261" y="127"/>
                      <a:pt x="260" y="1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60"/>
              <p:cNvSpPr/>
              <p:nvPr/>
            </p:nvSpPr>
            <p:spPr>
              <a:xfrm>
                <a:off x="7449740" y="759840"/>
                <a:ext cx="30580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6" y="18"/>
                    </a:moveTo>
                    <a:lnTo>
                      <a:pt x="6" y="18"/>
                    </a:lnTo>
                    <a:cubicBezTo>
                      <a:pt x="5" y="18"/>
                      <a:pt x="4" y="17"/>
                      <a:pt x="3" y="17"/>
                    </a:cubicBezTo>
                    <a:cubicBezTo>
                      <a:pt x="2" y="16"/>
                      <a:pt x="2" y="15"/>
                      <a:pt x="1" y="14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2" y="6"/>
                    </a:cubicBezTo>
                    <a:lnTo>
                      <a:pt x="2" y="6"/>
                    </a:lnTo>
                    <a:cubicBezTo>
                      <a:pt x="4" y="5"/>
                      <a:pt x="5" y="3"/>
                      <a:pt x="6" y="3"/>
                    </a:cubicBezTo>
                    <a:cubicBezTo>
                      <a:pt x="10" y="0"/>
                      <a:pt x="14" y="0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lnTo>
                      <a:pt x="19" y="13"/>
                    </a:lnTo>
                    <a:lnTo>
                      <a:pt x="19" y="13"/>
                    </a:lnTo>
                    <a:lnTo>
                      <a:pt x="19" y="13"/>
                    </a:lnTo>
                    <a:cubicBezTo>
                      <a:pt x="17" y="13"/>
                      <a:pt x="14" y="13"/>
                      <a:pt x="12" y="15"/>
                    </a:cubicBezTo>
                    <a:cubicBezTo>
                      <a:pt x="12" y="15"/>
                      <a:pt x="11" y="16"/>
                      <a:pt x="10" y="16"/>
                    </a:cubicBezTo>
                    <a:lnTo>
                      <a:pt x="10" y="16"/>
                    </a:lnTo>
                    <a:lnTo>
                      <a:pt x="9" y="17"/>
                    </a:lnTo>
                    <a:cubicBezTo>
                      <a:pt x="8" y="17"/>
                      <a:pt x="7" y="18"/>
                      <a:pt x="6" y="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60"/>
              <p:cNvSpPr/>
              <p:nvPr/>
            </p:nvSpPr>
            <p:spPr>
              <a:xfrm>
                <a:off x="7223436" y="917884"/>
                <a:ext cx="79511" cy="91176"/>
              </a:xfrm>
              <a:custGeom>
                <a:avLst/>
                <a:gdLst/>
                <a:ahLst/>
                <a:cxnLst/>
                <a:rect l="l" t="t" r="r" b="b"/>
                <a:pathLst>
                  <a:path w="58" h="65" extrusionOk="0">
                    <a:moveTo>
                      <a:pt x="0" y="35"/>
                    </a:moveTo>
                    <a:cubicBezTo>
                      <a:pt x="3" y="56"/>
                      <a:pt x="17" y="64"/>
                      <a:pt x="32" y="62"/>
                    </a:cubicBezTo>
                    <a:lnTo>
                      <a:pt x="32" y="62"/>
                    </a:lnTo>
                    <a:cubicBezTo>
                      <a:pt x="35" y="61"/>
                      <a:pt x="37" y="61"/>
                      <a:pt x="39" y="60"/>
                    </a:cubicBezTo>
                    <a:lnTo>
                      <a:pt x="39" y="60"/>
                    </a:lnTo>
                    <a:cubicBezTo>
                      <a:pt x="41" y="60"/>
                      <a:pt x="43" y="58"/>
                      <a:pt x="44" y="58"/>
                    </a:cubicBezTo>
                    <a:cubicBezTo>
                      <a:pt x="48" y="55"/>
                      <a:pt x="51" y="53"/>
                      <a:pt x="53" y="49"/>
                    </a:cubicBezTo>
                    <a:cubicBezTo>
                      <a:pt x="54" y="47"/>
                      <a:pt x="54" y="46"/>
                      <a:pt x="55" y="45"/>
                    </a:cubicBezTo>
                    <a:lnTo>
                      <a:pt x="55" y="45"/>
                    </a:lnTo>
                    <a:cubicBezTo>
                      <a:pt x="56" y="41"/>
                      <a:pt x="57" y="37"/>
                      <a:pt x="57" y="34"/>
                    </a:cubicBezTo>
                    <a:cubicBezTo>
                      <a:pt x="57" y="32"/>
                      <a:pt x="57" y="29"/>
                      <a:pt x="56" y="27"/>
                    </a:cubicBezTo>
                    <a:cubicBezTo>
                      <a:pt x="54" y="10"/>
                      <a:pt x="44" y="1"/>
                      <a:pt x="31" y="1"/>
                    </a:cubicBezTo>
                    <a:lnTo>
                      <a:pt x="31" y="1"/>
                    </a:lnTo>
                    <a:cubicBezTo>
                      <a:pt x="30" y="0"/>
                      <a:pt x="29" y="0"/>
                      <a:pt x="28" y="0"/>
                    </a:cubicBezTo>
                    <a:cubicBezTo>
                      <a:pt x="27" y="0"/>
                      <a:pt x="25" y="0"/>
                      <a:pt x="24" y="1"/>
                    </a:cubicBezTo>
                    <a:lnTo>
                      <a:pt x="24" y="1"/>
                    </a:lnTo>
                    <a:cubicBezTo>
                      <a:pt x="20" y="1"/>
                      <a:pt x="16" y="2"/>
                      <a:pt x="13" y="4"/>
                    </a:cubicBezTo>
                    <a:cubicBezTo>
                      <a:pt x="9" y="6"/>
                      <a:pt x="6" y="10"/>
                      <a:pt x="3" y="14"/>
                    </a:cubicBezTo>
                    <a:cubicBezTo>
                      <a:pt x="1" y="18"/>
                      <a:pt x="0" y="22"/>
                      <a:pt x="0" y="27"/>
                    </a:cubicBezTo>
                    <a:cubicBezTo>
                      <a:pt x="0" y="28"/>
                      <a:pt x="0" y="29"/>
                      <a:pt x="0" y="30"/>
                    </a:cubicBezTo>
                    <a:lnTo>
                      <a:pt x="0" y="30"/>
                    </a:lnTo>
                    <a:cubicBezTo>
                      <a:pt x="0" y="32"/>
                      <a:pt x="0" y="33"/>
                      <a:pt x="0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60"/>
              <p:cNvSpPr/>
              <p:nvPr/>
            </p:nvSpPr>
            <p:spPr>
              <a:xfrm>
                <a:off x="7223436" y="923961"/>
                <a:ext cx="30580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extrusionOk="0">
                    <a:moveTo>
                      <a:pt x="0" y="13"/>
                    </a:moveTo>
                    <a:lnTo>
                      <a:pt x="0" y="13"/>
                    </a:lnTo>
                    <a:cubicBezTo>
                      <a:pt x="0" y="14"/>
                      <a:pt x="0" y="15"/>
                      <a:pt x="1" y="17"/>
                    </a:cubicBezTo>
                    <a:cubicBezTo>
                      <a:pt x="2" y="18"/>
                      <a:pt x="3" y="20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2" y="22"/>
                      <a:pt x="14" y="21"/>
                      <a:pt x="16" y="21"/>
                    </a:cubicBezTo>
                    <a:cubicBezTo>
                      <a:pt x="18" y="20"/>
                      <a:pt x="19" y="18"/>
                      <a:pt x="20" y="17"/>
                    </a:cubicBezTo>
                    <a:cubicBezTo>
                      <a:pt x="21" y="15"/>
                      <a:pt x="21" y="13"/>
                      <a:pt x="21" y="11"/>
                    </a:cubicBezTo>
                    <a:cubicBezTo>
                      <a:pt x="21" y="9"/>
                      <a:pt x="21" y="7"/>
                      <a:pt x="20" y="6"/>
                    </a:cubicBezTo>
                    <a:cubicBezTo>
                      <a:pt x="19" y="4"/>
                      <a:pt x="18" y="3"/>
                      <a:pt x="16" y="2"/>
                    </a:cubicBezTo>
                    <a:cubicBezTo>
                      <a:pt x="15" y="1"/>
                      <a:pt x="12" y="0"/>
                      <a:pt x="10" y="0"/>
                    </a:cubicBezTo>
                    <a:lnTo>
                      <a:pt x="9" y="1"/>
                    </a:lnTo>
                    <a:lnTo>
                      <a:pt x="9" y="1"/>
                    </a:lnTo>
                    <a:cubicBezTo>
                      <a:pt x="7" y="1"/>
                      <a:pt x="6" y="1"/>
                      <a:pt x="5" y="2"/>
                    </a:cubicBezTo>
                    <a:cubicBezTo>
                      <a:pt x="3" y="3"/>
                      <a:pt x="2" y="4"/>
                      <a:pt x="1" y="6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0" y="12"/>
                      <a:pt x="0" y="12"/>
                      <a:pt x="0" y="1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60"/>
              <p:cNvSpPr/>
              <p:nvPr/>
            </p:nvSpPr>
            <p:spPr>
              <a:xfrm>
                <a:off x="7101109" y="1623003"/>
                <a:ext cx="177373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7" y="66"/>
                      <a:pt x="119" y="56"/>
                    </a:cubicBezTo>
                    <a:cubicBezTo>
                      <a:pt x="111" y="45"/>
                      <a:pt x="88" y="36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60"/>
              <p:cNvSpPr/>
              <p:nvPr/>
            </p:nvSpPr>
            <p:spPr>
              <a:xfrm>
                <a:off x="7198971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60"/>
              <p:cNvSpPr/>
              <p:nvPr/>
            </p:nvSpPr>
            <p:spPr>
              <a:xfrm>
                <a:off x="7254016" y="1623003"/>
                <a:ext cx="177371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6" y="66"/>
                      <a:pt x="119" y="56"/>
                    </a:cubicBezTo>
                    <a:lnTo>
                      <a:pt x="119" y="56"/>
                    </a:lnTo>
                    <a:cubicBezTo>
                      <a:pt x="113" y="50"/>
                      <a:pt x="107" y="45"/>
                      <a:pt x="101" y="42"/>
                    </a:cubicBezTo>
                    <a:cubicBezTo>
                      <a:pt x="97" y="39"/>
                      <a:pt x="93" y="38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60"/>
              <p:cNvSpPr/>
              <p:nvPr/>
            </p:nvSpPr>
            <p:spPr>
              <a:xfrm>
                <a:off x="7357997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60"/>
              <p:cNvSpPr/>
              <p:nvPr/>
            </p:nvSpPr>
            <p:spPr>
              <a:xfrm>
                <a:off x="7211203" y="990828"/>
                <a:ext cx="48931" cy="3647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6" extrusionOk="0">
                    <a:moveTo>
                      <a:pt x="22" y="25"/>
                    </a:moveTo>
                    <a:lnTo>
                      <a:pt x="22" y="25"/>
                    </a:lnTo>
                    <a:lnTo>
                      <a:pt x="22" y="25"/>
                    </a:lnTo>
                    <a:cubicBezTo>
                      <a:pt x="18" y="25"/>
                      <a:pt x="14" y="24"/>
                      <a:pt x="10" y="22"/>
                    </a:cubicBezTo>
                    <a:lnTo>
                      <a:pt x="9" y="22"/>
                    </a:lnTo>
                    <a:lnTo>
                      <a:pt x="9" y="22"/>
                    </a:lnTo>
                    <a:cubicBezTo>
                      <a:pt x="7" y="20"/>
                      <a:pt x="5" y="17"/>
                      <a:pt x="3" y="15"/>
                    </a:cubicBezTo>
                    <a:cubicBezTo>
                      <a:pt x="2" y="13"/>
                      <a:pt x="1" y="11"/>
                      <a:pt x="1" y="8"/>
                    </a:cubicBezTo>
                    <a:lnTo>
                      <a:pt x="1" y="8"/>
                    </a:ln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3"/>
                      <a:pt x="13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14" y="8"/>
                      <a:pt x="17" y="14"/>
                      <a:pt x="27" y="11"/>
                    </a:cubicBezTo>
                    <a:lnTo>
                      <a:pt x="27" y="11"/>
                    </a:lnTo>
                    <a:lnTo>
                      <a:pt x="28" y="11"/>
                    </a:lnTo>
                    <a:cubicBezTo>
                      <a:pt x="30" y="11"/>
                      <a:pt x="31" y="11"/>
                      <a:pt x="32" y="12"/>
                    </a:cubicBezTo>
                    <a:cubicBezTo>
                      <a:pt x="33" y="12"/>
                      <a:pt x="33" y="14"/>
                      <a:pt x="34" y="15"/>
                    </a:cubicBezTo>
                    <a:lnTo>
                      <a:pt x="35" y="16"/>
                    </a:lnTo>
                    <a:lnTo>
                      <a:pt x="35" y="16"/>
                    </a:lnTo>
                    <a:cubicBezTo>
                      <a:pt x="35" y="17"/>
                      <a:pt x="35" y="17"/>
                      <a:pt x="35" y="18"/>
                    </a:cubicBezTo>
                    <a:cubicBezTo>
                      <a:pt x="35" y="19"/>
                      <a:pt x="35" y="20"/>
                      <a:pt x="34" y="21"/>
                    </a:cubicBezTo>
                    <a:cubicBezTo>
                      <a:pt x="33" y="22"/>
                      <a:pt x="33" y="23"/>
                      <a:pt x="32" y="24"/>
                    </a:cubicBezTo>
                    <a:cubicBezTo>
                      <a:pt x="31" y="24"/>
                      <a:pt x="30" y="24"/>
                      <a:pt x="30" y="24"/>
                    </a:cubicBezTo>
                    <a:lnTo>
                      <a:pt x="30" y="24"/>
                    </a:lnTo>
                    <a:cubicBezTo>
                      <a:pt x="27" y="25"/>
                      <a:pt x="25" y="25"/>
                      <a:pt x="22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60"/>
              <p:cNvSpPr/>
              <p:nvPr/>
            </p:nvSpPr>
            <p:spPr>
              <a:xfrm>
                <a:off x="7229551" y="1531822"/>
                <a:ext cx="67279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50" h="37" extrusionOk="0">
                    <a:moveTo>
                      <a:pt x="43" y="36"/>
                    </a:moveTo>
                    <a:lnTo>
                      <a:pt x="43" y="36"/>
                    </a:lnTo>
                    <a:cubicBezTo>
                      <a:pt x="41" y="36"/>
                      <a:pt x="40" y="36"/>
                      <a:pt x="39" y="35"/>
                    </a:cubicBezTo>
                    <a:lnTo>
                      <a:pt x="39" y="35"/>
                    </a:lnTo>
                    <a:cubicBezTo>
                      <a:pt x="25" y="27"/>
                      <a:pt x="3" y="12"/>
                      <a:pt x="2" y="11"/>
                    </a:cubicBezTo>
                    <a:lnTo>
                      <a:pt x="2" y="11"/>
                    </a:lnTo>
                    <a:cubicBezTo>
                      <a:pt x="2" y="11"/>
                      <a:pt x="2" y="10"/>
                      <a:pt x="1" y="9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lnTo>
                      <a:pt x="1" y="2"/>
                    </a:lnTo>
                    <a:lnTo>
                      <a:pt x="1" y="2"/>
                    </a:ln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lnTo>
                      <a:pt x="10" y="1"/>
                    </a:lnTo>
                    <a:cubicBezTo>
                      <a:pt x="10" y="1"/>
                      <a:pt x="32" y="17"/>
                      <a:pt x="45" y="24"/>
                    </a:cubicBezTo>
                    <a:lnTo>
                      <a:pt x="45" y="24"/>
                    </a:lnTo>
                    <a:lnTo>
                      <a:pt x="45" y="24"/>
                    </a:lnTo>
                    <a:cubicBezTo>
                      <a:pt x="46" y="25"/>
                      <a:pt x="48" y="26"/>
                      <a:pt x="48" y="27"/>
                    </a:cubicBezTo>
                    <a:cubicBezTo>
                      <a:pt x="49" y="28"/>
                      <a:pt x="49" y="29"/>
                      <a:pt x="49" y="30"/>
                    </a:cubicBezTo>
                    <a:cubicBezTo>
                      <a:pt x="49" y="31"/>
                      <a:pt x="48" y="32"/>
                      <a:pt x="48" y="33"/>
                    </a:cubicBezTo>
                    <a:lnTo>
                      <a:pt x="48" y="33"/>
                    </a:lnTo>
                    <a:cubicBezTo>
                      <a:pt x="47" y="34"/>
                      <a:pt x="47" y="34"/>
                      <a:pt x="46" y="35"/>
                    </a:cubicBezTo>
                    <a:cubicBezTo>
                      <a:pt x="45" y="35"/>
                      <a:pt x="44" y="36"/>
                      <a:pt x="43" y="3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60"/>
              <p:cNvSpPr/>
              <p:nvPr/>
            </p:nvSpPr>
            <p:spPr>
              <a:xfrm>
                <a:off x="7357997" y="1525745"/>
                <a:ext cx="18347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63" extrusionOk="0">
                    <a:moveTo>
                      <a:pt x="7" y="62"/>
                    </a:moveTo>
                    <a:lnTo>
                      <a:pt x="7" y="62"/>
                    </a:lnTo>
                    <a:cubicBezTo>
                      <a:pt x="6" y="62"/>
                      <a:pt x="4" y="62"/>
                      <a:pt x="3" y="62"/>
                    </a:cubicBezTo>
                    <a:cubicBezTo>
                      <a:pt x="2" y="61"/>
                      <a:pt x="2" y="60"/>
                      <a:pt x="1" y="59"/>
                    </a:cubicBezTo>
                    <a:cubicBezTo>
                      <a:pt x="0" y="58"/>
                      <a:pt x="0" y="57"/>
                      <a:pt x="0" y="56"/>
                    </a:cubicBezTo>
                    <a:lnTo>
                      <a:pt x="0" y="7"/>
                    </a:lnTo>
                    <a:lnTo>
                      <a:pt x="0" y="7"/>
                    </a:ln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3" y="4"/>
                      <a:pt x="13" y="5"/>
                      <a:pt x="13" y="7"/>
                    </a:cubicBezTo>
                    <a:lnTo>
                      <a:pt x="13" y="7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3" y="56"/>
                    </a:lnTo>
                    <a:cubicBezTo>
                      <a:pt x="13" y="57"/>
                      <a:pt x="13" y="58"/>
                      <a:pt x="12" y="59"/>
                    </a:cubicBezTo>
                    <a:cubicBezTo>
                      <a:pt x="12" y="60"/>
                      <a:pt x="11" y="61"/>
                      <a:pt x="10" y="62"/>
                    </a:cubicBezTo>
                    <a:cubicBezTo>
                      <a:pt x="9" y="62"/>
                      <a:pt x="8" y="62"/>
                      <a:pt x="7" y="6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60"/>
              <p:cNvSpPr/>
              <p:nvPr/>
            </p:nvSpPr>
            <p:spPr>
              <a:xfrm>
                <a:off x="7419160" y="1556137"/>
                <a:ext cx="48931" cy="668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50" extrusionOk="0">
                    <a:moveTo>
                      <a:pt x="7" y="49"/>
                    </a:moveTo>
                    <a:lnTo>
                      <a:pt x="7" y="49"/>
                    </a:lnTo>
                    <a:lnTo>
                      <a:pt x="7" y="49"/>
                    </a:lnTo>
                    <a:cubicBezTo>
                      <a:pt x="5" y="49"/>
                      <a:pt x="4" y="49"/>
                      <a:pt x="3" y="48"/>
                    </a:cubicBezTo>
                    <a:lnTo>
                      <a:pt x="3" y="48"/>
                    </a:lnTo>
                    <a:lnTo>
                      <a:pt x="3" y="48"/>
                    </a:lnTo>
                    <a:cubicBezTo>
                      <a:pt x="2" y="48"/>
                      <a:pt x="2" y="47"/>
                      <a:pt x="1" y="46"/>
                    </a:cubicBezTo>
                    <a:cubicBezTo>
                      <a:pt x="0" y="45"/>
                      <a:pt x="0" y="44"/>
                      <a:pt x="0" y="43"/>
                    </a:cubicBezTo>
                    <a:cubicBezTo>
                      <a:pt x="0" y="42"/>
                      <a:pt x="0" y="40"/>
                      <a:pt x="1" y="39"/>
                    </a:cubicBezTo>
                    <a:lnTo>
                      <a:pt x="23" y="3"/>
                    </a:lnTo>
                    <a:lnTo>
                      <a:pt x="23" y="3"/>
                    </a:lnTo>
                    <a:cubicBezTo>
                      <a:pt x="24" y="2"/>
                      <a:pt x="25" y="1"/>
                      <a:pt x="26" y="1"/>
                    </a:cubicBezTo>
                    <a:cubicBezTo>
                      <a:pt x="27" y="0"/>
                      <a:pt x="28" y="0"/>
                      <a:pt x="29" y="0"/>
                    </a:cubicBezTo>
                    <a:cubicBezTo>
                      <a:pt x="30" y="0"/>
                      <a:pt x="31" y="0"/>
                      <a:pt x="32" y="0"/>
                    </a:cubicBezTo>
                    <a:lnTo>
                      <a:pt x="32" y="0"/>
                    </a:lnTo>
                    <a:cubicBezTo>
                      <a:pt x="33" y="1"/>
                      <a:pt x="34" y="2"/>
                      <a:pt x="34" y="3"/>
                    </a:cubicBezTo>
                    <a:cubicBezTo>
                      <a:pt x="35" y="4"/>
                      <a:pt x="35" y="5"/>
                      <a:pt x="35" y="6"/>
                    </a:cubicBezTo>
                    <a:cubicBezTo>
                      <a:pt x="35" y="7"/>
                      <a:pt x="35" y="8"/>
                      <a:pt x="34" y="9"/>
                    </a:cubicBezTo>
                    <a:lnTo>
                      <a:pt x="12" y="46"/>
                    </a:lnTo>
                    <a:lnTo>
                      <a:pt x="12" y="46"/>
                    </a:lnTo>
                    <a:cubicBezTo>
                      <a:pt x="11" y="47"/>
                      <a:pt x="11" y="47"/>
                      <a:pt x="10" y="48"/>
                    </a:cubicBezTo>
                    <a:cubicBezTo>
                      <a:pt x="9" y="48"/>
                      <a:pt x="8" y="49"/>
                      <a:pt x="7" y="4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60"/>
              <p:cNvSpPr/>
              <p:nvPr/>
            </p:nvSpPr>
            <p:spPr>
              <a:xfrm>
                <a:off x="7468092" y="1057690"/>
                <a:ext cx="287466" cy="38902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1" extrusionOk="0">
                    <a:moveTo>
                      <a:pt x="0" y="0"/>
                    </a:moveTo>
                    <a:cubicBezTo>
                      <a:pt x="0" y="0"/>
                      <a:pt x="207" y="244"/>
                      <a:pt x="198" y="262"/>
                    </a:cubicBezTo>
                    <a:cubicBezTo>
                      <a:pt x="189" y="280"/>
                      <a:pt x="145" y="256"/>
                      <a:pt x="145" y="256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60"/>
              <p:cNvSpPr/>
              <p:nvPr/>
            </p:nvSpPr>
            <p:spPr>
              <a:xfrm>
                <a:off x="7394695" y="1173186"/>
                <a:ext cx="281353" cy="24922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81" extrusionOk="0">
                    <a:moveTo>
                      <a:pt x="195" y="179"/>
                    </a:moveTo>
                    <a:lnTo>
                      <a:pt x="195" y="179"/>
                    </a:lnTo>
                    <a:lnTo>
                      <a:pt x="194" y="179"/>
                    </a:lnTo>
                    <a:lnTo>
                      <a:pt x="194" y="179"/>
                    </a:lnTo>
                    <a:lnTo>
                      <a:pt x="194" y="179"/>
                    </a:lnTo>
                    <a:cubicBezTo>
                      <a:pt x="168" y="171"/>
                      <a:pt x="143" y="158"/>
                      <a:pt x="120" y="146"/>
                    </a:cubicBezTo>
                    <a:cubicBezTo>
                      <a:pt x="116" y="143"/>
                      <a:pt x="112" y="141"/>
                      <a:pt x="108" y="139"/>
                    </a:cubicBezTo>
                    <a:cubicBezTo>
                      <a:pt x="50" y="103"/>
                      <a:pt x="12" y="58"/>
                      <a:pt x="0" y="9"/>
                    </a:cubicBez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6" y="1"/>
                      <a:pt x="7" y="1"/>
                    </a:cubicBezTo>
                    <a:cubicBezTo>
                      <a:pt x="8" y="1"/>
                      <a:pt x="9" y="0"/>
                      <a:pt x="10" y="1"/>
                    </a:cubicBezTo>
                    <a:cubicBezTo>
                      <a:pt x="11" y="1"/>
                      <a:pt x="11" y="3"/>
                      <a:pt x="12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41" y="116"/>
                      <a:pt x="196" y="166"/>
                      <a:pt x="198" y="167"/>
                    </a:cubicBezTo>
                    <a:lnTo>
                      <a:pt x="198" y="167"/>
                    </a:lnTo>
                    <a:lnTo>
                      <a:pt x="199" y="167"/>
                    </a:lnTo>
                    <a:cubicBezTo>
                      <a:pt x="200" y="168"/>
                      <a:pt x="201" y="169"/>
                      <a:pt x="201" y="170"/>
                    </a:cubicBezTo>
                    <a:cubicBezTo>
                      <a:pt x="202" y="171"/>
                      <a:pt x="202" y="172"/>
                      <a:pt x="202" y="173"/>
                    </a:cubicBezTo>
                    <a:cubicBezTo>
                      <a:pt x="202" y="174"/>
                      <a:pt x="202" y="175"/>
                      <a:pt x="201" y="176"/>
                    </a:cubicBezTo>
                    <a:cubicBezTo>
                      <a:pt x="201" y="177"/>
                      <a:pt x="200" y="178"/>
                      <a:pt x="199" y="179"/>
                    </a:cubicBezTo>
                    <a:cubicBezTo>
                      <a:pt x="198" y="179"/>
                      <a:pt x="197" y="180"/>
                      <a:pt x="196" y="180"/>
                    </a:cubicBezTo>
                    <a:lnTo>
                      <a:pt x="195" y="17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60"/>
              <p:cNvSpPr/>
              <p:nvPr/>
            </p:nvSpPr>
            <p:spPr>
              <a:xfrm>
                <a:off x="7119456" y="1215734"/>
                <a:ext cx="55046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20" y="20"/>
                    </a:moveTo>
                    <a:lnTo>
                      <a:pt x="19" y="20"/>
                    </a:lnTo>
                    <a:lnTo>
                      <a:pt x="19" y="20"/>
                    </a:lnTo>
                    <a:cubicBezTo>
                      <a:pt x="15" y="19"/>
                      <a:pt x="11" y="18"/>
                      <a:pt x="8" y="17"/>
                    </a:cubicBezTo>
                    <a:cubicBezTo>
                      <a:pt x="5" y="15"/>
                      <a:pt x="3" y="13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lnTo>
                      <a:pt x="2" y="2"/>
                    </a:ln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lnTo>
                      <a:pt x="11" y="3"/>
                    </a:lnTo>
                    <a:cubicBezTo>
                      <a:pt x="12" y="4"/>
                      <a:pt x="13" y="5"/>
                      <a:pt x="14" y="6"/>
                    </a:cubicBezTo>
                    <a:cubicBezTo>
                      <a:pt x="16" y="6"/>
                      <a:pt x="17" y="7"/>
                      <a:pt x="19" y="7"/>
                    </a:cubicBezTo>
                    <a:lnTo>
                      <a:pt x="19" y="7"/>
                    </a:lnTo>
                    <a:cubicBezTo>
                      <a:pt x="21" y="7"/>
                      <a:pt x="22" y="5"/>
                      <a:pt x="24" y="5"/>
                    </a:cubicBezTo>
                    <a:cubicBezTo>
                      <a:pt x="26" y="4"/>
                      <a:pt x="27" y="3"/>
                      <a:pt x="28" y="2"/>
                    </a:cubicBezTo>
                    <a:lnTo>
                      <a:pt x="28" y="2"/>
                    </a:lnTo>
                    <a:lnTo>
                      <a:pt x="29" y="1"/>
                    </a:lnTo>
                    <a:cubicBezTo>
                      <a:pt x="30" y="1"/>
                      <a:pt x="32" y="0"/>
                      <a:pt x="33" y="0"/>
                    </a:cubicBezTo>
                    <a:cubicBezTo>
                      <a:pt x="35" y="0"/>
                      <a:pt x="35" y="1"/>
                      <a:pt x="36" y="1"/>
                    </a:cubicBezTo>
                    <a:lnTo>
                      <a:pt x="37" y="2"/>
                    </a:lnTo>
                    <a:lnTo>
                      <a:pt x="37" y="2"/>
                    </a:lnTo>
                    <a:cubicBezTo>
                      <a:pt x="38" y="3"/>
                      <a:pt x="38" y="3"/>
                      <a:pt x="38" y="4"/>
                    </a:cubicBezTo>
                    <a:cubicBezTo>
                      <a:pt x="39" y="5"/>
                      <a:pt x="39" y="6"/>
                      <a:pt x="39" y="7"/>
                    </a:cubicBezTo>
                    <a:cubicBezTo>
                      <a:pt x="39" y="8"/>
                      <a:pt x="39" y="8"/>
                      <a:pt x="38" y="10"/>
                    </a:cubicBezTo>
                    <a:cubicBezTo>
                      <a:pt x="38" y="11"/>
                      <a:pt x="38" y="11"/>
                      <a:pt x="37" y="12"/>
                    </a:cubicBezTo>
                    <a:lnTo>
                      <a:pt x="37" y="12"/>
                    </a:lnTo>
                    <a:cubicBezTo>
                      <a:pt x="35" y="13"/>
                      <a:pt x="33" y="15"/>
                      <a:pt x="31" y="16"/>
                    </a:cubicBezTo>
                    <a:cubicBezTo>
                      <a:pt x="28" y="18"/>
                      <a:pt x="24" y="20"/>
                      <a:pt x="20" y="2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60"/>
              <p:cNvSpPr/>
              <p:nvPr/>
            </p:nvSpPr>
            <p:spPr>
              <a:xfrm>
                <a:off x="7156154" y="127044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6"/>
                      <a:pt x="5" y="15"/>
                    </a:cubicBezTo>
                    <a:cubicBezTo>
                      <a:pt x="4" y="14"/>
                      <a:pt x="2" y="13"/>
                      <a:pt x="1" y="11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1"/>
                      <a:pt x="9" y="1"/>
                      <a:pt x="10" y="2"/>
                    </a:cubicBezTo>
                    <a:lnTo>
                      <a:pt x="11" y="2"/>
                    </a:lnTo>
                    <a:cubicBezTo>
                      <a:pt x="13" y="5"/>
                      <a:pt x="16" y="4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4" y="0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60"/>
              <p:cNvSpPr/>
              <p:nvPr/>
            </p:nvSpPr>
            <p:spPr>
              <a:xfrm>
                <a:off x="7168387" y="1233972"/>
                <a:ext cx="42813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16" y="18"/>
                    </a:moveTo>
                    <a:lnTo>
                      <a:pt x="16" y="18"/>
                    </a:lnTo>
                    <a:cubicBezTo>
                      <a:pt x="13" y="18"/>
                      <a:pt x="10" y="17"/>
                      <a:pt x="7" y="15"/>
                    </a:cubicBezTo>
                    <a:cubicBezTo>
                      <a:pt x="5" y="14"/>
                      <a:pt x="4" y="13"/>
                      <a:pt x="3" y="12"/>
                    </a:cubicBezTo>
                    <a:lnTo>
                      <a:pt x="3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5" y="5"/>
                      <a:pt x="17" y="5"/>
                      <a:pt x="20" y="2"/>
                    </a:cubicBezTo>
                    <a:lnTo>
                      <a:pt x="20" y="2"/>
                    </a:lnTo>
                    <a:lnTo>
                      <a:pt x="21" y="2"/>
                    </a:lnTo>
                    <a:cubicBezTo>
                      <a:pt x="22" y="1"/>
                      <a:pt x="23" y="1"/>
                      <a:pt x="24" y="1"/>
                    </a:cubicBezTo>
                    <a:cubicBezTo>
                      <a:pt x="25" y="1"/>
                      <a:pt x="27" y="1"/>
                      <a:pt x="28" y="2"/>
                    </a:cubicBezTo>
                    <a:lnTo>
                      <a:pt x="29" y="3"/>
                    </a:lnTo>
                    <a:lnTo>
                      <a:pt x="29" y="3"/>
                    </a:lnTo>
                    <a:cubicBezTo>
                      <a:pt x="30" y="4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7"/>
                    </a:cubicBezTo>
                    <a:cubicBezTo>
                      <a:pt x="31" y="8"/>
                      <a:pt x="31" y="10"/>
                      <a:pt x="30" y="11"/>
                    </a:cubicBezTo>
                    <a:cubicBezTo>
                      <a:pt x="30" y="11"/>
                      <a:pt x="29" y="12"/>
                      <a:pt x="28" y="13"/>
                    </a:cubicBezTo>
                    <a:lnTo>
                      <a:pt x="28" y="13"/>
                    </a:lnTo>
                    <a:cubicBezTo>
                      <a:pt x="27" y="13"/>
                      <a:pt x="26" y="14"/>
                      <a:pt x="25" y="15"/>
                    </a:cubicBezTo>
                    <a:cubicBezTo>
                      <a:pt x="22" y="17"/>
                      <a:pt x="19" y="18"/>
                      <a:pt x="16" y="1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60"/>
              <p:cNvSpPr/>
              <p:nvPr/>
            </p:nvSpPr>
            <p:spPr>
              <a:xfrm>
                <a:off x="7517023" y="156829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0" h="18" extrusionOk="0">
                    <a:moveTo>
                      <a:pt x="15" y="17"/>
                    </a:moveTo>
                    <a:lnTo>
                      <a:pt x="15" y="17"/>
                    </a:lnTo>
                    <a:cubicBezTo>
                      <a:pt x="11" y="17"/>
                      <a:pt x="8" y="16"/>
                      <a:pt x="6" y="15"/>
                    </a:cubicBezTo>
                    <a:cubicBezTo>
                      <a:pt x="4" y="14"/>
                      <a:pt x="3" y="13"/>
                      <a:pt x="2" y="11"/>
                    </a:cubicBezTo>
                    <a:lnTo>
                      <a:pt x="2" y="11"/>
                    </a:lnTo>
                    <a:cubicBezTo>
                      <a:pt x="1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3"/>
                      <a:pt x="2" y="2"/>
                    </a:cubicBez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3" y="5"/>
                      <a:pt x="16" y="4"/>
                      <a:pt x="18" y="2"/>
                    </a:cubicBezTo>
                    <a:lnTo>
                      <a:pt x="18" y="2"/>
                    </a:lnTo>
                    <a:cubicBezTo>
                      <a:pt x="19" y="2"/>
                      <a:pt x="19" y="1"/>
                      <a:pt x="19" y="1"/>
                    </a:cubicBezTo>
                    <a:cubicBezTo>
                      <a:pt x="20" y="1"/>
                      <a:pt x="22" y="0"/>
                      <a:pt x="23" y="0"/>
                    </a:cubicBezTo>
                    <a:cubicBezTo>
                      <a:pt x="25" y="0"/>
                      <a:pt x="25" y="0"/>
                      <a:pt x="26" y="1"/>
                    </a:cubicBezTo>
                    <a:cubicBezTo>
                      <a:pt x="27" y="1"/>
                      <a:pt x="27" y="2"/>
                      <a:pt x="28" y="3"/>
                    </a:cubicBezTo>
                    <a:lnTo>
                      <a:pt x="28" y="3"/>
                    </a:lnTo>
                    <a:lnTo>
                      <a:pt x="28" y="3"/>
                    </a:lnTo>
                    <a:cubicBezTo>
                      <a:pt x="29" y="4"/>
                      <a:pt x="29" y="6"/>
                      <a:pt x="29" y="7"/>
                    </a:cubicBezTo>
                    <a:cubicBezTo>
                      <a:pt x="29" y="8"/>
                      <a:pt x="29" y="8"/>
                      <a:pt x="28" y="10"/>
                    </a:cubicBezTo>
                    <a:cubicBezTo>
                      <a:pt x="28" y="11"/>
                      <a:pt x="27" y="11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4" y="14"/>
                      <a:pt x="23" y="15"/>
                    </a:cubicBezTo>
                    <a:cubicBezTo>
                      <a:pt x="20" y="16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60"/>
              <p:cNvSpPr/>
              <p:nvPr/>
            </p:nvSpPr>
            <p:spPr>
              <a:xfrm>
                <a:off x="7492557" y="1537903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7"/>
                      <a:pt x="5" y="15"/>
                    </a:cubicBezTo>
                    <a:cubicBezTo>
                      <a:pt x="4" y="14"/>
                      <a:pt x="2" y="13"/>
                      <a:pt x="1" y="12"/>
                    </a:cubicBezTo>
                    <a:lnTo>
                      <a:pt x="1" y="12"/>
                    </a:ln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7"/>
                      <a:pt x="1" y="5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0" y="2"/>
                      <a:pt x="11" y="2"/>
                      <a:pt x="11" y="3"/>
                    </a:cubicBezTo>
                    <a:cubicBezTo>
                      <a:pt x="13" y="5"/>
                      <a:pt x="16" y="5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0"/>
                      <a:pt x="22" y="1"/>
                      <a:pt x="23" y="1"/>
                    </a:cubicBezTo>
                    <a:cubicBezTo>
                      <a:pt x="24" y="1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10"/>
                      <a:pt x="29" y="11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4"/>
                      <a:pt x="24" y="15"/>
                    </a:cubicBezTo>
                    <a:cubicBezTo>
                      <a:pt x="21" y="16"/>
                      <a:pt x="18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60"/>
              <p:cNvSpPr/>
              <p:nvPr/>
            </p:nvSpPr>
            <p:spPr>
              <a:xfrm>
                <a:off x="7547603" y="1513588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5" y="17"/>
                    </a:moveTo>
                    <a:lnTo>
                      <a:pt x="15" y="17"/>
                    </a:lnTo>
                    <a:lnTo>
                      <a:pt x="15" y="17"/>
                    </a:lnTo>
                    <a:cubicBezTo>
                      <a:pt x="12" y="17"/>
                      <a:pt x="9" y="16"/>
                      <a:pt x="6" y="15"/>
                    </a:cubicBezTo>
                    <a:cubicBezTo>
                      <a:pt x="4" y="14"/>
                      <a:pt x="3" y="12"/>
                      <a:pt x="2" y="11"/>
                    </a:cubicBezTo>
                    <a:lnTo>
                      <a:pt x="2" y="11"/>
                    </a:lnTo>
                    <a:lnTo>
                      <a:pt x="1" y="11"/>
                    </a:lnTo>
                    <a:cubicBezTo>
                      <a:pt x="1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14" y="4"/>
                      <a:pt x="16" y="4"/>
                      <a:pt x="19" y="2"/>
                    </a:cubicBezTo>
                    <a:lnTo>
                      <a:pt x="19" y="2"/>
                    </a:lnTo>
                    <a:lnTo>
                      <a:pt x="20" y="1"/>
                    </a:lnTo>
                    <a:cubicBezTo>
                      <a:pt x="21" y="1"/>
                      <a:pt x="22" y="0"/>
                      <a:pt x="23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2"/>
                      <a:pt x="28" y="3"/>
                    </a:cubicBezTo>
                    <a:lnTo>
                      <a:pt x="28" y="3"/>
                    </a:lnTo>
                    <a:cubicBezTo>
                      <a:pt x="29" y="3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8"/>
                      <a:pt x="29" y="10"/>
                    </a:cubicBezTo>
                    <a:cubicBezTo>
                      <a:pt x="29" y="11"/>
                      <a:pt x="28" y="11"/>
                      <a:pt x="28" y="12"/>
                    </a:cubicBezTo>
                    <a:lnTo>
                      <a:pt x="28" y="12"/>
                    </a:lnTo>
                    <a:cubicBezTo>
                      <a:pt x="27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60"/>
              <p:cNvSpPr/>
              <p:nvPr/>
            </p:nvSpPr>
            <p:spPr>
              <a:xfrm>
                <a:off x="7596534" y="130083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7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1"/>
                      <a:pt x="10" y="1"/>
                    </a:cubicBezTo>
                    <a:lnTo>
                      <a:pt x="10" y="2"/>
                    </a:lnTo>
                    <a:cubicBezTo>
                      <a:pt x="35" y="20"/>
                      <a:pt x="45" y="21"/>
                      <a:pt x="49" y="20"/>
                    </a:cubicBezTo>
                    <a:cubicBezTo>
                      <a:pt x="50" y="20"/>
                      <a:pt x="50" y="20"/>
                      <a:pt x="50" y="20"/>
                    </a:cubicBez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29"/>
                      <a:pt x="58" y="31"/>
                      <a:pt x="57" y="32"/>
                    </a:cubicBezTo>
                    <a:cubicBezTo>
                      <a:pt x="55" y="33"/>
                      <a:pt x="53" y="33"/>
                      <a:pt x="51" y="33"/>
                    </a:cubicBezTo>
                    <a:lnTo>
                      <a:pt x="51" y="33"/>
                    </a:lnTo>
                    <a:cubicBezTo>
                      <a:pt x="50" y="34"/>
                      <a:pt x="49" y="34"/>
                      <a:pt x="47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60"/>
              <p:cNvSpPr/>
              <p:nvPr/>
            </p:nvSpPr>
            <p:spPr>
              <a:xfrm>
                <a:off x="7504790" y="1258287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8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1" y="3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0" y="2"/>
                      <a:pt x="11" y="2"/>
                    </a:cubicBezTo>
                    <a:cubicBezTo>
                      <a:pt x="35" y="21"/>
                      <a:pt x="46" y="21"/>
                      <a:pt x="49" y="21"/>
                    </a:cubicBezTo>
                    <a:lnTo>
                      <a:pt x="49" y="21"/>
                    </a:lnTo>
                    <a:cubicBezTo>
                      <a:pt x="50" y="21"/>
                      <a:pt x="50" y="21"/>
                      <a:pt x="51" y="20"/>
                    </a:cubicBezTo>
                    <a:lnTo>
                      <a:pt x="51" y="20"/>
                    </a:ln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30"/>
                      <a:pt x="59" y="31"/>
                      <a:pt x="57" y="32"/>
                    </a:cubicBezTo>
                    <a:cubicBezTo>
                      <a:pt x="55" y="33"/>
                      <a:pt x="53" y="34"/>
                      <a:pt x="51" y="34"/>
                    </a:cubicBezTo>
                    <a:lnTo>
                      <a:pt x="51" y="34"/>
                    </a:lnTo>
                    <a:lnTo>
                      <a:pt x="51" y="34"/>
                    </a:lnTo>
                    <a:cubicBezTo>
                      <a:pt x="50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60"/>
              <p:cNvSpPr/>
              <p:nvPr/>
            </p:nvSpPr>
            <p:spPr>
              <a:xfrm>
                <a:off x="7455859" y="116710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5" extrusionOk="0">
                    <a:moveTo>
                      <a:pt x="48" y="34"/>
                    </a:moveTo>
                    <a:cubicBezTo>
                      <a:pt x="37" y="34"/>
                      <a:pt x="22" y="26"/>
                      <a:pt x="3" y="12"/>
                    </a:cubicBezTo>
                    <a:lnTo>
                      <a:pt x="3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35" y="20"/>
                      <a:pt x="46" y="21"/>
                      <a:pt x="50" y="20"/>
                    </a:cubicBezTo>
                    <a:lnTo>
                      <a:pt x="50" y="20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62" y="28"/>
                    </a:lnTo>
                    <a:lnTo>
                      <a:pt x="62" y="28"/>
                    </a:lnTo>
                    <a:cubicBezTo>
                      <a:pt x="60" y="29"/>
                      <a:pt x="59" y="30"/>
                      <a:pt x="57" y="32"/>
                    </a:cubicBezTo>
                    <a:cubicBezTo>
                      <a:pt x="56" y="32"/>
                      <a:pt x="54" y="33"/>
                      <a:pt x="52" y="33"/>
                    </a:cubicBezTo>
                    <a:lnTo>
                      <a:pt x="52" y="33"/>
                    </a:lnTo>
                    <a:cubicBezTo>
                      <a:pt x="51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60"/>
              <p:cNvSpPr/>
              <p:nvPr/>
            </p:nvSpPr>
            <p:spPr>
              <a:xfrm>
                <a:off x="7559835" y="1252206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" extrusionOk="0">
                    <a:moveTo>
                      <a:pt x="48" y="33"/>
                    </a:moveTo>
                    <a:cubicBezTo>
                      <a:pt x="37" y="33"/>
                      <a:pt x="21" y="26"/>
                      <a:pt x="3" y="11"/>
                    </a:cubicBezTo>
                    <a:lnTo>
                      <a:pt x="3" y="11"/>
                    </a:lnTo>
                    <a:cubicBezTo>
                      <a:pt x="2" y="11"/>
                      <a:pt x="2" y="10"/>
                      <a:pt x="1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lnTo>
                      <a:pt x="11" y="1"/>
                    </a:lnTo>
                    <a:cubicBezTo>
                      <a:pt x="40" y="24"/>
                      <a:pt x="50" y="20"/>
                      <a:pt x="51" y="19"/>
                    </a:cubicBezTo>
                    <a:lnTo>
                      <a:pt x="51" y="19"/>
                    </a:lnTo>
                    <a:lnTo>
                      <a:pt x="52" y="18"/>
                    </a:lnTo>
                    <a:cubicBezTo>
                      <a:pt x="53" y="17"/>
                      <a:pt x="55" y="17"/>
                      <a:pt x="56" y="17"/>
                    </a:cubicBezTo>
                    <a:cubicBezTo>
                      <a:pt x="58" y="17"/>
                      <a:pt x="58" y="17"/>
                      <a:pt x="59" y="18"/>
                    </a:cubicBezTo>
                    <a:cubicBezTo>
                      <a:pt x="60" y="19"/>
                      <a:pt x="61" y="19"/>
                      <a:pt x="61" y="20"/>
                    </a:cubicBezTo>
                    <a:cubicBezTo>
                      <a:pt x="62" y="21"/>
                      <a:pt x="62" y="23"/>
                      <a:pt x="62" y="24"/>
                    </a:cubicBezTo>
                    <a:cubicBezTo>
                      <a:pt x="62" y="25"/>
                      <a:pt x="62" y="26"/>
                      <a:pt x="61" y="27"/>
                    </a:cubicBezTo>
                    <a:lnTo>
                      <a:pt x="61" y="27"/>
                    </a:lnTo>
                    <a:lnTo>
                      <a:pt x="61" y="27"/>
                    </a:lnTo>
                    <a:cubicBezTo>
                      <a:pt x="60" y="29"/>
                      <a:pt x="59" y="30"/>
                      <a:pt x="57" y="31"/>
                    </a:cubicBezTo>
                    <a:cubicBezTo>
                      <a:pt x="55" y="32"/>
                      <a:pt x="53" y="32"/>
                      <a:pt x="52" y="33"/>
                    </a:cubicBezTo>
                    <a:lnTo>
                      <a:pt x="52" y="33"/>
                    </a:lnTo>
                    <a:cubicBezTo>
                      <a:pt x="50" y="33"/>
                      <a:pt x="49" y="33"/>
                      <a:pt x="48" y="3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6" name="Google Shape;3086;p60"/>
            <p:cNvSpPr/>
            <p:nvPr/>
          </p:nvSpPr>
          <p:spPr>
            <a:xfrm>
              <a:off x="6812275" y="3268808"/>
              <a:ext cx="2331721" cy="1874702"/>
            </a:xfrm>
            <a:custGeom>
              <a:avLst/>
              <a:gdLst/>
              <a:ahLst/>
              <a:cxnLst/>
              <a:rect l="l" t="t" r="r" b="b"/>
              <a:pathLst>
                <a:path w="1684" h="1357" extrusionOk="0">
                  <a:moveTo>
                    <a:pt x="1683" y="0"/>
                  </a:moveTo>
                  <a:lnTo>
                    <a:pt x="1683" y="1356"/>
                  </a:lnTo>
                  <a:lnTo>
                    <a:pt x="0" y="1356"/>
                  </a:lnTo>
                  <a:cubicBezTo>
                    <a:pt x="30" y="1214"/>
                    <a:pt x="139" y="950"/>
                    <a:pt x="534" y="892"/>
                  </a:cubicBezTo>
                  <a:cubicBezTo>
                    <a:pt x="534" y="892"/>
                    <a:pt x="532" y="889"/>
                    <a:pt x="529" y="884"/>
                  </a:cubicBezTo>
                  <a:cubicBezTo>
                    <a:pt x="511" y="852"/>
                    <a:pt x="459" y="745"/>
                    <a:pt x="534" y="708"/>
                  </a:cubicBezTo>
                  <a:cubicBezTo>
                    <a:pt x="622" y="664"/>
                    <a:pt x="718" y="848"/>
                    <a:pt x="718" y="848"/>
                  </a:cubicBezTo>
                  <a:cubicBezTo>
                    <a:pt x="718" y="848"/>
                    <a:pt x="771" y="558"/>
                    <a:pt x="1026" y="558"/>
                  </a:cubicBezTo>
                  <a:cubicBezTo>
                    <a:pt x="1241" y="558"/>
                    <a:pt x="1293" y="721"/>
                    <a:pt x="1304" y="772"/>
                  </a:cubicBezTo>
                  <a:lnTo>
                    <a:pt x="1304" y="772"/>
                  </a:lnTo>
                  <a:cubicBezTo>
                    <a:pt x="1296" y="718"/>
                    <a:pt x="1292" y="663"/>
                    <a:pt x="1292" y="609"/>
                  </a:cubicBezTo>
                  <a:cubicBezTo>
                    <a:pt x="1292" y="566"/>
                    <a:pt x="1294" y="522"/>
                    <a:pt x="1300" y="479"/>
                  </a:cubicBezTo>
                  <a:lnTo>
                    <a:pt x="1300" y="479"/>
                  </a:lnTo>
                  <a:cubicBezTo>
                    <a:pt x="1308" y="416"/>
                    <a:pt x="1324" y="354"/>
                    <a:pt x="1348" y="295"/>
                  </a:cubicBezTo>
                  <a:cubicBezTo>
                    <a:pt x="1402" y="169"/>
                    <a:pt x="1501" y="53"/>
                    <a:pt x="1683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87" name="Google Shape;3087;p60"/>
            <p:cNvGrpSpPr/>
            <p:nvPr/>
          </p:nvGrpSpPr>
          <p:grpSpPr>
            <a:xfrm>
              <a:off x="6102735" y="4756895"/>
              <a:ext cx="1543820" cy="386615"/>
              <a:chOff x="6102735" y="4749233"/>
              <a:chExt cx="1543820" cy="386615"/>
            </a:xfrm>
          </p:grpSpPr>
          <p:grpSp>
            <p:nvGrpSpPr>
              <p:cNvPr id="3088" name="Google Shape;3088;p60"/>
              <p:cNvGrpSpPr/>
              <p:nvPr/>
            </p:nvGrpSpPr>
            <p:grpSpPr>
              <a:xfrm flipH="1">
                <a:off x="6102735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89" name="Google Shape;3089;p60"/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60"/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1" name="Google Shape;3091;p60"/>
              <p:cNvGrpSpPr/>
              <p:nvPr/>
            </p:nvGrpSpPr>
            <p:grpSpPr>
              <a:xfrm flipH="1">
                <a:off x="644081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92" name="Google Shape;3092;p60"/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60"/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94" name="Google Shape;3094;p60"/>
            <p:cNvGrpSpPr/>
            <p:nvPr/>
          </p:nvGrpSpPr>
          <p:grpSpPr>
            <a:xfrm flipH="1">
              <a:off x="7804582" y="3572401"/>
              <a:ext cx="1409359" cy="1592757"/>
              <a:chOff x="-1115550" y="2366350"/>
              <a:chExt cx="1461991" cy="1645920"/>
            </a:xfrm>
          </p:grpSpPr>
          <p:sp>
            <p:nvSpPr>
              <p:cNvPr id="3095" name="Google Shape;3095;p60"/>
              <p:cNvSpPr/>
              <p:nvPr/>
            </p:nvSpPr>
            <p:spPr>
              <a:xfrm>
                <a:off x="-617740" y="2980965"/>
                <a:ext cx="36679" cy="83338"/>
              </a:xfrm>
              <a:custGeom>
                <a:avLst/>
                <a:gdLst/>
                <a:ahLst/>
                <a:cxnLst/>
                <a:rect l="l" t="t" r="r" b="b"/>
                <a:pathLst>
                  <a:path w="29" h="69" extrusionOk="0">
                    <a:moveTo>
                      <a:pt x="22" y="68"/>
                    </a:moveTo>
                    <a:lnTo>
                      <a:pt x="22" y="68"/>
                    </a:lnTo>
                    <a:cubicBezTo>
                      <a:pt x="20" y="68"/>
                      <a:pt x="19" y="68"/>
                      <a:pt x="18" y="67"/>
                    </a:cubicBezTo>
                    <a:cubicBezTo>
                      <a:pt x="16" y="66"/>
                      <a:pt x="17" y="65"/>
                      <a:pt x="16" y="64"/>
                    </a:cubicBezTo>
                    <a:lnTo>
                      <a:pt x="15" y="63"/>
                    </a:lnTo>
                    <a:lnTo>
                      <a:pt x="0" y="9"/>
                    </a:ln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5"/>
                    </a:lnTo>
                    <a:lnTo>
                      <a:pt x="28" y="59"/>
                    </a:lnTo>
                    <a:lnTo>
                      <a:pt x="28" y="59"/>
                    </a:lnTo>
                    <a:cubicBezTo>
                      <a:pt x="28" y="60"/>
                      <a:pt x="28" y="61"/>
                      <a:pt x="28" y="61"/>
                    </a:cubicBezTo>
                    <a:cubicBezTo>
                      <a:pt x="28" y="62"/>
                      <a:pt x="27" y="63"/>
                      <a:pt x="27" y="64"/>
                    </a:cubicBezTo>
                    <a:cubicBezTo>
                      <a:pt x="26" y="65"/>
                      <a:pt x="26" y="66"/>
                      <a:pt x="25" y="67"/>
                    </a:cubicBezTo>
                    <a:cubicBezTo>
                      <a:pt x="24" y="68"/>
                      <a:pt x="24" y="67"/>
                      <a:pt x="23" y="67"/>
                    </a:cubicBezTo>
                    <a:lnTo>
                      <a:pt x="22" y="68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60"/>
              <p:cNvSpPr/>
              <p:nvPr/>
            </p:nvSpPr>
            <p:spPr>
              <a:xfrm>
                <a:off x="-879746" y="2366350"/>
                <a:ext cx="576411" cy="163029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382" extrusionOk="0">
                    <a:moveTo>
                      <a:pt x="482" y="1381"/>
                    </a:moveTo>
                    <a:lnTo>
                      <a:pt x="217" y="1381"/>
                    </a:lnTo>
                    <a:cubicBezTo>
                      <a:pt x="217" y="1381"/>
                      <a:pt x="180" y="1250"/>
                      <a:pt x="137" y="1071"/>
                    </a:cubicBezTo>
                    <a:cubicBezTo>
                      <a:pt x="125" y="1020"/>
                      <a:pt x="112" y="965"/>
                      <a:pt x="99" y="908"/>
                    </a:cubicBezTo>
                    <a:cubicBezTo>
                      <a:pt x="93" y="878"/>
                      <a:pt x="86" y="847"/>
                      <a:pt x="80" y="816"/>
                    </a:cubicBezTo>
                    <a:cubicBezTo>
                      <a:pt x="73" y="783"/>
                      <a:pt x="66" y="751"/>
                      <a:pt x="60" y="718"/>
                    </a:cubicBezTo>
                    <a:cubicBezTo>
                      <a:pt x="46" y="647"/>
                      <a:pt x="33" y="576"/>
                      <a:pt x="24" y="508"/>
                    </a:cubicBezTo>
                    <a:cubicBezTo>
                      <a:pt x="19" y="473"/>
                      <a:pt x="14" y="438"/>
                      <a:pt x="11" y="405"/>
                    </a:cubicBezTo>
                    <a:lnTo>
                      <a:pt x="11" y="405"/>
                    </a:lnTo>
                    <a:cubicBezTo>
                      <a:pt x="4" y="348"/>
                      <a:pt x="0" y="291"/>
                      <a:pt x="0" y="234"/>
                    </a:cubicBezTo>
                    <a:lnTo>
                      <a:pt x="0" y="234"/>
                    </a:lnTo>
                    <a:cubicBezTo>
                      <a:pt x="0" y="229"/>
                      <a:pt x="0" y="225"/>
                      <a:pt x="0" y="220"/>
                    </a:cubicBezTo>
                    <a:cubicBezTo>
                      <a:pt x="0" y="181"/>
                      <a:pt x="4" y="141"/>
                      <a:pt x="13" y="103"/>
                    </a:cubicBezTo>
                    <a:cubicBezTo>
                      <a:pt x="21" y="74"/>
                      <a:pt x="33" y="53"/>
                      <a:pt x="49" y="42"/>
                    </a:cubicBezTo>
                    <a:cubicBezTo>
                      <a:pt x="108" y="0"/>
                      <a:pt x="156" y="39"/>
                      <a:pt x="198" y="118"/>
                    </a:cubicBezTo>
                    <a:lnTo>
                      <a:pt x="198" y="118"/>
                    </a:lnTo>
                    <a:cubicBezTo>
                      <a:pt x="218" y="156"/>
                      <a:pt x="235" y="196"/>
                      <a:pt x="249" y="237"/>
                    </a:cubicBezTo>
                    <a:lnTo>
                      <a:pt x="249" y="237"/>
                    </a:lnTo>
                    <a:cubicBezTo>
                      <a:pt x="261" y="273"/>
                      <a:pt x="274" y="312"/>
                      <a:pt x="286" y="351"/>
                    </a:cubicBezTo>
                    <a:cubicBezTo>
                      <a:pt x="296" y="386"/>
                      <a:pt x="306" y="422"/>
                      <a:pt x="317" y="458"/>
                    </a:cubicBezTo>
                    <a:lnTo>
                      <a:pt x="317" y="458"/>
                    </a:lnTo>
                    <a:cubicBezTo>
                      <a:pt x="336" y="526"/>
                      <a:pt x="354" y="593"/>
                      <a:pt x="373" y="652"/>
                    </a:cubicBezTo>
                    <a:cubicBezTo>
                      <a:pt x="382" y="678"/>
                      <a:pt x="391" y="704"/>
                      <a:pt x="400" y="726"/>
                    </a:cubicBezTo>
                    <a:cubicBezTo>
                      <a:pt x="402" y="733"/>
                      <a:pt x="405" y="739"/>
                      <a:pt x="408" y="745"/>
                    </a:cubicBezTo>
                    <a:lnTo>
                      <a:pt x="408" y="745"/>
                    </a:lnTo>
                    <a:cubicBezTo>
                      <a:pt x="425" y="788"/>
                      <a:pt x="439" y="831"/>
                      <a:pt x="448" y="876"/>
                    </a:cubicBezTo>
                    <a:cubicBezTo>
                      <a:pt x="457" y="913"/>
                      <a:pt x="463" y="952"/>
                      <a:pt x="468" y="990"/>
                    </a:cubicBezTo>
                    <a:lnTo>
                      <a:pt x="468" y="990"/>
                    </a:lnTo>
                    <a:cubicBezTo>
                      <a:pt x="480" y="1081"/>
                      <a:pt x="485" y="1173"/>
                      <a:pt x="485" y="1266"/>
                    </a:cubicBezTo>
                    <a:cubicBezTo>
                      <a:pt x="485" y="1304"/>
                      <a:pt x="484" y="1342"/>
                      <a:pt x="482" y="138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60"/>
              <p:cNvSpPr/>
              <p:nvPr/>
            </p:nvSpPr>
            <p:spPr>
              <a:xfrm>
                <a:off x="-1115550" y="2928879"/>
                <a:ext cx="586894" cy="107817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911" extrusionOk="0">
                    <a:moveTo>
                      <a:pt x="492" y="906"/>
                    </a:moveTo>
                    <a:lnTo>
                      <a:pt x="248" y="910"/>
                    </a:lnTo>
                    <a:cubicBezTo>
                      <a:pt x="248" y="910"/>
                      <a:pt x="233" y="858"/>
                      <a:pt x="205" y="786"/>
                    </a:cubicBezTo>
                    <a:cubicBezTo>
                      <a:pt x="195" y="758"/>
                      <a:pt x="182" y="727"/>
                      <a:pt x="168" y="694"/>
                    </a:cubicBezTo>
                    <a:cubicBezTo>
                      <a:pt x="154" y="660"/>
                      <a:pt x="137" y="624"/>
                      <a:pt x="119" y="589"/>
                    </a:cubicBezTo>
                    <a:cubicBezTo>
                      <a:pt x="111" y="574"/>
                      <a:pt x="103" y="557"/>
                      <a:pt x="96" y="540"/>
                    </a:cubicBezTo>
                    <a:cubicBezTo>
                      <a:pt x="80" y="506"/>
                      <a:pt x="65" y="469"/>
                      <a:pt x="52" y="430"/>
                    </a:cubicBezTo>
                    <a:lnTo>
                      <a:pt x="52" y="430"/>
                    </a:lnTo>
                    <a:cubicBezTo>
                      <a:pt x="37" y="387"/>
                      <a:pt x="24" y="342"/>
                      <a:pt x="15" y="297"/>
                    </a:cubicBezTo>
                    <a:lnTo>
                      <a:pt x="15" y="297"/>
                    </a:lnTo>
                    <a:cubicBezTo>
                      <a:pt x="5" y="254"/>
                      <a:pt x="0" y="210"/>
                      <a:pt x="0" y="166"/>
                    </a:cubicBezTo>
                    <a:cubicBezTo>
                      <a:pt x="0" y="158"/>
                      <a:pt x="0" y="150"/>
                      <a:pt x="1" y="143"/>
                    </a:cubicBezTo>
                    <a:lnTo>
                      <a:pt x="1" y="143"/>
                    </a:lnTo>
                    <a:cubicBezTo>
                      <a:pt x="2" y="108"/>
                      <a:pt x="11" y="73"/>
                      <a:pt x="27" y="42"/>
                    </a:cubicBezTo>
                    <a:cubicBezTo>
                      <a:pt x="52" y="0"/>
                      <a:pt x="105" y="9"/>
                      <a:pt x="168" y="66"/>
                    </a:cubicBezTo>
                    <a:lnTo>
                      <a:pt x="168" y="66"/>
                    </a:lnTo>
                    <a:cubicBezTo>
                      <a:pt x="193" y="90"/>
                      <a:pt x="215" y="116"/>
                      <a:pt x="235" y="143"/>
                    </a:cubicBezTo>
                    <a:lnTo>
                      <a:pt x="235" y="143"/>
                    </a:lnTo>
                    <a:cubicBezTo>
                      <a:pt x="255" y="171"/>
                      <a:pt x="274" y="200"/>
                      <a:pt x="291" y="229"/>
                    </a:cubicBezTo>
                    <a:cubicBezTo>
                      <a:pt x="303" y="251"/>
                      <a:pt x="315" y="274"/>
                      <a:pt x="326" y="297"/>
                    </a:cubicBezTo>
                    <a:cubicBezTo>
                      <a:pt x="344" y="333"/>
                      <a:pt x="361" y="374"/>
                      <a:pt x="378" y="417"/>
                    </a:cubicBezTo>
                    <a:lnTo>
                      <a:pt x="378" y="417"/>
                    </a:lnTo>
                    <a:cubicBezTo>
                      <a:pt x="403" y="483"/>
                      <a:pt x="424" y="551"/>
                      <a:pt x="441" y="619"/>
                    </a:cubicBezTo>
                    <a:cubicBezTo>
                      <a:pt x="450" y="655"/>
                      <a:pt x="459" y="692"/>
                      <a:pt x="466" y="731"/>
                    </a:cubicBezTo>
                    <a:cubicBezTo>
                      <a:pt x="477" y="786"/>
                      <a:pt x="485" y="845"/>
                      <a:pt x="492" y="90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60"/>
              <p:cNvSpPr/>
              <p:nvPr/>
            </p:nvSpPr>
            <p:spPr>
              <a:xfrm>
                <a:off x="-1115550" y="3095554"/>
                <a:ext cx="141482" cy="223968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0" extrusionOk="0">
                    <a:moveTo>
                      <a:pt x="118" y="138"/>
                    </a:moveTo>
                    <a:cubicBezTo>
                      <a:pt x="117" y="189"/>
                      <a:pt x="60" y="175"/>
                      <a:pt x="15" y="155"/>
                    </a:cubicBezTo>
                    <a:lnTo>
                      <a:pt x="15" y="155"/>
                    </a:lnTo>
                    <a:cubicBezTo>
                      <a:pt x="5" y="112"/>
                      <a:pt x="0" y="68"/>
                      <a:pt x="0" y="23"/>
                    </a:cubicBezTo>
                    <a:cubicBezTo>
                      <a:pt x="0" y="16"/>
                      <a:pt x="0" y="8"/>
                      <a:pt x="1" y="0"/>
                    </a:cubicBezTo>
                    <a:cubicBezTo>
                      <a:pt x="38" y="20"/>
                      <a:pt x="120" y="72"/>
                      <a:pt x="118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60"/>
              <p:cNvSpPr/>
              <p:nvPr/>
            </p:nvSpPr>
            <p:spPr>
              <a:xfrm>
                <a:off x="-1057910" y="3439322"/>
                <a:ext cx="172923" cy="13542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5" extrusionOk="0">
                    <a:moveTo>
                      <a:pt x="44" y="110"/>
                    </a:moveTo>
                    <a:cubicBezTo>
                      <a:pt x="28" y="76"/>
                      <a:pt x="13" y="39"/>
                      <a:pt x="0" y="0"/>
                    </a:cubicBezTo>
                    <a:cubicBezTo>
                      <a:pt x="43" y="14"/>
                      <a:pt x="126" y="46"/>
                      <a:pt x="137" y="83"/>
                    </a:cubicBezTo>
                    <a:cubicBezTo>
                      <a:pt x="146" y="113"/>
                      <a:pt x="90" y="114"/>
                      <a:pt x="44" y="11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60"/>
              <p:cNvSpPr/>
              <p:nvPr/>
            </p:nvSpPr>
            <p:spPr>
              <a:xfrm>
                <a:off x="-916425" y="3746628"/>
                <a:ext cx="146723" cy="1145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37" y="92"/>
                    </a:moveTo>
                    <a:cubicBezTo>
                      <a:pt x="27" y="64"/>
                      <a:pt x="14" y="33"/>
                      <a:pt x="0" y="0"/>
                    </a:cubicBezTo>
                    <a:cubicBezTo>
                      <a:pt x="47" y="17"/>
                      <a:pt x="105" y="44"/>
                      <a:pt x="115" y="70"/>
                    </a:cubicBezTo>
                    <a:cubicBezTo>
                      <a:pt x="124" y="97"/>
                      <a:pt x="78" y="97"/>
                      <a:pt x="37" y="92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0"/>
              <p:cNvSpPr/>
              <p:nvPr/>
            </p:nvSpPr>
            <p:spPr>
              <a:xfrm>
                <a:off x="-921667" y="3007007"/>
                <a:ext cx="83842" cy="1406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20" extrusionOk="0">
                    <a:moveTo>
                      <a:pt x="68" y="77"/>
                    </a:moveTo>
                    <a:cubicBezTo>
                      <a:pt x="56" y="100"/>
                      <a:pt x="42" y="119"/>
                      <a:pt x="29" y="112"/>
                    </a:cubicBezTo>
                    <a:cubicBezTo>
                      <a:pt x="11" y="101"/>
                      <a:pt x="3" y="42"/>
                      <a:pt x="0" y="0"/>
                    </a:cubicBezTo>
                    <a:lnTo>
                      <a:pt x="0" y="0"/>
                    </a:lnTo>
                    <a:cubicBezTo>
                      <a:pt x="25" y="24"/>
                      <a:pt x="48" y="49"/>
                      <a:pt x="68" y="7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0"/>
              <p:cNvSpPr/>
              <p:nvPr/>
            </p:nvSpPr>
            <p:spPr>
              <a:xfrm>
                <a:off x="-764464" y="3277854"/>
                <a:ext cx="94322" cy="197927"/>
              </a:xfrm>
              <a:custGeom>
                <a:avLst/>
                <a:gdLst/>
                <a:ahLst/>
                <a:cxnLst/>
                <a:rect l="l" t="t" r="r" b="b"/>
                <a:pathLst>
                  <a:path w="80" h="169" extrusionOk="0">
                    <a:moveTo>
                      <a:pt x="79" y="121"/>
                    </a:moveTo>
                    <a:cubicBezTo>
                      <a:pt x="56" y="147"/>
                      <a:pt x="31" y="168"/>
                      <a:pt x="17" y="150"/>
                    </a:cubicBezTo>
                    <a:cubicBezTo>
                      <a:pt x="0" y="127"/>
                      <a:pt x="13" y="54"/>
                      <a:pt x="26" y="0"/>
                    </a:cubicBezTo>
                    <a:cubicBezTo>
                      <a:pt x="45" y="37"/>
                      <a:pt x="62" y="77"/>
                      <a:pt x="79" y="12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0"/>
              <p:cNvSpPr/>
              <p:nvPr/>
            </p:nvSpPr>
            <p:spPr>
              <a:xfrm>
                <a:off x="-643939" y="3658084"/>
                <a:ext cx="78600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2" extrusionOk="0">
                    <a:moveTo>
                      <a:pt x="41" y="0"/>
                    </a:moveTo>
                    <a:cubicBezTo>
                      <a:pt x="19" y="42"/>
                      <a:pt x="0" y="91"/>
                      <a:pt x="10" y="113"/>
                    </a:cubicBezTo>
                    <a:cubicBezTo>
                      <a:pt x="18" y="131"/>
                      <a:pt x="42" y="125"/>
                      <a:pt x="66" y="112"/>
                    </a:cubicBezTo>
                    <a:lnTo>
                      <a:pt x="41" y="0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0"/>
              <p:cNvSpPr/>
              <p:nvPr/>
            </p:nvSpPr>
            <p:spPr>
              <a:xfrm>
                <a:off x="-334774" y="2970548"/>
                <a:ext cx="419209" cy="1036509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76" extrusionOk="0">
                    <a:moveTo>
                      <a:pt x="348" y="267"/>
                    </a:moveTo>
                    <a:lnTo>
                      <a:pt x="348" y="267"/>
                    </a:lnTo>
                    <a:cubicBezTo>
                      <a:pt x="346" y="313"/>
                      <a:pt x="341" y="358"/>
                      <a:pt x="333" y="403"/>
                    </a:cubicBezTo>
                    <a:cubicBezTo>
                      <a:pt x="327" y="440"/>
                      <a:pt x="320" y="479"/>
                      <a:pt x="312" y="517"/>
                    </a:cubicBezTo>
                    <a:cubicBezTo>
                      <a:pt x="300" y="571"/>
                      <a:pt x="288" y="626"/>
                      <a:pt x="276" y="680"/>
                    </a:cubicBezTo>
                    <a:cubicBezTo>
                      <a:pt x="270" y="710"/>
                      <a:pt x="264" y="740"/>
                      <a:pt x="258" y="769"/>
                    </a:cubicBezTo>
                    <a:cubicBezTo>
                      <a:pt x="251" y="806"/>
                      <a:pt x="245" y="841"/>
                      <a:pt x="241" y="875"/>
                    </a:cubicBezTo>
                    <a:lnTo>
                      <a:pt x="0" y="871"/>
                    </a:lnTo>
                    <a:cubicBezTo>
                      <a:pt x="0" y="871"/>
                      <a:pt x="1" y="789"/>
                      <a:pt x="10" y="678"/>
                    </a:cubicBezTo>
                    <a:cubicBezTo>
                      <a:pt x="12" y="647"/>
                      <a:pt x="15" y="614"/>
                      <a:pt x="19" y="580"/>
                    </a:cubicBezTo>
                    <a:cubicBezTo>
                      <a:pt x="23" y="539"/>
                      <a:pt x="28" y="496"/>
                      <a:pt x="34" y="455"/>
                    </a:cubicBezTo>
                    <a:cubicBezTo>
                      <a:pt x="40" y="419"/>
                      <a:pt x="46" y="383"/>
                      <a:pt x="54" y="349"/>
                    </a:cubicBezTo>
                    <a:lnTo>
                      <a:pt x="54" y="349"/>
                    </a:lnTo>
                    <a:cubicBezTo>
                      <a:pt x="63" y="303"/>
                      <a:pt x="77" y="258"/>
                      <a:pt x="93" y="215"/>
                    </a:cubicBezTo>
                    <a:lnTo>
                      <a:pt x="93" y="215"/>
                    </a:lnTo>
                    <a:cubicBezTo>
                      <a:pt x="100" y="199"/>
                      <a:pt x="107" y="184"/>
                      <a:pt x="116" y="169"/>
                    </a:cubicBezTo>
                    <a:lnTo>
                      <a:pt x="116" y="169"/>
                    </a:lnTo>
                    <a:lnTo>
                      <a:pt x="116" y="169"/>
                    </a:lnTo>
                    <a:cubicBezTo>
                      <a:pt x="118" y="165"/>
                      <a:pt x="120" y="161"/>
                      <a:pt x="122" y="158"/>
                    </a:cubicBezTo>
                    <a:cubicBezTo>
                      <a:pt x="126" y="150"/>
                      <a:pt x="131" y="143"/>
                      <a:pt x="136" y="136"/>
                    </a:cubicBezTo>
                    <a:cubicBezTo>
                      <a:pt x="170" y="85"/>
                      <a:pt x="245" y="0"/>
                      <a:pt x="315" y="98"/>
                    </a:cubicBezTo>
                    <a:lnTo>
                      <a:pt x="315" y="98"/>
                    </a:lnTo>
                    <a:cubicBezTo>
                      <a:pt x="318" y="102"/>
                      <a:pt x="319" y="105"/>
                      <a:pt x="322" y="109"/>
                    </a:cubicBezTo>
                    <a:cubicBezTo>
                      <a:pt x="325" y="115"/>
                      <a:pt x="329" y="122"/>
                      <a:pt x="332" y="129"/>
                    </a:cubicBezTo>
                    <a:cubicBezTo>
                      <a:pt x="347" y="165"/>
                      <a:pt x="351" y="213"/>
                      <a:pt x="348" y="26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0"/>
              <p:cNvSpPr/>
              <p:nvPr/>
            </p:nvSpPr>
            <p:spPr>
              <a:xfrm>
                <a:off x="-319052" y="3652873"/>
                <a:ext cx="62882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5" extrusionOk="0">
                    <a:moveTo>
                      <a:pt x="9" y="0"/>
                    </a:moveTo>
                    <a:cubicBezTo>
                      <a:pt x="31" y="42"/>
                      <a:pt x="52" y="87"/>
                      <a:pt x="47" y="105"/>
                    </a:cubicBezTo>
                    <a:cubicBezTo>
                      <a:pt x="42" y="124"/>
                      <a:pt x="21" y="114"/>
                      <a:pt x="0" y="99"/>
                    </a:cubicBezTo>
                    <a:cubicBezTo>
                      <a:pt x="3" y="68"/>
                      <a:pt x="5" y="35"/>
                      <a:pt x="9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0"/>
              <p:cNvSpPr/>
              <p:nvPr/>
            </p:nvSpPr>
            <p:spPr>
              <a:xfrm>
                <a:off x="-292853" y="3382026"/>
                <a:ext cx="68120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56" h="151" extrusionOk="0">
                    <a:moveTo>
                      <a:pt x="20" y="0"/>
                    </a:moveTo>
                    <a:cubicBezTo>
                      <a:pt x="38" y="59"/>
                      <a:pt x="55" y="128"/>
                      <a:pt x="43" y="140"/>
                    </a:cubicBezTo>
                    <a:cubicBezTo>
                      <a:pt x="31" y="150"/>
                      <a:pt x="14" y="130"/>
                      <a:pt x="0" y="107"/>
                    </a:cubicBezTo>
                    <a:cubicBezTo>
                      <a:pt x="6" y="71"/>
                      <a:pt x="12" y="35"/>
                      <a:pt x="2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0"/>
              <p:cNvSpPr/>
              <p:nvPr/>
            </p:nvSpPr>
            <p:spPr>
              <a:xfrm>
                <a:off x="-219491" y="3132013"/>
                <a:ext cx="62881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52" h="134" extrusionOk="0">
                    <a:moveTo>
                      <a:pt x="42" y="0"/>
                    </a:moveTo>
                    <a:cubicBezTo>
                      <a:pt x="48" y="56"/>
                      <a:pt x="51" y="125"/>
                      <a:pt x="32" y="130"/>
                    </a:cubicBezTo>
                    <a:cubicBezTo>
                      <a:pt x="18" y="133"/>
                      <a:pt x="7" y="108"/>
                      <a:pt x="0" y="79"/>
                    </a:cubicBezTo>
                    <a:lnTo>
                      <a:pt x="0" y="79"/>
                    </a:lnTo>
                    <a:cubicBezTo>
                      <a:pt x="6" y="63"/>
                      <a:pt x="14" y="48"/>
                      <a:pt x="22" y="33"/>
                    </a:cubicBezTo>
                    <a:cubicBezTo>
                      <a:pt x="22" y="33"/>
                      <a:pt x="23" y="33"/>
                      <a:pt x="23" y="32"/>
                    </a:cubicBezTo>
                    <a:lnTo>
                      <a:pt x="23" y="32"/>
                    </a:lnTo>
                    <a:cubicBezTo>
                      <a:pt x="25" y="29"/>
                      <a:pt x="27" y="25"/>
                      <a:pt x="29" y="22"/>
                    </a:cubicBezTo>
                    <a:cubicBezTo>
                      <a:pt x="33" y="14"/>
                      <a:pt x="37" y="7"/>
                      <a:pt x="42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0"/>
              <p:cNvSpPr/>
              <p:nvPr/>
            </p:nvSpPr>
            <p:spPr>
              <a:xfrm>
                <a:off x="-140887" y="3772673"/>
                <a:ext cx="141481" cy="10937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92" extrusionOk="0">
                    <a:moveTo>
                      <a:pt x="118" y="0"/>
                    </a:moveTo>
                    <a:cubicBezTo>
                      <a:pt x="111" y="30"/>
                      <a:pt x="105" y="60"/>
                      <a:pt x="99" y="89"/>
                    </a:cubicBezTo>
                    <a:cubicBezTo>
                      <a:pt x="62" y="91"/>
                      <a:pt x="8" y="89"/>
                      <a:pt x="4" y="59"/>
                    </a:cubicBezTo>
                    <a:cubicBezTo>
                      <a:pt x="0" y="25"/>
                      <a:pt x="78" y="7"/>
                      <a:pt x="118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0"/>
              <p:cNvSpPr/>
              <p:nvPr/>
            </p:nvSpPr>
            <p:spPr>
              <a:xfrm>
                <a:off x="-88486" y="3444529"/>
                <a:ext cx="1519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51" extrusionOk="0">
                    <a:moveTo>
                      <a:pt x="126" y="0"/>
                    </a:moveTo>
                    <a:cubicBezTo>
                      <a:pt x="120" y="37"/>
                      <a:pt x="113" y="76"/>
                      <a:pt x="105" y="114"/>
                    </a:cubicBezTo>
                    <a:cubicBezTo>
                      <a:pt x="66" y="133"/>
                      <a:pt x="15" y="150"/>
                      <a:pt x="8" y="116"/>
                    </a:cubicBezTo>
                    <a:cubicBezTo>
                      <a:pt x="0" y="72"/>
                      <a:pt x="89" y="20"/>
                      <a:pt x="12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0"/>
              <p:cNvSpPr/>
              <p:nvPr/>
            </p:nvSpPr>
            <p:spPr>
              <a:xfrm>
                <a:off x="-51807" y="3121596"/>
                <a:ext cx="141481" cy="20834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5" extrusionOk="0">
                    <a:moveTo>
                      <a:pt x="114" y="138"/>
                    </a:moveTo>
                    <a:cubicBezTo>
                      <a:pt x="76" y="154"/>
                      <a:pt x="14" y="174"/>
                      <a:pt x="7" y="137"/>
                    </a:cubicBezTo>
                    <a:cubicBezTo>
                      <a:pt x="0" y="98"/>
                      <a:pt x="63" y="33"/>
                      <a:pt x="98" y="0"/>
                    </a:cubicBezTo>
                    <a:cubicBezTo>
                      <a:pt x="113" y="36"/>
                      <a:pt x="117" y="84"/>
                      <a:pt x="114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0"/>
              <p:cNvSpPr/>
              <p:nvPr/>
            </p:nvSpPr>
            <p:spPr>
              <a:xfrm>
                <a:off x="-879746" y="2491356"/>
                <a:ext cx="136244" cy="192717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63" extrusionOk="0">
                    <a:moveTo>
                      <a:pt x="0" y="131"/>
                    </a:moveTo>
                    <a:lnTo>
                      <a:pt x="0" y="131"/>
                    </a:lnTo>
                    <a:cubicBezTo>
                      <a:pt x="0" y="127"/>
                      <a:pt x="0" y="122"/>
                      <a:pt x="0" y="117"/>
                    </a:cubicBezTo>
                    <a:cubicBezTo>
                      <a:pt x="0" y="78"/>
                      <a:pt x="4" y="39"/>
                      <a:pt x="13" y="0"/>
                    </a:cubicBezTo>
                    <a:cubicBezTo>
                      <a:pt x="50" y="32"/>
                      <a:pt x="113" y="94"/>
                      <a:pt x="94" y="130"/>
                    </a:cubicBezTo>
                    <a:cubicBezTo>
                      <a:pt x="78" y="162"/>
                      <a:pt x="32" y="147"/>
                      <a:pt x="0" y="13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0"/>
              <p:cNvSpPr/>
              <p:nvPr/>
            </p:nvSpPr>
            <p:spPr>
              <a:xfrm>
                <a:off x="-864024" y="2845542"/>
                <a:ext cx="125763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8" extrusionOk="0">
                    <a:moveTo>
                      <a:pt x="13" y="104"/>
                    </a:moveTo>
                    <a:cubicBezTo>
                      <a:pt x="8" y="69"/>
                      <a:pt x="3" y="33"/>
                      <a:pt x="0" y="0"/>
                    </a:cubicBezTo>
                    <a:cubicBezTo>
                      <a:pt x="38" y="22"/>
                      <a:pt x="90" y="56"/>
                      <a:pt x="96" y="85"/>
                    </a:cubicBezTo>
                    <a:cubicBezTo>
                      <a:pt x="103" y="117"/>
                      <a:pt x="50" y="111"/>
                      <a:pt x="13" y="104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0"/>
              <p:cNvSpPr/>
              <p:nvPr/>
            </p:nvSpPr>
            <p:spPr>
              <a:xfrm>
                <a:off x="-654419" y="2506981"/>
                <a:ext cx="733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62" h="149" extrusionOk="0">
                    <a:moveTo>
                      <a:pt x="10" y="0"/>
                    </a:moveTo>
                    <a:lnTo>
                      <a:pt x="10" y="0"/>
                    </a:lnTo>
                    <a:cubicBezTo>
                      <a:pt x="30" y="38"/>
                      <a:pt x="47" y="78"/>
                      <a:pt x="61" y="119"/>
                    </a:cubicBezTo>
                    <a:lnTo>
                      <a:pt x="61" y="119"/>
                    </a:lnTo>
                    <a:cubicBezTo>
                      <a:pt x="45" y="137"/>
                      <a:pt x="29" y="148"/>
                      <a:pt x="18" y="136"/>
                    </a:cubicBezTo>
                    <a:cubicBezTo>
                      <a:pt x="0" y="118"/>
                      <a:pt x="4" y="50"/>
                      <a:pt x="1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0"/>
              <p:cNvSpPr/>
              <p:nvPr/>
            </p:nvSpPr>
            <p:spPr>
              <a:xfrm>
                <a:off x="-596780" y="2783038"/>
                <a:ext cx="94322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79" h="152" extrusionOk="0">
                    <a:moveTo>
                      <a:pt x="47" y="0"/>
                    </a:moveTo>
                    <a:cubicBezTo>
                      <a:pt x="57" y="35"/>
                      <a:pt x="67" y="71"/>
                      <a:pt x="78" y="107"/>
                    </a:cubicBezTo>
                    <a:lnTo>
                      <a:pt x="78" y="107"/>
                    </a:lnTo>
                    <a:cubicBezTo>
                      <a:pt x="56" y="134"/>
                      <a:pt x="34" y="151"/>
                      <a:pt x="20" y="129"/>
                    </a:cubicBezTo>
                    <a:cubicBezTo>
                      <a:pt x="0" y="99"/>
                      <a:pt x="23" y="43"/>
                      <a:pt x="47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0"/>
              <p:cNvSpPr/>
              <p:nvPr/>
            </p:nvSpPr>
            <p:spPr>
              <a:xfrm>
                <a:off x="-471017" y="3137223"/>
                <a:ext cx="68120" cy="119796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2" extrusionOk="0">
                    <a:moveTo>
                      <a:pt x="31" y="0"/>
                    </a:moveTo>
                    <a:cubicBezTo>
                      <a:pt x="40" y="27"/>
                      <a:pt x="49" y="52"/>
                      <a:pt x="58" y="75"/>
                    </a:cubicBezTo>
                    <a:cubicBezTo>
                      <a:pt x="39" y="91"/>
                      <a:pt x="21" y="101"/>
                      <a:pt x="11" y="86"/>
                    </a:cubicBezTo>
                    <a:cubicBezTo>
                      <a:pt x="0" y="68"/>
                      <a:pt x="14" y="33"/>
                      <a:pt x="31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0"/>
              <p:cNvSpPr/>
              <p:nvPr/>
            </p:nvSpPr>
            <p:spPr>
              <a:xfrm>
                <a:off x="-381933" y="3402860"/>
                <a:ext cx="57640" cy="187510"/>
              </a:xfrm>
              <a:custGeom>
                <a:avLst/>
                <a:gdLst/>
                <a:ahLst/>
                <a:cxnLst/>
                <a:rect l="l" t="t" r="r" b="b"/>
                <a:pathLst>
                  <a:path w="50" h="160" extrusionOk="0">
                    <a:moveTo>
                      <a:pt x="49" y="113"/>
                    </a:moveTo>
                    <a:cubicBezTo>
                      <a:pt x="36" y="142"/>
                      <a:pt x="25" y="159"/>
                      <a:pt x="18" y="154"/>
                    </a:cubicBezTo>
                    <a:cubicBezTo>
                      <a:pt x="0" y="140"/>
                      <a:pt x="16" y="55"/>
                      <a:pt x="29" y="0"/>
                    </a:cubicBezTo>
                    <a:cubicBezTo>
                      <a:pt x="38" y="37"/>
                      <a:pt x="44" y="75"/>
                      <a:pt x="49" y="113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0"/>
              <p:cNvSpPr/>
              <p:nvPr/>
            </p:nvSpPr>
            <p:spPr>
              <a:xfrm>
                <a:off x="-816865" y="3132013"/>
                <a:ext cx="293446" cy="88025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744" extrusionOk="0"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2"/>
                    </a:lnTo>
                    <a:cubicBezTo>
                      <a:pt x="239" y="742"/>
                      <a:pt x="238" y="743"/>
                      <a:pt x="237" y="742"/>
                    </a:cubicBezTo>
                    <a:cubicBezTo>
                      <a:pt x="236" y="741"/>
                      <a:pt x="235" y="740"/>
                      <a:pt x="235" y="739"/>
                    </a:cubicBezTo>
                    <a:cubicBezTo>
                      <a:pt x="234" y="738"/>
                      <a:pt x="234" y="737"/>
                      <a:pt x="234" y="736"/>
                    </a:cubicBezTo>
                    <a:lnTo>
                      <a:pt x="234" y="736"/>
                    </a:lnTo>
                    <a:cubicBezTo>
                      <a:pt x="221" y="555"/>
                      <a:pt x="178" y="377"/>
                      <a:pt x="106" y="210"/>
                    </a:cubicBezTo>
                    <a:lnTo>
                      <a:pt x="106" y="210"/>
                    </a:lnTo>
                    <a:cubicBezTo>
                      <a:pt x="86" y="161"/>
                      <a:pt x="62" y="113"/>
                      <a:pt x="35" y="66"/>
                    </a:cubicBezTo>
                    <a:cubicBezTo>
                      <a:pt x="24" y="48"/>
                      <a:pt x="13" y="29"/>
                      <a:pt x="1" y="11"/>
                    </a:cubicBezTo>
                    <a:lnTo>
                      <a:pt x="1" y="11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2" y="4"/>
                    </a:lnTo>
                    <a:lnTo>
                      <a:pt x="12" y="4"/>
                    </a:lnTo>
                    <a:cubicBezTo>
                      <a:pt x="24" y="22"/>
                      <a:pt x="36" y="42"/>
                      <a:pt x="47" y="61"/>
                    </a:cubicBezTo>
                    <a:cubicBezTo>
                      <a:pt x="74" y="107"/>
                      <a:pt x="98" y="155"/>
                      <a:pt x="118" y="205"/>
                    </a:cubicBezTo>
                    <a:lnTo>
                      <a:pt x="118" y="205"/>
                    </a:lnTo>
                    <a:cubicBezTo>
                      <a:pt x="190" y="373"/>
                      <a:pt x="234" y="552"/>
                      <a:pt x="247" y="735"/>
                    </a:cubicBezTo>
                    <a:lnTo>
                      <a:pt x="247" y="735"/>
                    </a:lnTo>
                    <a:lnTo>
                      <a:pt x="247" y="736"/>
                    </a:lnTo>
                    <a:cubicBezTo>
                      <a:pt x="247" y="737"/>
                      <a:pt x="246" y="738"/>
                      <a:pt x="246" y="739"/>
                    </a:cubicBezTo>
                    <a:cubicBezTo>
                      <a:pt x="245" y="740"/>
                      <a:pt x="245" y="741"/>
                      <a:pt x="244" y="741"/>
                    </a:cubicBezTo>
                    <a:cubicBezTo>
                      <a:pt x="242" y="742"/>
                      <a:pt x="242" y="742"/>
                      <a:pt x="241" y="742"/>
                    </a:cubicBezTo>
                    <a:lnTo>
                      <a:pt x="240" y="74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0"/>
              <p:cNvSpPr/>
              <p:nvPr/>
            </p:nvSpPr>
            <p:spPr>
              <a:xfrm>
                <a:off x="-340012" y="3689335"/>
                <a:ext cx="36679" cy="31772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69" extrusionOk="0">
                    <a:moveTo>
                      <a:pt x="8" y="268"/>
                    </a:moveTo>
                    <a:lnTo>
                      <a:pt x="8" y="268"/>
                    </a:lnTo>
                    <a:lnTo>
                      <a:pt x="8" y="268"/>
                    </a:lnTo>
                    <a:cubicBezTo>
                      <a:pt x="6" y="268"/>
                      <a:pt x="5" y="268"/>
                      <a:pt x="4" y="267"/>
                    </a:cubicBezTo>
                    <a:cubicBezTo>
                      <a:pt x="3" y="266"/>
                      <a:pt x="2" y="266"/>
                      <a:pt x="2" y="265"/>
                    </a:cubicBezTo>
                    <a:cubicBezTo>
                      <a:pt x="1" y="264"/>
                      <a:pt x="1" y="263"/>
                      <a:pt x="1" y="262"/>
                    </a:cubicBezTo>
                    <a:cubicBezTo>
                      <a:pt x="0" y="170"/>
                      <a:pt x="16" y="7"/>
                      <a:pt x="16" y="5"/>
                    </a:cubicBezTo>
                    <a:lnTo>
                      <a:pt x="16" y="5"/>
                    </a:lnTo>
                    <a:cubicBezTo>
                      <a:pt x="16" y="5"/>
                      <a:pt x="16" y="4"/>
                      <a:pt x="17" y="3"/>
                    </a:cubicBezTo>
                    <a:cubicBezTo>
                      <a:pt x="17" y="2"/>
                      <a:pt x="18" y="2"/>
                      <a:pt x="19" y="1"/>
                    </a:cubicBezTo>
                    <a:cubicBezTo>
                      <a:pt x="20" y="1"/>
                      <a:pt x="21" y="0"/>
                      <a:pt x="23" y="0"/>
                    </a:cubicBezTo>
                    <a:cubicBezTo>
                      <a:pt x="24" y="0"/>
                      <a:pt x="25" y="1"/>
                      <a:pt x="26" y="1"/>
                    </a:cubicBezTo>
                    <a:cubicBezTo>
                      <a:pt x="27" y="2"/>
                      <a:pt x="27" y="2"/>
                      <a:pt x="28" y="3"/>
                    </a:cubicBezTo>
                    <a:cubicBezTo>
                      <a:pt x="28" y="4"/>
                      <a:pt x="29" y="5"/>
                      <a:pt x="29" y="7"/>
                    </a:cubicBezTo>
                    <a:lnTo>
                      <a:pt x="29" y="7"/>
                    </a:lnTo>
                    <a:cubicBezTo>
                      <a:pt x="29" y="8"/>
                      <a:pt x="13" y="170"/>
                      <a:pt x="14" y="262"/>
                    </a:cubicBezTo>
                    <a:lnTo>
                      <a:pt x="14" y="262"/>
                    </a:lnTo>
                    <a:lnTo>
                      <a:pt x="14" y="262"/>
                    </a:lnTo>
                    <a:cubicBezTo>
                      <a:pt x="14" y="263"/>
                      <a:pt x="13" y="264"/>
                      <a:pt x="13" y="265"/>
                    </a:cubicBezTo>
                    <a:cubicBezTo>
                      <a:pt x="12" y="266"/>
                      <a:pt x="12" y="266"/>
                      <a:pt x="11" y="267"/>
                    </a:cubicBezTo>
                    <a:cubicBezTo>
                      <a:pt x="10" y="268"/>
                      <a:pt x="9" y="268"/>
                      <a:pt x="8" y="26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0"/>
              <p:cNvSpPr/>
              <p:nvPr/>
            </p:nvSpPr>
            <p:spPr>
              <a:xfrm>
                <a:off x="-1068391" y="2965338"/>
                <a:ext cx="424446" cy="104172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884" extrusionOk="0">
                    <a:moveTo>
                      <a:pt x="351" y="883"/>
                    </a:moveTo>
                    <a:lnTo>
                      <a:pt x="351" y="883"/>
                    </a:lnTo>
                    <a:lnTo>
                      <a:pt x="351" y="883"/>
                    </a:lnTo>
                    <a:cubicBezTo>
                      <a:pt x="350" y="883"/>
                      <a:pt x="349" y="883"/>
                      <a:pt x="348" y="882"/>
                    </a:cubicBezTo>
                    <a:cubicBezTo>
                      <a:pt x="347" y="881"/>
                      <a:pt x="345" y="881"/>
                      <a:pt x="345" y="880"/>
                    </a:cubicBezTo>
                    <a:cubicBezTo>
                      <a:pt x="344" y="879"/>
                      <a:pt x="345" y="878"/>
                      <a:pt x="345" y="877"/>
                    </a:cubicBezTo>
                    <a:cubicBezTo>
                      <a:pt x="333" y="743"/>
                      <a:pt x="263" y="567"/>
                      <a:pt x="207" y="425"/>
                    </a:cubicBezTo>
                    <a:cubicBezTo>
                      <a:pt x="193" y="390"/>
                      <a:pt x="181" y="358"/>
                      <a:pt x="169" y="328"/>
                    </a:cubicBezTo>
                    <a:cubicBezTo>
                      <a:pt x="111" y="173"/>
                      <a:pt x="2" y="12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9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4" y="0"/>
                      <a:pt x="4" y="0"/>
                      <a:pt x="6" y="0"/>
                    </a:cubicBezTo>
                    <a:cubicBezTo>
                      <a:pt x="7" y="0"/>
                      <a:pt x="8" y="0"/>
                      <a:pt x="10" y="1"/>
                    </a:cubicBezTo>
                    <a:cubicBezTo>
                      <a:pt x="11" y="2"/>
                      <a:pt x="11" y="2"/>
                      <a:pt x="12" y="3"/>
                    </a:cubicBezTo>
                    <a:cubicBezTo>
                      <a:pt x="13" y="4"/>
                      <a:pt x="123" y="167"/>
                      <a:pt x="182" y="323"/>
                    </a:cubicBezTo>
                    <a:cubicBezTo>
                      <a:pt x="193" y="353"/>
                      <a:pt x="206" y="385"/>
                      <a:pt x="219" y="420"/>
                    </a:cubicBezTo>
                    <a:cubicBezTo>
                      <a:pt x="276" y="563"/>
                      <a:pt x="346" y="741"/>
                      <a:pt x="358" y="876"/>
                    </a:cubicBezTo>
                    <a:lnTo>
                      <a:pt x="358" y="876"/>
                    </a:lnTo>
                    <a:lnTo>
                      <a:pt x="358" y="877"/>
                    </a:lnTo>
                    <a:cubicBezTo>
                      <a:pt x="358" y="878"/>
                      <a:pt x="357" y="879"/>
                      <a:pt x="357" y="880"/>
                    </a:cubicBezTo>
                    <a:cubicBezTo>
                      <a:pt x="356" y="881"/>
                      <a:pt x="355" y="882"/>
                      <a:pt x="354" y="883"/>
                    </a:cubicBezTo>
                    <a:cubicBezTo>
                      <a:pt x="354" y="883"/>
                      <a:pt x="353" y="883"/>
                      <a:pt x="352" y="883"/>
                    </a:cubicBezTo>
                    <a:lnTo>
                      <a:pt x="351" y="88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0"/>
              <p:cNvSpPr/>
              <p:nvPr/>
            </p:nvSpPr>
            <p:spPr>
              <a:xfrm>
                <a:off x="-790662" y="2444477"/>
                <a:ext cx="413968" cy="15677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28" extrusionOk="0">
                    <a:moveTo>
                      <a:pt x="307" y="1327"/>
                    </a:moveTo>
                    <a:lnTo>
                      <a:pt x="306" y="1327"/>
                    </a:lnTo>
                    <a:lnTo>
                      <a:pt x="306" y="1327"/>
                    </a:lnTo>
                    <a:cubicBezTo>
                      <a:pt x="305" y="1327"/>
                      <a:pt x="304" y="1327"/>
                      <a:pt x="304" y="1326"/>
                    </a:cubicBezTo>
                    <a:cubicBezTo>
                      <a:pt x="303" y="1325"/>
                      <a:pt x="302" y="1325"/>
                      <a:pt x="301" y="1324"/>
                    </a:cubicBezTo>
                    <a:cubicBezTo>
                      <a:pt x="300" y="1323"/>
                      <a:pt x="300" y="1322"/>
                      <a:pt x="300" y="1321"/>
                    </a:cubicBezTo>
                    <a:cubicBezTo>
                      <a:pt x="300" y="1320"/>
                      <a:pt x="300" y="1320"/>
                      <a:pt x="300" y="1320"/>
                    </a:cubicBezTo>
                    <a:cubicBezTo>
                      <a:pt x="335" y="1111"/>
                      <a:pt x="274" y="848"/>
                      <a:pt x="234" y="710"/>
                    </a:cubicBezTo>
                    <a:cubicBezTo>
                      <a:pt x="216" y="647"/>
                      <a:pt x="197" y="588"/>
                      <a:pt x="178" y="531"/>
                    </a:cubicBezTo>
                    <a:cubicBezTo>
                      <a:pt x="148" y="442"/>
                      <a:pt x="123" y="365"/>
                      <a:pt x="112" y="298"/>
                    </a:cubicBezTo>
                    <a:cubicBezTo>
                      <a:pt x="93" y="193"/>
                      <a:pt x="2" y="12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2"/>
                      <a:pt x="3" y="1"/>
                    </a:cubicBezTo>
                    <a:lnTo>
                      <a:pt x="4" y="1"/>
                    </a:lnTo>
                    <a:lnTo>
                      <a:pt x="4" y="1"/>
                    </a:ln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4"/>
                    </a:lnTo>
                    <a:cubicBezTo>
                      <a:pt x="16" y="11"/>
                      <a:pt x="106" y="188"/>
                      <a:pt x="125" y="296"/>
                    </a:cubicBezTo>
                    <a:cubicBezTo>
                      <a:pt x="136" y="361"/>
                      <a:pt x="161" y="438"/>
                      <a:pt x="190" y="527"/>
                    </a:cubicBezTo>
                    <a:cubicBezTo>
                      <a:pt x="209" y="584"/>
                      <a:pt x="229" y="643"/>
                      <a:pt x="247" y="706"/>
                    </a:cubicBezTo>
                    <a:cubicBezTo>
                      <a:pt x="286" y="845"/>
                      <a:pt x="348" y="1110"/>
                      <a:pt x="313" y="1322"/>
                    </a:cubicBezTo>
                    <a:lnTo>
                      <a:pt x="313" y="1322"/>
                    </a:lnTo>
                    <a:cubicBezTo>
                      <a:pt x="313" y="1323"/>
                      <a:pt x="312" y="1323"/>
                      <a:pt x="312" y="1324"/>
                    </a:cubicBezTo>
                    <a:cubicBezTo>
                      <a:pt x="311" y="1325"/>
                      <a:pt x="311" y="1326"/>
                      <a:pt x="310" y="1326"/>
                    </a:cubicBezTo>
                    <a:cubicBezTo>
                      <a:pt x="308" y="1327"/>
                      <a:pt x="308" y="1327"/>
                      <a:pt x="307" y="13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0"/>
              <p:cNvSpPr/>
              <p:nvPr/>
            </p:nvSpPr>
            <p:spPr>
              <a:xfrm>
                <a:off x="-250932" y="3059093"/>
                <a:ext cx="220084" cy="9531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807" extrusionOk="0">
                    <a:moveTo>
                      <a:pt x="7" y="806"/>
                    </a:moveTo>
                    <a:lnTo>
                      <a:pt x="5" y="806"/>
                    </a:lnTo>
                    <a:lnTo>
                      <a:pt x="5" y="806"/>
                    </a:lnTo>
                    <a:lnTo>
                      <a:pt x="4" y="806"/>
                    </a:lnTo>
                    <a:cubicBezTo>
                      <a:pt x="3" y="805"/>
                      <a:pt x="1" y="804"/>
                      <a:pt x="1" y="803"/>
                    </a:cubicBezTo>
                    <a:cubicBezTo>
                      <a:pt x="0" y="802"/>
                      <a:pt x="0" y="801"/>
                      <a:pt x="0" y="800"/>
                    </a:cubicBezTo>
                    <a:cubicBezTo>
                      <a:pt x="0" y="799"/>
                      <a:pt x="0" y="799"/>
                      <a:pt x="1" y="798"/>
                    </a:cubicBezTo>
                    <a:lnTo>
                      <a:pt x="1" y="798"/>
                    </a:lnTo>
                    <a:cubicBezTo>
                      <a:pt x="31" y="657"/>
                      <a:pt x="52" y="515"/>
                      <a:pt x="63" y="371"/>
                    </a:cubicBezTo>
                    <a:lnTo>
                      <a:pt x="63" y="371"/>
                    </a:lnTo>
                    <a:cubicBezTo>
                      <a:pt x="69" y="276"/>
                      <a:pt x="90" y="182"/>
                      <a:pt x="125" y="94"/>
                    </a:cubicBezTo>
                    <a:lnTo>
                      <a:pt x="125" y="94"/>
                    </a:lnTo>
                    <a:cubicBezTo>
                      <a:pt x="133" y="73"/>
                      <a:pt x="143" y="53"/>
                      <a:pt x="154" y="34"/>
                    </a:cubicBezTo>
                    <a:cubicBezTo>
                      <a:pt x="160" y="23"/>
                      <a:pt x="167" y="13"/>
                      <a:pt x="174" y="3"/>
                    </a:cubicBezTo>
                    <a:lnTo>
                      <a:pt x="174" y="3"/>
                    </a:lnTo>
                    <a:cubicBezTo>
                      <a:pt x="174" y="2"/>
                      <a:pt x="175" y="2"/>
                      <a:pt x="176" y="1"/>
                    </a:cubicBezTo>
                    <a:cubicBezTo>
                      <a:pt x="177" y="0"/>
                      <a:pt x="178" y="0"/>
                      <a:pt x="179" y="0"/>
                    </a:cubicBezTo>
                    <a:cubicBezTo>
                      <a:pt x="180" y="0"/>
                      <a:pt x="181" y="1"/>
                      <a:pt x="182" y="1"/>
                    </a:cubicBezTo>
                    <a:cubicBezTo>
                      <a:pt x="183" y="2"/>
                      <a:pt x="184" y="2"/>
                      <a:pt x="185" y="3"/>
                    </a:cubicBezTo>
                    <a:cubicBezTo>
                      <a:pt x="185" y="4"/>
                      <a:pt x="186" y="6"/>
                      <a:pt x="186" y="7"/>
                    </a:cubicBezTo>
                    <a:cubicBezTo>
                      <a:pt x="186" y="9"/>
                      <a:pt x="185" y="9"/>
                      <a:pt x="185" y="10"/>
                    </a:cubicBezTo>
                    <a:cubicBezTo>
                      <a:pt x="185" y="10"/>
                      <a:pt x="184" y="10"/>
                      <a:pt x="184" y="11"/>
                    </a:cubicBezTo>
                    <a:lnTo>
                      <a:pt x="184" y="11"/>
                    </a:lnTo>
                    <a:cubicBezTo>
                      <a:pt x="183" y="12"/>
                      <a:pt x="94" y="130"/>
                      <a:pt x="76" y="372"/>
                    </a:cubicBezTo>
                    <a:lnTo>
                      <a:pt x="76" y="372"/>
                    </a:lnTo>
                    <a:cubicBezTo>
                      <a:pt x="65" y="516"/>
                      <a:pt x="44" y="660"/>
                      <a:pt x="13" y="801"/>
                    </a:cubicBezTo>
                    <a:lnTo>
                      <a:pt x="13" y="801"/>
                    </a:lnTo>
                    <a:cubicBezTo>
                      <a:pt x="13" y="802"/>
                      <a:pt x="13" y="802"/>
                      <a:pt x="13" y="803"/>
                    </a:cubicBezTo>
                    <a:cubicBezTo>
                      <a:pt x="12" y="804"/>
                      <a:pt x="11" y="804"/>
                      <a:pt x="10" y="805"/>
                    </a:cubicBezTo>
                    <a:cubicBezTo>
                      <a:pt x="9" y="806"/>
                      <a:pt x="8" y="806"/>
                      <a:pt x="7" y="8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60"/>
              <p:cNvSpPr/>
              <p:nvPr/>
            </p:nvSpPr>
            <p:spPr>
              <a:xfrm>
                <a:off x="-9886" y="3574746"/>
                <a:ext cx="356327" cy="43231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64" extrusionOk="0">
                    <a:moveTo>
                      <a:pt x="300" y="362"/>
                    </a:moveTo>
                    <a:lnTo>
                      <a:pt x="2" y="362"/>
                    </a:lnTo>
                    <a:lnTo>
                      <a:pt x="0" y="363"/>
                    </a:lnTo>
                    <a:cubicBezTo>
                      <a:pt x="1" y="351"/>
                      <a:pt x="3" y="340"/>
                      <a:pt x="5" y="328"/>
                    </a:cubicBezTo>
                    <a:lnTo>
                      <a:pt x="5" y="328"/>
                    </a:lnTo>
                    <a:cubicBezTo>
                      <a:pt x="12" y="279"/>
                      <a:pt x="24" y="232"/>
                      <a:pt x="39" y="186"/>
                    </a:cubicBezTo>
                    <a:lnTo>
                      <a:pt x="39" y="186"/>
                    </a:lnTo>
                    <a:cubicBezTo>
                      <a:pt x="49" y="158"/>
                      <a:pt x="60" y="131"/>
                      <a:pt x="75" y="105"/>
                    </a:cubicBezTo>
                    <a:lnTo>
                      <a:pt x="75" y="105"/>
                    </a:lnTo>
                    <a:cubicBezTo>
                      <a:pt x="76" y="103"/>
                      <a:pt x="77" y="100"/>
                      <a:pt x="78" y="98"/>
                    </a:cubicBezTo>
                    <a:cubicBezTo>
                      <a:pt x="94" y="72"/>
                      <a:pt x="114" y="49"/>
                      <a:pt x="138" y="31"/>
                    </a:cubicBezTo>
                    <a:cubicBezTo>
                      <a:pt x="182" y="0"/>
                      <a:pt x="232" y="40"/>
                      <a:pt x="264" y="137"/>
                    </a:cubicBezTo>
                    <a:lnTo>
                      <a:pt x="264" y="137"/>
                    </a:lnTo>
                    <a:cubicBezTo>
                      <a:pt x="276" y="172"/>
                      <a:pt x="284" y="208"/>
                      <a:pt x="289" y="245"/>
                    </a:cubicBezTo>
                    <a:cubicBezTo>
                      <a:pt x="293" y="269"/>
                      <a:pt x="296" y="296"/>
                      <a:pt x="298" y="324"/>
                    </a:cubicBezTo>
                    <a:cubicBezTo>
                      <a:pt x="299" y="336"/>
                      <a:pt x="300" y="349"/>
                      <a:pt x="300" y="36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60"/>
              <p:cNvSpPr/>
              <p:nvPr/>
            </p:nvSpPr>
            <p:spPr>
              <a:xfrm>
                <a:off x="37277" y="3699752"/>
                <a:ext cx="68120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1" extrusionOk="0">
                    <a:moveTo>
                      <a:pt x="36" y="0"/>
                    </a:moveTo>
                    <a:cubicBezTo>
                      <a:pt x="46" y="41"/>
                      <a:pt x="56" y="94"/>
                      <a:pt x="45" y="107"/>
                    </a:cubicBezTo>
                    <a:cubicBezTo>
                      <a:pt x="33" y="120"/>
                      <a:pt x="15" y="100"/>
                      <a:pt x="0" y="81"/>
                    </a:cubicBezTo>
                    <a:lnTo>
                      <a:pt x="0" y="81"/>
                    </a:lnTo>
                    <a:cubicBezTo>
                      <a:pt x="10" y="53"/>
                      <a:pt x="22" y="26"/>
                      <a:pt x="3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60"/>
              <p:cNvSpPr/>
              <p:nvPr/>
            </p:nvSpPr>
            <p:spPr>
              <a:xfrm>
                <a:off x="225921" y="3741421"/>
                <a:ext cx="115283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5" extrusionOk="0">
                    <a:moveTo>
                      <a:pt x="94" y="107"/>
                    </a:moveTo>
                    <a:cubicBezTo>
                      <a:pt x="58" y="120"/>
                      <a:pt x="25" y="124"/>
                      <a:pt x="15" y="102"/>
                    </a:cubicBezTo>
                    <a:cubicBezTo>
                      <a:pt x="0" y="69"/>
                      <a:pt x="36" y="28"/>
                      <a:pt x="69" y="0"/>
                    </a:cubicBezTo>
                    <a:lnTo>
                      <a:pt x="69" y="0"/>
                    </a:lnTo>
                    <a:cubicBezTo>
                      <a:pt x="81" y="35"/>
                      <a:pt x="89" y="70"/>
                      <a:pt x="94" y="10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60"/>
              <p:cNvSpPr/>
              <p:nvPr/>
            </p:nvSpPr>
            <p:spPr>
              <a:xfrm>
                <a:off x="110638" y="3616415"/>
                <a:ext cx="89080" cy="39585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5" extrusionOk="0">
                    <a:moveTo>
                      <a:pt x="19" y="334"/>
                    </a:moveTo>
                    <a:lnTo>
                      <a:pt x="19" y="334"/>
                    </a:lnTo>
                    <a:cubicBezTo>
                      <a:pt x="18" y="334"/>
                      <a:pt x="17" y="334"/>
                      <a:pt x="16" y="333"/>
                    </a:cubicBezTo>
                    <a:cubicBezTo>
                      <a:pt x="15" y="333"/>
                      <a:pt x="14" y="332"/>
                      <a:pt x="14" y="331"/>
                    </a:cubicBezTo>
                    <a:cubicBezTo>
                      <a:pt x="13" y="330"/>
                      <a:pt x="13" y="329"/>
                      <a:pt x="13" y="328"/>
                    </a:cubicBezTo>
                    <a:cubicBezTo>
                      <a:pt x="0" y="137"/>
                      <a:pt x="59" y="5"/>
                      <a:pt x="60" y="3"/>
                    </a:cubicBezTo>
                    <a:lnTo>
                      <a:pt x="60" y="3"/>
                    </a:lnTo>
                    <a:lnTo>
                      <a:pt x="60" y="3"/>
                    </a:lnTo>
                    <a:cubicBezTo>
                      <a:pt x="61" y="2"/>
                      <a:pt x="62" y="1"/>
                      <a:pt x="63" y="0"/>
                    </a:cubicBezTo>
                    <a:cubicBezTo>
                      <a:pt x="64" y="0"/>
                      <a:pt x="65" y="0"/>
                      <a:pt x="66" y="0"/>
                    </a:cubicBezTo>
                    <a:cubicBezTo>
                      <a:pt x="67" y="0"/>
                      <a:pt x="68" y="0"/>
                      <a:pt x="69" y="0"/>
                    </a:cubicBezTo>
                    <a:cubicBezTo>
                      <a:pt x="70" y="1"/>
                      <a:pt x="71" y="2"/>
                      <a:pt x="72" y="3"/>
                    </a:cubicBezTo>
                    <a:cubicBezTo>
                      <a:pt x="72" y="4"/>
                      <a:pt x="73" y="5"/>
                      <a:pt x="73" y="6"/>
                    </a:cubicBezTo>
                    <a:cubicBezTo>
                      <a:pt x="73" y="7"/>
                      <a:pt x="72" y="8"/>
                      <a:pt x="72" y="9"/>
                    </a:cubicBezTo>
                    <a:cubicBezTo>
                      <a:pt x="71" y="10"/>
                      <a:pt x="14" y="140"/>
                      <a:pt x="26" y="327"/>
                    </a:cubicBezTo>
                    <a:lnTo>
                      <a:pt x="26" y="327"/>
                    </a:lnTo>
                    <a:lnTo>
                      <a:pt x="26" y="328"/>
                    </a:lnTo>
                    <a:cubicBezTo>
                      <a:pt x="26" y="329"/>
                      <a:pt x="26" y="330"/>
                      <a:pt x="25" y="331"/>
                    </a:cubicBezTo>
                    <a:cubicBezTo>
                      <a:pt x="24" y="332"/>
                      <a:pt x="24" y="333"/>
                      <a:pt x="23" y="333"/>
                    </a:cubicBezTo>
                    <a:cubicBezTo>
                      <a:pt x="21" y="334"/>
                      <a:pt x="21" y="334"/>
                      <a:pt x="20" y="334"/>
                    </a:cubicBezTo>
                    <a:lnTo>
                      <a:pt x="19" y="33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6" name="Google Shape;3126;p60"/>
            <p:cNvSpPr/>
            <p:nvPr/>
          </p:nvSpPr>
          <p:spPr>
            <a:xfrm>
              <a:off x="7376369" y="-11"/>
              <a:ext cx="1767643" cy="577470"/>
            </a:xfrm>
            <a:custGeom>
              <a:avLst/>
              <a:gdLst/>
              <a:ahLst/>
              <a:cxnLst/>
              <a:rect l="l" t="t" r="r" b="b"/>
              <a:pathLst>
                <a:path w="1276" h="418" extrusionOk="0">
                  <a:moveTo>
                    <a:pt x="1275" y="364"/>
                  </a:moveTo>
                  <a:lnTo>
                    <a:pt x="1275" y="417"/>
                  </a:lnTo>
                  <a:lnTo>
                    <a:pt x="1273" y="417"/>
                  </a:lnTo>
                  <a:lnTo>
                    <a:pt x="1273" y="417"/>
                  </a:lnTo>
                  <a:cubicBezTo>
                    <a:pt x="1188" y="417"/>
                    <a:pt x="1103" y="412"/>
                    <a:pt x="1019" y="402"/>
                  </a:cubicBezTo>
                  <a:lnTo>
                    <a:pt x="1019" y="402"/>
                  </a:lnTo>
                  <a:cubicBezTo>
                    <a:pt x="734" y="370"/>
                    <a:pt x="459" y="281"/>
                    <a:pt x="210" y="138"/>
                  </a:cubicBezTo>
                  <a:lnTo>
                    <a:pt x="210" y="138"/>
                  </a:lnTo>
                  <a:cubicBezTo>
                    <a:pt x="210" y="138"/>
                    <a:pt x="209" y="138"/>
                    <a:pt x="209" y="137"/>
                  </a:cubicBezTo>
                  <a:cubicBezTo>
                    <a:pt x="137" y="96"/>
                    <a:pt x="67" y="50"/>
                    <a:pt x="0" y="0"/>
                  </a:cubicBezTo>
                  <a:lnTo>
                    <a:pt x="92" y="0"/>
                  </a:lnTo>
                  <a:lnTo>
                    <a:pt x="92" y="0"/>
                  </a:lnTo>
                  <a:cubicBezTo>
                    <a:pt x="138" y="31"/>
                    <a:pt x="185" y="61"/>
                    <a:pt x="233" y="89"/>
                  </a:cubicBezTo>
                  <a:cubicBezTo>
                    <a:pt x="476" y="230"/>
                    <a:pt x="746" y="318"/>
                    <a:pt x="1025" y="349"/>
                  </a:cubicBezTo>
                  <a:lnTo>
                    <a:pt x="1025" y="349"/>
                  </a:lnTo>
                  <a:cubicBezTo>
                    <a:pt x="1108" y="359"/>
                    <a:pt x="1191" y="364"/>
                    <a:pt x="1275" y="36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v4.www-y2mate.blog - 2 Minute Timer with Music for Kids Countdown Videos HD (720p)">
            <a:hlinkClick r:id="" action="ppaction://media"/>
            <a:extLst>
              <a:ext uri="{FF2B5EF4-FFF2-40B4-BE49-F238E27FC236}">
                <a16:creationId xmlns:a16="http://schemas.microsoft.com/office/drawing/2014/main" id="{C50861DE-5F10-4264-DA2F-8AD36AD72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5043" y="3960000"/>
            <a:ext cx="2043419" cy="118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DC2B-E19F-167F-662C-A460FD7F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EF1DB-8B6F-7FBC-4028-6BEB3C42E6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35619-C3A6-2AF4-6326-43F5D3AA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4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B258-3BBF-5E0B-6DED-9B5DD34D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2D8ABC-9CFE-5F17-2CE5-DAA4E14341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>
          <a:extLst>
            <a:ext uri="{FF2B5EF4-FFF2-40B4-BE49-F238E27FC236}">
              <a16:creationId xmlns:a16="http://schemas.microsoft.com/office/drawing/2014/main" id="{48D921F8-9700-4992-61BA-690F93B32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5" name="Google Shape;2985;p60">
            <a:extLst>
              <a:ext uri="{FF2B5EF4-FFF2-40B4-BE49-F238E27FC236}">
                <a16:creationId xmlns:a16="http://schemas.microsoft.com/office/drawing/2014/main" id="{6566A1DB-B0F4-01C7-F8C1-CDE93FCF2E9C}"/>
              </a:ext>
            </a:extLst>
          </p:cNvPr>
          <p:cNvGrpSpPr/>
          <p:nvPr/>
        </p:nvGrpSpPr>
        <p:grpSpPr>
          <a:xfrm>
            <a:off x="-393203" y="-191575"/>
            <a:ext cx="3447660" cy="5501075"/>
            <a:chOff x="-393203" y="-191575"/>
            <a:chExt cx="3447660" cy="5501075"/>
          </a:xfrm>
        </p:grpSpPr>
        <p:grpSp>
          <p:nvGrpSpPr>
            <p:cNvPr id="2986" name="Google Shape;2986;p60">
              <a:extLst>
                <a:ext uri="{FF2B5EF4-FFF2-40B4-BE49-F238E27FC236}">
                  <a16:creationId xmlns:a16="http://schemas.microsoft.com/office/drawing/2014/main" id="{6EA8A246-A54D-CF8F-080B-821CA6E34E1C}"/>
                </a:ext>
              </a:extLst>
            </p:cNvPr>
            <p:cNvGrpSpPr/>
            <p:nvPr/>
          </p:nvGrpSpPr>
          <p:grpSpPr>
            <a:xfrm>
              <a:off x="300269" y="-191575"/>
              <a:ext cx="1631200" cy="4795818"/>
              <a:chOff x="452599" y="12"/>
              <a:chExt cx="1614730" cy="4747395"/>
            </a:xfrm>
          </p:grpSpPr>
          <p:sp>
            <p:nvSpPr>
              <p:cNvPr id="2987" name="Google Shape;2987;p60">
                <a:extLst>
                  <a:ext uri="{FF2B5EF4-FFF2-40B4-BE49-F238E27FC236}">
                    <a16:creationId xmlns:a16="http://schemas.microsoft.com/office/drawing/2014/main" id="{BB1E10CF-5DA2-F630-3E8A-327E321B68BA}"/>
                  </a:ext>
                </a:extLst>
              </p:cNvPr>
              <p:cNvSpPr/>
              <p:nvPr/>
            </p:nvSpPr>
            <p:spPr>
              <a:xfrm>
                <a:off x="452599" y="158056"/>
                <a:ext cx="844064" cy="45893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329" extrusionOk="0">
                    <a:moveTo>
                      <a:pt x="606" y="3328"/>
                    </a:moveTo>
                    <a:lnTo>
                      <a:pt x="0" y="3328"/>
                    </a:lnTo>
                    <a:lnTo>
                      <a:pt x="26" y="2249"/>
                    </a:lnTo>
                    <a:lnTo>
                      <a:pt x="36" y="1855"/>
                    </a:lnTo>
                    <a:lnTo>
                      <a:pt x="36" y="1855"/>
                    </a:lnTo>
                    <a:lnTo>
                      <a:pt x="37" y="1826"/>
                    </a:lnTo>
                    <a:lnTo>
                      <a:pt x="41" y="1656"/>
                    </a:lnTo>
                    <a:lnTo>
                      <a:pt x="41" y="1656"/>
                    </a:lnTo>
                    <a:lnTo>
                      <a:pt x="42" y="1631"/>
                    </a:lnTo>
                    <a:lnTo>
                      <a:pt x="51" y="1253"/>
                    </a:lnTo>
                    <a:lnTo>
                      <a:pt x="51" y="1232"/>
                    </a:lnTo>
                    <a:lnTo>
                      <a:pt x="54" y="1109"/>
                    </a:lnTo>
                    <a:lnTo>
                      <a:pt x="55" y="1092"/>
                    </a:lnTo>
                    <a:lnTo>
                      <a:pt x="71" y="436"/>
                    </a:lnTo>
                    <a:lnTo>
                      <a:pt x="71" y="423"/>
                    </a:lnTo>
                    <a:lnTo>
                      <a:pt x="82" y="0"/>
                    </a:lnTo>
                    <a:lnTo>
                      <a:pt x="530" y="0"/>
                    </a:lnTo>
                    <a:lnTo>
                      <a:pt x="535" y="223"/>
                    </a:lnTo>
                    <a:lnTo>
                      <a:pt x="536" y="241"/>
                    </a:lnTo>
                    <a:lnTo>
                      <a:pt x="557" y="1159"/>
                    </a:lnTo>
                    <a:lnTo>
                      <a:pt x="557" y="1159"/>
                    </a:lnTo>
                    <a:lnTo>
                      <a:pt x="557" y="1176"/>
                    </a:lnTo>
                    <a:lnTo>
                      <a:pt x="564" y="1470"/>
                    </a:lnTo>
                    <a:lnTo>
                      <a:pt x="564" y="1485"/>
                    </a:lnTo>
                    <a:lnTo>
                      <a:pt x="583" y="2315"/>
                    </a:lnTo>
                    <a:lnTo>
                      <a:pt x="583" y="2315"/>
                    </a:lnTo>
                    <a:lnTo>
                      <a:pt x="583" y="2331"/>
                    </a:lnTo>
                    <a:lnTo>
                      <a:pt x="588" y="2519"/>
                    </a:lnTo>
                    <a:lnTo>
                      <a:pt x="588" y="2539"/>
                    </a:lnTo>
                    <a:lnTo>
                      <a:pt x="594" y="2818"/>
                    </a:lnTo>
                    <a:lnTo>
                      <a:pt x="606" y="3328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60">
                <a:extLst>
                  <a:ext uri="{FF2B5EF4-FFF2-40B4-BE49-F238E27FC236}">
                    <a16:creationId xmlns:a16="http://schemas.microsoft.com/office/drawing/2014/main" id="{CFA4194C-A82D-3C06-6C8C-77BB2FA5EE42}"/>
                  </a:ext>
                </a:extLst>
              </p:cNvPr>
              <p:cNvSpPr/>
              <p:nvPr/>
            </p:nvSpPr>
            <p:spPr>
              <a:xfrm>
                <a:off x="1045890" y="12"/>
                <a:ext cx="1021439" cy="1659469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203" extrusionOk="0">
                    <a:moveTo>
                      <a:pt x="0" y="877"/>
                    </a:moveTo>
                    <a:lnTo>
                      <a:pt x="77" y="1202"/>
                    </a:lnTo>
                    <a:cubicBezTo>
                      <a:pt x="77" y="1202"/>
                      <a:pt x="363" y="557"/>
                      <a:pt x="735" y="0"/>
                    </a:cubicBezTo>
                    <a:lnTo>
                      <a:pt x="544" y="44"/>
                    </a:lnTo>
                    <a:lnTo>
                      <a:pt x="0" y="877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60">
                <a:extLst>
                  <a:ext uri="{FF2B5EF4-FFF2-40B4-BE49-F238E27FC236}">
                    <a16:creationId xmlns:a16="http://schemas.microsoft.com/office/drawing/2014/main" id="{BE5C586C-2294-0867-0D63-DD50BB799ED6}"/>
                  </a:ext>
                </a:extLst>
              </p:cNvPr>
              <p:cNvSpPr/>
              <p:nvPr/>
            </p:nvSpPr>
            <p:spPr>
              <a:xfrm>
                <a:off x="452599" y="3258148"/>
                <a:ext cx="844064" cy="1489242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81" extrusionOk="0">
                    <a:moveTo>
                      <a:pt x="594" y="570"/>
                    </a:moveTo>
                    <a:lnTo>
                      <a:pt x="606" y="1080"/>
                    </a:lnTo>
                    <a:lnTo>
                      <a:pt x="0" y="1080"/>
                    </a:lnTo>
                    <a:lnTo>
                      <a:pt x="26" y="0"/>
                    </a:lnTo>
                    <a:cubicBezTo>
                      <a:pt x="103" y="140"/>
                      <a:pt x="235" y="340"/>
                      <a:pt x="407" y="453"/>
                    </a:cubicBezTo>
                    <a:cubicBezTo>
                      <a:pt x="470" y="495"/>
                      <a:pt x="534" y="534"/>
                      <a:pt x="594" y="57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60">
                <a:extLst>
                  <a:ext uri="{FF2B5EF4-FFF2-40B4-BE49-F238E27FC236}">
                    <a16:creationId xmlns:a16="http://schemas.microsoft.com/office/drawing/2014/main" id="{6E0A04B1-A4B4-7F24-C7C9-E0C5F866912A}"/>
                  </a:ext>
                </a:extLst>
              </p:cNvPr>
              <p:cNvSpPr/>
              <p:nvPr/>
            </p:nvSpPr>
            <p:spPr>
              <a:xfrm>
                <a:off x="501530" y="2674601"/>
                <a:ext cx="764550" cy="98474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14" extrusionOk="0">
                    <a:moveTo>
                      <a:pt x="552" y="713"/>
                    </a:moveTo>
                    <a:lnTo>
                      <a:pt x="552" y="713"/>
                    </a:lnTo>
                    <a:cubicBezTo>
                      <a:pt x="487" y="642"/>
                      <a:pt x="418" y="573"/>
                      <a:pt x="346" y="509"/>
                    </a:cubicBezTo>
                    <a:cubicBezTo>
                      <a:pt x="213" y="389"/>
                      <a:pt x="108" y="227"/>
                      <a:pt x="44" y="112"/>
                    </a:cubicBezTo>
                    <a:cubicBezTo>
                      <a:pt x="28" y="82"/>
                      <a:pt x="13" y="54"/>
                      <a:pt x="0" y="29"/>
                    </a:cubicBezTo>
                    <a:lnTo>
                      <a:pt x="0" y="29"/>
                    </a:lnTo>
                    <a:lnTo>
                      <a:pt x="1" y="0"/>
                    </a:lnTo>
                    <a:cubicBezTo>
                      <a:pt x="16" y="31"/>
                      <a:pt x="34" y="67"/>
                      <a:pt x="56" y="105"/>
                    </a:cubicBezTo>
                    <a:cubicBezTo>
                      <a:pt x="119" y="220"/>
                      <a:pt x="223" y="381"/>
                      <a:pt x="355" y="499"/>
                    </a:cubicBezTo>
                    <a:cubicBezTo>
                      <a:pt x="430" y="566"/>
                      <a:pt x="496" y="633"/>
                      <a:pt x="552" y="693"/>
                    </a:cubicBezTo>
                    <a:lnTo>
                      <a:pt x="552" y="71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60">
                <a:extLst>
                  <a:ext uri="{FF2B5EF4-FFF2-40B4-BE49-F238E27FC236}">
                    <a16:creationId xmlns:a16="http://schemas.microsoft.com/office/drawing/2014/main" id="{1E425BED-04FE-B96C-5F58-18D28E8BEE8A}"/>
                  </a:ext>
                </a:extLst>
              </p:cNvPr>
              <p:cNvSpPr/>
              <p:nvPr/>
            </p:nvSpPr>
            <p:spPr>
              <a:xfrm>
                <a:off x="507649" y="2407142"/>
                <a:ext cx="752313" cy="966502"/>
              </a:xfrm>
              <a:custGeom>
                <a:avLst/>
                <a:gdLst/>
                <a:ahLst/>
                <a:cxnLst/>
                <a:rect l="l" t="t" r="r" b="b"/>
                <a:pathLst>
                  <a:path w="543" h="701" extrusionOk="0">
                    <a:moveTo>
                      <a:pt x="542" y="700"/>
                    </a:moveTo>
                    <a:lnTo>
                      <a:pt x="542" y="700"/>
                    </a:lnTo>
                    <a:cubicBezTo>
                      <a:pt x="487" y="662"/>
                      <a:pt x="436" y="618"/>
                      <a:pt x="390" y="569"/>
                    </a:cubicBezTo>
                    <a:lnTo>
                      <a:pt x="390" y="569"/>
                    </a:lnTo>
                    <a:cubicBezTo>
                      <a:pt x="308" y="481"/>
                      <a:pt x="232" y="387"/>
                      <a:pt x="165" y="287"/>
                    </a:cubicBezTo>
                    <a:cubicBezTo>
                      <a:pt x="98" y="189"/>
                      <a:pt x="40" y="95"/>
                      <a:pt x="0" y="25"/>
                    </a:cubicBezTo>
                    <a:lnTo>
                      <a:pt x="0" y="25"/>
                    </a:lnTo>
                    <a:lnTo>
                      <a:pt x="1" y="0"/>
                    </a:lnTo>
                    <a:cubicBezTo>
                      <a:pt x="41" y="70"/>
                      <a:pt x="102" y="173"/>
                      <a:pt x="176" y="280"/>
                    </a:cubicBezTo>
                    <a:cubicBezTo>
                      <a:pt x="307" y="470"/>
                      <a:pt x="432" y="607"/>
                      <a:pt x="542" y="684"/>
                    </a:cubicBezTo>
                    <a:lnTo>
                      <a:pt x="542" y="684"/>
                    </a:lnTo>
                    <a:lnTo>
                      <a:pt x="542" y="700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60">
                <a:extLst>
                  <a:ext uri="{FF2B5EF4-FFF2-40B4-BE49-F238E27FC236}">
                    <a16:creationId xmlns:a16="http://schemas.microsoft.com/office/drawing/2014/main" id="{3641BDA5-0B97-0484-F1B8-54D838848515}"/>
                  </a:ext>
                </a:extLst>
              </p:cNvPr>
              <p:cNvSpPr/>
              <p:nvPr/>
            </p:nvSpPr>
            <p:spPr>
              <a:xfrm>
                <a:off x="525996" y="1665552"/>
                <a:ext cx="697271" cy="22490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64" extrusionOk="0">
                    <a:moveTo>
                      <a:pt x="502" y="84"/>
                    </a:moveTo>
                    <a:cubicBezTo>
                      <a:pt x="442" y="134"/>
                      <a:pt x="379" y="160"/>
                      <a:pt x="311" y="163"/>
                    </a:cubicBezTo>
                    <a:lnTo>
                      <a:pt x="301" y="163"/>
                    </a:lnTo>
                    <a:cubicBezTo>
                      <a:pt x="193" y="163"/>
                      <a:pt x="96" y="100"/>
                      <a:pt x="33" y="47"/>
                    </a:cubicBezTo>
                    <a:cubicBezTo>
                      <a:pt x="21" y="37"/>
                      <a:pt x="10" y="27"/>
                      <a:pt x="0" y="17"/>
                    </a:cubicBezTo>
                    <a:lnTo>
                      <a:pt x="0" y="0"/>
                    </a:lnTo>
                    <a:cubicBezTo>
                      <a:pt x="12" y="12"/>
                      <a:pt x="26" y="25"/>
                      <a:pt x="41" y="38"/>
                    </a:cubicBezTo>
                    <a:cubicBezTo>
                      <a:pt x="104" y="91"/>
                      <a:pt x="202" y="154"/>
                      <a:pt x="310" y="150"/>
                    </a:cubicBezTo>
                    <a:cubicBezTo>
                      <a:pt x="377" y="148"/>
                      <a:pt x="441" y="120"/>
                      <a:pt x="501" y="68"/>
                    </a:cubicBezTo>
                    <a:lnTo>
                      <a:pt x="502" y="84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60">
                <a:extLst>
                  <a:ext uri="{FF2B5EF4-FFF2-40B4-BE49-F238E27FC236}">
                    <a16:creationId xmlns:a16="http://schemas.microsoft.com/office/drawing/2014/main" id="{AC5A7061-C081-0CCE-3CF5-4BAC390E9E52}"/>
                  </a:ext>
                </a:extLst>
              </p:cNvPr>
              <p:cNvSpPr/>
              <p:nvPr/>
            </p:nvSpPr>
            <p:spPr>
              <a:xfrm>
                <a:off x="519881" y="1853990"/>
                <a:ext cx="715617" cy="38295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80" extrusionOk="0">
                    <a:moveTo>
                      <a:pt x="513" y="253"/>
                    </a:moveTo>
                    <a:lnTo>
                      <a:pt x="513" y="253"/>
                    </a:lnTo>
                    <a:cubicBezTo>
                      <a:pt x="476" y="270"/>
                      <a:pt x="435" y="278"/>
                      <a:pt x="394" y="279"/>
                    </a:cubicBezTo>
                    <a:lnTo>
                      <a:pt x="394" y="279"/>
                    </a:lnTo>
                    <a:cubicBezTo>
                      <a:pt x="383" y="279"/>
                      <a:pt x="371" y="278"/>
                      <a:pt x="360" y="277"/>
                    </a:cubicBezTo>
                    <a:cubicBezTo>
                      <a:pt x="303" y="270"/>
                      <a:pt x="244" y="246"/>
                      <a:pt x="185" y="205"/>
                    </a:cubicBezTo>
                    <a:lnTo>
                      <a:pt x="185" y="205"/>
                    </a:lnTo>
                    <a:cubicBezTo>
                      <a:pt x="134" y="169"/>
                      <a:pt x="87" y="126"/>
                      <a:pt x="46" y="78"/>
                    </a:cubicBezTo>
                    <a:cubicBezTo>
                      <a:pt x="29" y="59"/>
                      <a:pt x="14" y="39"/>
                      <a:pt x="0" y="21"/>
                    </a:cubicBezTo>
                    <a:lnTo>
                      <a:pt x="0" y="0"/>
                    </a:lnTo>
                    <a:cubicBezTo>
                      <a:pt x="16" y="22"/>
                      <a:pt x="35" y="46"/>
                      <a:pt x="56" y="70"/>
                    </a:cubicBezTo>
                    <a:cubicBezTo>
                      <a:pt x="127" y="150"/>
                      <a:pt x="236" y="249"/>
                      <a:pt x="361" y="264"/>
                    </a:cubicBezTo>
                    <a:lnTo>
                      <a:pt x="361" y="264"/>
                    </a:lnTo>
                    <a:cubicBezTo>
                      <a:pt x="372" y="265"/>
                      <a:pt x="383" y="266"/>
                      <a:pt x="393" y="266"/>
                    </a:cubicBezTo>
                    <a:cubicBezTo>
                      <a:pt x="435" y="266"/>
                      <a:pt x="475" y="256"/>
                      <a:pt x="512" y="239"/>
                    </a:cubicBezTo>
                    <a:lnTo>
                      <a:pt x="513" y="25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60">
                <a:extLst>
                  <a:ext uri="{FF2B5EF4-FFF2-40B4-BE49-F238E27FC236}">
                    <a16:creationId xmlns:a16="http://schemas.microsoft.com/office/drawing/2014/main" id="{23D41EDA-3ED7-C982-B129-FF183D57F11E}"/>
                  </a:ext>
                </a:extLst>
              </p:cNvPr>
              <p:cNvSpPr/>
              <p:nvPr/>
            </p:nvSpPr>
            <p:spPr>
              <a:xfrm>
                <a:off x="550461" y="468067"/>
                <a:ext cx="648334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14" extrusionOk="0">
                    <a:moveTo>
                      <a:pt x="465" y="18"/>
                    </a:moveTo>
                    <a:cubicBezTo>
                      <a:pt x="456" y="25"/>
                      <a:pt x="447" y="32"/>
                      <a:pt x="437" y="40"/>
                    </a:cubicBezTo>
                    <a:lnTo>
                      <a:pt x="437" y="40"/>
                    </a:lnTo>
                    <a:cubicBezTo>
                      <a:pt x="406" y="64"/>
                      <a:pt x="373" y="86"/>
                      <a:pt x="339" y="106"/>
                    </a:cubicBezTo>
                    <a:cubicBezTo>
                      <a:pt x="280" y="141"/>
                      <a:pt x="216" y="167"/>
                      <a:pt x="150" y="186"/>
                    </a:cubicBezTo>
                    <a:lnTo>
                      <a:pt x="150" y="186"/>
                    </a:lnTo>
                    <a:cubicBezTo>
                      <a:pt x="101" y="200"/>
                      <a:pt x="51" y="209"/>
                      <a:pt x="0" y="213"/>
                    </a:cubicBezTo>
                    <a:lnTo>
                      <a:pt x="0" y="200"/>
                    </a:lnTo>
                    <a:lnTo>
                      <a:pt x="0" y="200"/>
                    </a:lnTo>
                    <a:cubicBezTo>
                      <a:pt x="50" y="196"/>
                      <a:pt x="99" y="187"/>
                      <a:pt x="147" y="174"/>
                    </a:cubicBezTo>
                    <a:lnTo>
                      <a:pt x="147" y="174"/>
                    </a:lnTo>
                    <a:cubicBezTo>
                      <a:pt x="212" y="155"/>
                      <a:pt x="274" y="128"/>
                      <a:pt x="332" y="95"/>
                    </a:cubicBezTo>
                    <a:cubicBezTo>
                      <a:pt x="379" y="68"/>
                      <a:pt x="423" y="36"/>
                      <a:pt x="464" y="0"/>
                    </a:cubicBezTo>
                    <a:lnTo>
                      <a:pt x="465" y="18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5" name="Google Shape;2995;p60">
              <a:extLst>
                <a:ext uri="{FF2B5EF4-FFF2-40B4-BE49-F238E27FC236}">
                  <a16:creationId xmlns:a16="http://schemas.microsoft.com/office/drawing/2014/main" id="{B1A118C5-0A6E-3023-4095-9D9B57F5FB1C}"/>
                </a:ext>
              </a:extLst>
            </p:cNvPr>
            <p:cNvGrpSpPr/>
            <p:nvPr/>
          </p:nvGrpSpPr>
          <p:grpSpPr>
            <a:xfrm>
              <a:off x="-10009" y="3809762"/>
              <a:ext cx="3064467" cy="1333745"/>
              <a:chOff x="-10009" y="3809762"/>
              <a:chExt cx="3064467" cy="1333745"/>
            </a:xfrm>
          </p:grpSpPr>
          <p:sp>
            <p:nvSpPr>
              <p:cNvPr id="2996" name="Google Shape;2996;p60">
                <a:extLst>
                  <a:ext uri="{FF2B5EF4-FFF2-40B4-BE49-F238E27FC236}">
                    <a16:creationId xmlns:a16="http://schemas.microsoft.com/office/drawing/2014/main" id="{A5A033D9-51BF-1FC9-C92D-7B7A843D816C}"/>
                  </a:ext>
                </a:extLst>
              </p:cNvPr>
              <p:cNvSpPr/>
              <p:nvPr/>
            </p:nvSpPr>
            <p:spPr>
              <a:xfrm>
                <a:off x="-1000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60">
                <a:extLst>
                  <a:ext uri="{FF2B5EF4-FFF2-40B4-BE49-F238E27FC236}">
                    <a16:creationId xmlns:a16="http://schemas.microsoft.com/office/drawing/2014/main" id="{BFEF3DE4-B39E-6913-24A5-E7EC4AB0151C}"/>
                  </a:ext>
                </a:extLst>
              </p:cNvPr>
              <p:cNvSpPr/>
              <p:nvPr/>
            </p:nvSpPr>
            <p:spPr>
              <a:xfrm>
                <a:off x="72273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8" name="Google Shape;2998;p60">
              <a:extLst>
                <a:ext uri="{FF2B5EF4-FFF2-40B4-BE49-F238E27FC236}">
                  <a16:creationId xmlns:a16="http://schemas.microsoft.com/office/drawing/2014/main" id="{087DD1F0-C11F-983F-6A7C-8572A77B77A9}"/>
                </a:ext>
              </a:extLst>
            </p:cNvPr>
            <p:cNvGrpSpPr/>
            <p:nvPr/>
          </p:nvGrpSpPr>
          <p:grpSpPr>
            <a:xfrm>
              <a:off x="-393203" y="3621807"/>
              <a:ext cx="3149808" cy="1687692"/>
              <a:chOff x="-393203" y="3621807"/>
              <a:chExt cx="3149808" cy="1687692"/>
            </a:xfrm>
          </p:grpSpPr>
          <p:grpSp>
            <p:nvGrpSpPr>
              <p:cNvPr id="2999" name="Google Shape;2999;p60">
                <a:extLst>
                  <a:ext uri="{FF2B5EF4-FFF2-40B4-BE49-F238E27FC236}">
                    <a16:creationId xmlns:a16="http://schemas.microsoft.com/office/drawing/2014/main" id="{33C1C29E-55B2-5717-B50D-973ADE26F967}"/>
                  </a:ext>
                </a:extLst>
              </p:cNvPr>
              <p:cNvGrpSpPr/>
              <p:nvPr/>
            </p:nvGrpSpPr>
            <p:grpSpPr>
              <a:xfrm>
                <a:off x="-393203" y="3621807"/>
                <a:ext cx="2360600" cy="1687692"/>
                <a:chOff x="-287206" y="3243557"/>
                <a:chExt cx="3021375" cy="2151022"/>
              </a:xfrm>
            </p:grpSpPr>
            <p:grpSp>
              <p:nvGrpSpPr>
                <p:cNvPr id="3000" name="Google Shape;3000;p60">
                  <a:extLst>
                    <a:ext uri="{FF2B5EF4-FFF2-40B4-BE49-F238E27FC236}">
                      <a16:creationId xmlns:a16="http://schemas.microsoft.com/office/drawing/2014/main" id="{7BF919C8-56B3-C253-F944-737CBEA48CEB}"/>
                    </a:ext>
                  </a:extLst>
                </p:cNvPr>
                <p:cNvGrpSpPr/>
                <p:nvPr/>
              </p:nvGrpSpPr>
              <p:grpSpPr>
                <a:xfrm>
                  <a:off x="-287206" y="3243557"/>
                  <a:ext cx="3021375" cy="2151022"/>
                  <a:chOff x="-287206" y="3243557"/>
                  <a:chExt cx="3021375" cy="2151022"/>
                </a:xfrm>
              </p:grpSpPr>
              <p:sp>
                <p:nvSpPr>
                  <p:cNvPr id="3001" name="Google Shape;3001;p60">
                    <a:extLst>
                      <a:ext uri="{FF2B5EF4-FFF2-40B4-BE49-F238E27FC236}">
                        <a16:creationId xmlns:a16="http://schemas.microsoft.com/office/drawing/2014/main" id="{BEF849A3-BB60-07C0-76F3-08E8679A9994}"/>
                      </a:ext>
                    </a:extLst>
                  </p:cNvPr>
                  <p:cNvSpPr/>
                  <p:nvPr/>
                </p:nvSpPr>
                <p:spPr>
                  <a:xfrm>
                    <a:off x="132431" y="3568965"/>
                    <a:ext cx="1186167" cy="1712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" h="1348" extrusionOk="0">
                        <a:moveTo>
                          <a:pt x="236" y="274"/>
                        </a:moveTo>
                        <a:lnTo>
                          <a:pt x="237" y="277"/>
                        </a:lnTo>
                        <a:cubicBezTo>
                          <a:pt x="250" y="303"/>
                          <a:pt x="361" y="529"/>
                          <a:pt x="421" y="705"/>
                        </a:cubicBezTo>
                        <a:cubicBezTo>
                          <a:pt x="485" y="892"/>
                          <a:pt x="639" y="1338"/>
                          <a:pt x="699" y="1342"/>
                        </a:cubicBezTo>
                        <a:cubicBezTo>
                          <a:pt x="758" y="1347"/>
                          <a:pt x="780" y="1260"/>
                          <a:pt x="843" y="1058"/>
                        </a:cubicBezTo>
                        <a:cubicBezTo>
                          <a:pt x="843" y="1058"/>
                          <a:pt x="932" y="729"/>
                          <a:pt x="804" y="461"/>
                        </a:cubicBezTo>
                        <a:cubicBezTo>
                          <a:pt x="676" y="193"/>
                          <a:pt x="576" y="77"/>
                          <a:pt x="494" y="53"/>
                        </a:cubicBezTo>
                        <a:cubicBezTo>
                          <a:pt x="440" y="38"/>
                          <a:pt x="230" y="0"/>
                          <a:pt x="145" y="104"/>
                        </a:cubicBezTo>
                        <a:cubicBezTo>
                          <a:pt x="100" y="158"/>
                          <a:pt x="63" y="219"/>
                          <a:pt x="47" y="272"/>
                        </a:cubicBezTo>
                        <a:cubicBezTo>
                          <a:pt x="0" y="428"/>
                          <a:pt x="236" y="274"/>
                          <a:pt x="236" y="274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2" name="Google Shape;3002;p60">
                    <a:extLst>
                      <a:ext uri="{FF2B5EF4-FFF2-40B4-BE49-F238E27FC236}">
                        <a16:creationId xmlns:a16="http://schemas.microsoft.com/office/drawing/2014/main" id="{46177B4B-38B1-C779-2144-60E1DB692F45}"/>
                      </a:ext>
                    </a:extLst>
                  </p:cNvPr>
                  <p:cNvSpPr/>
                  <p:nvPr/>
                </p:nvSpPr>
                <p:spPr>
                  <a:xfrm>
                    <a:off x="132431" y="3703248"/>
                    <a:ext cx="302139" cy="41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325" extrusionOk="0">
                        <a:moveTo>
                          <a:pt x="236" y="170"/>
                        </a:moveTo>
                        <a:lnTo>
                          <a:pt x="237" y="173"/>
                        </a:lnTo>
                        <a:cubicBezTo>
                          <a:pt x="237" y="170"/>
                          <a:pt x="236" y="168"/>
                          <a:pt x="236" y="166"/>
                        </a:cubicBezTo>
                        <a:cubicBezTo>
                          <a:pt x="236" y="166"/>
                          <a:pt x="175" y="29"/>
                          <a:pt x="144" y="0"/>
                        </a:cubicBezTo>
                        <a:cubicBezTo>
                          <a:pt x="100" y="54"/>
                          <a:pt x="63" y="115"/>
                          <a:pt x="46" y="168"/>
                        </a:cubicBezTo>
                        <a:cubicBezTo>
                          <a:pt x="0" y="324"/>
                          <a:pt x="236" y="170"/>
                          <a:pt x="236" y="170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3" name="Google Shape;3003;p60">
                    <a:extLst>
                      <a:ext uri="{FF2B5EF4-FFF2-40B4-BE49-F238E27FC236}">
                        <a16:creationId xmlns:a16="http://schemas.microsoft.com/office/drawing/2014/main" id="{C25E4D6E-B8E4-885F-06C4-8DC7EA4F53BA}"/>
                      </a:ext>
                    </a:extLst>
                  </p:cNvPr>
                  <p:cNvSpPr/>
                  <p:nvPr/>
                </p:nvSpPr>
                <p:spPr>
                  <a:xfrm>
                    <a:off x="574445" y="3619323"/>
                    <a:ext cx="520346" cy="1644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" h="1295" extrusionOk="0">
                        <a:moveTo>
                          <a:pt x="378" y="1294"/>
                        </a:moveTo>
                        <a:lnTo>
                          <a:pt x="376" y="1294"/>
                        </a:lnTo>
                        <a:lnTo>
                          <a:pt x="376" y="1294"/>
                        </a:lnTo>
                        <a:cubicBezTo>
                          <a:pt x="376" y="1294"/>
                          <a:pt x="374" y="1294"/>
                          <a:pt x="374" y="1293"/>
                        </a:cubicBezTo>
                        <a:cubicBezTo>
                          <a:pt x="372" y="1293"/>
                          <a:pt x="372" y="1292"/>
                          <a:pt x="372" y="1291"/>
                        </a:cubicBezTo>
                        <a:cubicBezTo>
                          <a:pt x="371" y="1290"/>
                          <a:pt x="371" y="1288"/>
                          <a:pt x="371" y="1287"/>
                        </a:cubicBezTo>
                        <a:lnTo>
                          <a:pt x="371" y="1286"/>
                        </a:lnTo>
                        <a:lnTo>
                          <a:pt x="371" y="1286"/>
                        </a:lnTo>
                        <a:cubicBezTo>
                          <a:pt x="386" y="1193"/>
                          <a:pt x="393" y="1098"/>
                          <a:pt x="393" y="1003"/>
                        </a:cubicBezTo>
                        <a:cubicBezTo>
                          <a:pt x="393" y="942"/>
                          <a:pt x="390" y="880"/>
                          <a:pt x="384" y="818"/>
                        </a:cubicBezTo>
                        <a:cubicBezTo>
                          <a:pt x="360" y="580"/>
                          <a:pt x="274" y="246"/>
                          <a:pt x="3" y="11"/>
                        </a:cubicBezTo>
                        <a:lnTo>
                          <a:pt x="3" y="11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4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0"/>
                        </a:cubicBezTo>
                        <a:cubicBezTo>
                          <a:pt x="11" y="1"/>
                          <a:pt x="11" y="1"/>
                          <a:pt x="12" y="1"/>
                        </a:cubicBezTo>
                        <a:lnTo>
                          <a:pt x="12" y="1"/>
                        </a:lnTo>
                        <a:cubicBezTo>
                          <a:pt x="99" y="78"/>
                          <a:pt x="172" y="169"/>
                          <a:pt x="231" y="269"/>
                        </a:cubicBezTo>
                        <a:cubicBezTo>
                          <a:pt x="254" y="311"/>
                          <a:pt x="276" y="353"/>
                          <a:pt x="294" y="397"/>
                        </a:cubicBezTo>
                        <a:lnTo>
                          <a:pt x="294" y="397"/>
                        </a:lnTo>
                        <a:cubicBezTo>
                          <a:pt x="349" y="531"/>
                          <a:pt x="384" y="673"/>
                          <a:pt x="397" y="818"/>
                        </a:cubicBezTo>
                        <a:lnTo>
                          <a:pt x="397" y="818"/>
                        </a:lnTo>
                        <a:cubicBezTo>
                          <a:pt x="404" y="879"/>
                          <a:pt x="407" y="941"/>
                          <a:pt x="407" y="1003"/>
                        </a:cubicBezTo>
                        <a:cubicBezTo>
                          <a:pt x="407" y="1099"/>
                          <a:pt x="399" y="1194"/>
                          <a:pt x="384" y="1289"/>
                        </a:cubicBezTo>
                        <a:lnTo>
                          <a:pt x="384" y="1289"/>
                        </a:lnTo>
                        <a:cubicBezTo>
                          <a:pt x="384" y="1289"/>
                          <a:pt x="383" y="1290"/>
                          <a:pt x="383" y="1291"/>
                        </a:cubicBezTo>
                        <a:cubicBezTo>
                          <a:pt x="382" y="1292"/>
                          <a:pt x="382" y="1293"/>
                          <a:pt x="381" y="1293"/>
                        </a:cubicBezTo>
                        <a:cubicBezTo>
                          <a:pt x="379" y="1294"/>
                          <a:pt x="379" y="1294"/>
                          <a:pt x="378" y="129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4" name="Google Shape;3004;p60">
                    <a:extLst>
                      <a:ext uri="{FF2B5EF4-FFF2-40B4-BE49-F238E27FC236}">
                        <a16:creationId xmlns:a16="http://schemas.microsoft.com/office/drawing/2014/main" id="{86289345-CD04-16B1-9DC4-26F41F5CEA6B}"/>
                      </a:ext>
                    </a:extLst>
                  </p:cNvPr>
                  <p:cNvSpPr/>
                  <p:nvPr/>
                </p:nvSpPr>
                <p:spPr>
                  <a:xfrm>
                    <a:off x="-287206" y="4212407"/>
                    <a:ext cx="1465929" cy="1163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6" h="916" extrusionOk="0">
                        <a:moveTo>
                          <a:pt x="34" y="57"/>
                        </a:moveTo>
                        <a:cubicBezTo>
                          <a:pt x="0" y="114"/>
                          <a:pt x="234" y="373"/>
                          <a:pt x="428" y="541"/>
                        </a:cubicBezTo>
                        <a:cubicBezTo>
                          <a:pt x="538" y="636"/>
                          <a:pt x="631" y="737"/>
                          <a:pt x="763" y="811"/>
                        </a:cubicBezTo>
                        <a:cubicBezTo>
                          <a:pt x="864" y="866"/>
                          <a:pt x="986" y="906"/>
                          <a:pt x="1155" y="915"/>
                        </a:cubicBezTo>
                        <a:cubicBezTo>
                          <a:pt x="1155" y="915"/>
                          <a:pt x="1066" y="678"/>
                          <a:pt x="890" y="479"/>
                        </a:cubicBezTo>
                        <a:lnTo>
                          <a:pt x="890" y="479"/>
                        </a:lnTo>
                        <a:cubicBezTo>
                          <a:pt x="864" y="449"/>
                          <a:pt x="835" y="421"/>
                          <a:pt x="805" y="394"/>
                        </a:cubicBezTo>
                        <a:cubicBezTo>
                          <a:pt x="573" y="186"/>
                          <a:pt x="69" y="0"/>
                          <a:pt x="34" y="5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5" name="Google Shape;3005;p60">
                    <a:extLst>
                      <a:ext uri="{FF2B5EF4-FFF2-40B4-BE49-F238E27FC236}">
                        <a16:creationId xmlns:a16="http://schemas.microsoft.com/office/drawing/2014/main" id="{9323213F-8133-24E3-486A-D33C41F4BCDF}"/>
                      </a:ext>
                    </a:extLst>
                  </p:cNvPr>
                  <p:cNvSpPr/>
                  <p:nvPr/>
                </p:nvSpPr>
                <p:spPr>
                  <a:xfrm>
                    <a:off x="-231255" y="4285142"/>
                    <a:ext cx="1376401" cy="105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5" h="835" extrusionOk="0">
                        <a:moveTo>
                          <a:pt x="1078" y="834"/>
                        </a:moveTo>
                        <a:lnTo>
                          <a:pt x="1078" y="834"/>
                        </a:lnTo>
                        <a:lnTo>
                          <a:pt x="1078" y="834"/>
                        </a:lnTo>
                        <a:cubicBezTo>
                          <a:pt x="1077" y="834"/>
                          <a:pt x="1076" y="834"/>
                          <a:pt x="1075" y="833"/>
                        </a:cubicBezTo>
                        <a:cubicBezTo>
                          <a:pt x="1074" y="833"/>
                          <a:pt x="1073" y="832"/>
                          <a:pt x="1073" y="832"/>
                        </a:cubicBezTo>
                        <a:cubicBezTo>
                          <a:pt x="860" y="555"/>
                          <a:pt x="580" y="347"/>
                          <a:pt x="384" y="222"/>
                        </a:cubicBezTo>
                        <a:lnTo>
                          <a:pt x="384" y="222"/>
                        </a:lnTo>
                        <a:cubicBezTo>
                          <a:pt x="340" y="193"/>
                          <a:pt x="296" y="166"/>
                          <a:pt x="251" y="140"/>
                        </a:cubicBezTo>
                        <a:cubicBezTo>
                          <a:pt x="171" y="94"/>
                          <a:pt x="88" y="51"/>
                          <a:pt x="4" y="12"/>
                        </a:cubicBezTo>
                        <a:lnTo>
                          <a:pt x="4" y="12"/>
                        </a:lnTo>
                        <a:lnTo>
                          <a:pt x="3" y="12"/>
                        </a:lnTo>
                        <a:cubicBezTo>
                          <a:pt x="2" y="11"/>
                          <a:pt x="1" y="12"/>
                          <a:pt x="1" y="10"/>
                        </a:cubicBezTo>
                        <a:cubicBezTo>
                          <a:pt x="0" y="9"/>
                          <a:pt x="0" y="7"/>
                          <a:pt x="0" y="6"/>
                        </a:cubicBezTo>
                        <a:cubicBezTo>
                          <a:pt x="0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0"/>
                        </a:cubicBezTo>
                        <a:lnTo>
                          <a:pt x="9" y="0"/>
                        </a:lnTo>
                        <a:cubicBezTo>
                          <a:pt x="94" y="39"/>
                          <a:pt x="177" y="83"/>
                          <a:pt x="258" y="129"/>
                        </a:cubicBezTo>
                        <a:cubicBezTo>
                          <a:pt x="303" y="155"/>
                          <a:pt x="347" y="182"/>
                          <a:pt x="391" y="210"/>
                        </a:cubicBezTo>
                        <a:lnTo>
                          <a:pt x="391" y="210"/>
                        </a:lnTo>
                        <a:cubicBezTo>
                          <a:pt x="513" y="288"/>
                          <a:pt x="630" y="374"/>
                          <a:pt x="740" y="468"/>
                        </a:cubicBezTo>
                        <a:lnTo>
                          <a:pt x="740" y="468"/>
                        </a:lnTo>
                        <a:cubicBezTo>
                          <a:pt x="867" y="574"/>
                          <a:pt x="981" y="694"/>
                          <a:pt x="1083" y="824"/>
                        </a:cubicBezTo>
                        <a:lnTo>
                          <a:pt x="1083" y="824"/>
                        </a:lnTo>
                        <a:lnTo>
                          <a:pt x="1083" y="824"/>
                        </a:lnTo>
                        <a:cubicBezTo>
                          <a:pt x="1084" y="825"/>
                          <a:pt x="1084" y="826"/>
                          <a:pt x="1084" y="827"/>
                        </a:cubicBezTo>
                        <a:cubicBezTo>
                          <a:pt x="1084" y="828"/>
                          <a:pt x="1084" y="830"/>
                          <a:pt x="1083" y="831"/>
                        </a:cubicBezTo>
                        <a:lnTo>
                          <a:pt x="1082" y="832"/>
                        </a:lnTo>
                        <a:lnTo>
                          <a:pt x="1082" y="832"/>
                        </a:lnTo>
                        <a:cubicBezTo>
                          <a:pt x="1081" y="833"/>
                          <a:pt x="1081" y="833"/>
                          <a:pt x="1081" y="833"/>
                        </a:cubicBezTo>
                        <a:cubicBezTo>
                          <a:pt x="1080" y="834"/>
                          <a:pt x="1079" y="834"/>
                          <a:pt x="1078" y="83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6" name="Google Shape;3006;p60">
                    <a:extLst>
                      <a:ext uri="{FF2B5EF4-FFF2-40B4-BE49-F238E27FC236}">
                        <a16:creationId xmlns:a16="http://schemas.microsoft.com/office/drawing/2014/main" id="{1E01FF55-1C16-7ABA-5311-CF07B3AF3D2C}"/>
                      </a:ext>
                    </a:extLst>
                  </p:cNvPr>
                  <p:cNvSpPr/>
                  <p:nvPr/>
                </p:nvSpPr>
                <p:spPr>
                  <a:xfrm>
                    <a:off x="1257341" y="3243557"/>
                    <a:ext cx="721770" cy="1583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1248" extrusionOk="0">
                        <a:moveTo>
                          <a:pt x="33" y="1037"/>
                        </a:moveTo>
                        <a:cubicBezTo>
                          <a:pt x="33" y="1037"/>
                          <a:pt x="0" y="743"/>
                          <a:pt x="82" y="560"/>
                        </a:cubicBezTo>
                        <a:cubicBezTo>
                          <a:pt x="163" y="377"/>
                          <a:pt x="113" y="241"/>
                          <a:pt x="452" y="33"/>
                        </a:cubicBezTo>
                        <a:cubicBezTo>
                          <a:pt x="452" y="33"/>
                          <a:pt x="521" y="0"/>
                          <a:pt x="544" y="33"/>
                        </a:cubicBezTo>
                        <a:cubicBezTo>
                          <a:pt x="567" y="66"/>
                          <a:pt x="508" y="272"/>
                          <a:pt x="480" y="446"/>
                        </a:cubicBezTo>
                        <a:cubicBezTo>
                          <a:pt x="451" y="620"/>
                          <a:pt x="361" y="559"/>
                          <a:pt x="361" y="768"/>
                        </a:cubicBezTo>
                        <a:cubicBezTo>
                          <a:pt x="361" y="978"/>
                          <a:pt x="129" y="1206"/>
                          <a:pt x="129" y="1206"/>
                        </a:cubicBezTo>
                        <a:cubicBezTo>
                          <a:pt x="129" y="1206"/>
                          <a:pt x="72" y="1247"/>
                          <a:pt x="33" y="103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60">
                    <a:extLst>
                      <a:ext uri="{FF2B5EF4-FFF2-40B4-BE49-F238E27FC236}">
                        <a16:creationId xmlns:a16="http://schemas.microsoft.com/office/drawing/2014/main" id="{D53E3164-B546-C087-D9CD-1D9646135632}"/>
                      </a:ext>
                    </a:extLst>
                  </p:cNvPr>
                  <p:cNvSpPr/>
                  <p:nvPr/>
                </p:nvSpPr>
                <p:spPr>
                  <a:xfrm>
                    <a:off x="1391624" y="3282721"/>
                    <a:ext cx="531535" cy="1482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" h="1168" extrusionOk="0">
                        <a:moveTo>
                          <a:pt x="7" y="1167"/>
                        </a:moveTo>
                        <a:lnTo>
                          <a:pt x="7" y="1167"/>
                        </a:lnTo>
                        <a:lnTo>
                          <a:pt x="6" y="1167"/>
                        </a:lnTo>
                        <a:lnTo>
                          <a:pt x="5" y="1167"/>
                        </a:lnTo>
                        <a:lnTo>
                          <a:pt x="5" y="1167"/>
                        </a:lnTo>
                        <a:lnTo>
                          <a:pt x="4" y="1167"/>
                        </a:lnTo>
                        <a:cubicBezTo>
                          <a:pt x="3" y="1166"/>
                          <a:pt x="1" y="1166"/>
                          <a:pt x="1" y="1164"/>
                        </a:cubicBezTo>
                        <a:cubicBezTo>
                          <a:pt x="0" y="1163"/>
                          <a:pt x="1" y="1162"/>
                          <a:pt x="1" y="1161"/>
                        </a:cubicBezTo>
                        <a:lnTo>
                          <a:pt x="1" y="1160"/>
                        </a:lnTo>
                        <a:cubicBezTo>
                          <a:pt x="1" y="1159"/>
                          <a:pt x="1" y="1155"/>
                          <a:pt x="1" y="1151"/>
                        </a:cubicBezTo>
                        <a:lnTo>
                          <a:pt x="1" y="1151"/>
                        </a:lnTo>
                        <a:cubicBezTo>
                          <a:pt x="1" y="989"/>
                          <a:pt x="19" y="828"/>
                          <a:pt x="53" y="669"/>
                        </a:cubicBezTo>
                        <a:lnTo>
                          <a:pt x="53" y="669"/>
                        </a:lnTo>
                        <a:cubicBezTo>
                          <a:pt x="79" y="546"/>
                          <a:pt x="119" y="426"/>
                          <a:pt x="173" y="312"/>
                        </a:cubicBezTo>
                        <a:cubicBezTo>
                          <a:pt x="236" y="184"/>
                          <a:pt x="314" y="79"/>
                          <a:pt x="407" y="2"/>
                        </a:cubicBezTo>
                        <a:lnTo>
                          <a:pt x="407" y="2"/>
                        </a:lnTo>
                        <a:cubicBezTo>
                          <a:pt x="407" y="2"/>
                          <a:pt x="407" y="1"/>
                          <a:pt x="408" y="1"/>
                        </a:cubicBezTo>
                        <a:cubicBezTo>
                          <a:pt x="409" y="1"/>
                          <a:pt x="410" y="0"/>
                          <a:pt x="411" y="0"/>
                        </a:cubicBezTo>
                        <a:cubicBezTo>
                          <a:pt x="412" y="0"/>
                          <a:pt x="412" y="0"/>
                          <a:pt x="414" y="1"/>
                        </a:cubicBezTo>
                        <a:cubicBezTo>
                          <a:pt x="415" y="1"/>
                          <a:pt x="416" y="3"/>
                          <a:pt x="417" y="4"/>
                        </a:cubicBezTo>
                        <a:cubicBezTo>
                          <a:pt x="418" y="5"/>
                          <a:pt x="418" y="6"/>
                          <a:pt x="418" y="7"/>
                        </a:cubicBezTo>
                        <a:cubicBezTo>
                          <a:pt x="418" y="8"/>
                          <a:pt x="417" y="8"/>
                          <a:pt x="417" y="10"/>
                        </a:cubicBezTo>
                        <a:cubicBezTo>
                          <a:pt x="416" y="10"/>
                          <a:pt x="416" y="12"/>
                          <a:pt x="416" y="12"/>
                        </a:cubicBezTo>
                        <a:cubicBezTo>
                          <a:pt x="46" y="324"/>
                          <a:pt x="15" y="963"/>
                          <a:pt x="14" y="1151"/>
                        </a:cubicBezTo>
                        <a:lnTo>
                          <a:pt x="14" y="1151"/>
                        </a:lnTo>
                        <a:cubicBezTo>
                          <a:pt x="14" y="1153"/>
                          <a:pt x="14" y="1155"/>
                          <a:pt x="14" y="1157"/>
                        </a:cubicBezTo>
                        <a:cubicBezTo>
                          <a:pt x="14" y="1159"/>
                          <a:pt x="14" y="1161"/>
                          <a:pt x="14" y="1163"/>
                        </a:cubicBezTo>
                        <a:lnTo>
                          <a:pt x="14" y="1163"/>
                        </a:lnTo>
                        <a:cubicBezTo>
                          <a:pt x="14" y="1164"/>
                          <a:pt x="14" y="1164"/>
                          <a:pt x="14" y="1164"/>
                        </a:cubicBezTo>
                        <a:cubicBezTo>
                          <a:pt x="13" y="1165"/>
                          <a:pt x="12" y="1166"/>
                          <a:pt x="11" y="1166"/>
                        </a:cubicBezTo>
                        <a:cubicBezTo>
                          <a:pt x="9" y="1167"/>
                          <a:pt x="9" y="1167"/>
                          <a:pt x="8" y="1167"/>
                        </a:cubicBezTo>
                        <a:lnTo>
                          <a:pt x="7" y="116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60">
                    <a:extLst>
                      <a:ext uri="{FF2B5EF4-FFF2-40B4-BE49-F238E27FC236}">
                        <a16:creationId xmlns:a16="http://schemas.microsoft.com/office/drawing/2014/main" id="{5E80E852-7FDF-EB8F-1114-60BB7D5BA8A1}"/>
                      </a:ext>
                    </a:extLst>
                  </p:cNvPr>
                  <p:cNvSpPr/>
                  <p:nvPr/>
                </p:nvSpPr>
                <p:spPr>
                  <a:xfrm>
                    <a:off x="1503238" y="3822349"/>
                    <a:ext cx="1230929" cy="15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1240" extrusionOk="0">
                        <a:moveTo>
                          <a:pt x="768" y="271"/>
                        </a:moveTo>
                        <a:lnTo>
                          <a:pt x="767" y="273"/>
                        </a:lnTo>
                        <a:cubicBezTo>
                          <a:pt x="749" y="296"/>
                          <a:pt x="597" y="497"/>
                          <a:pt x="505" y="659"/>
                        </a:cubicBezTo>
                        <a:cubicBezTo>
                          <a:pt x="407" y="830"/>
                          <a:pt x="171" y="1239"/>
                          <a:pt x="112" y="1232"/>
                        </a:cubicBezTo>
                        <a:cubicBezTo>
                          <a:pt x="53" y="1225"/>
                          <a:pt x="48" y="1135"/>
                          <a:pt x="25" y="926"/>
                        </a:cubicBezTo>
                        <a:cubicBezTo>
                          <a:pt x="25" y="926"/>
                          <a:pt x="0" y="586"/>
                          <a:pt x="176" y="347"/>
                        </a:cubicBezTo>
                        <a:cubicBezTo>
                          <a:pt x="352" y="108"/>
                          <a:pt x="472" y="12"/>
                          <a:pt x="557" y="4"/>
                        </a:cubicBezTo>
                        <a:cubicBezTo>
                          <a:pt x="613" y="0"/>
                          <a:pt x="826" y="3"/>
                          <a:pt x="889" y="120"/>
                        </a:cubicBezTo>
                        <a:cubicBezTo>
                          <a:pt x="923" y="182"/>
                          <a:pt x="948" y="248"/>
                          <a:pt x="954" y="305"/>
                        </a:cubicBezTo>
                        <a:cubicBezTo>
                          <a:pt x="970" y="466"/>
                          <a:pt x="768" y="271"/>
                          <a:pt x="768" y="27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60">
                    <a:extLst>
                      <a:ext uri="{FF2B5EF4-FFF2-40B4-BE49-F238E27FC236}">
                        <a16:creationId xmlns:a16="http://schemas.microsoft.com/office/drawing/2014/main" id="{E88AF483-88EB-E259-0F37-F00AC8867041}"/>
                      </a:ext>
                    </a:extLst>
                  </p:cNvPr>
                  <p:cNvSpPr/>
                  <p:nvPr/>
                </p:nvSpPr>
                <p:spPr>
                  <a:xfrm>
                    <a:off x="2476793" y="3979013"/>
                    <a:ext cx="257376" cy="442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347" extrusionOk="0">
                        <a:moveTo>
                          <a:pt x="1" y="151"/>
                        </a:moveTo>
                        <a:lnTo>
                          <a:pt x="0" y="153"/>
                        </a:lnTo>
                        <a:cubicBezTo>
                          <a:pt x="0" y="151"/>
                          <a:pt x="1" y="149"/>
                          <a:pt x="2" y="146"/>
                        </a:cubicBezTo>
                        <a:cubicBezTo>
                          <a:pt x="2" y="146"/>
                          <a:pt x="87" y="23"/>
                          <a:pt x="122" y="0"/>
                        </a:cubicBezTo>
                        <a:cubicBezTo>
                          <a:pt x="156" y="63"/>
                          <a:pt x="181" y="129"/>
                          <a:pt x="187" y="185"/>
                        </a:cubicBezTo>
                        <a:cubicBezTo>
                          <a:pt x="203" y="346"/>
                          <a:pt x="1" y="151"/>
                          <a:pt x="1" y="151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60">
                    <a:extLst>
                      <a:ext uri="{FF2B5EF4-FFF2-40B4-BE49-F238E27FC236}">
                        <a16:creationId xmlns:a16="http://schemas.microsoft.com/office/drawing/2014/main" id="{ED985CC6-E3B1-8385-428D-76F4621BD800}"/>
                      </a:ext>
                    </a:extLst>
                  </p:cNvPr>
                  <p:cNvSpPr/>
                  <p:nvPr/>
                </p:nvSpPr>
                <p:spPr>
                  <a:xfrm>
                    <a:off x="1609548" y="3844729"/>
                    <a:ext cx="788913" cy="1527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1202" extrusionOk="0">
                        <a:moveTo>
                          <a:pt x="7" y="1201"/>
                        </a:moveTo>
                        <a:lnTo>
                          <a:pt x="7" y="1201"/>
                        </a:lnTo>
                        <a:lnTo>
                          <a:pt x="7" y="1201"/>
                        </a:lnTo>
                        <a:cubicBezTo>
                          <a:pt x="6" y="1201"/>
                          <a:pt x="5" y="1201"/>
                          <a:pt x="4" y="1200"/>
                        </a:cubicBezTo>
                        <a:cubicBezTo>
                          <a:pt x="2" y="1200"/>
                          <a:pt x="1" y="1199"/>
                          <a:pt x="1" y="1198"/>
                        </a:cubicBezTo>
                        <a:cubicBezTo>
                          <a:pt x="0" y="1197"/>
                          <a:pt x="1" y="1196"/>
                          <a:pt x="1" y="1195"/>
                        </a:cubicBezTo>
                        <a:lnTo>
                          <a:pt x="1" y="1195"/>
                        </a:lnTo>
                        <a:cubicBezTo>
                          <a:pt x="6" y="1037"/>
                          <a:pt x="31" y="881"/>
                          <a:pt x="77" y="730"/>
                        </a:cubicBezTo>
                        <a:lnTo>
                          <a:pt x="77" y="730"/>
                        </a:lnTo>
                        <a:cubicBezTo>
                          <a:pt x="110" y="616"/>
                          <a:pt x="156" y="507"/>
                          <a:pt x="215" y="405"/>
                        </a:cubicBezTo>
                        <a:cubicBezTo>
                          <a:pt x="229" y="381"/>
                          <a:pt x="243" y="358"/>
                          <a:pt x="257" y="336"/>
                        </a:cubicBezTo>
                        <a:lnTo>
                          <a:pt x="257" y="336"/>
                        </a:lnTo>
                        <a:cubicBezTo>
                          <a:pt x="347" y="198"/>
                          <a:pt x="468" y="84"/>
                          <a:pt x="609" y="1"/>
                        </a:cubicBezTo>
                        <a:lnTo>
                          <a:pt x="609" y="1"/>
                        </a:lnTo>
                        <a:cubicBezTo>
                          <a:pt x="610" y="0"/>
                          <a:pt x="611" y="0"/>
                          <a:pt x="613" y="0"/>
                        </a:cubicBezTo>
                        <a:cubicBezTo>
                          <a:pt x="614" y="0"/>
                          <a:pt x="615" y="0"/>
                          <a:pt x="616" y="1"/>
                        </a:cubicBezTo>
                        <a:cubicBezTo>
                          <a:pt x="617" y="2"/>
                          <a:pt x="618" y="2"/>
                          <a:pt x="618" y="3"/>
                        </a:cubicBezTo>
                        <a:lnTo>
                          <a:pt x="618" y="3"/>
                        </a:lnTo>
                        <a:cubicBezTo>
                          <a:pt x="619" y="4"/>
                          <a:pt x="619" y="5"/>
                          <a:pt x="619" y="6"/>
                        </a:cubicBezTo>
                        <a:cubicBezTo>
                          <a:pt x="619" y="8"/>
                          <a:pt x="618" y="9"/>
                          <a:pt x="618" y="10"/>
                        </a:cubicBezTo>
                        <a:cubicBezTo>
                          <a:pt x="617" y="11"/>
                          <a:pt x="617" y="11"/>
                          <a:pt x="616" y="12"/>
                        </a:cubicBezTo>
                        <a:cubicBezTo>
                          <a:pt x="305" y="191"/>
                          <a:pt x="158" y="503"/>
                          <a:pt x="89" y="733"/>
                        </a:cubicBezTo>
                        <a:lnTo>
                          <a:pt x="89" y="733"/>
                        </a:lnTo>
                        <a:cubicBezTo>
                          <a:pt x="44" y="883"/>
                          <a:pt x="19" y="1038"/>
                          <a:pt x="13" y="1194"/>
                        </a:cubicBezTo>
                        <a:lnTo>
                          <a:pt x="13" y="1194"/>
                        </a:lnTo>
                        <a:lnTo>
                          <a:pt x="13" y="1195"/>
                        </a:lnTo>
                        <a:cubicBezTo>
                          <a:pt x="13" y="1196"/>
                          <a:pt x="13" y="1197"/>
                          <a:pt x="13" y="1198"/>
                        </a:cubicBezTo>
                        <a:cubicBezTo>
                          <a:pt x="12" y="1199"/>
                          <a:pt x="10" y="1200"/>
                          <a:pt x="10" y="1200"/>
                        </a:cubicBezTo>
                        <a:cubicBezTo>
                          <a:pt x="8" y="1201"/>
                          <a:pt x="8" y="1201"/>
                          <a:pt x="7" y="120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1" name="Google Shape;3011;p60">
                  <a:extLst>
                    <a:ext uri="{FF2B5EF4-FFF2-40B4-BE49-F238E27FC236}">
                      <a16:creationId xmlns:a16="http://schemas.microsoft.com/office/drawing/2014/main" id="{A80F6C02-8240-1BE6-F16F-D4DAA6FF4DA1}"/>
                    </a:ext>
                  </a:extLst>
                </p:cNvPr>
                <p:cNvGrpSpPr/>
                <p:nvPr/>
              </p:nvGrpSpPr>
              <p:grpSpPr>
                <a:xfrm>
                  <a:off x="942124" y="4370422"/>
                  <a:ext cx="914431" cy="1024158"/>
                  <a:chOff x="8081840" y="-708763"/>
                  <a:chExt cx="1052280" cy="1183587"/>
                </a:xfrm>
              </p:grpSpPr>
              <p:sp>
                <p:nvSpPr>
                  <p:cNvPr id="3012" name="Google Shape;3012;p60">
                    <a:extLst>
                      <a:ext uri="{FF2B5EF4-FFF2-40B4-BE49-F238E27FC236}">
                        <a16:creationId xmlns:a16="http://schemas.microsoft.com/office/drawing/2014/main" id="{BDC36D8D-BA71-7BC0-3524-29DF2D92BCB0}"/>
                      </a:ext>
                    </a:extLst>
                  </p:cNvPr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3" name="Google Shape;3013;p60">
                    <a:extLst>
                      <a:ext uri="{FF2B5EF4-FFF2-40B4-BE49-F238E27FC236}">
                        <a16:creationId xmlns:a16="http://schemas.microsoft.com/office/drawing/2014/main" id="{E5B2F7E9-438E-2F97-93FD-1F84A20A666C}"/>
                      </a:ext>
                    </a:extLst>
                  </p:cNvPr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4" name="Google Shape;3014;p60">
                    <a:extLst>
                      <a:ext uri="{FF2B5EF4-FFF2-40B4-BE49-F238E27FC236}">
                        <a16:creationId xmlns:a16="http://schemas.microsoft.com/office/drawing/2014/main" id="{6FF6CBAA-6349-8409-0A4B-6237AADEBEEE}"/>
                      </a:ext>
                    </a:extLst>
                  </p:cNvPr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5" name="Google Shape;3015;p60">
                    <a:extLst>
                      <a:ext uri="{FF2B5EF4-FFF2-40B4-BE49-F238E27FC236}">
                        <a16:creationId xmlns:a16="http://schemas.microsoft.com/office/drawing/2014/main" id="{9A0666BD-3F6C-E8C7-BB5D-0917D69DF7ED}"/>
                      </a:ext>
                    </a:extLst>
                  </p:cNvPr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6" name="Google Shape;3016;p60">
                    <a:extLst>
                      <a:ext uri="{FF2B5EF4-FFF2-40B4-BE49-F238E27FC236}">
                        <a16:creationId xmlns:a16="http://schemas.microsoft.com/office/drawing/2014/main" id="{BC8D8090-039E-9040-1C73-2C923F517A04}"/>
                      </a:ext>
                    </a:extLst>
                  </p:cNvPr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7" name="Google Shape;3017;p60">
                    <a:extLst>
                      <a:ext uri="{FF2B5EF4-FFF2-40B4-BE49-F238E27FC236}">
                        <a16:creationId xmlns:a16="http://schemas.microsoft.com/office/drawing/2014/main" id="{17952404-7593-94CC-64CF-1AF9DCE509F5}"/>
                      </a:ext>
                    </a:extLst>
                  </p:cNvPr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8" name="Google Shape;3018;p60">
                    <a:extLst>
                      <a:ext uri="{FF2B5EF4-FFF2-40B4-BE49-F238E27FC236}">
                        <a16:creationId xmlns:a16="http://schemas.microsoft.com/office/drawing/2014/main" id="{E9F415AB-C694-C000-457E-F2FDD98BCE91}"/>
                      </a:ext>
                    </a:extLst>
                  </p:cNvPr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9" name="Google Shape;3019;p60">
                  <a:extLst>
                    <a:ext uri="{FF2B5EF4-FFF2-40B4-BE49-F238E27FC236}">
                      <a16:creationId xmlns:a16="http://schemas.microsoft.com/office/drawing/2014/main" id="{E354A110-074F-C800-C055-7027810FF6DE}"/>
                    </a:ext>
                  </a:extLst>
                </p:cNvPr>
                <p:cNvGrpSpPr/>
                <p:nvPr/>
              </p:nvGrpSpPr>
              <p:grpSpPr>
                <a:xfrm rot="5400000">
                  <a:off x="48990" y="3976756"/>
                  <a:ext cx="816464" cy="914439"/>
                  <a:chOff x="8081840" y="-708763"/>
                  <a:chExt cx="1052280" cy="1183587"/>
                </a:xfrm>
              </p:grpSpPr>
              <p:sp>
                <p:nvSpPr>
                  <p:cNvPr id="3020" name="Google Shape;3020;p60">
                    <a:extLst>
                      <a:ext uri="{FF2B5EF4-FFF2-40B4-BE49-F238E27FC236}">
                        <a16:creationId xmlns:a16="http://schemas.microsoft.com/office/drawing/2014/main" id="{43EB6E72-E7BF-363D-DA5D-109E534187D7}"/>
                      </a:ext>
                    </a:extLst>
                  </p:cNvPr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1" name="Google Shape;3021;p60">
                    <a:extLst>
                      <a:ext uri="{FF2B5EF4-FFF2-40B4-BE49-F238E27FC236}">
                        <a16:creationId xmlns:a16="http://schemas.microsoft.com/office/drawing/2014/main" id="{A4DD3C13-43EB-025E-4182-EB83B389FFC3}"/>
                      </a:ext>
                    </a:extLst>
                  </p:cNvPr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2" name="Google Shape;3022;p60">
                    <a:extLst>
                      <a:ext uri="{FF2B5EF4-FFF2-40B4-BE49-F238E27FC236}">
                        <a16:creationId xmlns:a16="http://schemas.microsoft.com/office/drawing/2014/main" id="{A39E7DAA-1D37-F49D-4372-BDF97DBA8599}"/>
                      </a:ext>
                    </a:extLst>
                  </p:cNvPr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3" name="Google Shape;3023;p60">
                    <a:extLst>
                      <a:ext uri="{FF2B5EF4-FFF2-40B4-BE49-F238E27FC236}">
                        <a16:creationId xmlns:a16="http://schemas.microsoft.com/office/drawing/2014/main" id="{537D03E8-A1F7-7BF5-FAC5-5A1221292E82}"/>
                      </a:ext>
                    </a:extLst>
                  </p:cNvPr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4" name="Google Shape;3024;p60">
                    <a:extLst>
                      <a:ext uri="{FF2B5EF4-FFF2-40B4-BE49-F238E27FC236}">
                        <a16:creationId xmlns:a16="http://schemas.microsoft.com/office/drawing/2014/main" id="{62F00CBE-26E1-C3CB-ACF3-362EADC3EA86}"/>
                      </a:ext>
                    </a:extLst>
                  </p:cNvPr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5" name="Google Shape;3025;p60">
                    <a:extLst>
                      <a:ext uri="{FF2B5EF4-FFF2-40B4-BE49-F238E27FC236}">
                        <a16:creationId xmlns:a16="http://schemas.microsoft.com/office/drawing/2014/main" id="{EA448ED3-9CF3-AC29-C898-42F5AD7A3B2D}"/>
                      </a:ext>
                    </a:extLst>
                  </p:cNvPr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6" name="Google Shape;3026;p60">
                    <a:extLst>
                      <a:ext uri="{FF2B5EF4-FFF2-40B4-BE49-F238E27FC236}">
                        <a16:creationId xmlns:a16="http://schemas.microsoft.com/office/drawing/2014/main" id="{37B29352-BBE1-4E7C-8725-34BDA8BBAA36}"/>
                      </a:ext>
                    </a:extLst>
                  </p:cNvPr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027" name="Google Shape;3027;p60">
                <a:extLst>
                  <a:ext uri="{FF2B5EF4-FFF2-40B4-BE49-F238E27FC236}">
                    <a16:creationId xmlns:a16="http://schemas.microsoft.com/office/drawing/2014/main" id="{09F27D21-C246-5452-DC30-DFB012AEF2D4}"/>
                  </a:ext>
                </a:extLst>
              </p:cNvPr>
              <p:cNvGrpSpPr/>
              <p:nvPr/>
            </p:nvGrpSpPr>
            <p:grpSpPr>
              <a:xfrm>
                <a:off x="155086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28" name="Google Shape;3028;p60">
                  <a:extLst>
                    <a:ext uri="{FF2B5EF4-FFF2-40B4-BE49-F238E27FC236}">
                      <a16:creationId xmlns:a16="http://schemas.microsoft.com/office/drawing/2014/main" id="{9C23E8DB-15A3-BE15-025A-288303CDCD1A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60">
                  <a:extLst>
                    <a:ext uri="{FF2B5EF4-FFF2-40B4-BE49-F238E27FC236}">
                      <a16:creationId xmlns:a16="http://schemas.microsoft.com/office/drawing/2014/main" id="{F70406C3-585D-8A13-15B7-B740C941D440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30" name="Google Shape;3030;p60">
              <a:extLst>
                <a:ext uri="{FF2B5EF4-FFF2-40B4-BE49-F238E27FC236}">
                  <a16:creationId xmlns:a16="http://schemas.microsoft.com/office/drawing/2014/main" id="{B720FE66-ED14-C027-88F4-70012B909DA4}"/>
                </a:ext>
              </a:extLst>
            </p:cNvPr>
            <p:cNvGrpSpPr/>
            <p:nvPr/>
          </p:nvGrpSpPr>
          <p:grpSpPr>
            <a:xfrm>
              <a:off x="0" y="5363"/>
              <a:ext cx="2331719" cy="1068063"/>
              <a:chOff x="12" y="12"/>
              <a:chExt cx="2331719" cy="1068063"/>
            </a:xfrm>
          </p:grpSpPr>
          <p:sp>
            <p:nvSpPr>
              <p:cNvPr id="3031" name="Google Shape;3031;p60">
                <a:extLst>
                  <a:ext uri="{FF2B5EF4-FFF2-40B4-BE49-F238E27FC236}">
                    <a16:creationId xmlns:a16="http://schemas.microsoft.com/office/drawing/2014/main" id="{D3EB0C4B-2A59-B5D2-BC3E-D7644F0AD086}"/>
                  </a:ext>
                </a:extLst>
              </p:cNvPr>
              <p:cNvSpPr/>
              <p:nvPr/>
            </p:nvSpPr>
            <p:spPr>
              <a:xfrm>
                <a:off x="12" y="12"/>
                <a:ext cx="953622" cy="932688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99" extrusionOk="0">
                    <a:moveTo>
                      <a:pt x="720" y="0"/>
                    </a:moveTo>
                    <a:cubicBezTo>
                      <a:pt x="715" y="21"/>
                      <a:pt x="708" y="42"/>
                      <a:pt x="701" y="63"/>
                    </a:cubicBezTo>
                    <a:cubicBezTo>
                      <a:pt x="695" y="81"/>
                      <a:pt x="689" y="98"/>
                      <a:pt x="682" y="115"/>
                    </a:cubicBezTo>
                    <a:lnTo>
                      <a:pt x="682" y="115"/>
                    </a:lnTo>
                    <a:cubicBezTo>
                      <a:pt x="666" y="157"/>
                      <a:pt x="647" y="197"/>
                      <a:pt x="624" y="236"/>
                    </a:cubicBezTo>
                    <a:cubicBezTo>
                      <a:pt x="617" y="249"/>
                      <a:pt x="608" y="262"/>
                      <a:pt x="600" y="274"/>
                    </a:cubicBezTo>
                    <a:lnTo>
                      <a:pt x="600" y="274"/>
                    </a:lnTo>
                    <a:cubicBezTo>
                      <a:pt x="520" y="397"/>
                      <a:pt x="413" y="499"/>
                      <a:pt x="287" y="574"/>
                    </a:cubicBezTo>
                    <a:lnTo>
                      <a:pt x="287" y="574"/>
                    </a:lnTo>
                    <a:cubicBezTo>
                      <a:pt x="282" y="577"/>
                      <a:pt x="276" y="580"/>
                      <a:pt x="270" y="584"/>
                    </a:cubicBezTo>
                    <a:cubicBezTo>
                      <a:pt x="185" y="632"/>
                      <a:pt x="95" y="671"/>
                      <a:pt x="0" y="698"/>
                    </a:cubicBezTo>
                    <a:lnTo>
                      <a:pt x="0" y="643"/>
                    </a:lnTo>
                    <a:lnTo>
                      <a:pt x="0" y="643"/>
                    </a:lnTo>
                    <a:cubicBezTo>
                      <a:pt x="86" y="618"/>
                      <a:pt x="168" y="582"/>
                      <a:pt x="245" y="538"/>
                    </a:cubicBezTo>
                    <a:cubicBezTo>
                      <a:pt x="250" y="534"/>
                      <a:pt x="256" y="531"/>
                      <a:pt x="262" y="528"/>
                    </a:cubicBezTo>
                    <a:cubicBezTo>
                      <a:pt x="443" y="418"/>
                      <a:pt x="569" y="268"/>
                      <a:pt x="639" y="81"/>
                    </a:cubicBezTo>
                    <a:cubicBezTo>
                      <a:pt x="646" y="63"/>
                      <a:pt x="652" y="45"/>
                      <a:pt x="658" y="26"/>
                    </a:cubicBezTo>
                    <a:cubicBezTo>
                      <a:pt x="661" y="17"/>
                      <a:pt x="663" y="9"/>
                      <a:pt x="666" y="0"/>
                    </a:cubicBezTo>
                    <a:lnTo>
                      <a:pt x="7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60">
                <a:extLst>
                  <a:ext uri="{FF2B5EF4-FFF2-40B4-BE49-F238E27FC236}">
                    <a16:creationId xmlns:a16="http://schemas.microsoft.com/office/drawing/2014/main" id="{9A9ABB72-3525-0E28-A7BB-37D7DFAE227B}"/>
                  </a:ext>
                </a:extLst>
              </p:cNvPr>
              <p:cNvSpPr/>
              <p:nvPr/>
            </p:nvSpPr>
            <p:spPr>
              <a:xfrm>
                <a:off x="738491" y="12"/>
                <a:ext cx="159324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255" extrusionOk="0">
                    <a:moveTo>
                      <a:pt x="1207" y="0"/>
                    </a:moveTo>
                    <a:cubicBezTo>
                      <a:pt x="1079" y="88"/>
                      <a:pt x="956" y="153"/>
                      <a:pt x="840" y="195"/>
                    </a:cubicBezTo>
                    <a:cubicBezTo>
                      <a:pt x="733" y="234"/>
                      <a:pt x="630" y="254"/>
                      <a:pt x="532" y="254"/>
                    </a:cubicBezTo>
                    <a:lnTo>
                      <a:pt x="532" y="254"/>
                    </a:lnTo>
                    <a:cubicBezTo>
                      <a:pt x="531" y="254"/>
                      <a:pt x="529" y="254"/>
                      <a:pt x="528" y="254"/>
                    </a:cubicBezTo>
                    <a:cubicBezTo>
                      <a:pt x="412" y="254"/>
                      <a:pt x="298" y="223"/>
                      <a:pt x="198" y="165"/>
                    </a:cubicBezTo>
                    <a:cubicBezTo>
                      <a:pt x="172" y="150"/>
                      <a:pt x="147" y="133"/>
                      <a:pt x="123" y="115"/>
                    </a:cubicBezTo>
                    <a:cubicBezTo>
                      <a:pt x="109" y="104"/>
                      <a:pt x="95" y="93"/>
                      <a:pt x="81" y="81"/>
                    </a:cubicBezTo>
                    <a:lnTo>
                      <a:pt x="80" y="80"/>
                    </a:lnTo>
                    <a:lnTo>
                      <a:pt x="80" y="80"/>
                    </a:lnTo>
                    <a:cubicBezTo>
                      <a:pt x="52" y="55"/>
                      <a:pt x="25" y="28"/>
                      <a:pt x="0" y="0"/>
                    </a:cubicBezTo>
                    <a:lnTo>
                      <a:pt x="72" y="0"/>
                    </a:lnTo>
                    <a:cubicBezTo>
                      <a:pt x="81" y="9"/>
                      <a:pt x="90" y="17"/>
                      <a:pt x="99" y="26"/>
                    </a:cubicBezTo>
                    <a:cubicBezTo>
                      <a:pt x="113" y="39"/>
                      <a:pt x="127" y="51"/>
                      <a:pt x="142" y="63"/>
                    </a:cubicBezTo>
                    <a:lnTo>
                      <a:pt x="142" y="63"/>
                    </a:lnTo>
                    <a:cubicBezTo>
                      <a:pt x="168" y="84"/>
                      <a:pt x="195" y="102"/>
                      <a:pt x="223" y="119"/>
                    </a:cubicBezTo>
                    <a:cubicBezTo>
                      <a:pt x="267" y="144"/>
                      <a:pt x="314" y="164"/>
                      <a:pt x="363" y="178"/>
                    </a:cubicBezTo>
                    <a:cubicBezTo>
                      <a:pt x="501" y="217"/>
                      <a:pt x="656" y="206"/>
                      <a:pt x="822" y="146"/>
                    </a:cubicBezTo>
                    <a:lnTo>
                      <a:pt x="822" y="146"/>
                    </a:lnTo>
                    <a:cubicBezTo>
                      <a:pt x="899" y="117"/>
                      <a:pt x="973" y="82"/>
                      <a:pt x="1044" y="41"/>
                    </a:cubicBezTo>
                    <a:cubicBezTo>
                      <a:pt x="1067" y="28"/>
                      <a:pt x="1089" y="14"/>
                      <a:pt x="1111" y="0"/>
                    </a:cubicBezTo>
                    <a:lnTo>
                      <a:pt x="1207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60">
                <a:extLst>
                  <a:ext uri="{FF2B5EF4-FFF2-40B4-BE49-F238E27FC236}">
                    <a16:creationId xmlns:a16="http://schemas.microsoft.com/office/drawing/2014/main" id="{32F97C4C-1FA6-D33E-05E7-C6732EA0FDF5}"/>
                  </a:ext>
                </a:extLst>
              </p:cNvPr>
              <p:cNvSpPr/>
              <p:nvPr/>
            </p:nvSpPr>
            <p:spPr>
              <a:xfrm rot="5400000">
                <a:off x="215999" y="816615"/>
                <a:ext cx="22860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3" extrusionOk="0">
                    <a:moveTo>
                      <a:pt x="195" y="76"/>
                    </a:moveTo>
                    <a:cubicBezTo>
                      <a:pt x="195" y="76"/>
                      <a:pt x="53" y="0"/>
                      <a:pt x="0" y="167"/>
                    </a:cubicBezTo>
                    <a:cubicBezTo>
                      <a:pt x="0" y="167"/>
                      <a:pt x="141" y="222"/>
                      <a:pt x="195" y="7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60">
                <a:extLst>
                  <a:ext uri="{FF2B5EF4-FFF2-40B4-BE49-F238E27FC236}">
                    <a16:creationId xmlns:a16="http://schemas.microsoft.com/office/drawing/2014/main" id="{7F2BFE36-4BD3-CC37-25B6-7502C3FE9FE5}"/>
                  </a:ext>
                </a:extLst>
              </p:cNvPr>
              <p:cNvSpPr/>
              <p:nvPr/>
            </p:nvSpPr>
            <p:spPr>
              <a:xfrm>
                <a:off x="467444" y="196982"/>
                <a:ext cx="274320" cy="30175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39" extrusionOk="0">
                    <a:moveTo>
                      <a:pt x="0" y="128"/>
                    </a:moveTo>
                    <a:cubicBezTo>
                      <a:pt x="0" y="128"/>
                      <a:pt x="104" y="238"/>
                      <a:pt x="216" y="130"/>
                    </a:cubicBezTo>
                    <a:cubicBezTo>
                      <a:pt x="216" y="130"/>
                      <a:pt x="121" y="0"/>
                      <a:pt x="0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60">
                <a:extLst>
                  <a:ext uri="{FF2B5EF4-FFF2-40B4-BE49-F238E27FC236}">
                    <a16:creationId xmlns:a16="http://schemas.microsoft.com/office/drawing/2014/main" id="{A4180D18-F531-0BE3-7DAD-4D99AB023BA8}"/>
                  </a:ext>
                </a:extLst>
              </p:cNvPr>
              <p:cNvSpPr/>
              <p:nvPr/>
            </p:nvSpPr>
            <p:spPr>
              <a:xfrm>
                <a:off x="1482804" y="258879"/>
                <a:ext cx="329184" cy="2658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90" extrusionOk="0">
                    <a:moveTo>
                      <a:pt x="76" y="36"/>
                    </a:moveTo>
                    <a:cubicBezTo>
                      <a:pt x="76" y="36"/>
                      <a:pt x="0" y="86"/>
                      <a:pt x="63" y="189"/>
                    </a:cubicBezTo>
                    <a:cubicBezTo>
                      <a:pt x="63" y="189"/>
                      <a:pt x="116" y="130"/>
                      <a:pt x="110" y="81"/>
                    </a:cubicBezTo>
                    <a:cubicBezTo>
                      <a:pt x="110" y="81"/>
                      <a:pt x="126" y="119"/>
                      <a:pt x="183" y="128"/>
                    </a:cubicBezTo>
                    <a:cubicBezTo>
                      <a:pt x="239" y="137"/>
                      <a:pt x="165" y="0"/>
                      <a:pt x="76" y="3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36" name="Google Shape;3036;p60">
            <a:extLst>
              <a:ext uri="{FF2B5EF4-FFF2-40B4-BE49-F238E27FC236}">
                <a16:creationId xmlns:a16="http://schemas.microsoft.com/office/drawing/2014/main" id="{3D9973B6-764B-40BE-BF51-B85EE0D30828}"/>
              </a:ext>
            </a:extLst>
          </p:cNvPr>
          <p:cNvGrpSpPr/>
          <p:nvPr/>
        </p:nvGrpSpPr>
        <p:grpSpPr>
          <a:xfrm>
            <a:off x="2079370" y="767571"/>
            <a:ext cx="4984072" cy="3607836"/>
            <a:chOff x="2115591" y="803793"/>
            <a:chExt cx="4984072" cy="3607836"/>
          </a:xfrm>
        </p:grpSpPr>
        <p:grpSp>
          <p:nvGrpSpPr>
            <p:cNvPr id="3037" name="Google Shape;3037;p60">
              <a:extLst>
                <a:ext uri="{FF2B5EF4-FFF2-40B4-BE49-F238E27FC236}">
                  <a16:creationId xmlns:a16="http://schemas.microsoft.com/office/drawing/2014/main" id="{A1C1044F-4F82-B3A3-4B37-FFE3B5909874}"/>
                </a:ext>
              </a:extLst>
            </p:cNvPr>
            <p:cNvGrpSpPr/>
            <p:nvPr/>
          </p:nvGrpSpPr>
          <p:grpSpPr>
            <a:xfrm>
              <a:off x="6715766" y="3751818"/>
              <a:ext cx="383897" cy="659811"/>
              <a:chOff x="4985434" y="3758786"/>
              <a:chExt cx="383897" cy="659811"/>
            </a:xfrm>
          </p:grpSpPr>
          <p:sp>
            <p:nvSpPr>
              <p:cNvPr id="3038" name="Google Shape;3038;p60">
                <a:extLst>
                  <a:ext uri="{FF2B5EF4-FFF2-40B4-BE49-F238E27FC236}">
                    <a16:creationId xmlns:a16="http://schemas.microsoft.com/office/drawing/2014/main" id="{818E2585-172F-6CCF-40AB-34D5B55DE35D}"/>
                  </a:ext>
                </a:extLst>
              </p:cNvPr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60">
                <a:extLst>
                  <a:ext uri="{FF2B5EF4-FFF2-40B4-BE49-F238E27FC236}">
                    <a16:creationId xmlns:a16="http://schemas.microsoft.com/office/drawing/2014/main" id="{6D78DFF0-5F49-2EBD-8F35-60A08B31AD4E}"/>
                  </a:ext>
                </a:extLst>
              </p:cNvPr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40" name="Google Shape;3040;p60">
              <a:extLst>
                <a:ext uri="{FF2B5EF4-FFF2-40B4-BE49-F238E27FC236}">
                  <a16:creationId xmlns:a16="http://schemas.microsoft.com/office/drawing/2014/main" id="{891B31B5-A4D0-F1A3-2BE2-F1EE08EDF4AD}"/>
                </a:ext>
              </a:extLst>
            </p:cNvPr>
            <p:cNvGrpSpPr/>
            <p:nvPr/>
          </p:nvGrpSpPr>
          <p:grpSpPr>
            <a:xfrm flipH="1">
              <a:off x="2115591" y="803793"/>
              <a:ext cx="383897" cy="659811"/>
              <a:chOff x="4985434" y="3758786"/>
              <a:chExt cx="383897" cy="659811"/>
            </a:xfrm>
          </p:grpSpPr>
          <p:sp>
            <p:nvSpPr>
              <p:cNvPr id="3041" name="Google Shape;3041;p60">
                <a:extLst>
                  <a:ext uri="{FF2B5EF4-FFF2-40B4-BE49-F238E27FC236}">
                    <a16:creationId xmlns:a16="http://schemas.microsoft.com/office/drawing/2014/main" id="{E9CE6057-E83E-55CF-B43A-4CF5A9A49779}"/>
                  </a:ext>
                </a:extLst>
              </p:cNvPr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60">
                <a:extLst>
                  <a:ext uri="{FF2B5EF4-FFF2-40B4-BE49-F238E27FC236}">
                    <a16:creationId xmlns:a16="http://schemas.microsoft.com/office/drawing/2014/main" id="{2DEF2068-8E46-C7F6-E48C-DEAB89D14F09}"/>
                  </a:ext>
                </a:extLst>
              </p:cNvPr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43" name="Google Shape;3043;p60">
            <a:extLst>
              <a:ext uri="{FF2B5EF4-FFF2-40B4-BE49-F238E27FC236}">
                <a16:creationId xmlns:a16="http://schemas.microsoft.com/office/drawing/2014/main" id="{61E52194-3CAF-CA2C-70B0-5336C53EF007}"/>
              </a:ext>
            </a:extLst>
          </p:cNvPr>
          <p:cNvGrpSpPr/>
          <p:nvPr/>
        </p:nvGrpSpPr>
        <p:grpSpPr>
          <a:xfrm>
            <a:off x="6102735" y="-12062"/>
            <a:ext cx="3111206" cy="5177220"/>
            <a:chOff x="6102735" y="-12062"/>
            <a:chExt cx="3111206" cy="5177220"/>
          </a:xfrm>
        </p:grpSpPr>
        <p:grpSp>
          <p:nvGrpSpPr>
            <p:cNvPr id="3044" name="Google Shape;3044;p60">
              <a:extLst>
                <a:ext uri="{FF2B5EF4-FFF2-40B4-BE49-F238E27FC236}">
                  <a16:creationId xmlns:a16="http://schemas.microsoft.com/office/drawing/2014/main" id="{A8202118-C937-392F-E3BB-BE4EAE122FA7}"/>
                </a:ext>
              </a:extLst>
            </p:cNvPr>
            <p:cNvGrpSpPr/>
            <p:nvPr/>
          </p:nvGrpSpPr>
          <p:grpSpPr>
            <a:xfrm>
              <a:off x="6715775" y="-12062"/>
              <a:ext cx="2287528" cy="4662287"/>
              <a:chOff x="6715775" y="12"/>
              <a:chExt cx="2287528" cy="4662287"/>
            </a:xfrm>
          </p:grpSpPr>
          <p:sp>
            <p:nvSpPr>
              <p:cNvPr id="3045" name="Google Shape;3045;p60">
                <a:extLst>
                  <a:ext uri="{FF2B5EF4-FFF2-40B4-BE49-F238E27FC236}">
                    <a16:creationId xmlns:a16="http://schemas.microsoft.com/office/drawing/2014/main" id="{DDFC916D-D912-B983-3322-5C3F5FCA3CB6}"/>
                  </a:ext>
                </a:extLst>
              </p:cNvPr>
              <p:cNvSpPr/>
              <p:nvPr/>
            </p:nvSpPr>
            <p:spPr>
              <a:xfrm>
                <a:off x="7987982" y="12"/>
                <a:ext cx="1015321" cy="4662281"/>
              </a:xfrm>
              <a:custGeom>
                <a:avLst/>
                <a:gdLst/>
                <a:ahLst/>
                <a:cxnLst/>
                <a:rect l="l" t="t" r="r" b="b"/>
                <a:pathLst>
                  <a:path w="730" h="3383" extrusionOk="0">
                    <a:moveTo>
                      <a:pt x="729" y="3332"/>
                    </a:moveTo>
                    <a:lnTo>
                      <a:pt x="0" y="3382"/>
                    </a:lnTo>
                    <a:lnTo>
                      <a:pt x="22" y="2519"/>
                    </a:lnTo>
                    <a:lnTo>
                      <a:pt x="31" y="2161"/>
                    </a:lnTo>
                    <a:lnTo>
                      <a:pt x="31" y="2148"/>
                    </a:lnTo>
                    <a:lnTo>
                      <a:pt x="37" y="1906"/>
                    </a:lnTo>
                    <a:lnTo>
                      <a:pt x="38" y="1892"/>
                    </a:lnTo>
                    <a:lnTo>
                      <a:pt x="45" y="1589"/>
                    </a:lnTo>
                    <a:lnTo>
                      <a:pt x="46" y="1570"/>
                    </a:lnTo>
                    <a:lnTo>
                      <a:pt x="52" y="1306"/>
                    </a:lnTo>
                    <a:lnTo>
                      <a:pt x="53" y="1288"/>
                    </a:lnTo>
                    <a:lnTo>
                      <a:pt x="62" y="895"/>
                    </a:lnTo>
                    <a:lnTo>
                      <a:pt x="63" y="874"/>
                    </a:lnTo>
                    <a:lnTo>
                      <a:pt x="84" y="15"/>
                    </a:lnTo>
                    <a:lnTo>
                      <a:pt x="670" y="0"/>
                    </a:lnTo>
                    <a:lnTo>
                      <a:pt x="680" y="553"/>
                    </a:lnTo>
                    <a:lnTo>
                      <a:pt x="680" y="592"/>
                    </a:lnTo>
                    <a:lnTo>
                      <a:pt x="692" y="1257"/>
                    </a:lnTo>
                    <a:lnTo>
                      <a:pt x="693" y="1288"/>
                    </a:lnTo>
                    <a:lnTo>
                      <a:pt x="699" y="1618"/>
                    </a:lnTo>
                    <a:lnTo>
                      <a:pt x="699" y="1643"/>
                    </a:lnTo>
                    <a:lnTo>
                      <a:pt x="704" y="1897"/>
                    </a:lnTo>
                    <a:lnTo>
                      <a:pt x="729" y="3332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60">
                <a:extLst>
                  <a:ext uri="{FF2B5EF4-FFF2-40B4-BE49-F238E27FC236}">
                    <a16:creationId xmlns:a16="http://schemas.microsoft.com/office/drawing/2014/main" id="{1FBC4C86-4A16-F501-D3DE-A118F5BCCC71}"/>
                  </a:ext>
                </a:extLst>
              </p:cNvPr>
              <p:cNvSpPr/>
              <p:nvPr/>
            </p:nvSpPr>
            <p:spPr>
              <a:xfrm>
                <a:off x="7987982" y="2613815"/>
                <a:ext cx="1015321" cy="2048484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486" extrusionOk="0">
                    <a:moveTo>
                      <a:pt x="704" y="0"/>
                    </a:moveTo>
                    <a:lnTo>
                      <a:pt x="729" y="1435"/>
                    </a:lnTo>
                    <a:lnTo>
                      <a:pt x="0" y="1485"/>
                    </a:lnTo>
                    <a:lnTo>
                      <a:pt x="22" y="622"/>
                    </a:lnTo>
                    <a:cubicBezTo>
                      <a:pt x="219" y="530"/>
                      <a:pt x="437" y="398"/>
                      <a:pt x="563" y="226"/>
                    </a:cubicBezTo>
                    <a:lnTo>
                      <a:pt x="563" y="226"/>
                    </a:lnTo>
                    <a:cubicBezTo>
                      <a:pt x="601" y="173"/>
                      <a:pt x="637" y="118"/>
                      <a:pt x="670" y="62"/>
                    </a:cubicBezTo>
                    <a:cubicBezTo>
                      <a:pt x="682" y="41"/>
                      <a:pt x="693" y="21"/>
                      <a:pt x="704" y="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60">
                <a:extLst>
                  <a:ext uri="{FF2B5EF4-FFF2-40B4-BE49-F238E27FC236}">
                    <a16:creationId xmlns:a16="http://schemas.microsoft.com/office/drawing/2014/main" id="{63C60D67-3FE8-446E-8F1F-C66206EDC8C9}"/>
                  </a:ext>
                </a:extLst>
              </p:cNvPr>
              <p:cNvSpPr/>
              <p:nvPr/>
            </p:nvSpPr>
            <p:spPr>
              <a:xfrm>
                <a:off x="8030799" y="2230864"/>
                <a:ext cx="929693" cy="747671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4" extrusionOk="0">
                    <a:moveTo>
                      <a:pt x="668" y="25"/>
                    </a:moveTo>
                    <a:lnTo>
                      <a:pt x="668" y="25"/>
                    </a:lnTo>
                    <a:cubicBezTo>
                      <a:pt x="615" y="115"/>
                      <a:pt x="553" y="200"/>
                      <a:pt x="484" y="278"/>
                    </a:cubicBezTo>
                    <a:lnTo>
                      <a:pt x="484" y="278"/>
                    </a:lnTo>
                    <a:cubicBezTo>
                      <a:pt x="425" y="346"/>
                      <a:pt x="355" y="403"/>
                      <a:pt x="278" y="448"/>
                    </a:cubicBezTo>
                    <a:cubicBezTo>
                      <a:pt x="276" y="449"/>
                      <a:pt x="273" y="451"/>
                      <a:pt x="271" y="452"/>
                    </a:cubicBezTo>
                    <a:lnTo>
                      <a:pt x="271" y="452"/>
                    </a:lnTo>
                    <a:cubicBezTo>
                      <a:pt x="208" y="487"/>
                      <a:pt x="140" y="514"/>
                      <a:pt x="69" y="530"/>
                    </a:cubicBezTo>
                    <a:cubicBezTo>
                      <a:pt x="44" y="536"/>
                      <a:pt x="21" y="540"/>
                      <a:pt x="0" y="543"/>
                    </a:cubicBezTo>
                    <a:lnTo>
                      <a:pt x="0" y="530"/>
                    </a:lnTo>
                    <a:cubicBezTo>
                      <a:pt x="20" y="527"/>
                      <a:pt x="43" y="523"/>
                      <a:pt x="66" y="517"/>
                    </a:cubicBezTo>
                    <a:lnTo>
                      <a:pt x="66" y="517"/>
                    </a:lnTo>
                    <a:cubicBezTo>
                      <a:pt x="139" y="500"/>
                      <a:pt x="209" y="472"/>
                      <a:pt x="273" y="435"/>
                    </a:cubicBezTo>
                    <a:cubicBezTo>
                      <a:pt x="349" y="391"/>
                      <a:pt x="416" y="335"/>
                      <a:pt x="473" y="269"/>
                    </a:cubicBezTo>
                    <a:lnTo>
                      <a:pt x="473" y="269"/>
                    </a:lnTo>
                    <a:cubicBezTo>
                      <a:pt x="547" y="186"/>
                      <a:pt x="612" y="96"/>
                      <a:pt x="667" y="0"/>
                    </a:cubicBezTo>
                    <a:lnTo>
                      <a:pt x="668" y="25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60">
                <a:extLst>
                  <a:ext uri="{FF2B5EF4-FFF2-40B4-BE49-F238E27FC236}">
                    <a16:creationId xmlns:a16="http://schemas.microsoft.com/office/drawing/2014/main" id="{67FA6EEA-4FEC-6C77-0DA5-F043B1CB2DC2}"/>
                  </a:ext>
                </a:extLst>
              </p:cNvPr>
              <p:cNvSpPr/>
              <p:nvPr/>
            </p:nvSpPr>
            <p:spPr>
              <a:xfrm>
                <a:off x="8036913" y="1732418"/>
                <a:ext cx="911341" cy="8996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1" extrusionOk="0">
                    <a:moveTo>
                      <a:pt x="656" y="31"/>
                    </a:moveTo>
                    <a:cubicBezTo>
                      <a:pt x="594" y="170"/>
                      <a:pt x="508" y="333"/>
                      <a:pt x="399" y="461"/>
                    </a:cubicBezTo>
                    <a:cubicBezTo>
                      <a:pt x="338" y="532"/>
                      <a:pt x="270" y="584"/>
                      <a:pt x="197" y="615"/>
                    </a:cubicBezTo>
                    <a:lnTo>
                      <a:pt x="197" y="615"/>
                    </a:lnTo>
                    <a:cubicBezTo>
                      <a:pt x="144" y="638"/>
                      <a:pt x="88" y="650"/>
                      <a:pt x="30" y="650"/>
                    </a:cubicBezTo>
                    <a:lnTo>
                      <a:pt x="30" y="650"/>
                    </a:lnTo>
                    <a:lnTo>
                      <a:pt x="14" y="650"/>
                    </a:lnTo>
                    <a:cubicBezTo>
                      <a:pt x="10" y="650"/>
                      <a:pt x="5" y="650"/>
                      <a:pt x="0" y="649"/>
                    </a:cubicBezTo>
                    <a:lnTo>
                      <a:pt x="0" y="636"/>
                    </a:lnTo>
                    <a:cubicBezTo>
                      <a:pt x="5" y="636"/>
                      <a:pt x="10" y="636"/>
                      <a:pt x="15" y="636"/>
                    </a:cubicBezTo>
                    <a:cubicBezTo>
                      <a:pt x="111" y="640"/>
                      <a:pt x="254" y="610"/>
                      <a:pt x="388" y="453"/>
                    </a:cubicBezTo>
                    <a:cubicBezTo>
                      <a:pt x="504" y="317"/>
                      <a:pt x="594" y="143"/>
                      <a:pt x="655" y="0"/>
                    </a:cubicBezTo>
                    <a:lnTo>
                      <a:pt x="656" y="31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60">
                <a:extLst>
                  <a:ext uri="{FF2B5EF4-FFF2-40B4-BE49-F238E27FC236}">
                    <a16:creationId xmlns:a16="http://schemas.microsoft.com/office/drawing/2014/main" id="{104EEEFD-D177-EA64-8C2F-479A11A5B7C1}"/>
                  </a:ext>
                </a:extLst>
              </p:cNvPr>
              <p:cNvSpPr/>
              <p:nvPr/>
            </p:nvSpPr>
            <p:spPr>
              <a:xfrm>
                <a:off x="8061379" y="30407"/>
                <a:ext cx="703389" cy="176885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282" extrusionOk="0">
                    <a:moveTo>
                      <a:pt x="0" y="1281"/>
                    </a:moveTo>
                    <a:lnTo>
                      <a:pt x="0" y="1263"/>
                    </a:lnTo>
                    <a:lnTo>
                      <a:pt x="0" y="1263"/>
                    </a:lnTo>
                    <a:cubicBezTo>
                      <a:pt x="107" y="1177"/>
                      <a:pt x="197" y="1071"/>
                      <a:pt x="266" y="953"/>
                    </a:cubicBezTo>
                    <a:cubicBezTo>
                      <a:pt x="311" y="874"/>
                      <a:pt x="347" y="791"/>
                      <a:pt x="372" y="704"/>
                    </a:cubicBezTo>
                    <a:cubicBezTo>
                      <a:pt x="473" y="336"/>
                      <a:pt x="488" y="143"/>
                      <a:pt x="490" y="111"/>
                    </a:cubicBezTo>
                    <a:lnTo>
                      <a:pt x="220" y="17"/>
                    </a:lnTo>
                    <a:lnTo>
                      <a:pt x="220" y="17"/>
                    </a:lnTo>
                    <a:cubicBezTo>
                      <a:pt x="220" y="28"/>
                      <a:pt x="220" y="39"/>
                      <a:pt x="220" y="50"/>
                    </a:cubicBezTo>
                    <a:cubicBezTo>
                      <a:pt x="220" y="168"/>
                      <a:pt x="212" y="287"/>
                      <a:pt x="194" y="404"/>
                    </a:cubicBezTo>
                    <a:cubicBezTo>
                      <a:pt x="175" y="526"/>
                      <a:pt x="146" y="631"/>
                      <a:pt x="108" y="715"/>
                    </a:cubicBezTo>
                    <a:lnTo>
                      <a:pt x="108" y="715"/>
                    </a:lnTo>
                    <a:cubicBezTo>
                      <a:pt x="100" y="736"/>
                      <a:pt x="89" y="756"/>
                      <a:pt x="78" y="776"/>
                    </a:cubicBezTo>
                    <a:cubicBezTo>
                      <a:pt x="59" y="809"/>
                      <a:pt x="36" y="841"/>
                      <a:pt x="10" y="869"/>
                    </a:cubicBezTo>
                    <a:lnTo>
                      <a:pt x="11" y="849"/>
                    </a:lnTo>
                    <a:lnTo>
                      <a:pt x="11" y="849"/>
                    </a:lnTo>
                    <a:cubicBezTo>
                      <a:pt x="32" y="824"/>
                      <a:pt x="50" y="797"/>
                      <a:pt x="67" y="769"/>
                    </a:cubicBezTo>
                    <a:cubicBezTo>
                      <a:pt x="78" y="750"/>
                      <a:pt x="88" y="730"/>
                      <a:pt x="96" y="710"/>
                    </a:cubicBezTo>
                    <a:cubicBezTo>
                      <a:pt x="133" y="627"/>
                      <a:pt x="162" y="523"/>
                      <a:pt x="181" y="403"/>
                    </a:cubicBezTo>
                    <a:lnTo>
                      <a:pt x="181" y="403"/>
                    </a:lnTo>
                    <a:cubicBezTo>
                      <a:pt x="199" y="285"/>
                      <a:pt x="208" y="167"/>
                      <a:pt x="208" y="49"/>
                    </a:cubicBezTo>
                    <a:cubicBezTo>
                      <a:pt x="208" y="35"/>
                      <a:pt x="207" y="21"/>
                      <a:pt x="207" y="7"/>
                    </a:cubicBezTo>
                    <a:lnTo>
                      <a:pt x="207" y="7"/>
                    </a:lnTo>
                    <a:lnTo>
                      <a:pt x="207" y="7"/>
                    </a:lnTo>
                    <a:cubicBezTo>
                      <a:pt x="207" y="6"/>
                      <a:pt x="207" y="5"/>
                      <a:pt x="208" y="4"/>
                    </a:cubicBezTo>
                    <a:cubicBezTo>
                      <a:pt x="209" y="3"/>
                      <a:pt x="209" y="2"/>
                      <a:pt x="210" y="2"/>
                    </a:cubicBezTo>
                    <a:lnTo>
                      <a:pt x="210" y="2"/>
                    </a:ln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3" y="0"/>
                      <a:pt x="214" y="0"/>
                    </a:cubicBezTo>
                    <a:cubicBezTo>
                      <a:pt x="214" y="0"/>
                      <a:pt x="215" y="0"/>
                      <a:pt x="216" y="1"/>
                    </a:cubicBezTo>
                    <a:lnTo>
                      <a:pt x="500" y="101"/>
                    </a:lnTo>
                    <a:lnTo>
                      <a:pt x="500" y="101"/>
                    </a:lnTo>
                    <a:cubicBezTo>
                      <a:pt x="500" y="101"/>
                      <a:pt x="500" y="100"/>
                      <a:pt x="501" y="101"/>
                    </a:cubicBezTo>
                    <a:cubicBezTo>
                      <a:pt x="502" y="101"/>
                      <a:pt x="503" y="103"/>
                      <a:pt x="503" y="104"/>
                    </a:cubicBezTo>
                    <a:cubicBezTo>
                      <a:pt x="504" y="105"/>
                      <a:pt x="504" y="106"/>
                      <a:pt x="504" y="107"/>
                    </a:cubicBezTo>
                    <a:lnTo>
                      <a:pt x="504" y="107"/>
                    </a:lnTo>
                    <a:cubicBezTo>
                      <a:pt x="504" y="109"/>
                      <a:pt x="496" y="304"/>
                      <a:pt x="385" y="708"/>
                    </a:cubicBezTo>
                    <a:lnTo>
                      <a:pt x="385" y="708"/>
                    </a:lnTo>
                    <a:cubicBezTo>
                      <a:pt x="360" y="796"/>
                      <a:pt x="324" y="880"/>
                      <a:pt x="278" y="960"/>
                    </a:cubicBezTo>
                    <a:cubicBezTo>
                      <a:pt x="207" y="1083"/>
                      <a:pt x="113" y="1193"/>
                      <a:pt x="0" y="1281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60">
                <a:extLst>
                  <a:ext uri="{FF2B5EF4-FFF2-40B4-BE49-F238E27FC236}">
                    <a16:creationId xmlns:a16="http://schemas.microsoft.com/office/drawing/2014/main" id="{5355ACF6-639C-E490-41AD-17D410D94E98}"/>
                  </a:ext>
                </a:extLst>
              </p:cNvPr>
              <p:cNvSpPr/>
              <p:nvPr/>
            </p:nvSpPr>
            <p:spPr>
              <a:xfrm>
                <a:off x="8049146" y="759840"/>
                <a:ext cx="880765" cy="142847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037" extrusionOk="0">
                    <a:moveTo>
                      <a:pt x="635" y="39"/>
                    </a:moveTo>
                    <a:cubicBezTo>
                      <a:pt x="584" y="190"/>
                      <a:pt x="500" y="401"/>
                      <a:pt x="385" y="582"/>
                    </a:cubicBezTo>
                    <a:cubicBezTo>
                      <a:pt x="253" y="788"/>
                      <a:pt x="95" y="948"/>
                      <a:pt x="0" y="1036"/>
                    </a:cubicBezTo>
                    <a:lnTo>
                      <a:pt x="1" y="1018"/>
                    </a:lnTo>
                    <a:cubicBezTo>
                      <a:pt x="96" y="929"/>
                      <a:pt x="247" y="773"/>
                      <a:pt x="373" y="574"/>
                    </a:cubicBezTo>
                    <a:cubicBezTo>
                      <a:pt x="497" y="381"/>
                      <a:pt x="585" y="151"/>
                      <a:pt x="635" y="0"/>
                    </a:cubicBezTo>
                    <a:lnTo>
                      <a:pt x="635" y="39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60">
                <a:extLst>
                  <a:ext uri="{FF2B5EF4-FFF2-40B4-BE49-F238E27FC236}">
                    <a16:creationId xmlns:a16="http://schemas.microsoft.com/office/drawing/2014/main" id="{AD5B11D3-F909-805E-6BEA-3EC0BD35D252}"/>
                  </a:ext>
                </a:extLst>
              </p:cNvPr>
              <p:cNvSpPr/>
              <p:nvPr/>
            </p:nvSpPr>
            <p:spPr>
              <a:xfrm>
                <a:off x="6715775" y="1531822"/>
                <a:ext cx="1449568" cy="73550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35" extrusionOk="0">
                    <a:moveTo>
                      <a:pt x="1016" y="534"/>
                    </a:moveTo>
                    <a:lnTo>
                      <a:pt x="14" y="92"/>
                    </a:lnTo>
                    <a:cubicBezTo>
                      <a:pt x="14" y="92"/>
                      <a:pt x="0" y="0"/>
                      <a:pt x="60" y="0"/>
                    </a:cubicBezTo>
                    <a:lnTo>
                      <a:pt x="1043" y="267"/>
                    </a:lnTo>
                    <a:lnTo>
                      <a:pt x="1016" y="534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2" name="Google Shape;3052;p60">
              <a:extLst>
                <a:ext uri="{FF2B5EF4-FFF2-40B4-BE49-F238E27FC236}">
                  <a16:creationId xmlns:a16="http://schemas.microsoft.com/office/drawing/2014/main" id="{791821A0-6716-0099-A841-31F38BF47129}"/>
                </a:ext>
              </a:extLst>
            </p:cNvPr>
            <p:cNvGrpSpPr/>
            <p:nvPr/>
          </p:nvGrpSpPr>
          <p:grpSpPr>
            <a:xfrm>
              <a:off x="6966548" y="717371"/>
              <a:ext cx="880760" cy="1167091"/>
              <a:chOff x="6966548" y="729445"/>
              <a:chExt cx="880760" cy="1167091"/>
            </a:xfrm>
          </p:grpSpPr>
          <p:sp>
            <p:nvSpPr>
              <p:cNvPr id="3053" name="Google Shape;3053;p60">
                <a:extLst>
                  <a:ext uri="{FF2B5EF4-FFF2-40B4-BE49-F238E27FC236}">
                    <a16:creationId xmlns:a16="http://schemas.microsoft.com/office/drawing/2014/main" id="{5BBF038C-E2B4-9078-5396-C6FBA42D21EE}"/>
                  </a:ext>
                </a:extLst>
              </p:cNvPr>
              <p:cNvSpPr/>
              <p:nvPr/>
            </p:nvSpPr>
            <p:spPr>
              <a:xfrm>
                <a:off x="7578186" y="1489274"/>
                <a:ext cx="269122" cy="4072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96" extrusionOk="0">
                    <a:moveTo>
                      <a:pt x="44" y="26"/>
                    </a:moveTo>
                    <a:cubicBezTo>
                      <a:pt x="44" y="26"/>
                      <a:pt x="182" y="118"/>
                      <a:pt x="185" y="161"/>
                    </a:cubicBezTo>
                    <a:cubicBezTo>
                      <a:pt x="189" y="203"/>
                      <a:pt x="156" y="212"/>
                      <a:pt x="156" y="212"/>
                    </a:cubicBezTo>
                    <a:cubicBezTo>
                      <a:pt x="156" y="212"/>
                      <a:pt x="193" y="248"/>
                      <a:pt x="154" y="272"/>
                    </a:cubicBezTo>
                    <a:cubicBezTo>
                      <a:pt x="116" y="295"/>
                      <a:pt x="81" y="203"/>
                      <a:pt x="81" y="203"/>
                    </a:cubicBezTo>
                    <a:cubicBezTo>
                      <a:pt x="81" y="203"/>
                      <a:pt x="62" y="219"/>
                      <a:pt x="41" y="184"/>
                    </a:cubicBezTo>
                    <a:cubicBezTo>
                      <a:pt x="20" y="148"/>
                      <a:pt x="0" y="38"/>
                      <a:pt x="0" y="38"/>
                    </a:cubicBezTo>
                    <a:cubicBezTo>
                      <a:pt x="0" y="38"/>
                      <a:pt x="8" y="0"/>
                      <a:pt x="44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60">
                <a:extLst>
                  <a:ext uri="{FF2B5EF4-FFF2-40B4-BE49-F238E27FC236}">
                    <a16:creationId xmlns:a16="http://schemas.microsoft.com/office/drawing/2014/main" id="{CFB13B4D-71AC-E8B1-4C0F-BAC4DE7F27F6}"/>
                  </a:ext>
                </a:extLst>
              </p:cNvPr>
              <p:cNvSpPr/>
              <p:nvPr/>
            </p:nvSpPr>
            <p:spPr>
              <a:xfrm>
                <a:off x="7645465" y="1592608"/>
                <a:ext cx="152908" cy="19451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41" extrusionOk="0">
                    <a:moveTo>
                      <a:pt x="104" y="140"/>
                    </a:moveTo>
                    <a:lnTo>
                      <a:pt x="104" y="140"/>
                    </a:lnTo>
                    <a:lnTo>
                      <a:pt x="104" y="140"/>
                    </a:lnTo>
                    <a:cubicBezTo>
                      <a:pt x="103" y="140"/>
                      <a:pt x="102" y="139"/>
                      <a:pt x="101" y="139"/>
                    </a:cubicBezTo>
                    <a:cubicBezTo>
                      <a:pt x="100" y="138"/>
                      <a:pt x="100" y="138"/>
                      <a:pt x="99" y="138"/>
                    </a:cubicBezTo>
                    <a:cubicBezTo>
                      <a:pt x="96" y="135"/>
                      <a:pt x="29" y="58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lnTo>
                      <a:pt x="3" y="1"/>
                    </a:ln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1" y="2"/>
                      <a:pt x="12" y="3"/>
                    </a:cubicBezTo>
                    <a:cubicBezTo>
                      <a:pt x="39" y="50"/>
                      <a:pt x="108" y="129"/>
                      <a:pt x="108" y="129"/>
                    </a:cubicBezTo>
                    <a:lnTo>
                      <a:pt x="108" y="129"/>
                    </a:ln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0" y="131"/>
                      <a:pt x="110" y="133"/>
                      <a:pt x="110" y="134"/>
                    </a:cubicBezTo>
                    <a:cubicBezTo>
                      <a:pt x="110" y="135"/>
                      <a:pt x="110" y="136"/>
                      <a:pt x="109" y="137"/>
                    </a:cubicBezTo>
                    <a:cubicBezTo>
                      <a:pt x="108" y="138"/>
                      <a:pt x="108" y="138"/>
                      <a:pt x="107" y="139"/>
                    </a:cubicBezTo>
                    <a:cubicBezTo>
                      <a:pt x="106" y="139"/>
                      <a:pt x="105" y="140"/>
                      <a:pt x="103" y="140"/>
                    </a:cubicBezTo>
                    <a:lnTo>
                      <a:pt x="104" y="14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60">
                <a:extLst>
                  <a:ext uri="{FF2B5EF4-FFF2-40B4-BE49-F238E27FC236}">
                    <a16:creationId xmlns:a16="http://schemas.microsoft.com/office/drawing/2014/main" id="{F446C13F-DFAD-5C64-83FD-0970B6D769FA}"/>
                  </a:ext>
                </a:extLst>
              </p:cNvPr>
              <p:cNvSpPr/>
              <p:nvPr/>
            </p:nvSpPr>
            <p:spPr>
              <a:xfrm>
                <a:off x="7645465" y="1683789"/>
                <a:ext cx="48931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61" extrusionOk="0">
                    <a:moveTo>
                      <a:pt x="28" y="60"/>
                    </a:moveTo>
                    <a:lnTo>
                      <a:pt x="28" y="60"/>
                    </a:lnTo>
                    <a:lnTo>
                      <a:pt x="28" y="60"/>
                    </a:lnTo>
                    <a:cubicBezTo>
                      <a:pt x="27" y="60"/>
                      <a:pt x="26" y="59"/>
                      <a:pt x="25" y="59"/>
                    </a:cubicBezTo>
                    <a:cubicBezTo>
                      <a:pt x="24" y="58"/>
                      <a:pt x="23" y="58"/>
                      <a:pt x="23" y="57"/>
                    </a:cubicBezTo>
                    <a:cubicBezTo>
                      <a:pt x="23" y="57"/>
                      <a:pt x="22" y="57"/>
                      <a:pt x="22" y="56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2"/>
                      <a:pt x="12" y="2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34" y="51"/>
                    </a:lnTo>
                    <a:lnTo>
                      <a:pt x="34" y="51"/>
                    </a:lnTo>
                    <a:cubicBezTo>
                      <a:pt x="35" y="52"/>
                      <a:pt x="35" y="53"/>
                      <a:pt x="35" y="54"/>
                    </a:cubicBezTo>
                    <a:cubicBezTo>
                      <a:pt x="35" y="55"/>
                      <a:pt x="35" y="56"/>
                      <a:pt x="34" y="57"/>
                    </a:cubicBezTo>
                    <a:cubicBezTo>
                      <a:pt x="34" y="58"/>
                      <a:pt x="33" y="58"/>
                      <a:pt x="32" y="59"/>
                    </a:cubicBezTo>
                    <a:cubicBezTo>
                      <a:pt x="31" y="59"/>
                      <a:pt x="31" y="60"/>
                      <a:pt x="31" y="60"/>
                    </a:cubicBezTo>
                    <a:lnTo>
                      <a:pt x="31" y="60"/>
                    </a:lnTo>
                    <a:cubicBezTo>
                      <a:pt x="30" y="60"/>
                      <a:pt x="30" y="60"/>
                      <a:pt x="29" y="60"/>
                    </a:cubicBezTo>
                    <a:lnTo>
                      <a:pt x="28" y="6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60">
                <a:extLst>
                  <a:ext uri="{FF2B5EF4-FFF2-40B4-BE49-F238E27FC236}">
                    <a16:creationId xmlns:a16="http://schemas.microsoft.com/office/drawing/2014/main" id="{0AF45B31-A87F-A5EF-3FD9-D6033EBF5D67}"/>
                  </a:ext>
                </a:extLst>
              </p:cNvPr>
              <p:cNvSpPr/>
              <p:nvPr/>
            </p:nvSpPr>
            <p:spPr>
              <a:xfrm>
                <a:off x="7449740" y="1452802"/>
                <a:ext cx="238537" cy="17627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9" extrusionOk="0">
                    <a:moveTo>
                      <a:pt x="59" y="84"/>
                    </a:moveTo>
                    <a:cubicBezTo>
                      <a:pt x="59" y="84"/>
                      <a:pt x="100" y="128"/>
                      <a:pt x="136" y="99"/>
                    </a:cubicBezTo>
                    <a:cubicBezTo>
                      <a:pt x="173" y="70"/>
                      <a:pt x="118" y="0"/>
                      <a:pt x="118" y="0"/>
                    </a:cubicBezTo>
                    <a:cubicBezTo>
                      <a:pt x="118" y="0"/>
                      <a:pt x="0" y="16"/>
                      <a:pt x="59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60">
                <a:extLst>
                  <a:ext uri="{FF2B5EF4-FFF2-40B4-BE49-F238E27FC236}">
                    <a16:creationId xmlns:a16="http://schemas.microsoft.com/office/drawing/2014/main" id="{96229708-4C59-10E1-A559-661860E8D50B}"/>
                  </a:ext>
                </a:extLst>
              </p:cNvPr>
              <p:cNvSpPr/>
              <p:nvPr/>
            </p:nvSpPr>
            <p:spPr>
              <a:xfrm>
                <a:off x="6966548" y="820626"/>
                <a:ext cx="746202" cy="86316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24" extrusionOk="0">
                    <a:moveTo>
                      <a:pt x="305" y="107"/>
                    </a:moveTo>
                    <a:cubicBezTo>
                      <a:pt x="305" y="107"/>
                      <a:pt x="370" y="188"/>
                      <a:pt x="432" y="268"/>
                    </a:cubicBezTo>
                    <a:cubicBezTo>
                      <a:pt x="493" y="346"/>
                      <a:pt x="536" y="491"/>
                      <a:pt x="512" y="514"/>
                    </a:cubicBezTo>
                    <a:cubicBezTo>
                      <a:pt x="489" y="536"/>
                      <a:pt x="458" y="520"/>
                      <a:pt x="458" y="520"/>
                    </a:cubicBezTo>
                    <a:cubicBezTo>
                      <a:pt x="458" y="520"/>
                      <a:pt x="469" y="560"/>
                      <a:pt x="438" y="577"/>
                    </a:cubicBezTo>
                    <a:cubicBezTo>
                      <a:pt x="350" y="623"/>
                      <a:pt x="74" y="539"/>
                      <a:pt x="93" y="281"/>
                    </a:cubicBezTo>
                    <a:cubicBezTo>
                      <a:pt x="93" y="281"/>
                      <a:pt x="0" y="1"/>
                      <a:pt x="256" y="0"/>
                    </a:cubicBezTo>
                    <a:lnTo>
                      <a:pt x="305" y="107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60">
                <a:extLst>
                  <a:ext uri="{FF2B5EF4-FFF2-40B4-BE49-F238E27FC236}">
                    <a16:creationId xmlns:a16="http://schemas.microsoft.com/office/drawing/2014/main" id="{03694043-392A-BAE1-70C7-DC93B5BDF710}"/>
                  </a:ext>
                </a:extLst>
              </p:cNvPr>
              <p:cNvSpPr/>
              <p:nvPr/>
            </p:nvSpPr>
            <p:spPr>
              <a:xfrm>
                <a:off x="7137807" y="838860"/>
                <a:ext cx="238538" cy="303929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22" extrusionOk="0">
                    <a:moveTo>
                      <a:pt x="128" y="0"/>
                    </a:moveTo>
                    <a:cubicBezTo>
                      <a:pt x="128" y="0"/>
                      <a:pt x="56" y="4"/>
                      <a:pt x="30" y="50"/>
                    </a:cubicBezTo>
                    <a:cubicBezTo>
                      <a:pt x="4" y="95"/>
                      <a:pt x="0" y="184"/>
                      <a:pt x="55" y="207"/>
                    </a:cubicBezTo>
                    <a:cubicBezTo>
                      <a:pt x="91" y="221"/>
                      <a:pt x="146" y="206"/>
                      <a:pt x="156" y="160"/>
                    </a:cubicBezTo>
                    <a:cubicBezTo>
                      <a:pt x="167" y="113"/>
                      <a:pt x="171" y="89"/>
                      <a:pt x="171" y="89"/>
                    </a:cubicBezTo>
                    <a:cubicBezTo>
                      <a:pt x="171" y="89"/>
                      <a:pt x="141" y="61"/>
                      <a:pt x="128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60">
                <a:extLst>
                  <a:ext uri="{FF2B5EF4-FFF2-40B4-BE49-F238E27FC236}">
                    <a16:creationId xmlns:a16="http://schemas.microsoft.com/office/drawing/2014/main" id="{A0A52202-A6B6-CEB4-4581-1A4743B198D4}"/>
                  </a:ext>
                </a:extLst>
              </p:cNvPr>
              <p:cNvSpPr/>
              <p:nvPr/>
            </p:nvSpPr>
            <p:spPr>
              <a:xfrm>
                <a:off x="7290715" y="729445"/>
                <a:ext cx="470956" cy="267461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93" extrusionOk="0">
                    <a:moveTo>
                      <a:pt x="38" y="133"/>
                    </a:moveTo>
                    <a:cubicBezTo>
                      <a:pt x="45" y="145"/>
                      <a:pt x="38" y="153"/>
                      <a:pt x="59" y="172"/>
                    </a:cubicBezTo>
                    <a:cubicBezTo>
                      <a:pt x="59" y="172"/>
                      <a:pt x="152" y="160"/>
                      <a:pt x="211" y="149"/>
                    </a:cubicBezTo>
                    <a:cubicBezTo>
                      <a:pt x="271" y="137"/>
                      <a:pt x="270" y="180"/>
                      <a:pt x="282" y="190"/>
                    </a:cubicBezTo>
                    <a:lnTo>
                      <a:pt x="282" y="190"/>
                    </a:lnTo>
                    <a:lnTo>
                      <a:pt x="282" y="190"/>
                    </a:lnTo>
                    <a:cubicBezTo>
                      <a:pt x="285" y="191"/>
                      <a:pt x="287" y="192"/>
                      <a:pt x="289" y="192"/>
                    </a:cubicBezTo>
                    <a:cubicBezTo>
                      <a:pt x="292" y="192"/>
                      <a:pt x="295" y="191"/>
                      <a:pt x="297" y="190"/>
                    </a:cubicBezTo>
                    <a:cubicBezTo>
                      <a:pt x="297" y="189"/>
                      <a:pt x="298" y="189"/>
                      <a:pt x="298" y="189"/>
                    </a:cubicBezTo>
                    <a:cubicBezTo>
                      <a:pt x="315" y="181"/>
                      <a:pt x="338" y="152"/>
                      <a:pt x="316" y="97"/>
                    </a:cubicBezTo>
                    <a:lnTo>
                      <a:pt x="316" y="97"/>
                    </a:lnTo>
                    <a:cubicBezTo>
                      <a:pt x="314" y="91"/>
                      <a:pt x="311" y="85"/>
                      <a:pt x="308" y="80"/>
                    </a:cubicBezTo>
                    <a:cubicBezTo>
                      <a:pt x="296" y="59"/>
                      <a:pt x="278" y="42"/>
                      <a:pt x="257" y="29"/>
                    </a:cubicBezTo>
                    <a:cubicBezTo>
                      <a:pt x="250" y="25"/>
                      <a:pt x="242" y="21"/>
                      <a:pt x="234" y="19"/>
                    </a:cubicBezTo>
                    <a:cubicBezTo>
                      <a:pt x="182" y="0"/>
                      <a:pt x="110" y="6"/>
                      <a:pt x="21" y="62"/>
                    </a:cubicBezTo>
                    <a:cubicBezTo>
                      <a:pt x="21" y="62"/>
                      <a:pt x="0" y="96"/>
                      <a:pt x="27" y="120"/>
                    </a:cubicBezTo>
                    <a:lnTo>
                      <a:pt x="27" y="120"/>
                    </a:lnTo>
                    <a:cubicBezTo>
                      <a:pt x="32" y="124"/>
                      <a:pt x="35" y="128"/>
                      <a:pt x="38" y="13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60">
                <a:extLst>
                  <a:ext uri="{FF2B5EF4-FFF2-40B4-BE49-F238E27FC236}">
                    <a16:creationId xmlns:a16="http://schemas.microsoft.com/office/drawing/2014/main" id="{503862E5-FD7F-B3BC-C056-3820CD802CF7}"/>
                  </a:ext>
                </a:extLst>
              </p:cNvPr>
              <p:cNvSpPr/>
              <p:nvPr/>
            </p:nvSpPr>
            <p:spPr>
              <a:xfrm>
                <a:off x="7345764" y="765917"/>
                <a:ext cx="354750" cy="23098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66" extrusionOk="0">
                    <a:moveTo>
                      <a:pt x="21" y="147"/>
                    </a:moveTo>
                    <a:cubicBezTo>
                      <a:pt x="21" y="147"/>
                      <a:pt x="114" y="135"/>
                      <a:pt x="173" y="124"/>
                    </a:cubicBezTo>
                    <a:cubicBezTo>
                      <a:pt x="233" y="112"/>
                      <a:pt x="232" y="155"/>
                      <a:pt x="244" y="165"/>
                    </a:cubicBezTo>
                    <a:lnTo>
                      <a:pt x="254" y="164"/>
                    </a:lnTo>
                    <a:cubicBezTo>
                      <a:pt x="203" y="0"/>
                      <a:pt x="1" y="105"/>
                      <a:pt x="1" y="105"/>
                    </a:cubicBezTo>
                    <a:lnTo>
                      <a:pt x="0" y="108"/>
                    </a:lnTo>
                    <a:cubicBezTo>
                      <a:pt x="7" y="120"/>
                      <a:pt x="0" y="128"/>
                      <a:pt x="21" y="14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60">
                <a:extLst>
                  <a:ext uri="{FF2B5EF4-FFF2-40B4-BE49-F238E27FC236}">
                    <a16:creationId xmlns:a16="http://schemas.microsoft.com/office/drawing/2014/main" id="{1C0E0695-FBE9-63EE-04FA-AE679D697290}"/>
                  </a:ext>
                </a:extLst>
              </p:cNvPr>
              <p:cNvSpPr/>
              <p:nvPr/>
            </p:nvSpPr>
            <p:spPr>
              <a:xfrm>
                <a:off x="7517023" y="759840"/>
                <a:ext cx="244654" cy="23706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2" extrusionOk="0">
                    <a:moveTo>
                      <a:pt x="112" y="106"/>
                    </a:moveTo>
                    <a:lnTo>
                      <a:pt x="112" y="106"/>
                    </a:lnTo>
                    <a:cubicBezTo>
                      <a:pt x="119" y="111"/>
                      <a:pt x="126" y="117"/>
                      <a:pt x="130" y="125"/>
                    </a:cubicBezTo>
                    <a:cubicBezTo>
                      <a:pt x="135" y="134"/>
                      <a:pt x="138" y="144"/>
                      <a:pt x="138" y="154"/>
                    </a:cubicBezTo>
                    <a:cubicBezTo>
                      <a:pt x="138" y="160"/>
                      <a:pt x="137" y="165"/>
                      <a:pt x="136" y="171"/>
                    </a:cubicBezTo>
                    <a:cubicBezTo>
                      <a:pt x="153" y="163"/>
                      <a:pt x="176" y="133"/>
                      <a:pt x="154" y="78"/>
                    </a:cubicBezTo>
                    <a:lnTo>
                      <a:pt x="154" y="78"/>
                    </a:lnTo>
                    <a:cubicBezTo>
                      <a:pt x="152" y="72"/>
                      <a:pt x="149" y="67"/>
                      <a:pt x="146" y="61"/>
                    </a:cubicBezTo>
                    <a:cubicBezTo>
                      <a:pt x="134" y="40"/>
                      <a:pt x="116" y="23"/>
                      <a:pt x="95" y="11"/>
                    </a:cubicBezTo>
                    <a:cubicBezTo>
                      <a:pt x="88" y="6"/>
                      <a:pt x="80" y="3"/>
                      <a:pt x="72" y="0"/>
                    </a:cubicBezTo>
                    <a:cubicBezTo>
                      <a:pt x="0" y="22"/>
                      <a:pt x="75" y="82"/>
                      <a:pt x="112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60">
                <a:extLst>
                  <a:ext uri="{FF2B5EF4-FFF2-40B4-BE49-F238E27FC236}">
                    <a16:creationId xmlns:a16="http://schemas.microsoft.com/office/drawing/2014/main" id="{EB5EFC1A-A74C-5A8A-D502-6057FED938AD}"/>
                  </a:ext>
                </a:extLst>
              </p:cNvPr>
              <p:cNvSpPr/>
              <p:nvPr/>
            </p:nvSpPr>
            <p:spPr>
              <a:xfrm>
                <a:off x="7333531" y="826703"/>
                <a:ext cx="373096" cy="17627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28" extrusionOk="0">
                    <a:moveTo>
                      <a:pt x="260" y="127"/>
                    </a:moveTo>
                    <a:lnTo>
                      <a:pt x="260" y="127"/>
                    </a:lnTo>
                    <a:cubicBezTo>
                      <a:pt x="259" y="127"/>
                      <a:pt x="258" y="126"/>
                      <a:pt x="257" y="126"/>
                    </a:cubicBezTo>
                    <a:cubicBezTo>
                      <a:pt x="256" y="125"/>
                      <a:pt x="256" y="125"/>
                      <a:pt x="255" y="124"/>
                    </a:cubicBezTo>
                    <a:cubicBezTo>
                      <a:pt x="254" y="122"/>
                      <a:pt x="254" y="123"/>
                      <a:pt x="254" y="123"/>
                    </a:cubicBezTo>
                    <a:cubicBezTo>
                      <a:pt x="242" y="84"/>
                      <a:pt x="220" y="58"/>
                      <a:pt x="189" y="45"/>
                    </a:cubicBezTo>
                    <a:cubicBezTo>
                      <a:pt x="115" y="14"/>
                      <a:pt x="11" y="68"/>
                      <a:pt x="10" y="68"/>
                    </a:cubicBezTo>
                    <a:lnTo>
                      <a:pt x="10" y="68"/>
                    </a:ln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4" y="69"/>
                      <a:pt x="3" y="68"/>
                    </a:cubicBezTo>
                    <a:cubicBezTo>
                      <a:pt x="2" y="67"/>
                      <a:pt x="2" y="67"/>
                      <a:pt x="1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0" y="61"/>
                      <a:pt x="0" y="60"/>
                      <a:pt x="1" y="59"/>
                    </a:cubicBezTo>
                    <a:cubicBezTo>
                      <a:pt x="2" y="58"/>
                      <a:pt x="2" y="57"/>
                      <a:pt x="3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8" y="54"/>
                      <a:pt x="114" y="0"/>
                      <a:pt x="194" y="33"/>
                    </a:cubicBezTo>
                    <a:cubicBezTo>
                      <a:pt x="229" y="47"/>
                      <a:pt x="253" y="76"/>
                      <a:pt x="267" y="119"/>
                    </a:cubicBezTo>
                    <a:lnTo>
                      <a:pt x="267" y="119"/>
                    </a:lnTo>
                    <a:cubicBezTo>
                      <a:pt x="267" y="119"/>
                      <a:pt x="267" y="120"/>
                      <a:pt x="267" y="121"/>
                    </a:cubicBezTo>
                    <a:cubicBezTo>
                      <a:pt x="267" y="122"/>
                      <a:pt x="267" y="123"/>
                      <a:pt x="266" y="124"/>
                    </a:cubicBezTo>
                    <a:cubicBezTo>
                      <a:pt x="265" y="125"/>
                      <a:pt x="265" y="126"/>
                      <a:pt x="264" y="126"/>
                    </a:cubicBezTo>
                    <a:cubicBezTo>
                      <a:pt x="263" y="126"/>
                      <a:pt x="263" y="127"/>
                      <a:pt x="262" y="127"/>
                    </a:cubicBezTo>
                    <a:lnTo>
                      <a:pt x="262" y="127"/>
                    </a:lnTo>
                    <a:cubicBezTo>
                      <a:pt x="262" y="127"/>
                      <a:pt x="261" y="127"/>
                      <a:pt x="260" y="1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60">
                <a:extLst>
                  <a:ext uri="{FF2B5EF4-FFF2-40B4-BE49-F238E27FC236}">
                    <a16:creationId xmlns:a16="http://schemas.microsoft.com/office/drawing/2014/main" id="{9AC1C50C-4489-4326-A0C1-8D92AFFE0053}"/>
                  </a:ext>
                </a:extLst>
              </p:cNvPr>
              <p:cNvSpPr/>
              <p:nvPr/>
            </p:nvSpPr>
            <p:spPr>
              <a:xfrm>
                <a:off x="7449740" y="759840"/>
                <a:ext cx="30580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6" y="18"/>
                    </a:moveTo>
                    <a:lnTo>
                      <a:pt x="6" y="18"/>
                    </a:lnTo>
                    <a:cubicBezTo>
                      <a:pt x="5" y="18"/>
                      <a:pt x="4" y="17"/>
                      <a:pt x="3" y="17"/>
                    </a:cubicBezTo>
                    <a:cubicBezTo>
                      <a:pt x="2" y="16"/>
                      <a:pt x="2" y="15"/>
                      <a:pt x="1" y="14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2" y="6"/>
                    </a:cubicBezTo>
                    <a:lnTo>
                      <a:pt x="2" y="6"/>
                    </a:lnTo>
                    <a:cubicBezTo>
                      <a:pt x="4" y="5"/>
                      <a:pt x="5" y="3"/>
                      <a:pt x="6" y="3"/>
                    </a:cubicBezTo>
                    <a:cubicBezTo>
                      <a:pt x="10" y="0"/>
                      <a:pt x="14" y="0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lnTo>
                      <a:pt x="19" y="13"/>
                    </a:lnTo>
                    <a:lnTo>
                      <a:pt x="19" y="13"/>
                    </a:lnTo>
                    <a:lnTo>
                      <a:pt x="19" y="13"/>
                    </a:lnTo>
                    <a:cubicBezTo>
                      <a:pt x="17" y="13"/>
                      <a:pt x="14" y="13"/>
                      <a:pt x="12" y="15"/>
                    </a:cubicBezTo>
                    <a:cubicBezTo>
                      <a:pt x="12" y="15"/>
                      <a:pt x="11" y="16"/>
                      <a:pt x="10" y="16"/>
                    </a:cubicBezTo>
                    <a:lnTo>
                      <a:pt x="10" y="16"/>
                    </a:lnTo>
                    <a:lnTo>
                      <a:pt x="9" y="17"/>
                    </a:lnTo>
                    <a:cubicBezTo>
                      <a:pt x="8" y="17"/>
                      <a:pt x="7" y="18"/>
                      <a:pt x="6" y="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60">
                <a:extLst>
                  <a:ext uri="{FF2B5EF4-FFF2-40B4-BE49-F238E27FC236}">
                    <a16:creationId xmlns:a16="http://schemas.microsoft.com/office/drawing/2014/main" id="{7B282D49-C3DD-DA67-391D-2A34C5652030}"/>
                  </a:ext>
                </a:extLst>
              </p:cNvPr>
              <p:cNvSpPr/>
              <p:nvPr/>
            </p:nvSpPr>
            <p:spPr>
              <a:xfrm>
                <a:off x="7223436" y="917884"/>
                <a:ext cx="79511" cy="91176"/>
              </a:xfrm>
              <a:custGeom>
                <a:avLst/>
                <a:gdLst/>
                <a:ahLst/>
                <a:cxnLst/>
                <a:rect l="l" t="t" r="r" b="b"/>
                <a:pathLst>
                  <a:path w="58" h="65" extrusionOk="0">
                    <a:moveTo>
                      <a:pt x="0" y="35"/>
                    </a:moveTo>
                    <a:cubicBezTo>
                      <a:pt x="3" y="56"/>
                      <a:pt x="17" y="64"/>
                      <a:pt x="32" y="62"/>
                    </a:cubicBezTo>
                    <a:lnTo>
                      <a:pt x="32" y="62"/>
                    </a:lnTo>
                    <a:cubicBezTo>
                      <a:pt x="35" y="61"/>
                      <a:pt x="37" y="61"/>
                      <a:pt x="39" y="60"/>
                    </a:cubicBezTo>
                    <a:lnTo>
                      <a:pt x="39" y="60"/>
                    </a:lnTo>
                    <a:cubicBezTo>
                      <a:pt x="41" y="60"/>
                      <a:pt x="43" y="58"/>
                      <a:pt x="44" y="58"/>
                    </a:cubicBezTo>
                    <a:cubicBezTo>
                      <a:pt x="48" y="55"/>
                      <a:pt x="51" y="53"/>
                      <a:pt x="53" y="49"/>
                    </a:cubicBezTo>
                    <a:cubicBezTo>
                      <a:pt x="54" y="47"/>
                      <a:pt x="54" y="46"/>
                      <a:pt x="55" y="45"/>
                    </a:cubicBezTo>
                    <a:lnTo>
                      <a:pt x="55" y="45"/>
                    </a:lnTo>
                    <a:cubicBezTo>
                      <a:pt x="56" y="41"/>
                      <a:pt x="57" y="37"/>
                      <a:pt x="57" y="34"/>
                    </a:cubicBezTo>
                    <a:cubicBezTo>
                      <a:pt x="57" y="32"/>
                      <a:pt x="57" y="29"/>
                      <a:pt x="56" y="27"/>
                    </a:cubicBezTo>
                    <a:cubicBezTo>
                      <a:pt x="54" y="10"/>
                      <a:pt x="44" y="1"/>
                      <a:pt x="31" y="1"/>
                    </a:cubicBezTo>
                    <a:lnTo>
                      <a:pt x="31" y="1"/>
                    </a:lnTo>
                    <a:cubicBezTo>
                      <a:pt x="30" y="0"/>
                      <a:pt x="29" y="0"/>
                      <a:pt x="28" y="0"/>
                    </a:cubicBezTo>
                    <a:cubicBezTo>
                      <a:pt x="27" y="0"/>
                      <a:pt x="25" y="0"/>
                      <a:pt x="24" y="1"/>
                    </a:cubicBezTo>
                    <a:lnTo>
                      <a:pt x="24" y="1"/>
                    </a:lnTo>
                    <a:cubicBezTo>
                      <a:pt x="20" y="1"/>
                      <a:pt x="16" y="2"/>
                      <a:pt x="13" y="4"/>
                    </a:cubicBezTo>
                    <a:cubicBezTo>
                      <a:pt x="9" y="6"/>
                      <a:pt x="6" y="10"/>
                      <a:pt x="3" y="14"/>
                    </a:cubicBezTo>
                    <a:cubicBezTo>
                      <a:pt x="1" y="18"/>
                      <a:pt x="0" y="22"/>
                      <a:pt x="0" y="27"/>
                    </a:cubicBezTo>
                    <a:cubicBezTo>
                      <a:pt x="0" y="28"/>
                      <a:pt x="0" y="29"/>
                      <a:pt x="0" y="30"/>
                    </a:cubicBezTo>
                    <a:lnTo>
                      <a:pt x="0" y="30"/>
                    </a:lnTo>
                    <a:cubicBezTo>
                      <a:pt x="0" y="32"/>
                      <a:pt x="0" y="33"/>
                      <a:pt x="0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60">
                <a:extLst>
                  <a:ext uri="{FF2B5EF4-FFF2-40B4-BE49-F238E27FC236}">
                    <a16:creationId xmlns:a16="http://schemas.microsoft.com/office/drawing/2014/main" id="{63D4994C-9E3F-D7D4-BDFC-7617F6461224}"/>
                  </a:ext>
                </a:extLst>
              </p:cNvPr>
              <p:cNvSpPr/>
              <p:nvPr/>
            </p:nvSpPr>
            <p:spPr>
              <a:xfrm>
                <a:off x="7223436" y="923961"/>
                <a:ext cx="30580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extrusionOk="0">
                    <a:moveTo>
                      <a:pt x="0" y="13"/>
                    </a:moveTo>
                    <a:lnTo>
                      <a:pt x="0" y="13"/>
                    </a:lnTo>
                    <a:cubicBezTo>
                      <a:pt x="0" y="14"/>
                      <a:pt x="0" y="15"/>
                      <a:pt x="1" y="17"/>
                    </a:cubicBezTo>
                    <a:cubicBezTo>
                      <a:pt x="2" y="18"/>
                      <a:pt x="3" y="20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2" y="22"/>
                      <a:pt x="14" y="21"/>
                      <a:pt x="16" y="21"/>
                    </a:cubicBezTo>
                    <a:cubicBezTo>
                      <a:pt x="18" y="20"/>
                      <a:pt x="19" y="18"/>
                      <a:pt x="20" y="17"/>
                    </a:cubicBezTo>
                    <a:cubicBezTo>
                      <a:pt x="21" y="15"/>
                      <a:pt x="21" y="13"/>
                      <a:pt x="21" y="11"/>
                    </a:cubicBezTo>
                    <a:cubicBezTo>
                      <a:pt x="21" y="9"/>
                      <a:pt x="21" y="7"/>
                      <a:pt x="20" y="6"/>
                    </a:cubicBezTo>
                    <a:cubicBezTo>
                      <a:pt x="19" y="4"/>
                      <a:pt x="18" y="3"/>
                      <a:pt x="16" y="2"/>
                    </a:cubicBezTo>
                    <a:cubicBezTo>
                      <a:pt x="15" y="1"/>
                      <a:pt x="12" y="0"/>
                      <a:pt x="10" y="0"/>
                    </a:cubicBezTo>
                    <a:lnTo>
                      <a:pt x="9" y="1"/>
                    </a:lnTo>
                    <a:lnTo>
                      <a:pt x="9" y="1"/>
                    </a:lnTo>
                    <a:cubicBezTo>
                      <a:pt x="7" y="1"/>
                      <a:pt x="6" y="1"/>
                      <a:pt x="5" y="2"/>
                    </a:cubicBezTo>
                    <a:cubicBezTo>
                      <a:pt x="3" y="3"/>
                      <a:pt x="2" y="4"/>
                      <a:pt x="1" y="6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0" y="12"/>
                      <a:pt x="0" y="12"/>
                      <a:pt x="0" y="1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60">
                <a:extLst>
                  <a:ext uri="{FF2B5EF4-FFF2-40B4-BE49-F238E27FC236}">
                    <a16:creationId xmlns:a16="http://schemas.microsoft.com/office/drawing/2014/main" id="{4708F7FE-B40B-7D71-BBD3-9D4C906005F3}"/>
                  </a:ext>
                </a:extLst>
              </p:cNvPr>
              <p:cNvSpPr/>
              <p:nvPr/>
            </p:nvSpPr>
            <p:spPr>
              <a:xfrm>
                <a:off x="7101109" y="1623003"/>
                <a:ext cx="177373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7" y="66"/>
                      <a:pt x="119" y="56"/>
                    </a:cubicBezTo>
                    <a:cubicBezTo>
                      <a:pt x="111" y="45"/>
                      <a:pt x="88" y="36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60">
                <a:extLst>
                  <a:ext uri="{FF2B5EF4-FFF2-40B4-BE49-F238E27FC236}">
                    <a16:creationId xmlns:a16="http://schemas.microsoft.com/office/drawing/2014/main" id="{5961E94D-5FBD-6EA3-752B-D573F7465AA8}"/>
                  </a:ext>
                </a:extLst>
              </p:cNvPr>
              <p:cNvSpPr/>
              <p:nvPr/>
            </p:nvSpPr>
            <p:spPr>
              <a:xfrm>
                <a:off x="7198971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60">
                <a:extLst>
                  <a:ext uri="{FF2B5EF4-FFF2-40B4-BE49-F238E27FC236}">
                    <a16:creationId xmlns:a16="http://schemas.microsoft.com/office/drawing/2014/main" id="{CF38902B-1B4F-EC0A-464E-7C4FAE6DF3C8}"/>
                  </a:ext>
                </a:extLst>
              </p:cNvPr>
              <p:cNvSpPr/>
              <p:nvPr/>
            </p:nvSpPr>
            <p:spPr>
              <a:xfrm>
                <a:off x="7254016" y="1623003"/>
                <a:ext cx="177371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6" y="66"/>
                      <a:pt x="119" y="56"/>
                    </a:cubicBezTo>
                    <a:lnTo>
                      <a:pt x="119" y="56"/>
                    </a:lnTo>
                    <a:cubicBezTo>
                      <a:pt x="113" y="50"/>
                      <a:pt x="107" y="45"/>
                      <a:pt x="101" y="42"/>
                    </a:cubicBezTo>
                    <a:cubicBezTo>
                      <a:pt x="97" y="39"/>
                      <a:pt x="93" y="38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60">
                <a:extLst>
                  <a:ext uri="{FF2B5EF4-FFF2-40B4-BE49-F238E27FC236}">
                    <a16:creationId xmlns:a16="http://schemas.microsoft.com/office/drawing/2014/main" id="{0A781E31-D5C6-733F-A2E4-40E238985264}"/>
                  </a:ext>
                </a:extLst>
              </p:cNvPr>
              <p:cNvSpPr/>
              <p:nvPr/>
            </p:nvSpPr>
            <p:spPr>
              <a:xfrm>
                <a:off x="7357997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60">
                <a:extLst>
                  <a:ext uri="{FF2B5EF4-FFF2-40B4-BE49-F238E27FC236}">
                    <a16:creationId xmlns:a16="http://schemas.microsoft.com/office/drawing/2014/main" id="{72BAEAC2-8DE0-C3CB-31DE-56348D2FB848}"/>
                  </a:ext>
                </a:extLst>
              </p:cNvPr>
              <p:cNvSpPr/>
              <p:nvPr/>
            </p:nvSpPr>
            <p:spPr>
              <a:xfrm>
                <a:off x="7211203" y="990828"/>
                <a:ext cx="48931" cy="3647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6" extrusionOk="0">
                    <a:moveTo>
                      <a:pt x="22" y="25"/>
                    </a:moveTo>
                    <a:lnTo>
                      <a:pt x="22" y="25"/>
                    </a:lnTo>
                    <a:lnTo>
                      <a:pt x="22" y="25"/>
                    </a:lnTo>
                    <a:cubicBezTo>
                      <a:pt x="18" y="25"/>
                      <a:pt x="14" y="24"/>
                      <a:pt x="10" y="22"/>
                    </a:cubicBezTo>
                    <a:lnTo>
                      <a:pt x="9" y="22"/>
                    </a:lnTo>
                    <a:lnTo>
                      <a:pt x="9" y="22"/>
                    </a:lnTo>
                    <a:cubicBezTo>
                      <a:pt x="7" y="20"/>
                      <a:pt x="5" y="17"/>
                      <a:pt x="3" y="15"/>
                    </a:cubicBezTo>
                    <a:cubicBezTo>
                      <a:pt x="2" y="13"/>
                      <a:pt x="1" y="11"/>
                      <a:pt x="1" y="8"/>
                    </a:cubicBezTo>
                    <a:lnTo>
                      <a:pt x="1" y="8"/>
                    </a:ln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3"/>
                      <a:pt x="13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14" y="8"/>
                      <a:pt x="17" y="14"/>
                      <a:pt x="27" y="11"/>
                    </a:cubicBezTo>
                    <a:lnTo>
                      <a:pt x="27" y="11"/>
                    </a:lnTo>
                    <a:lnTo>
                      <a:pt x="28" y="11"/>
                    </a:lnTo>
                    <a:cubicBezTo>
                      <a:pt x="30" y="11"/>
                      <a:pt x="31" y="11"/>
                      <a:pt x="32" y="12"/>
                    </a:cubicBezTo>
                    <a:cubicBezTo>
                      <a:pt x="33" y="12"/>
                      <a:pt x="33" y="14"/>
                      <a:pt x="34" y="15"/>
                    </a:cubicBezTo>
                    <a:lnTo>
                      <a:pt x="35" y="16"/>
                    </a:lnTo>
                    <a:lnTo>
                      <a:pt x="35" y="16"/>
                    </a:lnTo>
                    <a:cubicBezTo>
                      <a:pt x="35" y="17"/>
                      <a:pt x="35" y="17"/>
                      <a:pt x="35" y="18"/>
                    </a:cubicBezTo>
                    <a:cubicBezTo>
                      <a:pt x="35" y="19"/>
                      <a:pt x="35" y="20"/>
                      <a:pt x="34" y="21"/>
                    </a:cubicBezTo>
                    <a:cubicBezTo>
                      <a:pt x="33" y="22"/>
                      <a:pt x="33" y="23"/>
                      <a:pt x="32" y="24"/>
                    </a:cubicBezTo>
                    <a:cubicBezTo>
                      <a:pt x="31" y="24"/>
                      <a:pt x="30" y="24"/>
                      <a:pt x="30" y="24"/>
                    </a:cubicBezTo>
                    <a:lnTo>
                      <a:pt x="30" y="24"/>
                    </a:lnTo>
                    <a:cubicBezTo>
                      <a:pt x="27" y="25"/>
                      <a:pt x="25" y="25"/>
                      <a:pt x="22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60">
                <a:extLst>
                  <a:ext uri="{FF2B5EF4-FFF2-40B4-BE49-F238E27FC236}">
                    <a16:creationId xmlns:a16="http://schemas.microsoft.com/office/drawing/2014/main" id="{B97A4716-E65E-BB42-9470-99C59E87CE45}"/>
                  </a:ext>
                </a:extLst>
              </p:cNvPr>
              <p:cNvSpPr/>
              <p:nvPr/>
            </p:nvSpPr>
            <p:spPr>
              <a:xfrm>
                <a:off x="7229551" y="1531822"/>
                <a:ext cx="67279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50" h="37" extrusionOk="0">
                    <a:moveTo>
                      <a:pt x="43" y="36"/>
                    </a:moveTo>
                    <a:lnTo>
                      <a:pt x="43" y="36"/>
                    </a:lnTo>
                    <a:cubicBezTo>
                      <a:pt x="41" y="36"/>
                      <a:pt x="40" y="36"/>
                      <a:pt x="39" y="35"/>
                    </a:cubicBezTo>
                    <a:lnTo>
                      <a:pt x="39" y="35"/>
                    </a:lnTo>
                    <a:cubicBezTo>
                      <a:pt x="25" y="27"/>
                      <a:pt x="3" y="12"/>
                      <a:pt x="2" y="11"/>
                    </a:cubicBezTo>
                    <a:lnTo>
                      <a:pt x="2" y="11"/>
                    </a:lnTo>
                    <a:cubicBezTo>
                      <a:pt x="2" y="11"/>
                      <a:pt x="2" y="10"/>
                      <a:pt x="1" y="9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lnTo>
                      <a:pt x="1" y="2"/>
                    </a:lnTo>
                    <a:lnTo>
                      <a:pt x="1" y="2"/>
                    </a:ln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lnTo>
                      <a:pt x="10" y="1"/>
                    </a:lnTo>
                    <a:cubicBezTo>
                      <a:pt x="10" y="1"/>
                      <a:pt x="32" y="17"/>
                      <a:pt x="45" y="24"/>
                    </a:cubicBezTo>
                    <a:lnTo>
                      <a:pt x="45" y="24"/>
                    </a:lnTo>
                    <a:lnTo>
                      <a:pt x="45" y="24"/>
                    </a:lnTo>
                    <a:cubicBezTo>
                      <a:pt x="46" y="25"/>
                      <a:pt x="48" y="26"/>
                      <a:pt x="48" y="27"/>
                    </a:cubicBezTo>
                    <a:cubicBezTo>
                      <a:pt x="49" y="28"/>
                      <a:pt x="49" y="29"/>
                      <a:pt x="49" y="30"/>
                    </a:cubicBezTo>
                    <a:cubicBezTo>
                      <a:pt x="49" y="31"/>
                      <a:pt x="48" y="32"/>
                      <a:pt x="48" y="33"/>
                    </a:cubicBezTo>
                    <a:lnTo>
                      <a:pt x="48" y="33"/>
                    </a:lnTo>
                    <a:cubicBezTo>
                      <a:pt x="47" y="34"/>
                      <a:pt x="47" y="34"/>
                      <a:pt x="46" y="35"/>
                    </a:cubicBezTo>
                    <a:cubicBezTo>
                      <a:pt x="45" y="35"/>
                      <a:pt x="44" y="36"/>
                      <a:pt x="43" y="3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60">
                <a:extLst>
                  <a:ext uri="{FF2B5EF4-FFF2-40B4-BE49-F238E27FC236}">
                    <a16:creationId xmlns:a16="http://schemas.microsoft.com/office/drawing/2014/main" id="{CB44F33C-24C0-65BD-FCE2-FED210675007}"/>
                  </a:ext>
                </a:extLst>
              </p:cNvPr>
              <p:cNvSpPr/>
              <p:nvPr/>
            </p:nvSpPr>
            <p:spPr>
              <a:xfrm>
                <a:off x="7357997" y="1525745"/>
                <a:ext cx="18347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63" extrusionOk="0">
                    <a:moveTo>
                      <a:pt x="7" y="62"/>
                    </a:moveTo>
                    <a:lnTo>
                      <a:pt x="7" y="62"/>
                    </a:lnTo>
                    <a:cubicBezTo>
                      <a:pt x="6" y="62"/>
                      <a:pt x="4" y="62"/>
                      <a:pt x="3" y="62"/>
                    </a:cubicBezTo>
                    <a:cubicBezTo>
                      <a:pt x="2" y="61"/>
                      <a:pt x="2" y="60"/>
                      <a:pt x="1" y="59"/>
                    </a:cubicBezTo>
                    <a:cubicBezTo>
                      <a:pt x="0" y="58"/>
                      <a:pt x="0" y="57"/>
                      <a:pt x="0" y="56"/>
                    </a:cubicBezTo>
                    <a:lnTo>
                      <a:pt x="0" y="7"/>
                    </a:lnTo>
                    <a:lnTo>
                      <a:pt x="0" y="7"/>
                    </a:ln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3" y="4"/>
                      <a:pt x="13" y="5"/>
                      <a:pt x="13" y="7"/>
                    </a:cubicBezTo>
                    <a:lnTo>
                      <a:pt x="13" y="7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3" y="56"/>
                    </a:lnTo>
                    <a:cubicBezTo>
                      <a:pt x="13" y="57"/>
                      <a:pt x="13" y="58"/>
                      <a:pt x="12" y="59"/>
                    </a:cubicBezTo>
                    <a:cubicBezTo>
                      <a:pt x="12" y="60"/>
                      <a:pt x="11" y="61"/>
                      <a:pt x="10" y="62"/>
                    </a:cubicBezTo>
                    <a:cubicBezTo>
                      <a:pt x="9" y="62"/>
                      <a:pt x="8" y="62"/>
                      <a:pt x="7" y="6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60">
                <a:extLst>
                  <a:ext uri="{FF2B5EF4-FFF2-40B4-BE49-F238E27FC236}">
                    <a16:creationId xmlns:a16="http://schemas.microsoft.com/office/drawing/2014/main" id="{6CEFCFA5-9944-AD5E-72C2-5F9B56471A46}"/>
                  </a:ext>
                </a:extLst>
              </p:cNvPr>
              <p:cNvSpPr/>
              <p:nvPr/>
            </p:nvSpPr>
            <p:spPr>
              <a:xfrm>
                <a:off x="7419160" y="1556137"/>
                <a:ext cx="48931" cy="668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50" extrusionOk="0">
                    <a:moveTo>
                      <a:pt x="7" y="49"/>
                    </a:moveTo>
                    <a:lnTo>
                      <a:pt x="7" y="49"/>
                    </a:lnTo>
                    <a:lnTo>
                      <a:pt x="7" y="49"/>
                    </a:lnTo>
                    <a:cubicBezTo>
                      <a:pt x="5" y="49"/>
                      <a:pt x="4" y="49"/>
                      <a:pt x="3" y="48"/>
                    </a:cubicBezTo>
                    <a:lnTo>
                      <a:pt x="3" y="48"/>
                    </a:lnTo>
                    <a:lnTo>
                      <a:pt x="3" y="48"/>
                    </a:lnTo>
                    <a:cubicBezTo>
                      <a:pt x="2" y="48"/>
                      <a:pt x="2" y="47"/>
                      <a:pt x="1" y="46"/>
                    </a:cubicBezTo>
                    <a:cubicBezTo>
                      <a:pt x="0" y="45"/>
                      <a:pt x="0" y="44"/>
                      <a:pt x="0" y="43"/>
                    </a:cubicBezTo>
                    <a:cubicBezTo>
                      <a:pt x="0" y="42"/>
                      <a:pt x="0" y="40"/>
                      <a:pt x="1" y="39"/>
                    </a:cubicBezTo>
                    <a:lnTo>
                      <a:pt x="23" y="3"/>
                    </a:lnTo>
                    <a:lnTo>
                      <a:pt x="23" y="3"/>
                    </a:lnTo>
                    <a:cubicBezTo>
                      <a:pt x="24" y="2"/>
                      <a:pt x="25" y="1"/>
                      <a:pt x="26" y="1"/>
                    </a:cubicBezTo>
                    <a:cubicBezTo>
                      <a:pt x="27" y="0"/>
                      <a:pt x="28" y="0"/>
                      <a:pt x="29" y="0"/>
                    </a:cubicBezTo>
                    <a:cubicBezTo>
                      <a:pt x="30" y="0"/>
                      <a:pt x="31" y="0"/>
                      <a:pt x="32" y="0"/>
                    </a:cubicBezTo>
                    <a:lnTo>
                      <a:pt x="32" y="0"/>
                    </a:lnTo>
                    <a:cubicBezTo>
                      <a:pt x="33" y="1"/>
                      <a:pt x="34" y="2"/>
                      <a:pt x="34" y="3"/>
                    </a:cubicBezTo>
                    <a:cubicBezTo>
                      <a:pt x="35" y="4"/>
                      <a:pt x="35" y="5"/>
                      <a:pt x="35" y="6"/>
                    </a:cubicBezTo>
                    <a:cubicBezTo>
                      <a:pt x="35" y="7"/>
                      <a:pt x="35" y="8"/>
                      <a:pt x="34" y="9"/>
                    </a:cubicBezTo>
                    <a:lnTo>
                      <a:pt x="12" y="46"/>
                    </a:lnTo>
                    <a:lnTo>
                      <a:pt x="12" y="46"/>
                    </a:lnTo>
                    <a:cubicBezTo>
                      <a:pt x="11" y="47"/>
                      <a:pt x="11" y="47"/>
                      <a:pt x="10" y="48"/>
                    </a:cubicBezTo>
                    <a:cubicBezTo>
                      <a:pt x="9" y="48"/>
                      <a:pt x="8" y="49"/>
                      <a:pt x="7" y="4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60">
                <a:extLst>
                  <a:ext uri="{FF2B5EF4-FFF2-40B4-BE49-F238E27FC236}">
                    <a16:creationId xmlns:a16="http://schemas.microsoft.com/office/drawing/2014/main" id="{AB205BA1-0E1D-9371-FAD6-D2ACD4ECCE68}"/>
                  </a:ext>
                </a:extLst>
              </p:cNvPr>
              <p:cNvSpPr/>
              <p:nvPr/>
            </p:nvSpPr>
            <p:spPr>
              <a:xfrm>
                <a:off x="7468092" y="1057690"/>
                <a:ext cx="287466" cy="38902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1" extrusionOk="0">
                    <a:moveTo>
                      <a:pt x="0" y="0"/>
                    </a:moveTo>
                    <a:cubicBezTo>
                      <a:pt x="0" y="0"/>
                      <a:pt x="207" y="244"/>
                      <a:pt x="198" y="262"/>
                    </a:cubicBezTo>
                    <a:cubicBezTo>
                      <a:pt x="189" y="280"/>
                      <a:pt x="145" y="256"/>
                      <a:pt x="145" y="256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60">
                <a:extLst>
                  <a:ext uri="{FF2B5EF4-FFF2-40B4-BE49-F238E27FC236}">
                    <a16:creationId xmlns:a16="http://schemas.microsoft.com/office/drawing/2014/main" id="{92EF06D1-D163-9051-B1A2-4948E8A581DF}"/>
                  </a:ext>
                </a:extLst>
              </p:cNvPr>
              <p:cNvSpPr/>
              <p:nvPr/>
            </p:nvSpPr>
            <p:spPr>
              <a:xfrm>
                <a:off x="7394695" y="1173186"/>
                <a:ext cx="281353" cy="24922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81" extrusionOk="0">
                    <a:moveTo>
                      <a:pt x="195" y="179"/>
                    </a:moveTo>
                    <a:lnTo>
                      <a:pt x="195" y="179"/>
                    </a:lnTo>
                    <a:lnTo>
                      <a:pt x="194" y="179"/>
                    </a:lnTo>
                    <a:lnTo>
                      <a:pt x="194" y="179"/>
                    </a:lnTo>
                    <a:lnTo>
                      <a:pt x="194" y="179"/>
                    </a:lnTo>
                    <a:cubicBezTo>
                      <a:pt x="168" y="171"/>
                      <a:pt x="143" y="158"/>
                      <a:pt x="120" y="146"/>
                    </a:cubicBezTo>
                    <a:cubicBezTo>
                      <a:pt x="116" y="143"/>
                      <a:pt x="112" y="141"/>
                      <a:pt x="108" y="139"/>
                    </a:cubicBezTo>
                    <a:cubicBezTo>
                      <a:pt x="50" y="103"/>
                      <a:pt x="12" y="58"/>
                      <a:pt x="0" y="9"/>
                    </a:cubicBez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6" y="1"/>
                      <a:pt x="7" y="1"/>
                    </a:cubicBezTo>
                    <a:cubicBezTo>
                      <a:pt x="8" y="1"/>
                      <a:pt x="9" y="0"/>
                      <a:pt x="10" y="1"/>
                    </a:cubicBezTo>
                    <a:cubicBezTo>
                      <a:pt x="11" y="1"/>
                      <a:pt x="11" y="3"/>
                      <a:pt x="12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41" y="116"/>
                      <a:pt x="196" y="166"/>
                      <a:pt x="198" y="167"/>
                    </a:cubicBezTo>
                    <a:lnTo>
                      <a:pt x="198" y="167"/>
                    </a:lnTo>
                    <a:lnTo>
                      <a:pt x="199" y="167"/>
                    </a:lnTo>
                    <a:cubicBezTo>
                      <a:pt x="200" y="168"/>
                      <a:pt x="201" y="169"/>
                      <a:pt x="201" y="170"/>
                    </a:cubicBezTo>
                    <a:cubicBezTo>
                      <a:pt x="202" y="171"/>
                      <a:pt x="202" y="172"/>
                      <a:pt x="202" y="173"/>
                    </a:cubicBezTo>
                    <a:cubicBezTo>
                      <a:pt x="202" y="174"/>
                      <a:pt x="202" y="175"/>
                      <a:pt x="201" y="176"/>
                    </a:cubicBezTo>
                    <a:cubicBezTo>
                      <a:pt x="201" y="177"/>
                      <a:pt x="200" y="178"/>
                      <a:pt x="199" y="179"/>
                    </a:cubicBezTo>
                    <a:cubicBezTo>
                      <a:pt x="198" y="179"/>
                      <a:pt x="197" y="180"/>
                      <a:pt x="196" y="180"/>
                    </a:cubicBezTo>
                    <a:lnTo>
                      <a:pt x="195" y="17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60">
                <a:extLst>
                  <a:ext uri="{FF2B5EF4-FFF2-40B4-BE49-F238E27FC236}">
                    <a16:creationId xmlns:a16="http://schemas.microsoft.com/office/drawing/2014/main" id="{7ED3711B-639D-5B97-602E-EB7AC47B81AE}"/>
                  </a:ext>
                </a:extLst>
              </p:cNvPr>
              <p:cNvSpPr/>
              <p:nvPr/>
            </p:nvSpPr>
            <p:spPr>
              <a:xfrm>
                <a:off x="7119456" y="1215734"/>
                <a:ext cx="55046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20" y="20"/>
                    </a:moveTo>
                    <a:lnTo>
                      <a:pt x="19" y="20"/>
                    </a:lnTo>
                    <a:lnTo>
                      <a:pt x="19" y="20"/>
                    </a:lnTo>
                    <a:cubicBezTo>
                      <a:pt x="15" y="19"/>
                      <a:pt x="11" y="18"/>
                      <a:pt x="8" y="17"/>
                    </a:cubicBezTo>
                    <a:cubicBezTo>
                      <a:pt x="5" y="15"/>
                      <a:pt x="3" y="13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lnTo>
                      <a:pt x="2" y="2"/>
                    </a:ln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lnTo>
                      <a:pt x="11" y="3"/>
                    </a:lnTo>
                    <a:cubicBezTo>
                      <a:pt x="12" y="4"/>
                      <a:pt x="13" y="5"/>
                      <a:pt x="14" y="6"/>
                    </a:cubicBezTo>
                    <a:cubicBezTo>
                      <a:pt x="16" y="6"/>
                      <a:pt x="17" y="7"/>
                      <a:pt x="19" y="7"/>
                    </a:cubicBezTo>
                    <a:lnTo>
                      <a:pt x="19" y="7"/>
                    </a:lnTo>
                    <a:cubicBezTo>
                      <a:pt x="21" y="7"/>
                      <a:pt x="22" y="5"/>
                      <a:pt x="24" y="5"/>
                    </a:cubicBezTo>
                    <a:cubicBezTo>
                      <a:pt x="26" y="4"/>
                      <a:pt x="27" y="3"/>
                      <a:pt x="28" y="2"/>
                    </a:cubicBezTo>
                    <a:lnTo>
                      <a:pt x="28" y="2"/>
                    </a:lnTo>
                    <a:lnTo>
                      <a:pt x="29" y="1"/>
                    </a:lnTo>
                    <a:cubicBezTo>
                      <a:pt x="30" y="1"/>
                      <a:pt x="32" y="0"/>
                      <a:pt x="33" y="0"/>
                    </a:cubicBezTo>
                    <a:cubicBezTo>
                      <a:pt x="35" y="0"/>
                      <a:pt x="35" y="1"/>
                      <a:pt x="36" y="1"/>
                    </a:cubicBezTo>
                    <a:lnTo>
                      <a:pt x="37" y="2"/>
                    </a:lnTo>
                    <a:lnTo>
                      <a:pt x="37" y="2"/>
                    </a:lnTo>
                    <a:cubicBezTo>
                      <a:pt x="38" y="3"/>
                      <a:pt x="38" y="3"/>
                      <a:pt x="38" y="4"/>
                    </a:cubicBezTo>
                    <a:cubicBezTo>
                      <a:pt x="39" y="5"/>
                      <a:pt x="39" y="6"/>
                      <a:pt x="39" y="7"/>
                    </a:cubicBezTo>
                    <a:cubicBezTo>
                      <a:pt x="39" y="8"/>
                      <a:pt x="39" y="8"/>
                      <a:pt x="38" y="10"/>
                    </a:cubicBezTo>
                    <a:cubicBezTo>
                      <a:pt x="38" y="11"/>
                      <a:pt x="38" y="11"/>
                      <a:pt x="37" y="12"/>
                    </a:cubicBezTo>
                    <a:lnTo>
                      <a:pt x="37" y="12"/>
                    </a:lnTo>
                    <a:cubicBezTo>
                      <a:pt x="35" y="13"/>
                      <a:pt x="33" y="15"/>
                      <a:pt x="31" y="16"/>
                    </a:cubicBezTo>
                    <a:cubicBezTo>
                      <a:pt x="28" y="18"/>
                      <a:pt x="24" y="20"/>
                      <a:pt x="20" y="2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60">
                <a:extLst>
                  <a:ext uri="{FF2B5EF4-FFF2-40B4-BE49-F238E27FC236}">
                    <a16:creationId xmlns:a16="http://schemas.microsoft.com/office/drawing/2014/main" id="{CF631F55-242A-28DD-47E6-E71FD71B817A}"/>
                  </a:ext>
                </a:extLst>
              </p:cNvPr>
              <p:cNvSpPr/>
              <p:nvPr/>
            </p:nvSpPr>
            <p:spPr>
              <a:xfrm>
                <a:off x="7156154" y="127044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6"/>
                      <a:pt x="5" y="15"/>
                    </a:cubicBezTo>
                    <a:cubicBezTo>
                      <a:pt x="4" y="14"/>
                      <a:pt x="2" y="13"/>
                      <a:pt x="1" y="11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1"/>
                      <a:pt x="9" y="1"/>
                      <a:pt x="10" y="2"/>
                    </a:cubicBezTo>
                    <a:lnTo>
                      <a:pt x="11" y="2"/>
                    </a:lnTo>
                    <a:cubicBezTo>
                      <a:pt x="13" y="5"/>
                      <a:pt x="16" y="4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4" y="0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60">
                <a:extLst>
                  <a:ext uri="{FF2B5EF4-FFF2-40B4-BE49-F238E27FC236}">
                    <a16:creationId xmlns:a16="http://schemas.microsoft.com/office/drawing/2014/main" id="{ADD88EFD-5CEE-15C9-0A7E-1B562878BBEA}"/>
                  </a:ext>
                </a:extLst>
              </p:cNvPr>
              <p:cNvSpPr/>
              <p:nvPr/>
            </p:nvSpPr>
            <p:spPr>
              <a:xfrm>
                <a:off x="7168387" y="1233972"/>
                <a:ext cx="42813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16" y="18"/>
                    </a:moveTo>
                    <a:lnTo>
                      <a:pt x="16" y="18"/>
                    </a:lnTo>
                    <a:cubicBezTo>
                      <a:pt x="13" y="18"/>
                      <a:pt x="10" y="17"/>
                      <a:pt x="7" y="15"/>
                    </a:cubicBezTo>
                    <a:cubicBezTo>
                      <a:pt x="5" y="14"/>
                      <a:pt x="4" y="13"/>
                      <a:pt x="3" y="12"/>
                    </a:cubicBezTo>
                    <a:lnTo>
                      <a:pt x="3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5" y="5"/>
                      <a:pt x="17" y="5"/>
                      <a:pt x="20" y="2"/>
                    </a:cubicBezTo>
                    <a:lnTo>
                      <a:pt x="20" y="2"/>
                    </a:lnTo>
                    <a:lnTo>
                      <a:pt x="21" y="2"/>
                    </a:lnTo>
                    <a:cubicBezTo>
                      <a:pt x="22" y="1"/>
                      <a:pt x="23" y="1"/>
                      <a:pt x="24" y="1"/>
                    </a:cubicBezTo>
                    <a:cubicBezTo>
                      <a:pt x="25" y="1"/>
                      <a:pt x="27" y="1"/>
                      <a:pt x="28" y="2"/>
                    </a:cubicBezTo>
                    <a:lnTo>
                      <a:pt x="29" y="3"/>
                    </a:lnTo>
                    <a:lnTo>
                      <a:pt x="29" y="3"/>
                    </a:lnTo>
                    <a:cubicBezTo>
                      <a:pt x="30" y="4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7"/>
                    </a:cubicBezTo>
                    <a:cubicBezTo>
                      <a:pt x="31" y="8"/>
                      <a:pt x="31" y="10"/>
                      <a:pt x="30" y="11"/>
                    </a:cubicBezTo>
                    <a:cubicBezTo>
                      <a:pt x="30" y="11"/>
                      <a:pt x="29" y="12"/>
                      <a:pt x="28" y="13"/>
                    </a:cubicBezTo>
                    <a:lnTo>
                      <a:pt x="28" y="13"/>
                    </a:lnTo>
                    <a:cubicBezTo>
                      <a:pt x="27" y="13"/>
                      <a:pt x="26" y="14"/>
                      <a:pt x="25" y="15"/>
                    </a:cubicBezTo>
                    <a:cubicBezTo>
                      <a:pt x="22" y="17"/>
                      <a:pt x="19" y="18"/>
                      <a:pt x="16" y="1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60">
                <a:extLst>
                  <a:ext uri="{FF2B5EF4-FFF2-40B4-BE49-F238E27FC236}">
                    <a16:creationId xmlns:a16="http://schemas.microsoft.com/office/drawing/2014/main" id="{FEAF4A31-27F7-2D24-995D-89D23193AE56}"/>
                  </a:ext>
                </a:extLst>
              </p:cNvPr>
              <p:cNvSpPr/>
              <p:nvPr/>
            </p:nvSpPr>
            <p:spPr>
              <a:xfrm>
                <a:off x="7517023" y="156829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0" h="18" extrusionOk="0">
                    <a:moveTo>
                      <a:pt x="15" y="17"/>
                    </a:moveTo>
                    <a:lnTo>
                      <a:pt x="15" y="17"/>
                    </a:lnTo>
                    <a:cubicBezTo>
                      <a:pt x="11" y="17"/>
                      <a:pt x="8" y="16"/>
                      <a:pt x="6" y="15"/>
                    </a:cubicBezTo>
                    <a:cubicBezTo>
                      <a:pt x="4" y="14"/>
                      <a:pt x="3" y="13"/>
                      <a:pt x="2" y="11"/>
                    </a:cubicBezTo>
                    <a:lnTo>
                      <a:pt x="2" y="11"/>
                    </a:lnTo>
                    <a:cubicBezTo>
                      <a:pt x="1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3"/>
                      <a:pt x="2" y="2"/>
                    </a:cubicBez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3" y="5"/>
                      <a:pt x="16" y="4"/>
                      <a:pt x="18" y="2"/>
                    </a:cubicBezTo>
                    <a:lnTo>
                      <a:pt x="18" y="2"/>
                    </a:lnTo>
                    <a:cubicBezTo>
                      <a:pt x="19" y="2"/>
                      <a:pt x="19" y="1"/>
                      <a:pt x="19" y="1"/>
                    </a:cubicBezTo>
                    <a:cubicBezTo>
                      <a:pt x="20" y="1"/>
                      <a:pt x="22" y="0"/>
                      <a:pt x="23" y="0"/>
                    </a:cubicBezTo>
                    <a:cubicBezTo>
                      <a:pt x="25" y="0"/>
                      <a:pt x="25" y="0"/>
                      <a:pt x="26" y="1"/>
                    </a:cubicBezTo>
                    <a:cubicBezTo>
                      <a:pt x="27" y="1"/>
                      <a:pt x="27" y="2"/>
                      <a:pt x="28" y="3"/>
                    </a:cubicBezTo>
                    <a:lnTo>
                      <a:pt x="28" y="3"/>
                    </a:lnTo>
                    <a:lnTo>
                      <a:pt x="28" y="3"/>
                    </a:lnTo>
                    <a:cubicBezTo>
                      <a:pt x="29" y="4"/>
                      <a:pt x="29" y="6"/>
                      <a:pt x="29" y="7"/>
                    </a:cubicBezTo>
                    <a:cubicBezTo>
                      <a:pt x="29" y="8"/>
                      <a:pt x="29" y="8"/>
                      <a:pt x="28" y="10"/>
                    </a:cubicBezTo>
                    <a:cubicBezTo>
                      <a:pt x="28" y="11"/>
                      <a:pt x="27" y="11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4" y="14"/>
                      <a:pt x="23" y="15"/>
                    </a:cubicBezTo>
                    <a:cubicBezTo>
                      <a:pt x="20" y="16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60">
                <a:extLst>
                  <a:ext uri="{FF2B5EF4-FFF2-40B4-BE49-F238E27FC236}">
                    <a16:creationId xmlns:a16="http://schemas.microsoft.com/office/drawing/2014/main" id="{82BD169E-DEF9-2A97-008E-7DC19D7BA4FC}"/>
                  </a:ext>
                </a:extLst>
              </p:cNvPr>
              <p:cNvSpPr/>
              <p:nvPr/>
            </p:nvSpPr>
            <p:spPr>
              <a:xfrm>
                <a:off x="7492557" y="1537903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7"/>
                      <a:pt x="5" y="15"/>
                    </a:cubicBezTo>
                    <a:cubicBezTo>
                      <a:pt x="4" y="14"/>
                      <a:pt x="2" y="13"/>
                      <a:pt x="1" y="12"/>
                    </a:cubicBezTo>
                    <a:lnTo>
                      <a:pt x="1" y="12"/>
                    </a:ln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7"/>
                      <a:pt x="1" y="5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0" y="2"/>
                      <a:pt x="11" y="2"/>
                      <a:pt x="11" y="3"/>
                    </a:cubicBezTo>
                    <a:cubicBezTo>
                      <a:pt x="13" y="5"/>
                      <a:pt x="16" y="5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0"/>
                      <a:pt x="22" y="1"/>
                      <a:pt x="23" y="1"/>
                    </a:cubicBezTo>
                    <a:cubicBezTo>
                      <a:pt x="24" y="1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10"/>
                      <a:pt x="29" y="11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4"/>
                      <a:pt x="24" y="15"/>
                    </a:cubicBezTo>
                    <a:cubicBezTo>
                      <a:pt x="21" y="16"/>
                      <a:pt x="18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60">
                <a:extLst>
                  <a:ext uri="{FF2B5EF4-FFF2-40B4-BE49-F238E27FC236}">
                    <a16:creationId xmlns:a16="http://schemas.microsoft.com/office/drawing/2014/main" id="{B52BF806-B8CA-6349-15D1-7540AE3B025D}"/>
                  </a:ext>
                </a:extLst>
              </p:cNvPr>
              <p:cNvSpPr/>
              <p:nvPr/>
            </p:nvSpPr>
            <p:spPr>
              <a:xfrm>
                <a:off x="7547603" y="1513588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5" y="17"/>
                    </a:moveTo>
                    <a:lnTo>
                      <a:pt x="15" y="17"/>
                    </a:lnTo>
                    <a:lnTo>
                      <a:pt x="15" y="17"/>
                    </a:lnTo>
                    <a:cubicBezTo>
                      <a:pt x="12" y="17"/>
                      <a:pt x="9" y="16"/>
                      <a:pt x="6" y="15"/>
                    </a:cubicBezTo>
                    <a:cubicBezTo>
                      <a:pt x="4" y="14"/>
                      <a:pt x="3" y="12"/>
                      <a:pt x="2" y="11"/>
                    </a:cubicBezTo>
                    <a:lnTo>
                      <a:pt x="2" y="11"/>
                    </a:lnTo>
                    <a:lnTo>
                      <a:pt x="1" y="11"/>
                    </a:lnTo>
                    <a:cubicBezTo>
                      <a:pt x="1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14" y="4"/>
                      <a:pt x="16" y="4"/>
                      <a:pt x="19" y="2"/>
                    </a:cubicBezTo>
                    <a:lnTo>
                      <a:pt x="19" y="2"/>
                    </a:lnTo>
                    <a:lnTo>
                      <a:pt x="20" y="1"/>
                    </a:lnTo>
                    <a:cubicBezTo>
                      <a:pt x="21" y="1"/>
                      <a:pt x="22" y="0"/>
                      <a:pt x="23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2"/>
                      <a:pt x="28" y="3"/>
                    </a:cubicBezTo>
                    <a:lnTo>
                      <a:pt x="28" y="3"/>
                    </a:lnTo>
                    <a:cubicBezTo>
                      <a:pt x="29" y="3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8"/>
                      <a:pt x="29" y="10"/>
                    </a:cubicBezTo>
                    <a:cubicBezTo>
                      <a:pt x="29" y="11"/>
                      <a:pt x="28" y="11"/>
                      <a:pt x="28" y="12"/>
                    </a:cubicBezTo>
                    <a:lnTo>
                      <a:pt x="28" y="12"/>
                    </a:lnTo>
                    <a:cubicBezTo>
                      <a:pt x="27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60">
                <a:extLst>
                  <a:ext uri="{FF2B5EF4-FFF2-40B4-BE49-F238E27FC236}">
                    <a16:creationId xmlns:a16="http://schemas.microsoft.com/office/drawing/2014/main" id="{C22EEC2B-6DC3-7317-3685-4C53848A3A19}"/>
                  </a:ext>
                </a:extLst>
              </p:cNvPr>
              <p:cNvSpPr/>
              <p:nvPr/>
            </p:nvSpPr>
            <p:spPr>
              <a:xfrm>
                <a:off x="7596534" y="130083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7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1"/>
                      <a:pt x="10" y="1"/>
                    </a:cubicBezTo>
                    <a:lnTo>
                      <a:pt x="10" y="2"/>
                    </a:lnTo>
                    <a:cubicBezTo>
                      <a:pt x="35" y="20"/>
                      <a:pt x="45" y="21"/>
                      <a:pt x="49" y="20"/>
                    </a:cubicBezTo>
                    <a:cubicBezTo>
                      <a:pt x="50" y="20"/>
                      <a:pt x="50" y="20"/>
                      <a:pt x="50" y="20"/>
                    </a:cubicBez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29"/>
                      <a:pt x="58" y="31"/>
                      <a:pt x="57" y="32"/>
                    </a:cubicBezTo>
                    <a:cubicBezTo>
                      <a:pt x="55" y="33"/>
                      <a:pt x="53" y="33"/>
                      <a:pt x="51" y="33"/>
                    </a:cubicBezTo>
                    <a:lnTo>
                      <a:pt x="51" y="33"/>
                    </a:lnTo>
                    <a:cubicBezTo>
                      <a:pt x="50" y="34"/>
                      <a:pt x="49" y="34"/>
                      <a:pt x="47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60">
                <a:extLst>
                  <a:ext uri="{FF2B5EF4-FFF2-40B4-BE49-F238E27FC236}">
                    <a16:creationId xmlns:a16="http://schemas.microsoft.com/office/drawing/2014/main" id="{EE88E2A3-1461-8444-59CF-E121ADA780B1}"/>
                  </a:ext>
                </a:extLst>
              </p:cNvPr>
              <p:cNvSpPr/>
              <p:nvPr/>
            </p:nvSpPr>
            <p:spPr>
              <a:xfrm>
                <a:off x="7504790" y="1258287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8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1" y="3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0" y="2"/>
                      <a:pt x="11" y="2"/>
                    </a:cubicBezTo>
                    <a:cubicBezTo>
                      <a:pt x="35" y="21"/>
                      <a:pt x="46" y="21"/>
                      <a:pt x="49" y="21"/>
                    </a:cubicBezTo>
                    <a:lnTo>
                      <a:pt x="49" y="21"/>
                    </a:lnTo>
                    <a:cubicBezTo>
                      <a:pt x="50" y="21"/>
                      <a:pt x="50" y="21"/>
                      <a:pt x="51" y="20"/>
                    </a:cubicBezTo>
                    <a:lnTo>
                      <a:pt x="51" y="20"/>
                    </a:ln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30"/>
                      <a:pt x="59" y="31"/>
                      <a:pt x="57" y="32"/>
                    </a:cubicBezTo>
                    <a:cubicBezTo>
                      <a:pt x="55" y="33"/>
                      <a:pt x="53" y="34"/>
                      <a:pt x="51" y="34"/>
                    </a:cubicBezTo>
                    <a:lnTo>
                      <a:pt x="51" y="34"/>
                    </a:lnTo>
                    <a:lnTo>
                      <a:pt x="51" y="34"/>
                    </a:lnTo>
                    <a:cubicBezTo>
                      <a:pt x="50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60">
                <a:extLst>
                  <a:ext uri="{FF2B5EF4-FFF2-40B4-BE49-F238E27FC236}">
                    <a16:creationId xmlns:a16="http://schemas.microsoft.com/office/drawing/2014/main" id="{FF5700D4-A596-4108-8700-C27EAC3A1796}"/>
                  </a:ext>
                </a:extLst>
              </p:cNvPr>
              <p:cNvSpPr/>
              <p:nvPr/>
            </p:nvSpPr>
            <p:spPr>
              <a:xfrm>
                <a:off x="7455859" y="116710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5" extrusionOk="0">
                    <a:moveTo>
                      <a:pt x="48" y="34"/>
                    </a:moveTo>
                    <a:cubicBezTo>
                      <a:pt x="37" y="34"/>
                      <a:pt x="22" y="26"/>
                      <a:pt x="3" y="12"/>
                    </a:cubicBezTo>
                    <a:lnTo>
                      <a:pt x="3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35" y="20"/>
                      <a:pt x="46" y="21"/>
                      <a:pt x="50" y="20"/>
                    </a:cubicBezTo>
                    <a:lnTo>
                      <a:pt x="50" y="20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62" y="28"/>
                    </a:lnTo>
                    <a:lnTo>
                      <a:pt x="62" y="28"/>
                    </a:lnTo>
                    <a:cubicBezTo>
                      <a:pt x="60" y="29"/>
                      <a:pt x="59" y="30"/>
                      <a:pt x="57" y="32"/>
                    </a:cubicBezTo>
                    <a:cubicBezTo>
                      <a:pt x="56" y="32"/>
                      <a:pt x="54" y="33"/>
                      <a:pt x="52" y="33"/>
                    </a:cubicBezTo>
                    <a:lnTo>
                      <a:pt x="52" y="33"/>
                    </a:lnTo>
                    <a:cubicBezTo>
                      <a:pt x="51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60">
                <a:extLst>
                  <a:ext uri="{FF2B5EF4-FFF2-40B4-BE49-F238E27FC236}">
                    <a16:creationId xmlns:a16="http://schemas.microsoft.com/office/drawing/2014/main" id="{9E21D935-81B0-81B2-0843-381144D4C13F}"/>
                  </a:ext>
                </a:extLst>
              </p:cNvPr>
              <p:cNvSpPr/>
              <p:nvPr/>
            </p:nvSpPr>
            <p:spPr>
              <a:xfrm>
                <a:off x="7559835" y="1252206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" extrusionOk="0">
                    <a:moveTo>
                      <a:pt x="48" y="33"/>
                    </a:moveTo>
                    <a:cubicBezTo>
                      <a:pt x="37" y="33"/>
                      <a:pt x="21" y="26"/>
                      <a:pt x="3" y="11"/>
                    </a:cubicBezTo>
                    <a:lnTo>
                      <a:pt x="3" y="11"/>
                    </a:lnTo>
                    <a:cubicBezTo>
                      <a:pt x="2" y="11"/>
                      <a:pt x="2" y="10"/>
                      <a:pt x="1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lnTo>
                      <a:pt x="11" y="1"/>
                    </a:lnTo>
                    <a:cubicBezTo>
                      <a:pt x="40" y="24"/>
                      <a:pt x="50" y="20"/>
                      <a:pt x="51" y="19"/>
                    </a:cubicBezTo>
                    <a:lnTo>
                      <a:pt x="51" y="19"/>
                    </a:lnTo>
                    <a:lnTo>
                      <a:pt x="52" y="18"/>
                    </a:lnTo>
                    <a:cubicBezTo>
                      <a:pt x="53" y="17"/>
                      <a:pt x="55" y="17"/>
                      <a:pt x="56" y="17"/>
                    </a:cubicBezTo>
                    <a:cubicBezTo>
                      <a:pt x="58" y="17"/>
                      <a:pt x="58" y="17"/>
                      <a:pt x="59" y="18"/>
                    </a:cubicBezTo>
                    <a:cubicBezTo>
                      <a:pt x="60" y="19"/>
                      <a:pt x="61" y="19"/>
                      <a:pt x="61" y="20"/>
                    </a:cubicBezTo>
                    <a:cubicBezTo>
                      <a:pt x="62" y="21"/>
                      <a:pt x="62" y="23"/>
                      <a:pt x="62" y="24"/>
                    </a:cubicBezTo>
                    <a:cubicBezTo>
                      <a:pt x="62" y="25"/>
                      <a:pt x="62" y="26"/>
                      <a:pt x="61" y="27"/>
                    </a:cubicBezTo>
                    <a:lnTo>
                      <a:pt x="61" y="27"/>
                    </a:lnTo>
                    <a:lnTo>
                      <a:pt x="61" y="27"/>
                    </a:lnTo>
                    <a:cubicBezTo>
                      <a:pt x="60" y="29"/>
                      <a:pt x="59" y="30"/>
                      <a:pt x="57" y="31"/>
                    </a:cubicBezTo>
                    <a:cubicBezTo>
                      <a:pt x="55" y="32"/>
                      <a:pt x="53" y="32"/>
                      <a:pt x="52" y="33"/>
                    </a:cubicBezTo>
                    <a:lnTo>
                      <a:pt x="52" y="33"/>
                    </a:lnTo>
                    <a:cubicBezTo>
                      <a:pt x="50" y="33"/>
                      <a:pt x="49" y="33"/>
                      <a:pt x="48" y="3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6" name="Google Shape;3086;p60">
              <a:extLst>
                <a:ext uri="{FF2B5EF4-FFF2-40B4-BE49-F238E27FC236}">
                  <a16:creationId xmlns:a16="http://schemas.microsoft.com/office/drawing/2014/main" id="{E1FFBC34-6127-B102-C4AE-AE7A7290D3E3}"/>
                </a:ext>
              </a:extLst>
            </p:cNvPr>
            <p:cNvSpPr/>
            <p:nvPr/>
          </p:nvSpPr>
          <p:spPr>
            <a:xfrm>
              <a:off x="6812275" y="3268808"/>
              <a:ext cx="2331721" cy="1874702"/>
            </a:xfrm>
            <a:custGeom>
              <a:avLst/>
              <a:gdLst/>
              <a:ahLst/>
              <a:cxnLst/>
              <a:rect l="l" t="t" r="r" b="b"/>
              <a:pathLst>
                <a:path w="1684" h="1357" extrusionOk="0">
                  <a:moveTo>
                    <a:pt x="1683" y="0"/>
                  </a:moveTo>
                  <a:lnTo>
                    <a:pt x="1683" y="1356"/>
                  </a:lnTo>
                  <a:lnTo>
                    <a:pt x="0" y="1356"/>
                  </a:lnTo>
                  <a:cubicBezTo>
                    <a:pt x="30" y="1214"/>
                    <a:pt x="139" y="950"/>
                    <a:pt x="534" y="892"/>
                  </a:cubicBezTo>
                  <a:cubicBezTo>
                    <a:pt x="534" y="892"/>
                    <a:pt x="532" y="889"/>
                    <a:pt x="529" y="884"/>
                  </a:cubicBezTo>
                  <a:cubicBezTo>
                    <a:pt x="511" y="852"/>
                    <a:pt x="459" y="745"/>
                    <a:pt x="534" y="708"/>
                  </a:cubicBezTo>
                  <a:cubicBezTo>
                    <a:pt x="622" y="664"/>
                    <a:pt x="718" y="848"/>
                    <a:pt x="718" y="848"/>
                  </a:cubicBezTo>
                  <a:cubicBezTo>
                    <a:pt x="718" y="848"/>
                    <a:pt x="771" y="558"/>
                    <a:pt x="1026" y="558"/>
                  </a:cubicBezTo>
                  <a:cubicBezTo>
                    <a:pt x="1241" y="558"/>
                    <a:pt x="1293" y="721"/>
                    <a:pt x="1304" y="772"/>
                  </a:cubicBezTo>
                  <a:lnTo>
                    <a:pt x="1304" y="772"/>
                  </a:lnTo>
                  <a:cubicBezTo>
                    <a:pt x="1296" y="718"/>
                    <a:pt x="1292" y="663"/>
                    <a:pt x="1292" y="609"/>
                  </a:cubicBezTo>
                  <a:cubicBezTo>
                    <a:pt x="1292" y="566"/>
                    <a:pt x="1294" y="522"/>
                    <a:pt x="1300" y="479"/>
                  </a:cubicBezTo>
                  <a:lnTo>
                    <a:pt x="1300" y="479"/>
                  </a:lnTo>
                  <a:cubicBezTo>
                    <a:pt x="1308" y="416"/>
                    <a:pt x="1324" y="354"/>
                    <a:pt x="1348" y="295"/>
                  </a:cubicBezTo>
                  <a:cubicBezTo>
                    <a:pt x="1402" y="169"/>
                    <a:pt x="1501" y="53"/>
                    <a:pt x="1683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87" name="Google Shape;3087;p60">
              <a:extLst>
                <a:ext uri="{FF2B5EF4-FFF2-40B4-BE49-F238E27FC236}">
                  <a16:creationId xmlns:a16="http://schemas.microsoft.com/office/drawing/2014/main" id="{8C0EDB9E-6C5C-2C25-9085-1C328EEEF639}"/>
                </a:ext>
              </a:extLst>
            </p:cNvPr>
            <p:cNvGrpSpPr/>
            <p:nvPr/>
          </p:nvGrpSpPr>
          <p:grpSpPr>
            <a:xfrm>
              <a:off x="6102735" y="4756895"/>
              <a:ext cx="1543820" cy="386615"/>
              <a:chOff x="6102735" y="4749233"/>
              <a:chExt cx="1543820" cy="386615"/>
            </a:xfrm>
          </p:grpSpPr>
          <p:grpSp>
            <p:nvGrpSpPr>
              <p:cNvPr id="3088" name="Google Shape;3088;p60">
                <a:extLst>
                  <a:ext uri="{FF2B5EF4-FFF2-40B4-BE49-F238E27FC236}">
                    <a16:creationId xmlns:a16="http://schemas.microsoft.com/office/drawing/2014/main" id="{46C0D913-F645-AA38-3C25-23CA9378F86B}"/>
                  </a:ext>
                </a:extLst>
              </p:cNvPr>
              <p:cNvGrpSpPr/>
              <p:nvPr/>
            </p:nvGrpSpPr>
            <p:grpSpPr>
              <a:xfrm flipH="1">
                <a:off x="6102735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89" name="Google Shape;3089;p60">
                  <a:extLst>
                    <a:ext uri="{FF2B5EF4-FFF2-40B4-BE49-F238E27FC236}">
                      <a16:creationId xmlns:a16="http://schemas.microsoft.com/office/drawing/2014/main" id="{4D508A0A-6F9B-0E8A-5F71-B945CD3C6D20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60">
                  <a:extLst>
                    <a:ext uri="{FF2B5EF4-FFF2-40B4-BE49-F238E27FC236}">
                      <a16:creationId xmlns:a16="http://schemas.microsoft.com/office/drawing/2014/main" id="{D471201F-00CD-0B38-AAA6-E7153C536107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1" name="Google Shape;3091;p60">
                <a:extLst>
                  <a:ext uri="{FF2B5EF4-FFF2-40B4-BE49-F238E27FC236}">
                    <a16:creationId xmlns:a16="http://schemas.microsoft.com/office/drawing/2014/main" id="{2EEA2FB5-2042-90A2-B80C-29D8818B70D6}"/>
                  </a:ext>
                </a:extLst>
              </p:cNvPr>
              <p:cNvGrpSpPr/>
              <p:nvPr/>
            </p:nvGrpSpPr>
            <p:grpSpPr>
              <a:xfrm flipH="1">
                <a:off x="644081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92" name="Google Shape;3092;p60">
                  <a:extLst>
                    <a:ext uri="{FF2B5EF4-FFF2-40B4-BE49-F238E27FC236}">
                      <a16:creationId xmlns:a16="http://schemas.microsoft.com/office/drawing/2014/main" id="{7305BC81-F048-69AF-ABDE-EB52986808BC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60">
                  <a:extLst>
                    <a:ext uri="{FF2B5EF4-FFF2-40B4-BE49-F238E27FC236}">
                      <a16:creationId xmlns:a16="http://schemas.microsoft.com/office/drawing/2014/main" id="{7229D1AD-F3E4-7C1B-4008-5B4AF3AAFBBF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94" name="Google Shape;3094;p60">
              <a:extLst>
                <a:ext uri="{FF2B5EF4-FFF2-40B4-BE49-F238E27FC236}">
                  <a16:creationId xmlns:a16="http://schemas.microsoft.com/office/drawing/2014/main" id="{DB2E9AEC-355C-F769-9049-1F23B1EB62E1}"/>
                </a:ext>
              </a:extLst>
            </p:cNvPr>
            <p:cNvGrpSpPr/>
            <p:nvPr/>
          </p:nvGrpSpPr>
          <p:grpSpPr>
            <a:xfrm flipH="1">
              <a:off x="7804582" y="3572401"/>
              <a:ext cx="1409359" cy="1592757"/>
              <a:chOff x="-1115550" y="2366350"/>
              <a:chExt cx="1461991" cy="1645920"/>
            </a:xfrm>
          </p:grpSpPr>
          <p:sp>
            <p:nvSpPr>
              <p:cNvPr id="3095" name="Google Shape;3095;p60">
                <a:extLst>
                  <a:ext uri="{FF2B5EF4-FFF2-40B4-BE49-F238E27FC236}">
                    <a16:creationId xmlns:a16="http://schemas.microsoft.com/office/drawing/2014/main" id="{92DE83AF-3D40-43D7-DA8F-3A65B76BA0B5}"/>
                  </a:ext>
                </a:extLst>
              </p:cNvPr>
              <p:cNvSpPr/>
              <p:nvPr/>
            </p:nvSpPr>
            <p:spPr>
              <a:xfrm>
                <a:off x="-617740" y="2980965"/>
                <a:ext cx="36679" cy="83338"/>
              </a:xfrm>
              <a:custGeom>
                <a:avLst/>
                <a:gdLst/>
                <a:ahLst/>
                <a:cxnLst/>
                <a:rect l="l" t="t" r="r" b="b"/>
                <a:pathLst>
                  <a:path w="29" h="69" extrusionOk="0">
                    <a:moveTo>
                      <a:pt x="22" y="68"/>
                    </a:moveTo>
                    <a:lnTo>
                      <a:pt x="22" y="68"/>
                    </a:lnTo>
                    <a:cubicBezTo>
                      <a:pt x="20" y="68"/>
                      <a:pt x="19" y="68"/>
                      <a:pt x="18" y="67"/>
                    </a:cubicBezTo>
                    <a:cubicBezTo>
                      <a:pt x="16" y="66"/>
                      <a:pt x="17" y="65"/>
                      <a:pt x="16" y="64"/>
                    </a:cubicBezTo>
                    <a:lnTo>
                      <a:pt x="15" y="63"/>
                    </a:lnTo>
                    <a:lnTo>
                      <a:pt x="0" y="9"/>
                    </a:ln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5"/>
                    </a:lnTo>
                    <a:lnTo>
                      <a:pt x="28" y="59"/>
                    </a:lnTo>
                    <a:lnTo>
                      <a:pt x="28" y="59"/>
                    </a:lnTo>
                    <a:cubicBezTo>
                      <a:pt x="28" y="60"/>
                      <a:pt x="28" y="61"/>
                      <a:pt x="28" y="61"/>
                    </a:cubicBezTo>
                    <a:cubicBezTo>
                      <a:pt x="28" y="62"/>
                      <a:pt x="27" y="63"/>
                      <a:pt x="27" y="64"/>
                    </a:cubicBezTo>
                    <a:cubicBezTo>
                      <a:pt x="26" y="65"/>
                      <a:pt x="26" y="66"/>
                      <a:pt x="25" y="67"/>
                    </a:cubicBezTo>
                    <a:cubicBezTo>
                      <a:pt x="24" y="68"/>
                      <a:pt x="24" y="67"/>
                      <a:pt x="23" y="67"/>
                    </a:cubicBezTo>
                    <a:lnTo>
                      <a:pt x="22" y="68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60">
                <a:extLst>
                  <a:ext uri="{FF2B5EF4-FFF2-40B4-BE49-F238E27FC236}">
                    <a16:creationId xmlns:a16="http://schemas.microsoft.com/office/drawing/2014/main" id="{038EF8A9-B4C7-55EF-317B-AE11CF9C6C11}"/>
                  </a:ext>
                </a:extLst>
              </p:cNvPr>
              <p:cNvSpPr/>
              <p:nvPr/>
            </p:nvSpPr>
            <p:spPr>
              <a:xfrm>
                <a:off x="-879746" y="2366350"/>
                <a:ext cx="576411" cy="163029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382" extrusionOk="0">
                    <a:moveTo>
                      <a:pt x="482" y="1381"/>
                    </a:moveTo>
                    <a:lnTo>
                      <a:pt x="217" y="1381"/>
                    </a:lnTo>
                    <a:cubicBezTo>
                      <a:pt x="217" y="1381"/>
                      <a:pt x="180" y="1250"/>
                      <a:pt x="137" y="1071"/>
                    </a:cubicBezTo>
                    <a:cubicBezTo>
                      <a:pt x="125" y="1020"/>
                      <a:pt x="112" y="965"/>
                      <a:pt x="99" y="908"/>
                    </a:cubicBezTo>
                    <a:cubicBezTo>
                      <a:pt x="93" y="878"/>
                      <a:pt x="86" y="847"/>
                      <a:pt x="80" y="816"/>
                    </a:cubicBezTo>
                    <a:cubicBezTo>
                      <a:pt x="73" y="783"/>
                      <a:pt x="66" y="751"/>
                      <a:pt x="60" y="718"/>
                    </a:cubicBezTo>
                    <a:cubicBezTo>
                      <a:pt x="46" y="647"/>
                      <a:pt x="33" y="576"/>
                      <a:pt x="24" y="508"/>
                    </a:cubicBezTo>
                    <a:cubicBezTo>
                      <a:pt x="19" y="473"/>
                      <a:pt x="14" y="438"/>
                      <a:pt x="11" y="405"/>
                    </a:cubicBezTo>
                    <a:lnTo>
                      <a:pt x="11" y="405"/>
                    </a:lnTo>
                    <a:cubicBezTo>
                      <a:pt x="4" y="348"/>
                      <a:pt x="0" y="291"/>
                      <a:pt x="0" y="234"/>
                    </a:cubicBezTo>
                    <a:lnTo>
                      <a:pt x="0" y="234"/>
                    </a:lnTo>
                    <a:cubicBezTo>
                      <a:pt x="0" y="229"/>
                      <a:pt x="0" y="225"/>
                      <a:pt x="0" y="220"/>
                    </a:cubicBezTo>
                    <a:cubicBezTo>
                      <a:pt x="0" y="181"/>
                      <a:pt x="4" y="141"/>
                      <a:pt x="13" y="103"/>
                    </a:cubicBezTo>
                    <a:cubicBezTo>
                      <a:pt x="21" y="74"/>
                      <a:pt x="33" y="53"/>
                      <a:pt x="49" y="42"/>
                    </a:cubicBezTo>
                    <a:cubicBezTo>
                      <a:pt x="108" y="0"/>
                      <a:pt x="156" y="39"/>
                      <a:pt x="198" y="118"/>
                    </a:cubicBezTo>
                    <a:lnTo>
                      <a:pt x="198" y="118"/>
                    </a:lnTo>
                    <a:cubicBezTo>
                      <a:pt x="218" y="156"/>
                      <a:pt x="235" y="196"/>
                      <a:pt x="249" y="237"/>
                    </a:cubicBezTo>
                    <a:lnTo>
                      <a:pt x="249" y="237"/>
                    </a:lnTo>
                    <a:cubicBezTo>
                      <a:pt x="261" y="273"/>
                      <a:pt x="274" y="312"/>
                      <a:pt x="286" y="351"/>
                    </a:cubicBezTo>
                    <a:cubicBezTo>
                      <a:pt x="296" y="386"/>
                      <a:pt x="306" y="422"/>
                      <a:pt x="317" y="458"/>
                    </a:cubicBezTo>
                    <a:lnTo>
                      <a:pt x="317" y="458"/>
                    </a:lnTo>
                    <a:cubicBezTo>
                      <a:pt x="336" y="526"/>
                      <a:pt x="354" y="593"/>
                      <a:pt x="373" y="652"/>
                    </a:cubicBezTo>
                    <a:cubicBezTo>
                      <a:pt x="382" y="678"/>
                      <a:pt x="391" y="704"/>
                      <a:pt x="400" y="726"/>
                    </a:cubicBezTo>
                    <a:cubicBezTo>
                      <a:pt x="402" y="733"/>
                      <a:pt x="405" y="739"/>
                      <a:pt x="408" y="745"/>
                    </a:cubicBezTo>
                    <a:lnTo>
                      <a:pt x="408" y="745"/>
                    </a:lnTo>
                    <a:cubicBezTo>
                      <a:pt x="425" y="788"/>
                      <a:pt x="439" y="831"/>
                      <a:pt x="448" y="876"/>
                    </a:cubicBezTo>
                    <a:cubicBezTo>
                      <a:pt x="457" y="913"/>
                      <a:pt x="463" y="952"/>
                      <a:pt x="468" y="990"/>
                    </a:cubicBezTo>
                    <a:lnTo>
                      <a:pt x="468" y="990"/>
                    </a:lnTo>
                    <a:cubicBezTo>
                      <a:pt x="480" y="1081"/>
                      <a:pt x="485" y="1173"/>
                      <a:pt x="485" y="1266"/>
                    </a:cubicBezTo>
                    <a:cubicBezTo>
                      <a:pt x="485" y="1304"/>
                      <a:pt x="484" y="1342"/>
                      <a:pt x="482" y="138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60">
                <a:extLst>
                  <a:ext uri="{FF2B5EF4-FFF2-40B4-BE49-F238E27FC236}">
                    <a16:creationId xmlns:a16="http://schemas.microsoft.com/office/drawing/2014/main" id="{9F9E3F24-C200-FEE4-8EAD-F5E305D2207E}"/>
                  </a:ext>
                </a:extLst>
              </p:cNvPr>
              <p:cNvSpPr/>
              <p:nvPr/>
            </p:nvSpPr>
            <p:spPr>
              <a:xfrm>
                <a:off x="-1115550" y="2928879"/>
                <a:ext cx="586894" cy="107817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911" extrusionOk="0">
                    <a:moveTo>
                      <a:pt x="492" y="906"/>
                    </a:moveTo>
                    <a:lnTo>
                      <a:pt x="248" y="910"/>
                    </a:lnTo>
                    <a:cubicBezTo>
                      <a:pt x="248" y="910"/>
                      <a:pt x="233" y="858"/>
                      <a:pt x="205" y="786"/>
                    </a:cubicBezTo>
                    <a:cubicBezTo>
                      <a:pt x="195" y="758"/>
                      <a:pt x="182" y="727"/>
                      <a:pt x="168" y="694"/>
                    </a:cubicBezTo>
                    <a:cubicBezTo>
                      <a:pt x="154" y="660"/>
                      <a:pt x="137" y="624"/>
                      <a:pt x="119" y="589"/>
                    </a:cubicBezTo>
                    <a:cubicBezTo>
                      <a:pt x="111" y="574"/>
                      <a:pt x="103" y="557"/>
                      <a:pt x="96" y="540"/>
                    </a:cubicBezTo>
                    <a:cubicBezTo>
                      <a:pt x="80" y="506"/>
                      <a:pt x="65" y="469"/>
                      <a:pt x="52" y="430"/>
                    </a:cubicBezTo>
                    <a:lnTo>
                      <a:pt x="52" y="430"/>
                    </a:lnTo>
                    <a:cubicBezTo>
                      <a:pt x="37" y="387"/>
                      <a:pt x="24" y="342"/>
                      <a:pt x="15" y="297"/>
                    </a:cubicBezTo>
                    <a:lnTo>
                      <a:pt x="15" y="297"/>
                    </a:lnTo>
                    <a:cubicBezTo>
                      <a:pt x="5" y="254"/>
                      <a:pt x="0" y="210"/>
                      <a:pt x="0" y="166"/>
                    </a:cubicBezTo>
                    <a:cubicBezTo>
                      <a:pt x="0" y="158"/>
                      <a:pt x="0" y="150"/>
                      <a:pt x="1" y="143"/>
                    </a:cubicBezTo>
                    <a:lnTo>
                      <a:pt x="1" y="143"/>
                    </a:lnTo>
                    <a:cubicBezTo>
                      <a:pt x="2" y="108"/>
                      <a:pt x="11" y="73"/>
                      <a:pt x="27" y="42"/>
                    </a:cubicBezTo>
                    <a:cubicBezTo>
                      <a:pt x="52" y="0"/>
                      <a:pt x="105" y="9"/>
                      <a:pt x="168" y="66"/>
                    </a:cubicBezTo>
                    <a:lnTo>
                      <a:pt x="168" y="66"/>
                    </a:lnTo>
                    <a:cubicBezTo>
                      <a:pt x="193" y="90"/>
                      <a:pt x="215" y="116"/>
                      <a:pt x="235" y="143"/>
                    </a:cubicBezTo>
                    <a:lnTo>
                      <a:pt x="235" y="143"/>
                    </a:lnTo>
                    <a:cubicBezTo>
                      <a:pt x="255" y="171"/>
                      <a:pt x="274" y="200"/>
                      <a:pt x="291" y="229"/>
                    </a:cubicBezTo>
                    <a:cubicBezTo>
                      <a:pt x="303" y="251"/>
                      <a:pt x="315" y="274"/>
                      <a:pt x="326" y="297"/>
                    </a:cubicBezTo>
                    <a:cubicBezTo>
                      <a:pt x="344" y="333"/>
                      <a:pt x="361" y="374"/>
                      <a:pt x="378" y="417"/>
                    </a:cubicBezTo>
                    <a:lnTo>
                      <a:pt x="378" y="417"/>
                    </a:lnTo>
                    <a:cubicBezTo>
                      <a:pt x="403" y="483"/>
                      <a:pt x="424" y="551"/>
                      <a:pt x="441" y="619"/>
                    </a:cubicBezTo>
                    <a:cubicBezTo>
                      <a:pt x="450" y="655"/>
                      <a:pt x="459" y="692"/>
                      <a:pt x="466" y="731"/>
                    </a:cubicBezTo>
                    <a:cubicBezTo>
                      <a:pt x="477" y="786"/>
                      <a:pt x="485" y="845"/>
                      <a:pt x="492" y="90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60">
                <a:extLst>
                  <a:ext uri="{FF2B5EF4-FFF2-40B4-BE49-F238E27FC236}">
                    <a16:creationId xmlns:a16="http://schemas.microsoft.com/office/drawing/2014/main" id="{452018E4-C0D6-6E46-5D23-97C28D3B9B0F}"/>
                  </a:ext>
                </a:extLst>
              </p:cNvPr>
              <p:cNvSpPr/>
              <p:nvPr/>
            </p:nvSpPr>
            <p:spPr>
              <a:xfrm>
                <a:off x="-1115550" y="3095554"/>
                <a:ext cx="141482" cy="223968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0" extrusionOk="0">
                    <a:moveTo>
                      <a:pt x="118" y="138"/>
                    </a:moveTo>
                    <a:cubicBezTo>
                      <a:pt x="117" y="189"/>
                      <a:pt x="60" y="175"/>
                      <a:pt x="15" y="155"/>
                    </a:cubicBezTo>
                    <a:lnTo>
                      <a:pt x="15" y="155"/>
                    </a:lnTo>
                    <a:cubicBezTo>
                      <a:pt x="5" y="112"/>
                      <a:pt x="0" y="68"/>
                      <a:pt x="0" y="23"/>
                    </a:cubicBezTo>
                    <a:cubicBezTo>
                      <a:pt x="0" y="16"/>
                      <a:pt x="0" y="8"/>
                      <a:pt x="1" y="0"/>
                    </a:cubicBezTo>
                    <a:cubicBezTo>
                      <a:pt x="38" y="20"/>
                      <a:pt x="120" y="72"/>
                      <a:pt x="118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60">
                <a:extLst>
                  <a:ext uri="{FF2B5EF4-FFF2-40B4-BE49-F238E27FC236}">
                    <a16:creationId xmlns:a16="http://schemas.microsoft.com/office/drawing/2014/main" id="{4D3BBFFA-DCB4-0892-01C9-1DDE49086399}"/>
                  </a:ext>
                </a:extLst>
              </p:cNvPr>
              <p:cNvSpPr/>
              <p:nvPr/>
            </p:nvSpPr>
            <p:spPr>
              <a:xfrm>
                <a:off x="-1057910" y="3439322"/>
                <a:ext cx="172923" cy="13542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5" extrusionOk="0">
                    <a:moveTo>
                      <a:pt x="44" y="110"/>
                    </a:moveTo>
                    <a:cubicBezTo>
                      <a:pt x="28" y="76"/>
                      <a:pt x="13" y="39"/>
                      <a:pt x="0" y="0"/>
                    </a:cubicBezTo>
                    <a:cubicBezTo>
                      <a:pt x="43" y="14"/>
                      <a:pt x="126" y="46"/>
                      <a:pt x="137" y="83"/>
                    </a:cubicBezTo>
                    <a:cubicBezTo>
                      <a:pt x="146" y="113"/>
                      <a:pt x="90" y="114"/>
                      <a:pt x="44" y="11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60">
                <a:extLst>
                  <a:ext uri="{FF2B5EF4-FFF2-40B4-BE49-F238E27FC236}">
                    <a16:creationId xmlns:a16="http://schemas.microsoft.com/office/drawing/2014/main" id="{5202EFA6-C2DE-A47F-E07D-3DF511BAAC6E}"/>
                  </a:ext>
                </a:extLst>
              </p:cNvPr>
              <p:cNvSpPr/>
              <p:nvPr/>
            </p:nvSpPr>
            <p:spPr>
              <a:xfrm>
                <a:off x="-916425" y="3746628"/>
                <a:ext cx="146723" cy="1145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37" y="92"/>
                    </a:moveTo>
                    <a:cubicBezTo>
                      <a:pt x="27" y="64"/>
                      <a:pt x="14" y="33"/>
                      <a:pt x="0" y="0"/>
                    </a:cubicBezTo>
                    <a:cubicBezTo>
                      <a:pt x="47" y="17"/>
                      <a:pt x="105" y="44"/>
                      <a:pt x="115" y="70"/>
                    </a:cubicBezTo>
                    <a:cubicBezTo>
                      <a:pt x="124" y="97"/>
                      <a:pt x="78" y="97"/>
                      <a:pt x="37" y="92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0">
                <a:extLst>
                  <a:ext uri="{FF2B5EF4-FFF2-40B4-BE49-F238E27FC236}">
                    <a16:creationId xmlns:a16="http://schemas.microsoft.com/office/drawing/2014/main" id="{A2D3AB3A-DE09-A0D1-B38B-C6F81D12A3EE}"/>
                  </a:ext>
                </a:extLst>
              </p:cNvPr>
              <p:cNvSpPr/>
              <p:nvPr/>
            </p:nvSpPr>
            <p:spPr>
              <a:xfrm>
                <a:off x="-921667" y="3007007"/>
                <a:ext cx="83842" cy="1406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20" extrusionOk="0">
                    <a:moveTo>
                      <a:pt x="68" y="77"/>
                    </a:moveTo>
                    <a:cubicBezTo>
                      <a:pt x="56" y="100"/>
                      <a:pt x="42" y="119"/>
                      <a:pt x="29" y="112"/>
                    </a:cubicBezTo>
                    <a:cubicBezTo>
                      <a:pt x="11" y="101"/>
                      <a:pt x="3" y="42"/>
                      <a:pt x="0" y="0"/>
                    </a:cubicBezTo>
                    <a:lnTo>
                      <a:pt x="0" y="0"/>
                    </a:lnTo>
                    <a:cubicBezTo>
                      <a:pt x="25" y="24"/>
                      <a:pt x="48" y="49"/>
                      <a:pt x="68" y="7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0">
                <a:extLst>
                  <a:ext uri="{FF2B5EF4-FFF2-40B4-BE49-F238E27FC236}">
                    <a16:creationId xmlns:a16="http://schemas.microsoft.com/office/drawing/2014/main" id="{F5297231-DC5B-FAAA-939F-94EAD51E346E}"/>
                  </a:ext>
                </a:extLst>
              </p:cNvPr>
              <p:cNvSpPr/>
              <p:nvPr/>
            </p:nvSpPr>
            <p:spPr>
              <a:xfrm>
                <a:off x="-764464" y="3277854"/>
                <a:ext cx="94322" cy="197927"/>
              </a:xfrm>
              <a:custGeom>
                <a:avLst/>
                <a:gdLst/>
                <a:ahLst/>
                <a:cxnLst/>
                <a:rect l="l" t="t" r="r" b="b"/>
                <a:pathLst>
                  <a:path w="80" h="169" extrusionOk="0">
                    <a:moveTo>
                      <a:pt x="79" y="121"/>
                    </a:moveTo>
                    <a:cubicBezTo>
                      <a:pt x="56" y="147"/>
                      <a:pt x="31" y="168"/>
                      <a:pt x="17" y="150"/>
                    </a:cubicBezTo>
                    <a:cubicBezTo>
                      <a:pt x="0" y="127"/>
                      <a:pt x="13" y="54"/>
                      <a:pt x="26" y="0"/>
                    </a:cubicBezTo>
                    <a:cubicBezTo>
                      <a:pt x="45" y="37"/>
                      <a:pt x="62" y="77"/>
                      <a:pt x="79" y="12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0">
                <a:extLst>
                  <a:ext uri="{FF2B5EF4-FFF2-40B4-BE49-F238E27FC236}">
                    <a16:creationId xmlns:a16="http://schemas.microsoft.com/office/drawing/2014/main" id="{29A549EC-E6C3-6A70-B304-B39A639C0636}"/>
                  </a:ext>
                </a:extLst>
              </p:cNvPr>
              <p:cNvSpPr/>
              <p:nvPr/>
            </p:nvSpPr>
            <p:spPr>
              <a:xfrm>
                <a:off x="-643939" y="3658084"/>
                <a:ext cx="78600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2" extrusionOk="0">
                    <a:moveTo>
                      <a:pt x="41" y="0"/>
                    </a:moveTo>
                    <a:cubicBezTo>
                      <a:pt x="19" y="42"/>
                      <a:pt x="0" y="91"/>
                      <a:pt x="10" y="113"/>
                    </a:cubicBezTo>
                    <a:cubicBezTo>
                      <a:pt x="18" y="131"/>
                      <a:pt x="42" y="125"/>
                      <a:pt x="66" y="112"/>
                    </a:cubicBezTo>
                    <a:lnTo>
                      <a:pt x="41" y="0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0">
                <a:extLst>
                  <a:ext uri="{FF2B5EF4-FFF2-40B4-BE49-F238E27FC236}">
                    <a16:creationId xmlns:a16="http://schemas.microsoft.com/office/drawing/2014/main" id="{53F91DCC-510A-A4D8-FEC4-A110BFA7858B}"/>
                  </a:ext>
                </a:extLst>
              </p:cNvPr>
              <p:cNvSpPr/>
              <p:nvPr/>
            </p:nvSpPr>
            <p:spPr>
              <a:xfrm>
                <a:off x="-334774" y="2970548"/>
                <a:ext cx="419209" cy="1036509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76" extrusionOk="0">
                    <a:moveTo>
                      <a:pt x="348" y="267"/>
                    </a:moveTo>
                    <a:lnTo>
                      <a:pt x="348" y="267"/>
                    </a:lnTo>
                    <a:cubicBezTo>
                      <a:pt x="346" y="313"/>
                      <a:pt x="341" y="358"/>
                      <a:pt x="333" y="403"/>
                    </a:cubicBezTo>
                    <a:cubicBezTo>
                      <a:pt x="327" y="440"/>
                      <a:pt x="320" y="479"/>
                      <a:pt x="312" y="517"/>
                    </a:cubicBezTo>
                    <a:cubicBezTo>
                      <a:pt x="300" y="571"/>
                      <a:pt x="288" y="626"/>
                      <a:pt x="276" y="680"/>
                    </a:cubicBezTo>
                    <a:cubicBezTo>
                      <a:pt x="270" y="710"/>
                      <a:pt x="264" y="740"/>
                      <a:pt x="258" y="769"/>
                    </a:cubicBezTo>
                    <a:cubicBezTo>
                      <a:pt x="251" y="806"/>
                      <a:pt x="245" y="841"/>
                      <a:pt x="241" y="875"/>
                    </a:cubicBezTo>
                    <a:lnTo>
                      <a:pt x="0" y="871"/>
                    </a:lnTo>
                    <a:cubicBezTo>
                      <a:pt x="0" y="871"/>
                      <a:pt x="1" y="789"/>
                      <a:pt x="10" y="678"/>
                    </a:cubicBezTo>
                    <a:cubicBezTo>
                      <a:pt x="12" y="647"/>
                      <a:pt x="15" y="614"/>
                      <a:pt x="19" y="580"/>
                    </a:cubicBezTo>
                    <a:cubicBezTo>
                      <a:pt x="23" y="539"/>
                      <a:pt x="28" y="496"/>
                      <a:pt x="34" y="455"/>
                    </a:cubicBezTo>
                    <a:cubicBezTo>
                      <a:pt x="40" y="419"/>
                      <a:pt x="46" y="383"/>
                      <a:pt x="54" y="349"/>
                    </a:cubicBezTo>
                    <a:lnTo>
                      <a:pt x="54" y="349"/>
                    </a:lnTo>
                    <a:cubicBezTo>
                      <a:pt x="63" y="303"/>
                      <a:pt x="77" y="258"/>
                      <a:pt x="93" y="215"/>
                    </a:cubicBezTo>
                    <a:lnTo>
                      <a:pt x="93" y="215"/>
                    </a:lnTo>
                    <a:cubicBezTo>
                      <a:pt x="100" y="199"/>
                      <a:pt x="107" y="184"/>
                      <a:pt x="116" y="169"/>
                    </a:cubicBezTo>
                    <a:lnTo>
                      <a:pt x="116" y="169"/>
                    </a:lnTo>
                    <a:lnTo>
                      <a:pt x="116" y="169"/>
                    </a:lnTo>
                    <a:cubicBezTo>
                      <a:pt x="118" y="165"/>
                      <a:pt x="120" y="161"/>
                      <a:pt x="122" y="158"/>
                    </a:cubicBezTo>
                    <a:cubicBezTo>
                      <a:pt x="126" y="150"/>
                      <a:pt x="131" y="143"/>
                      <a:pt x="136" y="136"/>
                    </a:cubicBezTo>
                    <a:cubicBezTo>
                      <a:pt x="170" y="85"/>
                      <a:pt x="245" y="0"/>
                      <a:pt x="315" y="98"/>
                    </a:cubicBezTo>
                    <a:lnTo>
                      <a:pt x="315" y="98"/>
                    </a:lnTo>
                    <a:cubicBezTo>
                      <a:pt x="318" y="102"/>
                      <a:pt x="319" y="105"/>
                      <a:pt x="322" y="109"/>
                    </a:cubicBezTo>
                    <a:cubicBezTo>
                      <a:pt x="325" y="115"/>
                      <a:pt x="329" y="122"/>
                      <a:pt x="332" y="129"/>
                    </a:cubicBezTo>
                    <a:cubicBezTo>
                      <a:pt x="347" y="165"/>
                      <a:pt x="351" y="213"/>
                      <a:pt x="348" y="26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0">
                <a:extLst>
                  <a:ext uri="{FF2B5EF4-FFF2-40B4-BE49-F238E27FC236}">
                    <a16:creationId xmlns:a16="http://schemas.microsoft.com/office/drawing/2014/main" id="{19638339-21F9-0C31-C8D3-1DB13B1AA92B}"/>
                  </a:ext>
                </a:extLst>
              </p:cNvPr>
              <p:cNvSpPr/>
              <p:nvPr/>
            </p:nvSpPr>
            <p:spPr>
              <a:xfrm>
                <a:off x="-319052" y="3652873"/>
                <a:ext cx="62882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5" extrusionOk="0">
                    <a:moveTo>
                      <a:pt x="9" y="0"/>
                    </a:moveTo>
                    <a:cubicBezTo>
                      <a:pt x="31" y="42"/>
                      <a:pt x="52" y="87"/>
                      <a:pt x="47" y="105"/>
                    </a:cubicBezTo>
                    <a:cubicBezTo>
                      <a:pt x="42" y="124"/>
                      <a:pt x="21" y="114"/>
                      <a:pt x="0" y="99"/>
                    </a:cubicBezTo>
                    <a:cubicBezTo>
                      <a:pt x="3" y="68"/>
                      <a:pt x="5" y="35"/>
                      <a:pt x="9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0">
                <a:extLst>
                  <a:ext uri="{FF2B5EF4-FFF2-40B4-BE49-F238E27FC236}">
                    <a16:creationId xmlns:a16="http://schemas.microsoft.com/office/drawing/2014/main" id="{D2FBCBDE-4EDF-B8E8-0314-0ADE60555A90}"/>
                  </a:ext>
                </a:extLst>
              </p:cNvPr>
              <p:cNvSpPr/>
              <p:nvPr/>
            </p:nvSpPr>
            <p:spPr>
              <a:xfrm>
                <a:off x="-292853" y="3382026"/>
                <a:ext cx="68120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56" h="151" extrusionOk="0">
                    <a:moveTo>
                      <a:pt x="20" y="0"/>
                    </a:moveTo>
                    <a:cubicBezTo>
                      <a:pt x="38" y="59"/>
                      <a:pt x="55" y="128"/>
                      <a:pt x="43" y="140"/>
                    </a:cubicBezTo>
                    <a:cubicBezTo>
                      <a:pt x="31" y="150"/>
                      <a:pt x="14" y="130"/>
                      <a:pt x="0" y="107"/>
                    </a:cubicBezTo>
                    <a:cubicBezTo>
                      <a:pt x="6" y="71"/>
                      <a:pt x="12" y="35"/>
                      <a:pt x="2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0">
                <a:extLst>
                  <a:ext uri="{FF2B5EF4-FFF2-40B4-BE49-F238E27FC236}">
                    <a16:creationId xmlns:a16="http://schemas.microsoft.com/office/drawing/2014/main" id="{0FAAA3A8-22F6-ADC4-1247-018C13329CC2}"/>
                  </a:ext>
                </a:extLst>
              </p:cNvPr>
              <p:cNvSpPr/>
              <p:nvPr/>
            </p:nvSpPr>
            <p:spPr>
              <a:xfrm>
                <a:off x="-219491" y="3132013"/>
                <a:ext cx="62881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52" h="134" extrusionOk="0">
                    <a:moveTo>
                      <a:pt x="42" y="0"/>
                    </a:moveTo>
                    <a:cubicBezTo>
                      <a:pt x="48" y="56"/>
                      <a:pt x="51" y="125"/>
                      <a:pt x="32" y="130"/>
                    </a:cubicBezTo>
                    <a:cubicBezTo>
                      <a:pt x="18" y="133"/>
                      <a:pt x="7" y="108"/>
                      <a:pt x="0" y="79"/>
                    </a:cubicBezTo>
                    <a:lnTo>
                      <a:pt x="0" y="79"/>
                    </a:lnTo>
                    <a:cubicBezTo>
                      <a:pt x="6" y="63"/>
                      <a:pt x="14" y="48"/>
                      <a:pt x="22" y="33"/>
                    </a:cubicBezTo>
                    <a:cubicBezTo>
                      <a:pt x="22" y="33"/>
                      <a:pt x="23" y="33"/>
                      <a:pt x="23" y="32"/>
                    </a:cubicBezTo>
                    <a:lnTo>
                      <a:pt x="23" y="32"/>
                    </a:lnTo>
                    <a:cubicBezTo>
                      <a:pt x="25" y="29"/>
                      <a:pt x="27" y="25"/>
                      <a:pt x="29" y="22"/>
                    </a:cubicBezTo>
                    <a:cubicBezTo>
                      <a:pt x="33" y="14"/>
                      <a:pt x="37" y="7"/>
                      <a:pt x="42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0">
                <a:extLst>
                  <a:ext uri="{FF2B5EF4-FFF2-40B4-BE49-F238E27FC236}">
                    <a16:creationId xmlns:a16="http://schemas.microsoft.com/office/drawing/2014/main" id="{8F96D8FA-9C1B-EB67-2A5D-8EA1552C2EE1}"/>
                  </a:ext>
                </a:extLst>
              </p:cNvPr>
              <p:cNvSpPr/>
              <p:nvPr/>
            </p:nvSpPr>
            <p:spPr>
              <a:xfrm>
                <a:off x="-140887" y="3772673"/>
                <a:ext cx="141481" cy="10937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92" extrusionOk="0">
                    <a:moveTo>
                      <a:pt x="118" y="0"/>
                    </a:moveTo>
                    <a:cubicBezTo>
                      <a:pt x="111" y="30"/>
                      <a:pt x="105" y="60"/>
                      <a:pt x="99" y="89"/>
                    </a:cubicBezTo>
                    <a:cubicBezTo>
                      <a:pt x="62" y="91"/>
                      <a:pt x="8" y="89"/>
                      <a:pt x="4" y="59"/>
                    </a:cubicBezTo>
                    <a:cubicBezTo>
                      <a:pt x="0" y="25"/>
                      <a:pt x="78" y="7"/>
                      <a:pt x="118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0">
                <a:extLst>
                  <a:ext uri="{FF2B5EF4-FFF2-40B4-BE49-F238E27FC236}">
                    <a16:creationId xmlns:a16="http://schemas.microsoft.com/office/drawing/2014/main" id="{CD00E54D-3557-711C-C066-1966D5FD2432}"/>
                  </a:ext>
                </a:extLst>
              </p:cNvPr>
              <p:cNvSpPr/>
              <p:nvPr/>
            </p:nvSpPr>
            <p:spPr>
              <a:xfrm>
                <a:off x="-88486" y="3444529"/>
                <a:ext cx="1519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51" extrusionOk="0">
                    <a:moveTo>
                      <a:pt x="126" y="0"/>
                    </a:moveTo>
                    <a:cubicBezTo>
                      <a:pt x="120" y="37"/>
                      <a:pt x="113" y="76"/>
                      <a:pt x="105" y="114"/>
                    </a:cubicBezTo>
                    <a:cubicBezTo>
                      <a:pt x="66" y="133"/>
                      <a:pt x="15" y="150"/>
                      <a:pt x="8" y="116"/>
                    </a:cubicBezTo>
                    <a:cubicBezTo>
                      <a:pt x="0" y="72"/>
                      <a:pt x="89" y="20"/>
                      <a:pt x="12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0">
                <a:extLst>
                  <a:ext uri="{FF2B5EF4-FFF2-40B4-BE49-F238E27FC236}">
                    <a16:creationId xmlns:a16="http://schemas.microsoft.com/office/drawing/2014/main" id="{1D1D5329-FE10-B098-281C-40EB591AA9EF}"/>
                  </a:ext>
                </a:extLst>
              </p:cNvPr>
              <p:cNvSpPr/>
              <p:nvPr/>
            </p:nvSpPr>
            <p:spPr>
              <a:xfrm>
                <a:off x="-51807" y="3121596"/>
                <a:ext cx="141481" cy="20834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5" extrusionOk="0">
                    <a:moveTo>
                      <a:pt x="114" y="138"/>
                    </a:moveTo>
                    <a:cubicBezTo>
                      <a:pt x="76" y="154"/>
                      <a:pt x="14" y="174"/>
                      <a:pt x="7" y="137"/>
                    </a:cubicBezTo>
                    <a:cubicBezTo>
                      <a:pt x="0" y="98"/>
                      <a:pt x="63" y="33"/>
                      <a:pt x="98" y="0"/>
                    </a:cubicBezTo>
                    <a:cubicBezTo>
                      <a:pt x="113" y="36"/>
                      <a:pt x="117" y="84"/>
                      <a:pt x="114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0">
                <a:extLst>
                  <a:ext uri="{FF2B5EF4-FFF2-40B4-BE49-F238E27FC236}">
                    <a16:creationId xmlns:a16="http://schemas.microsoft.com/office/drawing/2014/main" id="{BCC12E59-40CD-D112-CB59-7981E46776BB}"/>
                  </a:ext>
                </a:extLst>
              </p:cNvPr>
              <p:cNvSpPr/>
              <p:nvPr/>
            </p:nvSpPr>
            <p:spPr>
              <a:xfrm>
                <a:off x="-879746" y="2491356"/>
                <a:ext cx="136244" cy="192717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63" extrusionOk="0">
                    <a:moveTo>
                      <a:pt x="0" y="131"/>
                    </a:moveTo>
                    <a:lnTo>
                      <a:pt x="0" y="131"/>
                    </a:lnTo>
                    <a:cubicBezTo>
                      <a:pt x="0" y="127"/>
                      <a:pt x="0" y="122"/>
                      <a:pt x="0" y="117"/>
                    </a:cubicBezTo>
                    <a:cubicBezTo>
                      <a:pt x="0" y="78"/>
                      <a:pt x="4" y="39"/>
                      <a:pt x="13" y="0"/>
                    </a:cubicBezTo>
                    <a:cubicBezTo>
                      <a:pt x="50" y="32"/>
                      <a:pt x="113" y="94"/>
                      <a:pt x="94" y="130"/>
                    </a:cubicBezTo>
                    <a:cubicBezTo>
                      <a:pt x="78" y="162"/>
                      <a:pt x="32" y="147"/>
                      <a:pt x="0" y="13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0">
                <a:extLst>
                  <a:ext uri="{FF2B5EF4-FFF2-40B4-BE49-F238E27FC236}">
                    <a16:creationId xmlns:a16="http://schemas.microsoft.com/office/drawing/2014/main" id="{62983982-D5AB-7553-64B8-E79E29F29EC6}"/>
                  </a:ext>
                </a:extLst>
              </p:cNvPr>
              <p:cNvSpPr/>
              <p:nvPr/>
            </p:nvSpPr>
            <p:spPr>
              <a:xfrm>
                <a:off x="-864024" y="2845542"/>
                <a:ext cx="125763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8" extrusionOk="0">
                    <a:moveTo>
                      <a:pt x="13" y="104"/>
                    </a:moveTo>
                    <a:cubicBezTo>
                      <a:pt x="8" y="69"/>
                      <a:pt x="3" y="33"/>
                      <a:pt x="0" y="0"/>
                    </a:cubicBezTo>
                    <a:cubicBezTo>
                      <a:pt x="38" y="22"/>
                      <a:pt x="90" y="56"/>
                      <a:pt x="96" y="85"/>
                    </a:cubicBezTo>
                    <a:cubicBezTo>
                      <a:pt x="103" y="117"/>
                      <a:pt x="50" y="111"/>
                      <a:pt x="13" y="104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0">
                <a:extLst>
                  <a:ext uri="{FF2B5EF4-FFF2-40B4-BE49-F238E27FC236}">
                    <a16:creationId xmlns:a16="http://schemas.microsoft.com/office/drawing/2014/main" id="{5948EAE4-9EE0-2399-5086-04D9F3F2D1AD}"/>
                  </a:ext>
                </a:extLst>
              </p:cNvPr>
              <p:cNvSpPr/>
              <p:nvPr/>
            </p:nvSpPr>
            <p:spPr>
              <a:xfrm>
                <a:off x="-654419" y="2506981"/>
                <a:ext cx="733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62" h="149" extrusionOk="0">
                    <a:moveTo>
                      <a:pt x="10" y="0"/>
                    </a:moveTo>
                    <a:lnTo>
                      <a:pt x="10" y="0"/>
                    </a:lnTo>
                    <a:cubicBezTo>
                      <a:pt x="30" y="38"/>
                      <a:pt x="47" y="78"/>
                      <a:pt x="61" y="119"/>
                    </a:cubicBezTo>
                    <a:lnTo>
                      <a:pt x="61" y="119"/>
                    </a:lnTo>
                    <a:cubicBezTo>
                      <a:pt x="45" y="137"/>
                      <a:pt x="29" y="148"/>
                      <a:pt x="18" y="136"/>
                    </a:cubicBezTo>
                    <a:cubicBezTo>
                      <a:pt x="0" y="118"/>
                      <a:pt x="4" y="50"/>
                      <a:pt x="1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0">
                <a:extLst>
                  <a:ext uri="{FF2B5EF4-FFF2-40B4-BE49-F238E27FC236}">
                    <a16:creationId xmlns:a16="http://schemas.microsoft.com/office/drawing/2014/main" id="{7A39B856-DAC1-56E9-2A16-B565F11FBD36}"/>
                  </a:ext>
                </a:extLst>
              </p:cNvPr>
              <p:cNvSpPr/>
              <p:nvPr/>
            </p:nvSpPr>
            <p:spPr>
              <a:xfrm>
                <a:off x="-596780" y="2783038"/>
                <a:ext cx="94322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79" h="152" extrusionOk="0">
                    <a:moveTo>
                      <a:pt x="47" y="0"/>
                    </a:moveTo>
                    <a:cubicBezTo>
                      <a:pt x="57" y="35"/>
                      <a:pt x="67" y="71"/>
                      <a:pt x="78" y="107"/>
                    </a:cubicBezTo>
                    <a:lnTo>
                      <a:pt x="78" y="107"/>
                    </a:lnTo>
                    <a:cubicBezTo>
                      <a:pt x="56" y="134"/>
                      <a:pt x="34" y="151"/>
                      <a:pt x="20" y="129"/>
                    </a:cubicBezTo>
                    <a:cubicBezTo>
                      <a:pt x="0" y="99"/>
                      <a:pt x="23" y="43"/>
                      <a:pt x="47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0">
                <a:extLst>
                  <a:ext uri="{FF2B5EF4-FFF2-40B4-BE49-F238E27FC236}">
                    <a16:creationId xmlns:a16="http://schemas.microsoft.com/office/drawing/2014/main" id="{49CC2105-4B4F-7BFD-391D-BB7A5F42EF32}"/>
                  </a:ext>
                </a:extLst>
              </p:cNvPr>
              <p:cNvSpPr/>
              <p:nvPr/>
            </p:nvSpPr>
            <p:spPr>
              <a:xfrm>
                <a:off x="-471017" y="3137223"/>
                <a:ext cx="68120" cy="119796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2" extrusionOk="0">
                    <a:moveTo>
                      <a:pt x="31" y="0"/>
                    </a:moveTo>
                    <a:cubicBezTo>
                      <a:pt x="40" y="27"/>
                      <a:pt x="49" y="52"/>
                      <a:pt x="58" y="75"/>
                    </a:cubicBezTo>
                    <a:cubicBezTo>
                      <a:pt x="39" y="91"/>
                      <a:pt x="21" y="101"/>
                      <a:pt x="11" y="86"/>
                    </a:cubicBezTo>
                    <a:cubicBezTo>
                      <a:pt x="0" y="68"/>
                      <a:pt x="14" y="33"/>
                      <a:pt x="31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0">
                <a:extLst>
                  <a:ext uri="{FF2B5EF4-FFF2-40B4-BE49-F238E27FC236}">
                    <a16:creationId xmlns:a16="http://schemas.microsoft.com/office/drawing/2014/main" id="{7B3F8CA6-97EE-B948-0DDA-B5E36CD3D54D}"/>
                  </a:ext>
                </a:extLst>
              </p:cNvPr>
              <p:cNvSpPr/>
              <p:nvPr/>
            </p:nvSpPr>
            <p:spPr>
              <a:xfrm>
                <a:off x="-381933" y="3402860"/>
                <a:ext cx="57640" cy="187510"/>
              </a:xfrm>
              <a:custGeom>
                <a:avLst/>
                <a:gdLst/>
                <a:ahLst/>
                <a:cxnLst/>
                <a:rect l="l" t="t" r="r" b="b"/>
                <a:pathLst>
                  <a:path w="50" h="160" extrusionOk="0">
                    <a:moveTo>
                      <a:pt x="49" y="113"/>
                    </a:moveTo>
                    <a:cubicBezTo>
                      <a:pt x="36" y="142"/>
                      <a:pt x="25" y="159"/>
                      <a:pt x="18" y="154"/>
                    </a:cubicBezTo>
                    <a:cubicBezTo>
                      <a:pt x="0" y="140"/>
                      <a:pt x="16" y="55"/>
                      <a:pt x="29" y="0"/>
                    </a:cubicBezTo>
                    <a:cubicBezTo>
                      <a:pt x="38" y="37"/>
                      <a:pt x="44" y="75"/>
                      <a:pt x="49" y="113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0">
                <a:extLst>
                  <a:ext uri="{FF2B5EF4-FFF2-40B4-BE49-F238E27FC236}">
                    <a16:creationId xmlns:a16="http://schemas.microsoft.com/office/drawing/2014/main" id="{1C96C3DC-EFFB-7E7A-D6A2-77BCDA76C528}"/>
                  </a:ext>
                </a:extLst>
              </p:cNvPr>
              <p:cNvSpPr/>
              <p:nvPr/>
            </p:nvSpPr>
            <p:spPr>
              <a:xfrm>
                <a:off x="-816865" y="3132013"/>
                <a:ext cx="293446" cy="88025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744" extrusionOk="0"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2"/>
                    </a:lnTo>
                    <a:cubicBezTo>
                      <a:pt x="239" y="742"/>
                      <a:pt x="238" y="743"/>
                      <a:pt x="237" y="742"/>
                    </a:cubicBezTo>
                    <a:cubicBezTo>
                      <a:pt x="236" y="741"/>
                      <a:pt x="235" y="740"/>
                      <a:pt x="235" y="739"/>
                    </a:cubicBezTo>
                    <a:cubicBezTo>
                      <a:pt x="234" y="738"/>
                      <a:pt x="234" y="737"/>
                      <a:pt x="234" y="736"/>
                    </a:cubicBezTo>
                    <a:lnTo>
                      <a:pt x="234" y="736"/>
                    </a:lnTo>
                    <a:cubicBezTo>
                      <a:pt x="221" y="555"/>
                      <a:pt x="178" y="377"/>
                      <a:pt x="106" y="210"/>
                    </a:cubicBezTo>
                    <a:lnTo>
                      <a:pt x="106" y="210"/>
                    </a:lnTo>
                    <a:cubicBezTo>
                      <a:pt x="86" y="161"/>
                      <a:pt x="62" y="113"/>
                      <a:pt x="35" y="66"/>
                    </a:cubicBezTo>
                    <a:cubicBezTo>
                      <a:pt x="24" y="48"/>
                      <a:pt x="13" y="29"/>
                      <a:pt x="1" y="11"/>
                    </a:cubicBezTo>
                    <a:lnTo>
                      <a:pt x="1" y="11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2" y="4"/>
                    </a:lnTo>
                    <a:lnTo>
                      <a:pt x="12" y="4"/>
                    </a:lnTo>
                    <a:cubicBezTo>
                      <a:pt x="24" y="22"/>
                      <a:pt x="36" y="42"/>
                      <a:pt x="47" y="61"/>
                    </a:cubicBezTo>
                    <a:cubicBezTo>
                      <a:pt x="74" y="107"/>
                      <a:pt x="98" y="155"/>
                      <a:pt x="118" y="205"/>
                    </a:cubicBezTo>
                    <a:lnTo>
                      <a:pt x="118" y="205"/>
                    </a:lnTo>
                    <a:cubicBezTo>
                      <a:pt x="190" y="373"/>
                      <a:pt x="234" y="552"/>
                      <a:pt x="247" y="735"/>
                    </a:cubicBezTo>
                    <a:lnTo>
                      <a:pt x="247" y="735"/>
                    </a:lnTo>
                    <a:lnTo>
                      <a:pt x="247" y="736"/>
                    </a:lnTo>
                    <a:cubicBezTo>
                      <a:pt x="247" y="737"/>
                      <a:pt x="246" y="738"/>
                      <a:pt x="246" y="739"/>
                    </a:cubicBezTo>
                    <a:cubicBezTo>
                      <a:pt x="245" y="740"/>
                      <a:pt x="245" y="741"/>
                      <a:pt x="244" y="741"/>
                    </a:cubicBezTo>
                    <a:cubicBezTo>
                      <a:pt x="242" y="742"/>
                      <a:pt x="242" y="742"/>
                      <a:pt x="241" y="742"/>
                    </a:cubicBezTo>
                    <a:lnTo>
                      <a:pt x="240" y="74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0">
                <a:extLst>
                  <a:ext uri="{FF2B5EF4-FFF2-40B4-BE49-F238E27FC236}">
                    <a16:creationId xmlns:a16="http://schemas.microsoft.com/office/drawing/2014/main" id="{7F4AE3CD-F195-8CA8-05CE-0AB5C33708E5}"/>
                  </a:ext>
                </a:extLst>
              </p:cNvPr>
              <p:cNvSpPr/>
              <p:nvPr/>
            </p:nvSpPr>
            <p:spPr>
              <a:xfrm>
                <a:off x="-340012" y="3689335"/>
                <a:ext cx="36679" cy="31772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69" extrusionOk="0">
                    <a:moveTo>
                      <a:pt x="8" y="268"/>
                    </a:moveTo>
                    <a:lnTo>
                      <a:pt x="8" y="268"/>
                    </a:lnTo>
                    <a:lnTo>
                      <a:pt x="8" y="268"/>
                    </a:lnTo>
                    <a:cubicBezTo>
                      <a:pt x="6" y="268"/>
                      <a:pt x="5" y="268"/>
                      <a:pt x="4" y="267"/>
                    </a:cubicBezTo>
                    <a:cubicBezTo>
                      <a:pt x="3" y="266"/>
                      <a:pt x="2" y="266"/>
                      <a:pt x="2" y="265"/>
                    </a:cubicBezTo>
                    <a:cubicBezTo>
                      <a:pt x="1" y="264"/>
                      <a:pt x="1" y="263"/>
                      <a:pt x="1" y="262"/>
                    </a:cubicBezTo>
                    <a:cubicBezTo>
                      <a:pt x="0" y="170"/>
                      <a:pt x="16" y="7"/>
                      <a:pt x="16" y="5"/>
                    </a:cubicBezTo>
                    <a:lnTo>
                      <a:pt x="16" y="5"/>
                    </a:lnTo>
                    <a:cubicBezTo>
                      <a:pt x="16" y="5"/>
                      <a:pt x="16" y="4"/>
                      <a:pt x="17" y="3"/>
                    </a:cubicBezTo>
                    <a:cubicBezTo>
                      <a:pt x="17" y="2"/>
                      <a:pt x="18" y="2"/>
                      <a:pt x="19" y="1"/>
                    </a:cubicBezTo>
                    <a:cubicBezTo>
                      <a:pt x="20" y="1"/>
                      <a:pt x="21" y="0"/>
                      <a:pt x="23" y="0"/>
                    </a:cubicBezTo>
                    <a:cubicBezTo>
                      <a:pt x="24" y="0"/>
                      <a:pt x="25" y="1"/>
                      <a:pt x="26" y="1"/>
                    </a:cubicBezTo>
                    <a:cubicBezTo>
                      <a:pt x="27" y="2"/>
                      <a:pt x="27" y="2"/>
                      <a:pt x="28" y="3"/>
                    </a:cubicBezTo>
                    <a:cubicBezTo>
                      <a:pt x="28" y="4"/>
                      <a:pt x="29" y="5"/>
                      <a:pt x="29" y="7"/>
                    </a:cubicBezTo>
                    <a:lnTo>
                      <a:pt x="29" y="7"/>
                    </a:lnTo>
                    <a:cubicBezTo>
                      <a:pt x="29" y="8"/>
                      <a:pt x="13" y="170"/>
                      <a:pt x="14" y="262"/>
                    </a:cubicBezTo>
                    <a:lnTo>
                      <a:pt x="14" y="262"/>
                    </a:lnTo>
                    <a:lnTo>
                      <a:pt x="14" y="262"/>
                    </a:lnTo>
                    <a:cubicBezTo>
                      <a:pt x="14" y="263"/>
                      <a:pt x="13" y="264"/>
                      <a:pt x="13" y="265"/>
                    </a:cubicBezTo>
                    <a:cubicBezTo>
                      <a:pt x="12" y="266"/>
                      <a:pt x="12" y="266"/>
                      <a:pt x="11" y="267"/>
                    </a:cubicBezTo>
                    <a:cubicBezTo>
                      <a:pt x="10" y="268"/>
                      <a:pt x="9" y="268"/>
                      <a:pt x="8" y="26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0">
                <a:extLst>
                  <a:ext uri="{FF2B5EF4-FFF2-40B4-BE49-F238E27FC236}">
                    <a16:creationId xmlns:a16="http://schemas.microsoft.com/office/drawing/2014/main" id="{9B02A238-837E-68CC-096E-ECFDA93C4DA6}"/>
                  </a:ext>
                </a:extLst>
              </p:cNvPr>
              <p:cNvSpPr/>
              <p:nvPr/>
            </p:nvSpPr>
            <p:spPr>
              <a:xfrm>
                <a:off x="-1068391" y="2965338"/>
                <a:ext cx="424446" cy="104172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884" extrusionOk="0">
                    <a:moveTo>
                      <a:pt x="351" y="883"/>
                    </a:moveTo>
                    <a:lnTo>
                      <a:pt x="351" y="883"/>
                    </a:lnTo>
                    <a:lnTo>
                      <a:pt x="351" y="883"/>
                    </a:lnTo>
                    <a:cubicBezTo>
                      <a:pt x="350" y="883"/>
                      <a:pt x="349" y="883"/>
                      <a:pt x="348" y="882"/>
                    </a:cubicBezTo>
                    <a:cubicBezTo>
                      <a:pt x="347" y="881"/>
                      <a:pt x="345" y="881"/>
                      <a:pt x="345" y="880"/>
                    </a:cubicBezTo>
                    <a:cubicBezTo>
                      <a:pt x="344" y="879"/>
                      <a:pt x="345" y="878"/>
                      <a:pt x="345" y="877"/>
                    </a:cubicBezTo>
                    <a:cubicBezTo>
                      <a:pt x="333" y="743"/>
                      <a:pt x="263" y="567"/>
                      <a:pt x="207" y="425"/>
                    </a:cubicBezTo>
                    <a:cubicBezTo>
                      <a:pt x="193" y="390"/>
                      <a:pt x="181" y="358"/>
                      <a:pt x="169" y="328"/>
                    </a:cubicBezTo>
                    <a:cubicBezTo>
                      <a:pt x="111" y="173"/>
                      <a:pt x="2" y="12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9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4" y="0"/>
                      <a:pt x="4" y="0"/>
                      <a:pt x="6" y="0"/>
                    </a:cubicBezTo>
                    <a:cubicBezTo>
                      <a:pt x="7" y="0"/>
                      <a:pt x="8" y="0"/>
                      <a:pt x="10" y="1"/>
                    </a:cubicBezTo>
                    <a:cubicBezTo>
                      <a:pt x="11" y="2"/>
                      <a:pt x="11" y="2"/>
                      <a:pt x="12" y="3"/>
                    </a:cubicBezTo>
                    <a:cubicBezTo>
                      <a:pt x="13" y="4"/>
                      <a:pt x="123" y="167"/>
                      <a:pt x="182" y="323"/>
                    </a:cubicBezTo>
                    <a:cubicBezTo>
                      <a:pt x="193" y="353"/>
                      <a:pt x="206" y="385"/>
                      <a:pt x="219" y="420"/>
                    </a:cubicBezTo>
                    <a:cubicBezTo>
                      <a:pt x="276" y="563"/>
                      <a:pt x="346" y="741"/>
                      <a:pt x="358" y="876"/>
                    </a:cubicBezTo>
                    <a:lnTo>
                      <a:pt x="358" y="876"/>
                    </a:lnTo>
                    <a:lnTo>
                      <a:pt x="358" y="877"/>
                    </a:lnTo>
                    <a:cubicBezTo>
                      <a:pt x="358" y="878"/>
                      <a:pt x="357" y="879"/>
                      <a:pt x="357" y="880"/>
                    </a:cubicBezTo>
                    <a:cubicBezTo>
                      <a:pt x="356" y="881"/>
                      <a:pt x="355" y="882"/>
                      <a:pt x="354" y="883"/>
                    </a:cubicBezTo>
                    <a:cubicBezTo>
                      <a:pt x="354" y="883"/>
                      <a:pt x="353" y="883"/>
                      <a:pt x="352" y="883"/>
                    </a:cubicBezTo>
                    <a:lnTo>
                      <a:pt x="351" y="88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0">
                <a:extLst>
                  <a:ext uri="{FF2B5EF4-FFF2-40B4-BE49-F238E27FC236}">
                    <a16:creationId xmlns:a16="http://schemas.microsoft.com/office/drawing/2014/main" id="{5A4D322B-078A-8579-46D3-1258EEEB2901}"/>
                  </a:ext>
                </a:extLst>
              </p:cNvPr>
              <p:cNvSpPr/>
              <p:nvPr/>
            </p:nvSpPr>
            <p:spPr>
              <a:xfrm>
                <a:off x="-790662" y="2444477"/>
                <a:ext cx="413968" cy="15677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28" extrusionOk="0">
                    <a:moveTo>
                      <a:pt x="307" y="1327"/>
                    </a:moveTo>
                    <a:lnTo>
                      <a:pt x="306" y="1327"/>
                    </a:lnTo>
                    <a:lnTo>
                      <a:pt x="306" y="1327"/>
                    </a:lnTo>
                    <a:cubicBezTo>
                      <a:pt x="305" y="1327"/>
                      <a:pt x="304" y="1327"/>
                      <a:pt x="304" y="1326"/>
                    </a:cubicBezTo>
                    <a:cubicBezTo>
                      <a:pt x="303" y="1325"/>
                      <a:pt x="302" y="1325"/>
                      <a:pt x="301" y="1324"/>
                    </a:cubicBezTo>
                    <a:cubicBezTo>
                      <a:pt x="300" y="1323"/>
                      <a:pt x="300" y="1322"/>
                      <a:pt x="300" y="1321"/>
                    </a:cubicBezTo>
                    <a:cubicBezTo>
                      <a:pt x="300" y="1320"/>
                      <a:pt x="300" y="1320"/>
                      <a:pt x="300" y="1320"/>
                    </a:cubicBezTo>
                    <a:cubicBezTo>
                      <a:pt x="335" y="1111"/>
                      <a:pt x="274" y="848"/>
                      <a:pt x="234" y="710"/>
                    </a:cubicBezTo>
                    <a:cubicBezTo>
                      <a:pt x="216" y="647"/>
                      <a:pt x="197" y="588"/>
                      <a:pt x="178" y="531"/>
                    </a:cubicBezTo>
                    <a:cubicBezTo>
                      <a:pt x="148" y="442"/>
                      <a:pt x="123" y="365"/>
                      <a:pt x="112" y="298"/>
                    </a:cubicBezTo>
                    <a:cubicBezTo>
                      <a:pt x="93" y="193"/>
                      <a:pt x="2" y="12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2"/>
                      <a:pt x="3" y="1"/>
                    </a:cubicBezTo>
                    <a:lnTo>
                      <a:pt x="4" y="1"/>
                    </a:lnTo>
                    <a:lnTo>
                      <a:pt x="4" y="1"/>
                    </a:ln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4"/>
                    </a:lnTo>
                    <a:cubicBezTo>
                      <a:pt x="16" y="11"/>
                      <a:pt x="106" y="188"/>
                      <a:pt x="125" y="296"/>
                    </a:cubicBezTo>
                    <a:cubicBezTo>
                      <a:pt x="136" y="361"/>
                      <a:pt x="161" y="438"/>
                      <a:pt x="190" y="527"/>
                    </a:cubicBezTo>
                    <a:cubicBezTo>
                      <a:pt x="209" y="584"/>
                      <a:pt x="229" y="643"/>
                      <a:pt x="247" y="706"/>
                    </a:cubicBezTo>
                    <a:cubicBezTo>
                      <a:pt x="286" y="845"/>
                      <a:pt x="348" y="1110"/>
                      <a:pt x="313" y="1322"/>
                    </a:cubicBezTo>
                    <a:lnTo>
                      <a:pt x="313" y="1322"/>
                    </a:lnTo>
                    <a:cubicBezTo>
                      <a:pt x="313" y="1323"/>
                      <a:pt x="312" y="1323"/>
                      <a:pt x="312" y="1324"/>
                    </a:cubicBezTo>
                    <a:cubicBezTo>
                      <a:pt x="311" y="1325"/>
                      <a:pt x="311" y="1326"/>
                      <a:pt x="310" y="1326"/>
                    </a:cubicBezTo>
                    <a:cubicBezTo>
                      <a:pt x="308" y="1327"/>
                      <a:pt x="308" y="1327"/>
                      <a:pt x="307" y="13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0">
                <a:extLst>
                  <a:ext uri="{FF2B5EF4-FFF2-40B4-BE49-F238E27FC236}">
                    <a16:creationId xmlns:a16="http://schemas.microsoft.com/office/drawing/2014/main" id="{2BE74932-6FE3-8FAD-1862-183D3EA14722}"/>
                  </a:ext>
                </a:extLst>
              </p:cNvPr>
              <p:cNvSpPr/>
              <p:nvPr/>
            </p:nvSpPr>
            <p:spPr>
              <a:xfrm>
                <a:off x="-250932" y="3059093"/>
                <a:ext cx="220084" cy="9531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807" extrusionOk="0">
                    <a:moveTo>
                      <a:pt x="7" y="806"/>
                    </a:moveTo>
                    <a:lnTo>
                      <a:pt x="5" y="806"/>
                    </a:lnTo>
                    <a:lnTo>
                      <a:pt x="5" y="806"/>
                    </a:lnTo>
                    <a:lnTo>
                      <a:pt x="4" y="806"/>
                    </a:lnTo>
                    <a:cubicBezTo>
                      <a:pt x="3" y="805"/>
                      <a:pt x="1" y="804"/>
                      <a:pt x="1" y="803"/>
                    </a:cubicBezTo>
                    <a:cubicBezTo>
                      <a:pt x="0" y="802"/>
                      <a:pt x="0" y="801"/>
                      <a:pt x="0" y="800"/>
                    </a:cubicBezTo>
                    <a:cubicBezTo>
                      <a:pt x="0" y="799"/>
                      <a:pt x="0" y="799"/>
                      <a:pt x="1" y="798"/>
                    </a:cubicBezTo>
                    <a:lnTo>
                      <a:pt x="1" y="798"/>
                    </a:lnTo>
                    <a:cubicBezTo>
                      <a:pt x="31" y="657"/>
                      <a:pt x="52" y="515"/>
                      <a:pt x="63" y="371"/>
                    </a:cubicBezTo>
                    <a:lnTo>
                      <a:pt x="63" y="371"/>
                    </a:lnTo>
                    <a:cubicBezTo>
                      <a:pt x="69" y="276"/>
                      <a:pt x="90" y="182"/>
                      <a:pt x="125" y="94"/>
                    </a:cubicBezTo>
                    <a:lnTo>
                      <a:pt x="125" y="94"/>
                    </a:lnTo>
                    <a:cubicBezTo>
                      <a:pt x="133" y="73"/>
                      <a:pt x="143" y="53"/>
                      <a:pt x="154" y="34"/>
                    </a:cubicBezTo>
                    <a:cubicBezTo>
                      <a:pt x="160" y="23"/>
                      <a:pt x="167" y="13"/>
                      <a:pt x="174" y="3"/>
                    </a:cubicBezTo>
                    <a:lnTo>
                      <a:pt x="174" y="3"/>
                    </a:lnTo>
                    <a:cubicBezTo>
                      <a:pt x="174" y="2"/>
                      <a:pt x="175" y="2"/>
                      <a:pt x="176" y="1"/>
                    </a:cubicBezTo>
                    <a:cubicBezTo>
                      <a:pt x="177" y="0"/>
                      <a:pt x="178" y="0"/>
                      <a:pt x="179" y="0"/>
                    </a:cubicBezTo>
                    <a:cubicBezTo>
                      <a:pt x="180" y="0"/>
                      <a:pt x="181" y="1"/>
                      <a:pt x="182" y="1"/>
                    </a:cubicBezTo>
                    <a:cubicBezTo>
                      <a:pt x="183" y="2"/>
                      <a:pt x="184" y="2"/>
                      <a:pt x="185" y="3"/>
                    </a:cubicBezTo>
                    <a:cubicBezTo>
                      <a:pt x="185" y="4"/>
                      <a:pt x="186" y="6"/>
                      <a:pt x="186" y="7"/>
                    </a:cubicBezTo>
                    <a:cubicBezTo>
                      <a:pt x="186" y="9"/>
                      <a:pt x="185" y="9"/>
                      <a:pt x="185" y="10"/>
                    </a:cubicBezTo>
                    <a:cubicBezTo>
                      <a:pt x="185" y="10"/>
                      <a:pt x="184" y="10"/>
                      <a:pt x="184" y="11"/>
                    </a:cubicBezTo>
                    <a:lnTo>
                      <a:pt x="184" y="11"/>
                    </a:lnTo>
                    <a:cubicBezTo>
                      <a:pt x="183" y="12"/>
                      <a:pt x="94" y="130"/>
                      <a:pt x="76" y="372"/>
                    </a:cubicBezTo>
                    <a:lnTo>
                      <a:pt x="76" y="372"/>
                    </a:lnTo>
                    <a:cubicBezTo>
                      <a:pt x="65" y="516"/>
                      <a:pt x="44" y="660"/>
                      <a:pt x="13" y="801"/>
                    </a:cubicBezTo>
                    <a:lnTo>
                      <a:pt x="13" y="801"/>
                    </a:lnTo>
                    <a:cubicBezTo>
                      <a:pt x="13" y="802"/>
                      <a:pt x="13" y="802"/>
                      <a:pt x="13" y="803"/>
                    </a:cubicBezTo>
                    <a:cubicBezTo>
                      <a:pt x="12" y="804"/>
                      <a:pt x="11" y="804"/>
                      <a:pt x="10" y="805"/>
                    </a:cubicBezTo>
                    <a:cubicBezTo>
                      <a:pt x="9" y="806"/>
                      <a:pt x="8" y="806"/>
                      <a:pt x="7" y="8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60">
                <a:extLst>
                  <a:ext uri="{FF2B5EF4-FFF2-40B4-BE49-F238E27FC236}">
                    <a16:creationId xmlns:a16="http://schemas.microsoft.com/office/drawing/2014/main" id="{C7917131-372D-8D6A-F11B-50FD1655C476}"/>
                  </a:ext>
                </a:extLst>
              </p:cNvPr>
              <p:cNvSpPr/>
              <p:nvPr/>
            </p:nvSpPr>
            <p:spPr>
              <a:xfrm>
                <a:off x="-9886" y="3574746"/>
                <a:ext cx="356327" cy="43231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64" extrusionOk="0">
                    <a:moveTo>
                      <a:pt x="300" y="362"/>
                    </a:moveTo>
                    <a:lnTo>
                      <a:pt x="2" y="362"/>
                    </a:lnTo>
                    <a:lnTo>
                      <a:pt x="0" y="363"/>
                    </a:lnTo>
                    <a:cubicBezTo>
                      <a:pt x="1" y="351"/>
                      <a:pt x="3" y="340"/>
                      <a:pt x="5" y="328"/>
                    </a:cubicBezTo>
                    <a:lnTo>
                      <a:pt x="5" y="328"/>
                    </a:lnTo>
                    <a:cubicBezTo>
                      <a:pt x="12" y="279"/>
                      <a:pt x="24" y="232"/>
                      <a:pt x="39" y="186"/>
                    </a:cubicBezTo>
                    <a:lnTo>
                      <a:pt x="39" y="186"/>
                    </a:lnTo>
                    <a:cubicBezTo>
                      <a:pt x="49" y="158"/>
                      <a:pt x="60" y="131"/>
                      <a:pt x="75" y="105"/>
                    </a:cubicBezTo>
                    <a:lnTo>
                      <a:pt x="75" y="105"/>
                    </a:lnTo>
                    <a:cubicBezTo>
                      <a:pt x="76" y="103"/>
                      <a:pt x="77" y="100"/>
                      <a:pt x="78" y="98"/>
                    </a:cubicBezTo>
                    <a:cubicBezTo>
                      <a:pt x="94" y="72"/>
                      <a:pt x="114" y="49"/>
                      <a:pt x="138" y="31"/>
                    </a:cubicBezTo>
                    <a:cubicBezTo>
                      <a:pt x="182" y="0"/>
                      <a:pt x="232" y="40"/>
                      <a:pt x="264" y="137"/>
                    </a:cubicBezTo>
                    <a:lnTo>
                      <a:pt x="264" y="137"/>
                    </a:lnTo>
                    <a:cubicBezTo>
                      <a:pt x="276" y="172"/>
                      <a:pt x="284" y="208"/>
                      <a:pt x="289" y="245"/>
                    </a:cubicBezTo>
                    <a:cubicBezTo>
                      <a:pt x="293" y="269"/>
                      <a:pt x="296" y="296"/>
                      <a:pt x="298" y="324"/>
                    </a:cubicBezTo>
                    <a:cubicBezTo>
                      <a:pt x="299" y="336"/>
                      <a:pt x="300" y="349"/>
                      <a:pt x="300" y="36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60">
                <a:extLst>
                  <a:ext uri="{FF2B5EF4-FFF2-40B4-BE49-F238E27FC236}">
                    <a16:creationId xmlns:a16="http://schemas.microsoft.com/office/drawing/2014/main" id="{B3F8BCAA-E551-E4D3-9257-DCB461CDEEC0}"/>
                  </a:ext>
                </a:extLst>
              </p:cNvPr>
              <p:cNvSpPr/>
              <p:nvPr/>
            </p:nvSpPr>
            <p:spPr>
              <a:xfrm>
                <a:off x="37277" y="3699752"/>
                <a:ext cx="68120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1" extrusionOk="0">
                    <a:moveTo>
                      <a:pt x="36" y="0"/>
                    </a:moveTo>
                    <a:cubicBezTo>
                      <a:pt x="46" y="41"/>
                      <a:pt x="56" y="94"/>
                      <a:pt x="45" y="107"/>
                    </a:cubicBezTo>
                    <a:cubicBezTo>
                      <a:pt x="33" y="120"/>
                      <a:pt x="15" y="100"/>
                      <a:pt x="0" y="81"/>
                    </a:cubicBezTo>
                    <a:lnTo>
                      <a:pt x="0" y="81"/>
                    </a:lnTo>
                    <a:cubicBezTo>
                      <a:pt x="10" y="53"/>
                      <a:pt x="22" y="26"/>
                      <a:pt x="3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60">
                <a:extLst>
                  <a:ext uri="{FF2B5EF4-FFF2-40B4-BE49-F238E27FC236}">
                    <a16:creationId xmlns:a16="http://schemas.microsoft.com/office/drawing/2014/main" id="{2D3C7946-8017-81A1-71FB-34FEE2191DEC}"/>
                  </a:ext>
                </a:extLst>
              </p:cNvPr>
              <p:cNvSpPr/>
              <p:nvPr/>
            </p:nvSpPr>
            <p:spPr>
              <a:xfrm>
                <a:off x="225921" y="3741421"/>
                <a:ext cx="115283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5" extrusionOk="0">
                    <a:moveTo>
                      <a:pt x="94" y="107"/>
                    </a:moveTo>
                    <a:cubicBezTo>
                      <a:pt x="58" y="120"/>
                      <a:pt x="25" y="124"/>
                      <a:pt x="15" y="102"/>
                    </a:cubicBezTo>
                    <a:cubicBezTo>
                      <a:pt x="0" y="69"/>
                      <a:pt x="36" y="28"/>
                      <a:pt x="69" y="0"/>
                    </a:cubicBezTo>
                    <a:lnTo>
                      <a:pt x="69" y="0"/>
                    </a:lnTo>
                    <a:cubicBezTo>
                      <a:pt x="81" y="35"/>
                      <a:pt x="89" y="70"/>
                      <a:pt x="94" y="10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60">
                <a:extLst>
                  <a:ext uri="{FF2B5EF4-FFF2-40B4-BE49-F238E27FC236}">
                    <a16:creationId xmlns:a16="http://schemas.microsoft.com/office/drawing/2014/main" id="{C85B4107-4F92-9229-BE5A-953C7A5B2B85}"/>
                  </a:ext>
                </a:extLst>
              </p:cNvPr>
              <p:cNvSpPr/>
              <p:nvPr/>
            </p:nvSpPr>
            <p:spPr>
              <a:xfrm>
                <a:off x="110638" y="3616415"/>
                <a:ext cx="89080" cy="39585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5" extrusionOk="0">
                    <a:moveTo>
                      <a:pt x="19" y="334"/>
                    </a:moveTo>
                    <a:lnTo>
                      <a:pt x="19" y="334"/>
                    </a:lnTo>
                    <a:cubicBezTo>
                      <a:pt x="18" y="334"/>
                      <a:pt x="17" y="334"/>
                      <a:pt x="16" y="333"/>
                    </a:cubicBezTo>
                    <a:cubicBezTo>
                      <a:pt x="15" y="333"/>
                      <a:pt x="14" y="332"/>
                      <a:pt x="14" y="331"/>
                    </a:cubicBezTo>
                    <a:cubicBezTo>
                      <a:pt x="13" y="330"/>
                      <a:pt x="13" y="329"/>
                      <a:pt x="13" y="328"/>
                    </a:cubicBezTo>
                    <a:cubicBezTo>
                      <a:pt x="0" y="137"/>
                      <a:pt x="59" y="5"/>
                      <a:pt x="60" y="3"/>
                    </a:cubicBezTo>
                    <a:lnTo>
                      <a:pt x="60" y="3"/>
                    </a:lnTo>
                    <a:lnTo>
                      <a:pt x="60" y="3"/>
                    </a:lnTo>
                    <a:cubicBezTo>
                      <a:pt x="61" y="2"/>
                      <a:pt x="62" y="1"/>
                      <a:pt x="63" y="0"/>
                    </a:cubicBezTo>
                    <a:cubicBezTo>
                      <a:pt x="64" y="0"/>
                      <a:pt x="65" y="0"/>
                      <a:pt x="66" y="0"/>
                    </a:cubicBezTo>
                    <a:cubicBezTo>
                      <a:pt x="67" y="0"/>
                      <a:pt x="68" y="0"/>
                      <a:pt x="69" y="0"/>
                    </a:cubicBezTo>
                    <a:cubicBezTo>
                      <a:pt x="70" y="1"/>
                      <a:pt x="71" y="2"/>
                      <a:pt x="72" y="3"/>
                    </a:cubicBezTo>
                    <a:cubicBezTo>
                      <a:pt x="72" y="4"/>
                      <a:pt x="73" y="5"/>
                      <a:pt x="73" y="6"/>
                    </a:cubicBezTo>
                    <a:cubicBezTo>
                      <a:pt x="73" y="7"/>
                      <a:pt x="72" y="8"/>
                      <a:pt x="72" y="9"/>
                    </a:cubicBezTo>
                    <a:cubicBezTo>
                      <a:pt x="71" y="10"/>
                      <a:pt x="14" y="140"/>
                      <a:pt x="26" y="327"/>
                    </a:cubicBezTo>
                    <a:lnTo>
                      <a:pt x="26" y="327"/>
                    </a:lnTo>
                    <a:lnTo>
                      <a:pt x="26" y="328"/>
                    </a:lnTo>
                    <a:cubicBezTo>
                      <a:pt x="26" y="329"/>
                      <a:pt x="26" y="330"/>
                      <a:pt x="25" y="331"/>
                    </a:cubicBezTo>
                    <a:cubicBezTo>
                      <a:pt x="24" y="332"/>
                      <a:pt x="24" y="333"/>
                      <a:pt x="23" y="333"/>
                    </a:cubicBezTo>
                    <a:cubicBezTo>
                      <a:pt x="21" y="334"/>
                      <a:pt x="21" y="334"/>
                      <a:pt x="20" y="334"/>
                    </a:cubicBezTo>
                    <a:lnTo>
                      <a:pt x="19" y="33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6" name="Google Shape;3126;p60">
              <a:extLst>
                <a:ext uri="{FF2B5EF4-FFF2-40B4-BE49-F238E27FC236}">
                  <a16:creationId xmlns:a16="http://schemas.microsoft.com/office/drawing/2014/main" id="{5B234A71-FDFB-DBAE-E4CB-A5E91FCE46D1}"/>
                </a:ext>
              </a:extLst>
            </p:cNvPr>
            <p:cNvSpPr/>
            <p:nvPr/>
          </p:nvSpPr>
          <p:spPr>
            <a:xfrm>
              <a:off x="7376369" y="-11"/>
              <a:ext cx="1767643" cy="577470"/>
            </a:xfrm>
            <a:custGeom>
              <a:avLst/>
              <a:gdLst/>
              <a:ahLst/>
              <a:cxnLst/>
              <a:rect l="l" t="t" r="r" b="b"/>
              <a:pathLst>
                <a:path w="1276" h="418" extrusionOk="0">
                  <a:moveTo>
                    <a:pt x="1275" y="364"/>
                  </a:moveTo>
                  <a:lnTo>
                    <a:pt x="1275" y="417"/>
                  </a:lnTo>
                  <a:lnTo>
                    <a:pt x="1273" y="417"/>
                  </a:lnTo>
                  <a:lnTo>
                    <a:pt x="1273" y="417"/>
                  </a:lnTo>
                  <a:cubicBezTo>
                    <a:pt x="1188" y="417"/>
                    <a:pt x="1103" y="412"/>
                    <a:pt x="1019" y="402"/>
                  </a:cubicBezTo>
                  <a:lnTo>
                    <a:pt x="1019" y="402"/>
                  </a:lnTo>
                  <a:cubicBezTo>
                    <a:pt x="734" y="370"/>
                    <a:pt x="459" y="281"/>
                    <a:pt x="210" y="138"/>
                  </a:cubicBezTo>
                  <a:lnTo>
                    <a:pt x="210" y="138"/>
                  </a:lnTo>
                  <a:cubicBezTo>
                    <a:pt x="210" y="138"/>
                    <a:pt x="209" y="138"/>
                    <a:pt x="209" y="137"/>
                  </a:cubicBezTo>
                  <a:cubicBezTo>
                    <a:pt x="137" y="96"/>
                    <a:pt x="67" y="50"/>
                    <a:pt x="0" y="0"/>
                  </a:cubicBezTo>
                  <a:lnTo>
                    <a:pt x="92" y="0"/>
                  </a:lnTo>
                  <a:lnTo>
                    <a:pt x="92" y="0"/>
                  </a:lnTo>
                  <a:cubicBezTo>
                    <a:pt x="138" y="31"/>
                    <a:pt x="185" y="61"/>
                    <a:pt x="233" y="89"/>
                  </a:cubicBezTo>
                  <a:cubicBezTo>
                    <a:pt x="476" y="230"/>
                    <a:pt x="746" y="318"/>
                    <a:pt x="1025" y="349"/>
                  </a:cubicBezTo>
                  <a:lnTo>
                    <a:pt x="1025" y="349"/>
                  </a:lnTo>
                  <a:cubicBezTo>
                    <a:pt x="1108" y="359"/>
                    <a:pt x="1191" y="364"/>
                    <a:pt x="1275" y="36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774;p33">
            <a:extLst>
              <a:ext uri="{FF2B5EF4-FFF2-40B4-BE49-F238E27FC236}">
                <a16:creationId xmlns:a16="http://schemas.microsoft.com/office/drawing/2014/main" id="{46E2C438-BEB7-B8E2-ABB8-E17D8D95DBA8}"/>
              </a:ext>
            </a:extLst>
          </p:cNvPr>
          <p:cNvSpPr txBox="1">
            <a:spLocks/>
          </p:cNvSpPr>
          <p:nvPr/>
        </p:nvSpPr>
        <p:spPr>
          <a:xfrm>
            <a:off x="986935" y="2095199"/>
            <a:ext cx="6904800" cy="84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DoubleWave1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vi-VN" dirty="0"/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612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7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36"/>
          <p:cNvGrpSpPr/>
          <p:nvPr/>
        </p:nvGrpSpPr>
        <p:grpSpPr>
          <a:xfrm>
            <a:off x="4857525" y="539400"/>
            <a:ext cx="3573372" cy="4064700"/>
            <a:chOff x="4857525" y="539400"/>
            <a:chExt cx="3573372" cy="4064700"/>
          </a:xfrm>
        </p:grpSpPr>
        <p:sp>
          <p:nvSpPr>
            <p:cNvPr id="820" name="Google Shape;820;p36"/>
            <p:cNvSpPr/>
            <p:nvPr/>
          </p:nvSpPr>
          <p:spPr>
            <a:xfrm>
              <a:off x="5289940" y="4395167"/>
              <a:ext cx="2974646" cy="208933"/>
            </a:xfrm>
            <a:custGeom>
              <a:avLst/>
              <a:gdLst/>
              <a:ahLst/>
              <a:cxnLst/>
              <a:rect l="l" t="t" r="r" b="b"/>
              <a:pathLst>
                <a:path w="2762" h="195" extrusionOk="0">
                  <a:moveTo>
                    <a:pt x="2761" y="97"/>
                  </a:moveTo>
                  <a:cubicBezTo>
                    <a:pt x="2761" y="114"/>
                    <a:pt x="2697" y="131"/>
                    <a:pt x="2576" y="145"/>
                  </a:cubicBezTo>
                  <a:cubicBezTo>
                    <a:pt x="2455" y="160"/>
                    <a:pt x="2280" y="173"/>
                    <a:pt x="2071" y="181"/>
                  </a:cubicBezTo>
                  <a:cubicBezTo>
                    <a:pt x="1861" y="190"/>
                    <a:pt x="1622" y="194"/>
                    <a:pt x="1380" y="194"/>
                  </a:cubicBezTo>
                  <a:cubicBezTo>
                    <a:pt x="1137" y="194"/>
                    <a:pt x="900" y="190"/>
                    <a:pt x="690" y="181"/>
                  </a:cubicBezTo>
                  <a:cubicBezTo>
                    <a:pt x="480" y="173"/>
                    <a:pt x="306" y="160"/>
                    <a:pt x="185" y="145"/>
                  </a:cubicBezTo>
                  <a:cubicBezTo>
                    <a:pt x="64" y="131"/>
                    <a:pt x="0" y="114"/>
                    <a:pt x="0" y="97"/>
                  </a:cubicBezTo>
                  <a:cubicBezTo>
                    <a:pt x="0" y="80"/>
                    <a:pt x="64" y="63"/>
                    <a:pt x="185" y="49"/>
                  </a:cubicBezTo>
                  <a:cubicBezTo>
                    <a:pt x="306" y="34"/>
                    <a:pt x="480" y="22"/>
                    <a:pt x="690" y="13"/>
                  </a:cubicBezTo>
                  <a:cubicBezTo>
                    <a:pt x="900" y="5"/>
                    <a:pt x="1138" y="0"/>
                    <a:pt x="1380" y="0"/>
                  </a:cubicBezTo>
                  <a:cubicBezTo>
                    <a:pt x="1623" y="0"/>
                    <a:pt x="1861" y="5"/>
                    <a:pt x="2071" y="13"/>
                  </a:cubicBezTo>
                  <a:cubicBezTo>
                    <a:pt x="2280" y="22"/>
                    <a:pt x="2455" y="34"/>
                    <a:pt x="2576" y="49"/>
                  </a:cubicBezTo>
                  <a:cubicBezTo>
                    <a:pt x="2697" y="63"/>
                    <a:pt x="2761" y="80"/>
                    <a:pt x="2761" y="97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5308947" y="1508091"/>
              <a:ext cx="826819" cy="868971"/>
            </a:xfrm>
            <a:custGeom>
              <a:avLst/>
              <a:gdLst/>
              <a:ahLst/>
              <a:cxnLst/>
              <a:rect l="l" t="t" r="r" b="b"/>
              <a:pathLst>
                <a:path w="769" h="809" extrusionOk="0">
                  <a:moveTo>
                    <a:pt x="760" y="416"/>
                  </a:moveTo>
                  <a:cubicBezTo>
                    <a:pt x="750" y="523"/>
                    <a:pt x="624" y="625"/>
                    <a:pt x="567" y="665"/>
                  </a:cubicBezTo>
                  <a:cubicBezTo>
                    <a:pt x="514" y="710"/>
                    <a:pt x="385" y="808"/>
                    <a:pt x="278" y="791"/>
                  </a:cubicBezTo>
                  <a:cubicBezTo>
                    <a:pt x="178" y="775"/>
                    <a:pt x="77" y="456"/>
                    <a:pt x="29" y="281"/>
                  </a:cubicBezTo>
                  <a:cubicBezTo>
                    <a:pt x="11" y="216"/>
                    <a:pt x="0" y="171"/>
                    <a:pt x="0" y="171"/>
                  </a:cubicBezTo>
                  <a:lnTo>
                    <a:pt x="220" y="0"/>
                  </a:lnTo>
                  <a:cubicBezTo>
                    <a:pt x="220" y="0"/>
                    <a:pt x="283" y="32"/>
                    <a:pt x="366" y="79"/>
                  </a:cubicBezTo>
                  <a:cubicBezTo>
                    <a:pt x="529" y="172"/>
                    <a:pt x="768" y="324"/>
                    <a:pt x="760" y="41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4971569" y="1094974"/>
              <a:ext cx="689014" cy="660038"/>
            </a:xfrm>
            <a:custGeom>
              <a:avLst/>
              <a:gdLst/>
              <a:ahLst/>
              <a:cxnLst/>
              <a:rect l="l" t="t" r="r" b="b"/>
              <a:pathLst>
                <a:path w="638" h="615" extrusionOk="0">
                  <a:moveTo>
                    <a:pt x="539" y="105"/>
                  </a:moveTo>
                  <a:cubicBezTo>
                    <a:pt x="603" y="164"/>
                    <a:pt x="637" y="229"/>
                    <a:pt x="624" y="298"/>
                  </a:cubicBezTo>
                  <a:cubicBezTo>
                    <a:pt x="612" y="367"/>
                    <a:pt x="551" y="442"/>
                    <a:pt x="467" y="508"/>
                  </a:cubicBezTo>
                  <a:cubicBezTo>
                    <a:pt x="382" y="575"/>
                    <a:pt x="294" y="614"/>
                    <a:pt x="225" y="609"/>
                  </a:cubicBezTo>
                  <a:cubicBezTo>
                    <a:pt x="154" y="605"/>
                    <a:pt x="99" y="557"/>
                    <a:pt x="58" y="480"/>
                  </a:cubicBezTo>
                  <a:cubicBezTo>
                    <a:pt x="16" y="404"/>
                    <a:pt x="0" y="322"/>
                    <a:pt x="13" y="252"/>
                  </a:cubicBezTo>
                  <a:cubicBezTo>
                    <a:pt x="25" y="182"/>
                    <a:pt x="66" y="120"/>
                    <a:pt x="128" y="72"/>
                  </a:cubicBezTo>
                  <a:cubicBezTo>
                    <a:pt x="189" y="24"/>
                    <a:pt x="259" y="0"/>
                    <a:pt x="330" y="6"/>
                  </a:cubicBezTo>
                  <a:cubicBezTo>
                    <a:pt x="401" y="12"/>
                    <a:pt x="475" y="47"/>
                    <a:pt x="539" y="1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5066605" y="1094974"/>
              <a:ext cx="80780" cy="85473"/>
            </a:xfrm>
            <a:custGeom>
              <a:avLst/>
              <a:gdLst/>
              <a:ahLst/>
              <a:cxnLst/>
              <a:rect l="l" t="t" r="r" b="b"/>
              <a:pathLst>
                <a:path w="74" h="81" extrusionOk="0">
                  <a:moveTo>
                    <a:pt x="31" y="80"/>
                  </a:moveTo>
                  <a:cubicBezTo>
                    <a:pt x="31" y="80"/>
                    <a:pt x="0" y="17"/>
                    <a:pt x="18" y="8"/>
                  </a:cubicBezTo>
                  <a:cubicBezTo>
                    <a:pt x="36" y="0"/>
                    <a:pt x="44" y="41"/>
                    <a:pt x="44" y="41"/>
                  </a:cubicBezTo>
                  <a:cubicBezTo>
                    <a:pt x="44" y="41"/>
                    <a:pt x="48" y="22"/>
                    <a:pt x="61" y="28"/>
                  </a:cubicBezTo>
                  <a:cubicBezTo>
                    <a:pt x="73" y="34"/>
                    <a:pt x="57" y="68"/>
                    <a:pt x="57" y="68"/>
                  </a:cubicBezTo>
                  <a:lnTo>
                    <a:pt x="31" y="8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4962065" y="1071230"/>
              <a:ext cx="679512" cy="660039"/>
            </a:xfrm>
            <a:custGeom>
              <a:avLst/>
              <a:gdLst/>
              <a:ahLst/>
              <a:cxnLst/>
              <a:rect l="l" t="t" r="r" b="b"/>
              <a:pathLst>
                <a:path w="629" h="614" extrusionOk="0">
                  <a:moveTo>
                    <a:pt x="451" y="115"/>
                  </a:moveTo>
                  <a:cubicBezTo>
                    <a:pt x="291" y="0"/>
                    <a:pt x="0" y="227"/>
                    <a:pt x="72" y="410"/>
                  </a:cubicBezTo>
                  <a:cubicBezTo>
                    <a:pt x="152" y="613"/>
                    <a:pt x="292" y="471"/>
                    <a:pt x="292" y="471"/>
                  </a:cubicBezTo>
                  <a:cubicBezTo>
                    <a:pt x="292" y="471"/>
                    <a:pt x="343" y="533"/>
                    <a:pt x="421" y="476"/>
                  </a:cubicBezTo>
                  <a:lnTo>
                    <a:pt x="421" y="476"/>
                  </a:lnTo>
                  <a:lnTo>
                    <a:pt x="425" y="473"/>
                  </a:lnTo>
                  <a:lnTo>
                    <a:pt x="429" y="470"/>
                  </a:lnTo>
                  <a:lnTo>
                    <a:pt x="429" y="470"/>
                  </a:lnTo>
                  <a:cubicBezTo>
                    <a:pt x="504" y="407"/>
                    <a:pt x="457" y="343"/>
                    <a:pt x="457" y="343"/>
                  </a:cubicBezTo>
                  <a:cubicBezTo>
                    <a:pt x="457" y="343"/>
                    <a:pt x="628" y="243"/>
                    <a:pt x="451" y="11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5114124" y="1432115"/>
              <a:ext cx="114044" cy="118710"/>
            </a:xfrm>
            <a:custGeom>
              <a:avLst/>
              <a:gdLst/>
              <a:ahLst/>
              <a:cxnLst/>
              <a:rect l="l" t="t" r="r" b="b"/>
              <a:pathLst>
                <a:path w="105" h="111" extrusionOk="0">
                  <a:moveTo>
                    <a:pt x="86" y="27"/>
                  </a:moveTo>
                  <a:cubicBezTo>
                    <a:pt x="104" y="48"/>
                    <a:pt x="104" y="75"/>
                    <a:pt x="82" y="92"/>
                  </a:cubicBezTo>
                  <a:cubicBezTo>
                    <a:pt x="59" y="110"/>
                    <a:pt x="34" y="102"/>
                    <a:pt x="18" y="80"/>
                  </a:cubicBezTo>
                  <a:cubicBezTo>
                    <a:pt x="2" y="58"/>
                    <a:pt x="0" y="33"/>
                    <a:pt x="22" y="16"/>
                  </a:cubicBezTo>
                  <a:cubicBezTo>
                    <a:pt x="44" y="0"/>
                    <a:pt x="70" y="6"/>
                    <a:pt x="86" y="2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5346962" y="1251673"/>
              <a:ext cx="114044" cy="123461"/>
            </a:xfrm>
            <a:custGeom>
              <a:avLst/>
              <a:gdLst/>
              <a:ahLst/>
              <a:cxnLst/>
              <a:rect l="l" t="t" r="r" b="b"/>
              <a:pathLst>
                <a:path w="105" h="113" extrusionOk="0">
                  <a:moveTo>
                    <a:pt x="86" y="29"/>
                  </a:moveTo>
                  <a:cubicBezTo>
                    <a:pt x="104" y="49"/>
                    <a:pt x="104" y="77"/>
                    <a:pt x="82" y="94"/>
                  </a:cubicBezTo>
                  <a:cubicBezTo>
                    <a:pt x="59" y="112"/>
                    <a:pt x="34" y="104"/>
                    <a:pt x="18" y="82"/>
                  </a:cubicBezTo>
                  <a:cubicBezTo>
                    <a:pt x="2" y="60"/>
                    <a:pt x="0" y="34"/>
                    <a:pt x="22" y="17"/>
                  </a:cubicBezTo>
                  <a:cubicBezTo>
                    <a:pt x="44" y="0"/>
                    <a:pt x="69" y="8"/>
                    <a:pt x="86" y="2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5133131" y="1517588"/>
              <a:ext cx="47518" cy="47485"/>
            </a:xfrm>
            <a:custGeom>
              <a:avLst/>
              <a:gdLst/>
              <a:ahLst/>
              <a:cxnLst/>
              <a:rect l="l" t="t" r="r" b="b"/>
              <a:pathLst>
                <a:path w="44" h="46" extrusionOk="0">
                  <a:moveTo>
                    <a:pt x="37" y="10"/>
                  </a:moveTo>
                  <a:lnTo>
                    <a:pt x="37" y="10"/>
                  </a:lnTo>
                  <a:cubicBezTo>
                    <a:pt x="39" y="12"/>
                    <a:pt x="40" y="13"/>
                    <a:pt x="41" y="15"/>
                  </a:cubicBezTo>
                  <a:cubicBezTo>
                    <a:pt x="42" y="18"/>
                    <a:pt x="43" y="22"/>
                    <a:pt x="43" y="25"/>
                  </a:cubicBezTo>
                  <a:cubicBezTo>
                    <a:pt x="43" y="29"/>
                    <a:pt x="43" y="32"/>
                    <a:pt x="41" y="35"/>
                  </a:cubicBezTo>
                  <a:cubicBezTo>
                    <a:pt x="39" y="38"/>
                    <a:pt x="36" y="40"/>
                    <a:pt x="33" y="42"/>
                  </a:cubicBezTo>
                  <a:cubicBezTo>
                    <a:pt x="30" y="44"/>
                    <a:pt x="26" y="45"/>
                    <a:pt x="23" y="45"/>
                  </a:cubicBezTo>
                  <a:cubicBezTo>
                    <a:pt x="19" y="45"/>
                    <a:pt x="16" y="44"/>
                    <a:pt x="13" y="42"/>
                  </a:cubicBezTo>
                  <a:cubicBezTo>
                    <a:pt x="10" y="40"/>
                    <a:pt x="8" y="38"/>
                    <a:pt x="6" y="35"/>
                  </a:cubicBezTo>
                  <a:lnTo>
                    <a:pt x="6" y="35"/>
                  </a:lnTo>
                  <a:cubicBezTo>
                    <a:pt x="4" y="34"/>
                    <a:pt x="3" y="33"/>
                    <a:pt x="2" y="31"/>
                  </a:cubicBezTo>
                  <a:cubicBezTo>
                    <a:pt x="0" y="28"/>
                    <a:pt x="0" y="24"/>
                    <a:pt x="0" y="20"/>
                  </a:cubicBezTo>
                  <a:cubicBezTo>
                    <a:pt x="0" y="17"/>
                    <a:pt x="0" y="13"/>
                    <a:pt x="2" y="10"/>
                  </a:cubicBezTo>
                  <a:cubicBezTo>
                    <a:pt x="4" y="7"/>
                    <a:pt x="7" y="5"/>
                    <a:pt x="10" y="3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3" y="5"/>
                    <a:pt x="36" y="7"/>
                    <a:pt x="37" y="1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5432495" y="1289660"/>
              <a:ext cx="47518" cy="4748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37" y="9"/>
                  </a:moveTo>
                  <a:lnTo>
                    <a:pt x="37" y="9"/>
                  </a:lnTo>
                  <a:cubicBezTo>
                    <a:pt x="38" y="10"/>
                    <a:pt x="39" y="12"/>
                    <a:pt x="40" y="13"/>
                  </a:cubicBezTo>
                  <a:cubicBezTo>
                    <a:pt x="42" y="16"/>
                    <a:pt x="43" y="20"/>
                    <a:pt x="43" y="23"/>
                  </a:cubicBezTo>
                  <a:cubicBezTo>
                    <a:pt x="43" y="27"/>
                    <a:pt x="42" y="30"/>
                    <a:pt x="40" y="33"/>
                  </a:cubicBezTo>
                  <a:cubicBezTo>
                    <a:pt x="38" y="36"/>
                    <a:pt x="36" y="39"/>
                    <a:pt x="33" y="41"/>
                  </a:cubicBezTo>
                  <a:cubicBezTo>
                    <a:pt x="30" y="43"/>
                    <a:pt x="26" y="43"/>
                    <a:pt x="23" y="43"/>
                  </a:cubicBezTo>
                  <a:cubicBezTo>
                    <a:pt x="19" y="43"/>
                    <a:pt x="16" y="43"/>
                    <a:pt x="13" y="41"/>
                  </a:cubicBezTo>
                  <a:cubicBezTo>
                    <a:pt x="10" y="39"/>
                    <a:pt x="7" y="37"/>
                    <a:pt x="5" y="34"/>
                  </a:cubicBezTo>
                  <a:lnTo>
                    <a:pt x="5" y="34"/>
                  </a:lnTo>
                  <a:cubicBezTo>
                    <a:pt x="4" y="33"/>
                    <a:pt x="3" y="31"/>
                    <a:pt x="3" y="30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17"/>
                    <a:pt x="1" y="13"/>
                    <a:pt x="3" y="10"/>
                  </a:cubicBezTo>
                  <a:cubicBezTo>
                    <a:pt x="4" y="7"/>
                    <a:pt x="7" y="4"/>
                    <a:pt x="10" y="2"/>
                  </a:cubicBezTo>
                  <a:cubicBezTo>
                    <a:pt x="13" y="1"/>
                    <a:pt x="16" y="0"/>
                    <a:pt x="20" y="0"/>
                  </a:cubicBezTo>
                  <a:cubicBezTo>
                    <a:pt x="23" y="0"/>
                    <a:pt x="27" y="1"/>
                    <a:pt x="30" y="2"/>
                  </a:cubicBezTo>
                  <a:cubicBezTo>
                    <a:pt x="33" y="4"/>
                    <a:pt x="35" y="6"/>
                    <a:pt x="37" y="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5323204" y="1227932"/>
              <a:ext cx="57022" cy="37988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6" y="33"/>
                  </a:moveTo>
                  <a:lnTo>
                    <a:pt x="5" y="33"/>
                  </a:lnTo>
                  <a:lnTo>
                    <a:pt x="5" y="33"/>
                  </a:lnTo>
                  <a:cubicBezTo>
                    <a:pt x="4" y="33"/>
                    <a:pt x="4" y="33"/>
                    <a:pt x="3" y="32"/>
                  </a:cubicBezTo>
                  <a:cubicBezTo>
                    <a:pt x="2" y="32"/>
                    <a:pt x="2" y="32"/>
                    <a:pt x="1" y="30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6"/>
                    <a:pt x="0" y="25"/>
                    <a:pt x="0" y="25"/>
                  </a:cubicBezTo>
                  <a:lnTo>
                    <a:pt x="0" y="25"/>
                  </a:lnTo>
                  <a:cubicBezTo>
                    <a:pt x="1" y="22"/>
                    <a:pt x="2" y="20"/>
                    <a:pt x="3" y="17"/>
                  </a:cubicBezTo>
                  <a:cubicBezTo>
                    <a:pt x="6" y="12"/>
                    <a:pt x="11" y="7"/>
                    <a:pt x="16" y="4"/>
                  </a:cubicBezTo>
                  <a:cubicBezTo>
                    <a:pt x="21" y="1"/>
                    <a:pt x="27" y="0"/>
                    <a:pt x="34" y="0"/>
                  </a:cubicBezTo>
                  <a:cubicBezTo>
                    <a:pt x="38" y="0"/>
                    <a:pt x="42" y="0"/>
                    <a:pt x="46" y="2"/>
                  </a:cubicBezTo>
                  <a:lnTo>
                    <a:pt x="46" y="2"/>
                  </a:lnTo>
                  <a:cubicBezTo>
                    <a:pt x="46" y="2"/>
                    <a:pt x="46" y="3"/>
                    <a:pt x="47" y="3"/>
                  </a:cubicBezTo>
                  <a:cubicBezTo>
                    <a:pt x="48" y="4"/>
                    <a:pt x="49" y="4"/>
                    <a:pt x="50" y="5"/>
                  </a:cubicBezTo>
                  <a:cubicBezTo>
                    <a:pt x="51" y="7"/>
                    <a:pt x="51" y="7"/>
                    <a:pt x="51" y="8"/>
                  </a:cubicBezTo>
                  <a:cubicBezTo>
                    <a:pt x="51" y="9"/>
                    <a:pt x="51" y="11"/>
                    <a:pt x="50" y="12"/>
                  </a:cubicBezTo>
                  <a:cubicBezTo>
                    <a:pt x="49" y="14"/>
                    <a:pt x="48" y="13"/>
                    <a:pt x="47" y="14"/>
                  </a:cubicBezTo>
                  <a:cubicBezTo>
                    <a:pt x="46" y="15"/>
                    <a:pt x="45" y="15"/>
                    <a:pt x="44" y="15"/>
                  </a:cubicBezTo>
                  <a:lnTo>
                    <a:pt x="43" y="15"/>
                  </a:lnTo>
                  <a:cubicBezTo>
                    <a:pt x="19" y="8"/>
                    <a:pt x="13" y="28"/>
                    <a:pt x="13" y="28"/>
                  </a:cubicBezTo>
                  <a:lnTo>
                    <a:pt x="13" y="28"/>
                  </a:lnTo>
                  <a:cubicBezTo>
                    <a:pt x="12" y="29"/>
                    <a:pt x="12" y="30"/>
                    <a:pt x="12" y="30"/>
                  </a:cubicBezTo>
                  <a:cubicBezTo>
                    <a:pt x="11" y="32"/>
                    <a:pt x="11" y="31"/>
                    <a:pt x="10" y="32"/>
                  </a:cubicBezTo>
                  <a:cubicBezTo>
                    <a:pt x="9" y="33"/>
                    <a:pt x="8" y="33"/>
                    <a:pt x="6" y="3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5099867" y="1398877"/>
              <a:ext cx="42765" cy="47485"/>
            </a:xfrm>
            <a:custGeom>
              <a:avLst/>
              <a:gdLst/>
              <a:ahLst/>
              <a:cxnLst/>
              <a:rect l="l" t="t" r="r" b="b"/>
              <a:pathLst>
                <a:path w="41" h="46" extrusionOk="0">
                  <a:moveTo>
                    <a:pt x="7" y="45"/>
                  </a:moveTo>
                  <a:lnTo>
                    <a:pt x="7" y="45"/>
                  </a:lnTo>
                  <a:lnTo>
                    <a:pt x="7" y="45"/>
                  </a:lnTo>
                  <a:cubicBezTo>
                    <a:pt x="5" y="45"/>
                    <a:pt x="4" y="45"/>
                    <a:pt x="3" y="44"/>
                  </a:cubicBezTo>
                  <a:cubicBezTo>
                    <a:pt x="2" y="44"/>
                    <a:pt x="2" y="43"/>
                    <a:pt x="1" y="42"/>
                  </a:cubicBezTo>
                  <a:cubicBezTo>
                    <a:pt x="0" y="41"/>
                    <a:pt x="0" y="40"/>
                    <a:pt x="0" y="39"/>
                  </a:cubicBezTo>
                  <a:lnTo>
                    <a:pt x="0" y="39"/>
                  </a:lnTo>
                  <a:cubicBezTo>
                    <a:pt x="0" y="38"/>
                    <a:pt x="0" y="36"/>
                    <a:pt x="0" y="35"/>
                  </a:cubicBezTo>
                  <a:cubicBezTo>
                    <a:pt x="0" y="29"/>
                    <a:pt x="1" y="23"/>
                    <a:pt x="5" y="17"/>
                  </a:cubicBezTo>
                  <a:cubicBezTo>
                    <a:pt x="8" y="12"/>
                    <a:pt x="12" y="8"/>
                    <a:pt x="17" y="5"/>
                  </a:cubicBezTo>
                  <a:cubicBezTo>
                    <a:pt x="22" y="2"/>
                    <a:pt x="28" y="0"/>
                    <a:pt x="34" y="0"/>
                  </a:cubicBezTo>
                  <a:lnTo>
                    <a:pt x="34" y="0"/>
                  </a:lnTo>
                  <a:lnTo>
                    <a:pt x="34" y="0"/>
                  </a:lnTo>
                  <a:cubicBezTo>
                    <a:pt x="35" y="0"/>
                    <a:pt x="36" y="1"/>
                    <a:pt x="37" y="1"/>
                  </a:cubicBezTo>
                  <a:cubicBezTo>
                    <a:pt x="38" y="2"/>
                    <a:pt x="39" y="3"/>
                    <a:pt x="39" y="3"/>
                  </a:cubicBezTo>
                  <a:cubicBezTo>
                    <a:pt x="40" y="5"/>
                    <a:pt x="40" y="5"/>
                    <a:pt x="40" y="6"/>
                  </a:cubicBezTo>
                  <a:lnTo>
                    <a:pt x="40" y="6"/>
                  </a:lnTo>
                  <a:lnTo>
                    <a:pt x="40" y="6"/>
                  </a:lnTo>
                  <a:cubicBezTo>
                    <a:pt x="40" y="8"/>
                    <a:pt x="40" y="9"/>
                    <a:pt x="39" y="10"/>
                  </a:cubicBezTo>
                  <a:cubicBezTo>
                    <a:pt x="38" y="12"/>
                    <a:pt x="38" y="12"/>
                    <a:pt x="37" y="12"/>
                  </a:cubicBezTo>
                  <a:cubicBezTo>
                    <a:pt x="36" y="13"/>
                    <a:pt x="35" y="13"/>
                    <a:pt x="34" y="13"/>
                  </a:cubicBezTo>
                  <a:cubicBezTo>
                    <a:pt x="32" y="13"/>
                    <a:pt x="13" y="15"/>
                    <a:pt x="13" y="39"/>
                  </a:cubicBezTo>
                  <a:lnTo>
                    <a:pt x="13" y="39"/>
                  </a:lnTo>
                  <a:lnTo>
                    <a:pt x="13" y="39"/>
                  </a:lnTo>
                  <a:cubicBezTo>
                    <a:pt x="13" y="40"/>
                    <a:pt x="13" y="41"/>
                    <a:pt x="12" y="42"/>
                  </a:cubicBezTo>
                  <a:cubicBezTo>
                    <a:pt x="11" y="44"/>
                    <a:pt x="11" y="44"/>
                    <a:pt x="10" y="44"/>
                  </a:cubicBezTo>
                  <a:cubicBezTo>
                    <a:pt x="9" y="45"/>
                    <a:pt x="8" y="45"/>
                    <a:pt x="7" y="4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5313701" y="1436865"/>
              <a:ext cx="42765" cy="52232"/>
            </a:xfrm>
            <a:custGeom>
              <a:avLst/>
              <a:gdLst/>
              <a:ahLst/>
              <a:cxnLst/>
              <a:rect l="l" t="t" r="r" b="b"/>
              <a:pathLst>
                <a:path w="41" h="49" extrusionOk="0">
                  <a:moveTo>
                    <a:pt x="34" y="48"/>
                  </a:moveTo>
                  <a:lnTo>
                    <a:pt x="34" y="48"/>
                  </a:lnTo>
                  <a:lnTo>
                    <a:pt x="34" y="48"/>
                  </a:lnTo>
                  <a:cubicBezTo>
                    <a:pt x="33" y="48"/>
                    <a:pt x="32" y="48"/>
                    <a:pt x="30" y="47"/>
                  </a:cubicBezTo>
                  <a:lnTo>
                    <a:pt x="29" y="46"/>
                  </a:lnTo>
                  <a:lnTo>
                    <a:pt x="2" y="11"/>
                  </a:lnTo>
                  <a:lnTo>
                    <a:pt x="2" y="11"/>
                  </a:ln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1" y="2"/>
                    <a:pt x="11" y="2"/>
                    <a:pt x="12" y="3"/>
                  </a:cubicBez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cubicBezTo>
                    <a:pt x="40" y="39"/>
                    <a:pt x="40" y="41"/>
                    <a:pt x="40" y="42"/>
                  </a:cubicBezTo>
                  <a:cubicBezTo>
                    <a:pt x="40" y="43"/>
                    <a:pt x="40" y="44"/>
                    <a:pt x="39" y="45"/>
                  </a:cubicBezTo>
                  <a:cubicBezTo>
                    <a:pt x="39" y="46"/>
                    <a:pt x="39" y="46"/>
                    <a:pt x="38" y="47"/>
                  </a:cubicBezTo>
                  <a:lnTo>
                    <a:pt x="38" y="47"/>
                  </a:lnTo>
                  <a:lnTo>
                    <a:pt x="37" y="47"/>
                  </a:lnTo>
                  <a:cubicBezTo>
                    <a:pt x="36" y="48"/>
                    <a:pt x="35" y="48"/>
                    <a:pt x="34" y="4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5304197" y="1479600"/>
              <a:ext cx="57022" cy="33238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5" y="31"/>
                  </a:moveTo>
                  <a:lnTo>
                    <a:pt x="5" y="31"/>
                  </a:lnTo>
                  <a:cubicBezTo>
                    <a:pt x="4" y="31"/>
                    <a:pt x="3" y="31"/>
                    <a:pt x="2" y="31"/>
                  </a:cubicBezTo>
                  <a:cubicBezTo>
                    <a:pt x="2" y="31"/>
                    <a:pt x="1" y="31"/>
                    <a:pt x="0" y="31"/>
                  </a:cubicBezTo>
                  <a:lnTo>
                    <a:pt x="4" y="18"/>
                  </a:lnTo>
                  <a:lnTo>
                    <a:pt x="4" y="18"/>
                  </a:lnTo>
                  <a:cubicBezTo>
                    <a:pt x="4" y="18"/>
                    <a:pt x="16" y="20"/>
                    <a:pt x="41" y="1"/>
                  </a:cubicBezTo>
                  <a:lnTo>
                    <a:pt x="41" y="1"/>
                  </a:lnTo>
                  <a:lnTo>
                    <a:pt x="41" y="1"/>
                  </a:lnTo>
                  <a:cubicBezTo>
                    <a:pt x="42" y="0"/>
                    <a:pt x="44" y="0"/>
                    <a:pt x="45" y="0"/>
                  </a:cubicBezTo>
                  <a:cubicBezTo>
                    <a:pt x="46" y="0"/>
                    <a:pt x="47" y="1"/>
                    <a:pt x="48" y="1"/>
                  </a:cubicBezTo>
                  <a:cubicBezTo>
                    <a:pt x="49" y="2"/>
                    <a:pt x="49" y="2"/>
                    <a:pt x="50" y="3"/>
                  </a:cubicBezTo>
                  <a:cubicBezTo>
                    <a:pt x="51" y="5"/>
                    <a:pt x="51" y="5"/>
                    <a:pt x="51" y="6"/>
                  </a:cubicBezTo>
                  <a:cubicBezTo>
                    <a:pt x="51" y="7"/>
                    <a:pt x="51" y="9"/>
                    <a:pt x="50" y="10"/>
                  </a:cubicBezTo>
                  <a:cubicBezTo>
                    <a:pt x="50" y="10"/>
                    <a:pt x="50" y="11"/>
                    <a:pt x="49" y="11"/>
                  </a:cubicBezTo>
                  <a:cubicBezTo>
                    <a:pt x="27" y="28"/>
                    <a:pt x="12" y="31"/>
                    <a:pt x="5" y="3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5342212" y="1446362"/>
              <a:ext cx="47518" cy="47485"/>
            </a:xfrm>
            <a:custGeom>
              <a:avLst/>
              <a:gdLst/>
              <a:ahLst/>
              <a:cxnLst/>
              <a:rect l="l" t="t" r="r" b="b"/>
              <a:pathLst>
                <a:path w="43" h="44" extrusionOk="0">
                  <a:moveTo>
                    <a:pt x="7" y="43"/>
                  </a:moveTo>
                  <a:lnTo>
                    <a:pt x="7" y="43"/>
                  </a:lnTo>
                  <a:cubicBezTo>
                    <a:pt x="6" y="43"/>
                    <a:pt x="4" y="43"/>
                    <a:pt x="3" y="42"/>
                  </a:cubicBezTo>
                  <a:cubicBezTo>
                    <a:pt x="3" y="42"/>
                    <a:pt x="2" y="41"/>
                    <a:pt x="2" y="40"/>
                  </a:cubicBezTo>
                  <a:lnTo>
                    <a:pt x="2" y="40"/>
                  </a:lnTo>
                  <a:cubicBezTo>
                    <a:pt x="1" y="40"/>
                    <a:pt x="1" y="40"/>
                    <a:pt x="1" y="40"/>
                  </a:cubicBezTo>
                  <a:cubicBezTo>
                    <a:pt x="1" y="39"/>
                    <a:pt x="0" y="38"/>
                    <a:pt x="0" y="37"/>
                  </a:cubicBezTo>
                  <a:cubicBezTo>
                    <a:pt x="0" y="36"/>
                    <a:pt x="0" y="34"/>
                    <a:pt x="1" y="33"/>
                  </a:cubicBezTo>
                  <a:cubicBezTo>
                    <a:pt x="2" y="33"/>
                    <a:pt x="2" y="32"/>
                    <a:pt x="3" y="32"/>
                  </a:cubicBezTo>
                  <a:cubicBezTo>
                    <a:pt x="28" y="12"/>
                    <a:pt x="29" y="0"/>
                    <a:pt x="29" y="0"/>
                  </a:cubicBezTo>
                  <a:lnTo>
                    <a:pt x="29" y="0"/>
                  </a:lnTo>
                  <a:lnTo>
                    <a:pt x="42" y="0"/>
                  </a:lnTo>
                  <a:cubicBezTo>
                    <a:pt x="42" y="1"/>
                    <a:pt x="42" y="18"/>
                    <a:pt x="11" y="42"/>
                  </a:cubicBezTo>
                  <a:lnTo>
                    <a:pt x="11" y="42"/>
                  </a:lnTo>
                  <a:lnTo>
                    <a:pt x="11" y="42"/>
                  </a:lnTo>
                  <a:cubicBezTo>
                    <a:pt x="10" y="43"/>
                    <a:pt x="9" y="43"/>
                    <a:pt x="8" y="43"/>
                  </a:cubicBezTo>
                  <a:cubicBezTo>
                    <a:pt x="7" y="43"/>
                    <a:pt x="7" y="43"/>
                    <a:pt x="7" y="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5266182" y="1389380"/>
              <a:ext cx="66526" cy="61729"/>
            </a:xfrm>
            <a:custGeom>
              <a:avLst/>
              <a:gdLst/>
              <a:ahLst/>
              <a:cxnLst/>
              <a:rect l="l" t="t" r="r" b="b"/>
              <a:pathLst>
                <a:path w="61" h="57" extrusionOk="0">
                  <a:moveTo>
                    <a:pt x="56" y="11"/>
                  </a:moveTo>
                  <a:lnTo>
                    <a:pt x="56" y="11"/>
                  </a:lnTo>
                  <a:cubicBezTo>
                    <a:pt x="59" y="16"/>
                    <a:pt x="60" y="21"/>
                    <a:pt x="60" y="26"/>
                  </a:cubicBezTo>
                  <a:cubicBezTo>
                    <a:pt x="60" y="31"/>
                    <a:pt x="58" y="36"/>
                    <a:pt x="56" y="41"/>
                  </a:cubicBezTo>
                  <a:cubicBezTo>
                    <a:pt x="53" y="46"/>
                    <a:pt x="49" y="49"/>
                    <a:pt x="45" y="52"/>
                  </a:cubicBezTo>
                  <a:cubicBezTo>
                    <a:pt x="40" y="55"/>
                    <a:pt x="35" y="56"/>
                    <a:pt x="30" y="56"/>
                  </a:cubicBezTo>
                  <a:cubicBezTo>
                    <a:pt x="25" y="56"/>
                    <a:pt x="20" y="55"/>
                    <a:pt x="15" y="52"/>
                  </a:cubicBezTo>
                  <a:cubicBezTo>
                    <a:pt x="13" y="51"/>
                    <a:pt x="11" y="49"/>
                    <a:pt x="9" y="48"/>
                  </a:cubicBezTo>
                  <a:cubicBezTo>
                    <a:pt x="0" y="36"/>
                    <a:pt x="47" y="0"/>
                    <a:pt x="56" y="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5480013" y="1037992"/>
              <a:ext cx="308866" cy="332393"/>
            </a:xfrm>
            <a:custGeom>
              <a:avLst/>
              <a:gdLst/>
              <a:ahLst/>
              <a:cxnLst/>
              <a:rect l="l" t="t" r="r" b="b"/>
              <a:pathLst>
                <a:path w="288" h="308" extrusionOk="0">
                  <a:moveTo>
                    <a:pt x="0" y="137"/>
                  </a:moveTo>
                  <a:cubicBezTo>
                    <a:pt x="0" y="137"/>
                    <a:pt x="88" y="207"/>
                    <a:pt x="132" y="307"/>
                  </a:cubicBezTo>
                  <a:cubicBezTo>
                    <a:pt x="132" y="307"/>
                    <a:pt x="287" y="248"/>
                    <a:pt x="191" y="124"/>
                  </a:cubicBezTo>
                  <a:cubicBezTo>
                    <a:pt x="94" y="0"/>
                    <a:pt x="0" y="137"/>
                    <a:pt x="0" y="13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5518028" y="1099721"/>
              <a:ext cx="185320" cy="194686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0" y="81"/>
                  </a:moveTo>
                  <a:cubicBezTo>
                    <a:pt x="0" y="81"/>
                    <a:pt x="65" y="115"/>
                    <a:pt x="96" y="179"/>
                  </a:cubicBezTo>
                  <a:cubicBezTo>
                    <a:pt x="96" y="179"/>
                    <a:pt x="169" y="147"/>
                    <a:pt x="113" y="73"/>
                  </a:cubicBezTo>
                  <a:cubicBezTo>
                    <a:pt x="56" y="0"/>
                    <a:pt x="0" y="81"/>
                    <a:pt x="0" y="8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5551292" y="1194691"/>
              <a:ext cx="80780" cy="33238"/>
            </a:xfrm>
            <a:custGeom>
              <a:avLst/>
              <a:gdLst/>
              <a:ahLst/>
              <a:cxnLst/>
              <a:rect l="l" t="t" r="r" b="b"/>
              <a:pathLst>
                <a:path w="77" h="30" extrusionOk="0">
                  <a:moveTo>
                    <a:pt x="7" y="29"/>
                  </a:moveTo>
                  <a:lnTo>
                    <a:pt x="7" y="29"/>
                  </a:lnTo>
                  <a:cubicBezTo>
                    <a:pt x="5" y="29"/>
                    <a:pt x="4" y="29"/>
                    <a:pt x="3" y="28"/>
                  </a:cubicBezTo>
                  <a:cubicBezTo>
                    <a:pt x="2" y="27"/>
                    <a:pt x="2" y="28"/>
                    <a:pt x="1" y="26"/>
                  </a:cubicBezTo>
                  <a:cubicBezTo>
                    <a:pt x="0" y="25"/>
                    <a:pt x="0" y="23"/>
                    <a:pt x="0" y="22"/>
                  </a:cubicBezTo>
                  <a:cubicBezTo>
                    <a:pt x="0" y="21"/>
                    <a:pt x="0" y="20"/>
                    <a:pt x="1" y="19"/>
                  </a:cubicBezTo>
                  <a:cubicBezTo>
                    <a:pt x="1" y="19"/>
                    <a:pt x="1" y="18"/>
                    <a:pt x="2" y="18"/>
                  </a:cubicBezTo>
                  <a:lnTo>
                    <a:pt x="2" y="18"/>
                  </a:lnTo>
                  <a:cubicBezTo>
                    <a:pt x="6" y="14"/>
                    <a:pt x="10" y="11"/>
                    <a:pt x="14" y="8"/>
                  </a:cubicBezTo>
                  <a:cubicBezTo>
                    <a:pt x="23" y="3"/>
                    <a:pt x="33" y="0"/>
                    <a:pt x="43" y="0"/>
                  </a:cubicBezTo>
                  <a:lnTo>
                    <a:pt x="43" y="0"/>
                  </a:lnTo>
                  <a:cubicBezTo>
                    <a:pt x="50" y="0"/>
                    <a:pt x="56" y="3"/>
                    <a:pt x="62" y="6"/>
                  </a:cubicBezTo>
                  <a:cubicBezTo>
                    <a:pt x="67" y="10"/>
                    <a:pt x="71" y="12"/>
                    <a:pt x="75" y="17"/>
                  </a:cubicBezTo>
                  <a:lnTo>
                    <a:pt x="75" y="17"/>
                  </a:lnTo>
                  <a:lnTo>
                    <a:pt x="75" y="18"/>
                  </a:lnTo>
                  <a:cubicBezTo>
                    <a:pt x="76" y="20"/>
                    <a:pt x="76" y="20"/>
                    <a:pt x="76" y="21"/>
                  </a:cubicBezTo>
                  <a:cubicBezTo>
                    <a:pt x="76" y="22"/>
                    <a:pt x="76" y="23"/>
                    <a:pt x="75" y="24"/>
                  </a:cubicBezTo>
                  <a:cubicBezTo>
                    <a:pt x="74" y="26"/>
                    <a:pt x="74" y="27"/>
                    <a:pt x="73" y="27"/>
                  </a:cubicBezTo>
                  <a:cubicBezTo>
                    <a:pt x="72" y="28"/>
                    <a:pt x="71" y="28"/>
                    <a:pt x="70" y="28"/>
                  </a:cubicBezTo>
                  <a:cubicBezTo>
                    <a:pt x="69" y="28"/>
                    <a:pt x="67" y="28"/>
                    <a:pt x="66" y="27"/>
                  </a:cubicBezTo>
                  <a:cubicBezTo>
                    <a:pt x="65" y="27"/>
                    <a:pt x="65" y="26"/>
                    <a:pt x="65" y="25"/>
                  </a:cubicBezTo>
                  <a:lnTo>
                    <a:pt x="65" y="25"/>
                  </a:lnTo>
                  <a:cubicBezTo>
                    <a:pt x="62" y="22"/>
                    <a:pt x="59" y="19"/>
                    <a:pt x="56" y="17"/>
                  </a:cubicBezTo>
                  <a:cubicBezTo>
                    <a:pt x="52" y="15"/>
                    <a:pt x="47" y="14"/>
                    <a:pt x="43" y="13"/>
                  </a:cubicBezTo>
                  <a:lnTo>
                    <a:pt x="43" y="13"/>
                  </a:lnTo>
                  <a:cubicBezTo>
                    <a:pt x="35" y="14"/>
                    <a:pt x="27" y="16"/>
                    <a:pt x="20" y="20"/>
                  </a:cubicBezTo>
                  <a:cubicBezTo>
                    <a:pt x="17" y="22"/>
                    <a:pt x="14" y="24"/>
                    <a:pt x="11" y="27"/>
                  </a:cubicBezTo>
                  <a:lnTo>
                    <a:pt x="11" y="27"/>
                  </a:lnTo>
                  <a:lnTo>
                    <a:pt x="10" y="28"/>
                  </a:lnTo>
                  <a:cubicBezTo>
                    <a:pt x="9" y="29"/>
                    <a:pt x="8" y="29"/>
                    <a:pt x="7" y="2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4857525" y="1541331"/>
              <a:ext cx="308866" cy="332393"/>
            </a:xfrm>
            <a:custGeom>
              <a:avLst/>
              <a:gdLst/>
              <a:ahLst/>
              <a:cxnLst/>
              <a:rect l="l" t="t" r="r" b="b"/>
              <a:pathLst>
                <a:path w="288" h="307" extrusionOk="0">
                  <a:moveTo>
                    <a:pt x="155" y="0"/>
                  </a:moveTo>
                  <a:cubicBezTo>
                    <a:pt x="155" y="0"/>
                    <a:pt x="201" y="102"/>
                    <a:pt x="287" y="170"/>
                  </a:cubicBezTo>
                  <a:cubicBezTo>
                    <a:pt x="287" y="170"/>
                    <a:pt x="192" y="306"/>
                    <a:pt x="96" y="182"/>
                  </a:cubicBezTo>
                  <a:cubicBezTo>
                    <a:pt x="0" y="58"/>
                    <a:pt x="155" y="0"/>
                    <a:pt x="15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4919297" y="1574569"/>
              <a:ext cx="175817" cy="194686"/>
            </a:xfrm>
            <a:custGeom>
              <a:avLst/>
              <a:gdLst/>
              <a:ahLst/>
              <a:cxnLst/>
              <a:rect l="l" t="t" r="r" b="b"/>
              <a:pathLst>
                <a:path w="164" h="182" extrusionOk="0">
                  <a:moveTo>
                    <a:pt x="92" y="0"/>
                  </a:moveTo>
                  <a:cubicBezTo>
                    <a:pt x="92" y="0"/>
                    <a:pt x="109" y="71"/>
                    <a:pt x="163" y="117"/>
                  </a:cubicBezTo>
                  <a:cubicBezTo>
                    <a:pt x="163" y="117"/>
                    <a:pt x="114" y="181"/>
                    <a:pt x="57" y="108"/>
                  </a:cubicBezTo>
                  <a:cubicBezTo>
                    <a:pt x="0" y="35"/>
                    <a:pt x="92" y="0"/>
                    <a:pt x="9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004830" y="1617307"/>
              <a:ext cx="42765" cy="80723"/>
            </a:xfrm>
            <a:custGeom>
              <a:avLst/>
              <a:gdLst/>
              <a:ahLst/>
              <a:cxnLst/>
              <a:rect l="l" t="t" r="r" b="b"/>
              <a:pathLst>
                <a:path w="39" h="75" extrusionOk="0">
                  <a:moveTo>
                    <a:pt x="15" y="74"/>
                  </a:moveTo>
                  <a:lnTo>
                    <a:pt x="15" y="74"/>
                  </a:lnTo>
                  <a:lnTo>
                    <a:pt x="15" y="74"/>
                  </a:lnTo>
                  <a:cubicBezTo>
                    <a:pt x="14" y="74"/>
                    <a:pt x="12" y="74"/>
                    <a:pt x="11" y="73"/>
                  </a:cubicBezTo>
                  <a:cubicBezTo>
                    <a:pt x="10" y="73"/>
                    <a:pt x="10" y="72"/>
                    <a:pt x="9" y="71"/>
                  </a:cubicBezTo>
                  <a:lnTo>
                    <a:pt x="9" y="71"/>
                  </a:lnTo>
                  <a:cubicBezTo>
                    <a:pt x="8" y="69"/>
                    <a:pt x="7" y="68"/>
                    <a:pt x="6" y="66"/>
                  </a:cubicBezTo>
                  <a:cubicBezTo>
                    <a:pt x="2" y="60"/>
                    <a:pt x="0" y="52"/>
                    <a:pt x="0" y="44"/>
                  </a:cubicBezTo>
                  <a:cubicBezTo>
                    <a:pt x="0" y="42"/>
                    <a:pt x="1" y="39"/>
                    <a:pt x="1" y="36"/>
                  </a:cubicBezTo>
                  <a:lnTo>
                    <a:pt x="1" y="36"/>
                  </a:lnTo>
                  <a:cubicBezTo>
                    <a:pt x="3" y="31"/>
                    <a:pt x="5" y="27"/>
                    <a:pt x="7" y="22"/>
                  </a:cubicBezTo>
                  <a:cubicBezTo>
                    <a:pt x="12" y="13"/>
                    <a:pt x="19" y="6"/>
                    <a:pt x="28" y="1"/>
                  </a:cubicBezTo>
                  <a:lnTo>
                    <a:pt x="28" y="1"/>
                  </a:lnTo>
                  <a:lnTo>
                    <a:pt x="28" y="0"/>
                  </a:lnTo>
                  <a:cubicBezTo>
                    <a:pt x="29" y="0"/>
                    <a:pt x="29" y="0"/>
                    <a:pt x="31" y="0"/>
                  </a:cubicBezTo>
                  <a:cubicBezTo>
                    <a:pt x="32" y="0"/>
                    <a:pt x="34" y="0"/>
                    <a:pt x="35" y="0"/>
                  </a:cubicBezTo>
                  <a:cubicBezTo>
                    <a:pt x="36" y="1"/>
                    <a:pt x="36" y="2"/>
                    <a:pt x="37" y="3"/>
                  </a:cubicBezTo>
                  <a:cubicBezTo>
                    <a:pt x="38" y="4"/>
                    <a:pt x="38" y="5"/>
                    <a:pt x="38" y="6"/>
                  </a:cubicBezTo>
                  <a:cubicBezTo>
                    <a:pt x="38" y="7"/>
                    <a:pt x="38" y="8"/>
                    <a:pt x="37" y="9"/>
                  </a:cubicBezTo>
                  <a:cubicBezTo>
                    <a:pt x="37" y="10"/>
                    <a:pt x="36" y="11"/>
                    <a:pt x="35" y="12"/>
                  </a:cubicBezTo>
                  <a:lnTo>
                    <a:pt x="35" y="12"/>
                  </a:lnTo>
                  <a:lnTo>
                    <a:pt x="35" y="12"/>
                  </a:lnTo>
                  <a:cubicBezTo>
                    <a:pt x="28" y="16"/>
                    <a:pt x="22" y="22"/>
                    <a:pt x="18" y="29"/>
                  </a:cubicBezTo>
                  <a:cubicBezTo>
                    <a:pt x="17" y="32"/>
                    <a:pt x="15" y="36"/>
                    <a:pt x="14" y="39"/>
                  </a:cubicBezTo>
                  <a:lnTo>
                    <a:pt x="14" y="39"/>
                  </a:lnTo>
                  <a:cubicBezTo>
                    <a:pt x="14" y="41"/>
                    <a:pt x="13" y="43"/>
                    <a:pt x="13" y="44"/>
                  </a:cubicBezTo>
                  <a:cubicBezTo>
                    <a:pt x="13" y="50"/>
                    <a:pt x="15" y="55"/>
                    <a:pt x="18" y="60"/>
                  </a:cubicBezTo>
                  <a:cubicBezTo>
                    <a:pt x="18" y="61"/>
                    <a:pt x="19" y="62"/>
                    <a:pt x="20" y="63"/>
                  </a:cubicBezTo>
                  <a:lnTo>
                    <a:pt x="20" y="63"/>
                  </a:lnTo>
                  <a:cubicBezTo>
                    <a:pt x="20" y="64"/>
                    <a:pt x="20" y="64"/>
                    <a:pt x="20" y="64"/>
                  </a:cubicBezTo>
                  <a:cubicBezTo>
                    <a:pt x="21" y="65"/>
                    <a:pt x="21" y="66"/>
                    <a:pt x="21" y="67"/>
                  </a:cubicBezTo>
                  <a:cubicBezTo>
                    <a:pt x="21" y="68"/>
                    <a:pt x="21" y="69"/>
                    <a:pt x="20" y="70"/>
                  </a:cubicBezTo>
                  <a:cubicBezTo>
                    <a:pt x="19" y="71"/>
                    <a:pt x="19" y="73"/>
                    <a:pt x="18" y="73"/>
                  </a:cubicBezTo>
                  <a:cubicBezTo>
                    <a:pt x="17" y="74"/>
                    <a:pt x="16" y="74"/>
                    <a:pt x="15" y="7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5109370" y="1707527"/>
              <a:ext cx="57022" cy="37988"/>
            </a:xfrm>
            <a:custGeom>
              <a:avLst/>
              <a:gdLst/>
              <a:ahLst/>
              <a:cxnLst/>
              <a:rect l="l" t="t" r="r" b="b"/>
              <a:pathLst>
                <a:path w="52" h="36" extrusionOk="0">
                  <a:moveTo>
                    <a:pt x="44" y="35"/>
                  </a:moveTo>
                  <a:lnTo>
                    <a:pt x="44" y="35"/>
                  </a:lnTo>
                  <a:lnTo>
                    <a:pt x="43" y="35"/>
                  </a:lnTo>
                  <a:lnTo>
                    <a:pt x="42" y="35"/>
                  </a:lnTo>
                  <a:lnTo>
                    <a:pt x="42" y="35"/>
                  </a:lnTo>
                  <a:cubicBezTo>
                    <a:pt x="36" y="33"/>
                    <a:pt x="31" y="30"/>
                    <a:pt x="25" y="27"/>
                  </a:cubicBezTo>
                  <a:cubicBezTo>
                    <a:pt x="18" y="22"/>
                    <a:pt x="10" y="17"/>
                    <a:pt x="3" y="12"/>
                  </a:cubicBezTo>
                  <a:lnTo>
                    <a:pt x="3" y="12"/>
                  </a:lnTo>
                  <a:cubicBezTo>
                    <a:pt x="2" y="11"/>
                    <a:pt x="2" y="11"/>
                    <a:pt x="1" y="10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8" y="0"/>
                    <a:pt x="9" y="0"/>
                    <a:pt x="10" y="1"/>
                  </a:cubicBezTo>
                  <a:lnTo>
                    <a:pt x="11" y="1"/>
                  </a:lnTo>
                  <a:lnTo>
                    <a:pt x="11" y="1"/>
                  </a:lnTo>
                  <a:cubicBezTo>
                    <a:pt x="18" y="6"/>
                    <a:pt x="25" y="11"/>
                    <a:pt x="33" y="15"/>
                  </a:cubicBezTo>
                  <a:cubicBezTo>
                    <a:pt x="37" y="18"/>
                    <a:pt x="42" y="21"/>
                    <a:pt x="47" y="23"/>
                  </a:cubicBezTo>
                  <a:lnTo>
                    <a:pt x="47" y="23"/>
                  </a:lnTo>
                  <a:lnTo>
                    <a:pt x="48" y="23"/>
                  </a:lnTo>
                  <a:cubicBezTo>
                    <a:pt x="49" y="24"/>
                    <a:pt x="49" y="25"/>
                    <a:pt x="50" y="26"/>
                  </a:cubicBezTo>
                  <a:cubicBezTo>
                    <a:pt x="51" y="27"/>
                    <a:pt x="51" y="28"/>
                    <a:pt x="51" y="29"/>
                  </a:cubicBezTo>
                  <a:cubicBezTo>
                    <a:pt x="51" y="30"/>
                    <a:pt x="51" y="31"/>
                    <a:pt x="51" y="32"/>
                  </a:cubicBezTo>
                  <a:lnTo>
                    <a:pt x="51" y="32"/>
                  </a:lnTo>
                  <a:lnTo>
                    <a:pt x="50" y="32"/>
                  </a:lnTo>
                  <a:cubicBezTo>
                    <a:pt x="50" y="33"/>
                    <a:pt x="49" y="34"/>
                    <a:pt x="48" y="34"/>
                  </a:cubicBezTo>
                  <a:cubicBezTo>
                    <a:pt x="47" y="35"/>
                    <a:pt x="46" y="35"/>
                    <a:pt x="45" y="35"/>
                  </a:cubicBezTo>
                  <a:lnTo>
                    <a:pt x="44" y="3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5622568" y="1313404"/>
              <a:ext cx="28511" cy="47485"/>
            </a:xfrm>
            <a:custGeom>
              <a:avLst/>
              <a:gdLst/>
              <a:ahLst/>
              <a:cxnLst/>
              <a:rect l="l" t="t" r="r" b="b"/>
              <a:pathLst>
                <a:path w="25" h="42" extrusionOk="0">
                  <a:moveTo>
                    <a:pt x="17" y="41"/>
                  </a:moveTo>
                  <a:lnTo>
                    <a:pt x="17" y="41"/>
                  </a:lnTo>
                  <a:cubicBezTo>
                    <a:pt x="16" y="41"/>
                    <a:pt x="15" y="41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1" y="37"/>
                    <a:pt x="11" y="36"/>
                    <a:pt x="11" y="36"/>
                  </a:cubicBezTo>
                  <a:lnTo>
                    <a:pt x="11" y="36"/>
                  </a:lnTo>
                  <a:cubicBezTo>
                    <a:pt x="9" y="26"/>
                    <a:pt x="5" y="18"/>
                    <a:pt x="1" y="9"/>
                  </a:cubicBezTo>
                  <a:lnTo>
                    <a:pt x="1" y="9"/>
                  </a:lnTo>
                  <a:cubicBezTo>
                    <a:pt x="1" y="8"/>
                    <a:pt x="0" y="7"/>
                    <a:pt x="0" y="6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4" y="0"/>
                  </a:ln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1" y="2"/>
                    <a:pt x="12" y="2"/>
                    <a:pt x="13" y="3"/>
                  </a:cubicBezTo>
                  <a:lnTo>
                    <a:pt x="13" y="3"/>
                  </a:lnTo>
                  <a:lnTo>
                    <a:pt x="13" y="3"/>
                  </a:lnTo>
                  <a:cubicBezTo>
                    <a:pt x="18" y="13"/>
                    <a:pt x="21" y="23"/>
                    <a:pt x="24" y="33"/>
                  </a:cubicBezTo>
                  <a:lnTo>
                    <a:pt x="24" y="33"/>
                  </a:lnTo>
                  <a:cubicBezTo>
                    <a:pt x="24" y="34"/>
                    <a:pt x="24" y="34"/>
                    <a:pt x="24" y="35"/>
                  </a:cubicBezTo>
                  <a:cubicBezTo>
                    <a:pt x="24" y="36"/>
                    <a:pt x="24" y="37"/>
                    <a:pt x="23" y="38"/>
                  </a:cubicBezTo>
                  <a:cubicBezTo>
                    <a:pt x="22" y="39"/>
                    <a:pt x="22" y="40"/>
                    <a:pt x="21" y="40"/>
                  </a:cubicBezTo>
                  <a:cubicBezTo>
                    <a:pt x="20" y="40"/>
                    <a:pt x="19" y="41"/>
                    <a:pt x="18" y="41"/>
                  </a:cubicBezTo>
                  <a:lnTo>
                    <a:pt x="17" y="4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5080859" y="1156703"/>
              <a:ext cx="90283" cy="80723"/>
            </a:xfrm>
            <a:custGeom>
              <a:avLst/>
              <a:gdLst/>
              <a:ahLst/>
              <a:cxnLst/>
              <a:rect l="l" t="t" r="r" b="b"/>
              <a:pathLst>
                <a:path w="83" h="76" extrusionOk="0">
                  <a:moveTo>
                    <a:pt x="7" y="74"/>
                  </a:moveTo>
                  <a:lnTo>
                    <a:pt x="7" y="74"/>
                  </a:lnTo>
                  <a:lnTo>
                    <a:pt x="7" y="74"/>
                  </a:lnTo>
                  <a:cubicBezTo>
                    <a:pt x="5" y="74"/>
                    <a:pt x="4" y="75"/>
                    <a:pt x="3" y="74"/>
                  </a:cubicBezTo>
                  <a:cubicBezTo>
                    <a:pt x="2" y="74"/>
                    <a:pt x="2" y="73"/>
                    <a:pt x="1" y="71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7"/>
                    <a:pt x="0" y="67"/>
                    <a:pt x="1" y="65"/>
                  </a:cubicBezTo>
                  <a:cubicBezTo>
                    <a:pt x="2" y="64"/>
                    <a:pt x="2" y="63"/>
                    <a:pt x="3" y="62"/>
                  </a:cubicBezTo>
                  <a:cubicBezTo>
                    <a:pt x="4" y="62"/>
                    <a:pt x="5" y="62"/>
                    <a:pt x="6" y="61"/>
                  </a:cubicBezTo>
                  <a:lnTo>
                    <a:pt x="6" y="61"/>
                  </a:lnTo>
                  <a:lnTo>
                    <a:pt x="6" y="61"/>
                  </a:lnTo>
                  <a:cubicBezTo>
                    <a:pt x="16" y="59"/>
                    <a:pt x="26" y="55"/>
                    <a:pt x="35" y="50"/>
                  </a:cubicBezTo>
                  <a:cubicBezTo>
                    <a:pt x="39" y="48"/>
                    <a:pt x="42" y="46"/>
                    <a:pt x="45" y="43"/>
                  </a:cubicBezTo>
                  <a:lnTo>
                    <a:pt x="47" y="42"/>
                  </a:lnTo>
                  <a:lnTo>
                    <a:pt x="47" y="42"/>
                  </a:lnTo>
                  <a:lnTo>
                    <a:pt x="46" y="41"/>
                  </a:lnTo>
                  <a:cubicBezTo>
                    <a:pt x="45" y="41"/>
                    <a:pt x="44" y="41"/>
                    <a:pt x="43" y="39"/>
                  </a:cubicBezTo>
                  <a:cubicBezTo>
                    <a:pt x="42" y="38"/>
                    <a:pt x="42" y="37"/>
                    <a:pt x="42" y="35"/>
                  </a:cubicBezTo>
                  <a:cubicBezTo>
                    <a:pt x="42" y="34"/>
                    <a:pt x="42" y="34"/>
                    <a:pt x="43" y="32"/>
                  </a:cubicBezTo>
                  <a:cubicBezTo>
                    <a:pt x="44" y="31"/>
                    <a:pt x="45" y="30"/>
                    <a:pt x="46" y="30"/>
                  </a:cubicBezTo>
                  <a:lnTo>
                    <a:pt x="46" y="30"/>
                  </a:lnTo>
                  <a:cubicBezTo>
                    <a:pt x="55" y="24"/>
                    <a:pt x="67" y="14"/>
                    <a:pt x="65" y="9"/>
                  </a:cubicBezTo>
                  <a:lnTo>
                    <a:pt x="65" y="9"/>
                  </a:lnTo>
                  <a:cubicBezTo>
                    <a:pt x="65" y="8"/>
                    <a:pt x="65" y="8"/>
                    <a:pt x="65" y="7"/>
                  </a:cubicBezTo>
                  <a:cubicBezTo>
                    <a:pt x="65" y="5"/>
                    <a:pt x="64" y="5"/>
                    <a:pt x="65" y="3"/>
                  </a:cubicBezTo>
                  <a:cubicBezTo>
                    <a:pt x="66" y="2"/>
                    <a:pt x="67" y="2"/>
                    <a:pt x="68" y="1"/>
                  </a:cubicBezTo>
                  <a:lnTo>
                    <a:pt x="69" y="0"/>
                  </a:lnTo>
                  <a:lnTo>
                    <a:pt x="69" y="0"/>
                  </a:lnTo>
                  <a:cubicBezTo>
                    <a:pt x="70" y="0"/>
                    <a:pt x="71" y="0"/>
                    <a:pt x="71" y="0"/>
                  </a:cubicBezTo>
                  <a:cubicBezTo>
                    <a:pt x="73" y="0"/>
                    <a:pt x="74" y="1"/>
                    <a:pt x="75" y="1"/>
                  </a:cubicBezTo>
                  <a:cubicBezTo>
                    <a:pt x="76" y="2"/>
                    <a:pt x="77" y="2"/>
                    <a:pt x="77" y="3"/>
                  </a:cubicBezTo>
                  <a:cubicBezTo>
                    <a:pt x="77" y="4"/>
                    <a:pt x="77" y="4"/>
                    <a:pt x="78" y="4"/>
                  </a:cubicBezTo>
                  <a:cubicBezTo>
                    <a:pt x="82" y="16"/>
                    <a:pt x="72" y="27"/>
                    <a:pt x="63" y="34"/>
                  </a:cubicBezTo>
                  <a:lnTo>
                    <a:pt x="64" y="35"/>
                  </a:lnTo>
                  <a:cubicBezTo>
                    <a:pt x="67" y="43"/>
                    <a:pt x="58" y="50"/>
                    <a:pt x="54" y="53"/>
                  </a:cubicBezTo>
                  <a:lnTo>
                    <a:pt x="54" y="53"/>
                  </a:lnTo>
                  <a:cubicBezTo>
                    <a:pt x="50" y="56"/>
                    <a:pt x="47" y="59"/>
                    <a:pt x="43" y="61"/>
                  </a:cubicBezTo>
                  <a:cubicBezTo>
                    <a:pt x="32" y="67"/>
                    <a:pt x="21" y="71"/>
                    <a:pt x="9" y="74"/>
                  </a:cubicBezTo>
                  <a:lnTo>
                    <a:pt x="7" y="74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5261429" y="1142459"/>
              <a:ext cx="19007" cy="14244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4"/>
                  </a:moveTo>
                  <a:lnTo>
                    <a:pt x="0" y="1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3" y="0"/>
                    <a:pt x="5" y="0"/>
                    <a:pt x="7" y="0"/>
                  </a:cubicBezTo>
                  <a:lnTo>
                    <a:pt x="7" y="0"/>
                  </a:ln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1" y="1"/>
                  </a:cubicBezTo>
                  <a:cubicBezTo>
                    <a:pt x="12" y="2"/>
                    <a:pt x="13" y="2"/>
                    <a:pt x="14" y="3"/>
                  </a:cubicBezTo>
                  <a:cubicBezTo>
                    <a:pt x="14" y="4"/>
                    <a:pt x="15" y="5"/>
                    <a:pt x="15" y="6"/>
                  </a:cubicBezTo>
                  <a:lnTo>
                    <a:pt x="15" y="6"/>
                  </a:lnTo>
                  <a:lnTo>
                    <a:pt x="15" y="7"/>
                  </a:lnTo>
                  <a:cubicBezTo>
                    <a:pt x="15" y="8"/>
                    <a:pt x="15" y="9"/>
                    <a:pt x="14" y="10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10" y="13"/>
                    <a:pt x="10" y="13"/>
                    <a:pt x="9" y="13"/>
                  </a:cubicBezTo>
                  <a:lnTo>
                    <a:pt x="9" y="13"/>
                  </a:lnTo>
                  <a:cubicBezTo>
                    <a:pt x="6" y="13"/>
                    <a:pt x="4" y="14"/>
                    <a:pt x="1" y="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5256679" y="1128212"/>
              <a:ext cx="33261" cy="14244"/>
            </a:xfrm>
            <a:custGeom>
              <a:avLst/>
              <a:gdLst/>
              <a:ahLst/>
              <a:cxnLst/>
              <a:rect l="l" t="t" r="r" b="b"/>
              <a:pathLst>
                <a:path w="31" h="15" extrusionOk="0">
                  <a:moveTo>
                    <a:pt x="23" y="14"/>
                  </a:moveTo>
                  <a:lnTo>
                    <a:pt x="22" y="14"/>
                  </a:lnTo>
                  <a:cubicBezTo>
                    <a:pt x="19" y="14"/>
                    <a:pt x="10" y="13"/>
                    <a:pt x="7" y="13"/>
                  </a:cubicBezTo>
                  <a:lnTo>
                    <a:pt x="7" y="13"/>
                  </a:lnTo>
                  <a:cubicBezTo>
                    <a:pt x="5" y="13"/>
                    <a:pt x="4" y="14"/>
                    <a:pt x="3" y="13"/>
                  </a:cubicBezTo>
                  <a:cubicBezTo>
                    <a:pt x="2" y="13"/>
                    <a:pt x="2" y="12"/>
                    <a:pt x="1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0" y="6"/>
                    <a:pt x="1" y="4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8" y="0"/>
                    <a:pt x="20" y="0"/>
                    <a:pt x="24" y="1"/>
                  </a:cubicBezTo>
                  <a:lnTo>
                    <a:pt x="24" y="1"/>
                  </a:lnTo>
                  <a:cubicBezTo>
                    <a:pt x="25" y="1"/>
                    <a:pt x="25" y="2"/>
                    <a:pt x="26" y="2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6"/>
                    <a:pt x="30" y="6"/>
                    <a:pt x="30" y="7"/>
                  </a:cubicBezTo>
                  <a:cubicBezTo>
                    <a:pt x="30" y="9"/>
                    <a:pt x="30" y="10"/>
                    <a:pt x="29" y="11"/>
                  </a:cubicBezTo>
                  <a:cubicBezTo>
                    <a:pt x="28" y="13"/>
                    <a:pt x="27" y="13"/>
                    <a:pt x="26" y="13"/>
                  </a:cubicBezTo>
                  <a:cubicBezTo>
                    <a:pt x="25" y="14"/>
                    <a:pt x="24" y="14"/>
                    <a:pt x="23" y="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5565546" y="1441612"/>
              <a:ext cx="14254" cy="18994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7" y="17"/>
                  </a:moveTo>
                  <a:lnTo>
                    <a:pt x="6" y="17"/>
                  </a:lnTo>
                  <a:lnTo>
                    <a:pt x="6" y="17"/>
                  </a:lnTo>
                  <a:cubicBezTo>
                    <a:pt x="5" y="17"/>
                    <a:pt x="4" y="17"/>
                    <a:pt x="3" y="16"/>
                  </a:cubicBezTo>
                  <a:cubicBezTo>
                    <a:pt x="2" y="16"/>
                    <a:pt x="2" y="15"/>
                    <a:pt x="1" y="13"/>
                  </a:cubicBezTo>
                  <a:cubicBezTo>
                    <a:pt x="0" y="12"/>
                    <a:pt x="0" y="11"/>
                    <a:pt x="0" y="10"/>
                  </a:cubicBezTo>
                  <a:lnTo>
                    <a:pt x="0" y="9"/>
                  </a:lnTo>
                  <a:lnTo>
                    <a:pt x="0" y="9"/>
                  </a:lnTo>
                  <a:cubicBezTo>
                    <a:pt x="0" y="6"/>
                    <a:pt x="1" y="3"/>
                    <a:pt x="2" y="0"/>
                  </a:cubicBez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cubicBezTo>
                    <a:pt x="14" y="7"/>
                    <a:pt x="13" y="9"/>
                    <a:pt x="13" y="11"/>
                  </a:cubicBezTo>
                  <a:lnTo>
                    <a:pt x="13" y="11"/>
                  </a:lnTo>
                  <a:cubicBezTo>
                    <a:pt x="13" y="12"/>
                    <a:pt x="13" y="13"/>
                    <a:pt x="12" y="13"/>
                  </a:cubicBezTo>
                  <a:cubicBezTo>
                    <a:pt x="11" y="14"/>
                    <a:pt x="11" y="16"/>
                    <a:pt x="10" y="16"/>
                  </a:cubicBezTo>
                  <a:cubicBezTo>
                    <a:pt x="9" y="17"/>
                    <a:pt x="8" y="17"/>
                    <a:pt x="7" y="1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5575050" y="1441612"/>
              <a:ext cx="23758" cy="33238"/>
            </a:xfrm>
            <a:custGeom>
              <a:avLst/>
              <a:gdLst/>
              <a:ahLst/>
              <a:cxnLst/>
              <a:rect l="l" t="t" r="r" b="b"/>
              <a:pathLst>
                <a:path w="20" h="31" extrusionOk="0">
                  <a:moveTo>
                    <a:pt x="7" y="30"/>
                  </a:moveTo>
                  <a:lnTo>
                    <a:pt x="7" y="30"/>
                  </a:lnTo>
                  <a:lnTo>
                    <a:pt x="7" y="30"/>
                  </a:lnTo>
                  <a:cubicBezTo>
                    <a:pt x="6" y="30"/>
                    <a:pt x="5" y="30"/>
                    <a:pt x="4" y="30"/>
                  </a:cubicBezTo>
                  <a:lnTo>
                    <a:pt x="4" y="30"/>
                  </a:ln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0" y="23"/>
                    <a:pt x="1" y="22"/>
                    <a:pt x="1" y="21"/>
                  </a:cubicBezTo>
                  <a:cubicBezTo>
                    <a:pt x="2" y="18"/>
                    <a:pt x="5" y="9"/>
                    <a:pt x="6" y="6"/>
                  </a:cubicBezTo>
                  <a:lnTo>
                    <a:pt x="6" y="6"/>
                  </a:lnTo>
                  <a:cubicBezTo>
                    <a:pt x="6" y="5"/>
                    <a:pt x="6" y="5"/>
                    <a:pt x="7" y="4"/>
                  </a:cubicBezTo>
                  <a:cubicBezTo>
                    <a:pt x="8" y="4"/>
                    <a:pt x="8" y="2"/>
                    <a:pt x="9" y="1"/>
                  </a:cubicBezTo>
                  <a:cubicBezTo>
                    <a:pt x="10" y="1"/>
                    <a:pt x="10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7" y="2"/>
                    <a:pt x="17" y="3"/>
                    <a:pt x="18" y="4"/>
                  </a:cubicBezTo>
                  <a:cubicBezTo>
                    <a:pt x="19" y="6"/>
                    <a:pt x="19" y="6"/>
                    <a:pt x="19" y="7"/>
                  </a:cubicBezTo>
                  <a:cubicBezTo>
                    <a:pt x="19" y="8"/>
                    <a:pt x="19" y="9"/>
                    <a:pt x="18" y="9"/>
                  </a:cubicBezTo>
                  <a:cubicBezTo>
                    <a:pt x="18" y="11"/>
                    <a:pt x="15" y="22"/>
                    <a:pt x="13" y="26"/>
                  </a:cubicBezTo>
                  <a:lnTo>
                    <a:pt x="13" y="26"/>
                  </a:lnTo>
                  <a:lnTo>
                    <a:pt x="13" y="27"/>
                  </a:lnTo>
                  <a:cubicBezTo>
                    <a:pt x="12" y="28"/>
                    <a:pt x="11" y="29"/>
                    <a:pt x="10" y="29"/>
                  </a:cubicBezTo>
                  <a:cubicBezTo>
                    <a:pt x="9" y="30"/>
                    <a:pt x="8" y="30"/>
                    <a:pt x="7" y="3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5256679" y="1683786"/>
              <a:ext cx="19007" cy="142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3" y="13"/>
                  </a:moveTo>
                  <a:lnTo>
                    <a:pt x="3" y="13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ubicBezTo>
                    <a:pt x="6" y="0"/>
                    <a:pt x="8" y="0"/>
                    <a:pt x="9" y="0"/>
                  </a:cubicBezTo>
                  <a:lnTo>
                    <a:pt x="9" y="0"/>
                  </a:lnTo>
                  <a:cubicBezTo>
                    <a:pt x="10" y="0"/>
                    <a:pt x="11" y="0"/>
                    <a:pt x="12" y="1"/>
                  </a:cubicBezTo>
                  <a:cubicBezTo>
                    <a:pt x="13" y="2"/>
                    <a:pt x="14" y="2"/>
                    <a:pt x="15" y="3"/>
                  </a:cubicBezTo>
                  <a:cubicBezTo>
                    <a:pt x="16" y="4"/>
                    <a:pt x="16" y="5"/>
                    <a:pt x="16" y="7"/>
                  </a:cubicBezTo>
                  <a:lnTo>
                    <a:pt x="16" y="7"/>
                  </a:lnTo>
                  <a:lnTo>
                    <a:pt x="16" y="7"/>
                  </a:lnTo>
                  <a:cubicBezTo>
                    <a:pt x="16" y="8"/>
                    <a:pt x="15" y="10"/>
                    <a:pt x="15" y="10"/>
                  </a:cubicBezTo>
                  <a:cubicBezTo>
                    <a:pt x="14" y="12"/>
                    <a:pt x="13" y="12"/>
                    <a:pt x="12" y="12"/>
                  </a:cubicBezTo>
                  <a:cubicBezTo>
                    <a:pt x="11" y="13"/>
                    <a:pt x="10" y="13"/>
                    <a:pt x="9" y="13"/>
                  </a:cubicBezTo>
                  <a:lnTo>
                    <a:pt x="9" y="13"/>
                  </a:lnTo>
                  <a:lnTo>
                    <a:pt x="9" y="13"/>
                  </a:lnTo>
                  <a:cubicBezTo>
                    <a:pt x="7" y="13"/>
                    <a:pt x="6" y="13"/>
                    <a:pt x="4" y="13"/>
                  </a:cubicBezTo>
                  <a:lnTo>
                    <a:pt x="3" y="13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5251925" y="1698030"/>
              <a:ext cx="33261" cy="18994"/>
            </a:xfrm>
            <a:custGeom>
              <a:avLst/>
              <a:gdLst/>
              <a:ahLst/>
              <a:cxnLst/>
              <a:rect l="l" t="t" r="r" b="b"/>
              <a:pathLst>
                <a:path w="32" h="16" extrusionOk="0">
                  <a:moveTo>
                    <a:pt x="7" y="15"/>
                  </a:moveTo>
                  <a:lnTo>
                    <a:pt x="7" y="15"/>
                  </a:lnTo>
                  <a:lnTo>
                    <a:pt x="7" y="15"/>
                  </a:lnTo>
                  <a:cubicBezTo>
                    <a:pt x="6" y="15"/>
                    <a:pt x="5" y="15"/>
                    <a:pt x="4" y="14"/>
                  </a:cubicBezTo>
                  <a:cubicBezTo>
                    <a:pt x="3" y="14"/>
                    <a:pt x="2" y="13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0" y="2"/>
                    <a:pt x="19" y="1"/>
                    <a:pt x="22" y="0"/>
                  </a:cubicBezTo>
                  <a:lnTo>
                    <a:pt x="22" y="0"/>
                  </a:lnTo>
                  <a:cubicBezTo>
                    <a:pt x="23" y="0"/>
                    <a:pt x="23" y="0"/>
                    <a:pt x="24" y="0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28" y="2"/>
                    <a:pt x="29" y="2"/>
                    <a:pt x="30" y="3"/>
                  </a:cubicBezTo>
                  <a:cubicBezTo>
                    <a:pt x="31" y="4"/>
                    <a:pt x="30" y="6"/>
                    <a:pt x="30" y="7"/>
                  </a:cubicBezTo>
                  <a:cubicBezTo>
                    <a:pt x="30" y="9"/>
                    <a:pt x="31" y="9"/>
                    <a:pt x="30" y="10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21" y="14"/>
                    <a:pt x="9" y="15"/>
                    <a:pt x="8" y="15"/>
                  </a:cubicBezTo>
                  <a:lnTo>
                    <a:pt x="7" y="1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5337458" y="1593563"/>
              <a:ext cx="798305" cy="788247"/>
            </a:xfrm>
            <a:custGeom>
              <a:avLst/>
              <a:gdLst/>
              <a:ahLst/>
              <a:cxnLst/>
              <a:rect l="l" t="t" r="r" b="b"/>
              <a:pathLst>
                <a:path w="740" h="730" extrusionOk="0">
                  <a:moveTo>
                    <a:pt x="731" y="337"/>
                  </a:moveTo>
                  <a:cubicBezTo>
                    <a:pt x="721" y="444"/>
                    <a:pt x="595" y="546"/>
                    <a:pt x="538" y="586"/>
                  </a:cubicBezTo>
                  <a:cubicBezTo>
                    <a:pt x="485" y="631"/>
                    <a:pt x="356" y="729"/>
                    <a:pt x="249" y="712"/>
                  </a:cubicBezTo>
                  <a:cubicBezTo>
                    <a:pt x="149" y="696"/>
                    <a:pt x="48" y="377"/>
                    <a:pt x="0" y="202"/>
                  </a:cubicBezTo>
                  <a:cubicBezTo>
                    <a:pt x="68" y="183"/>
                    <a:pt x="229" y="126"/>
                    <a:pt x="337" y="0"/>
                  </a:cubicBezTo>
                  <a:cubicBezTo>
                    <a:pt x="500" y="93"/>
                    <a:pt x="739" y="245"/>
                    <a:pt x="731" y="3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5308947" y="1683786"/>
              <a:ext cx="95036" cy="52232"/>
            </a:xfrm>
            <a:custGeom>
              <a:avLst/>
              <a:gdLst/>
              <a:ahLst/>
              <a:cxnLst/>
              <a:rect l="l" t="t" r="r" b="b"/>
              <a:pathLst>
                <a:path w="87" h="50" extrusionOk="0">
                  <a:moveTo>
                    <a:pt x="7" y="49"/>
                  </a:moveTo>
                  <a:lnTo>
                    <a:pt x="7" y="49"/>
                  </a:lnTo>
                  <a:cubicBezTo>
                    <a:pt x="6" y="49"/>
                    <a:pt x="4" y="49"/>
                    <a:pt x="3" y="48"/>
                  </a:cubicBezTo>
                  <a:cubicBezTo>
                    <a:pt x="2" y="48"/>
                    <a:pt x="2" y="46"/>
                    <a:pt x="1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" y="38"/>
                    <a:pt x="2" y="37"/>
                    <a:pt x="3" y="36"/>
                  </a:cubicBezTo>
                  <a:cubicBezTo>
                    <a:pt x="4" y="36"/>
                    <a:pt x="4" y="36"/>
                    <a:pt x="4" y="36"/>
                  </a:cubicBezTo>
                  <a:lnTo>
                    <a:pt x="4" y="36"/>
                  </a:lnTo>
                  <a:cubicBezTo>
                    <a:pt x="29" y="26"/>
                    <a:pt x="53" y="14"/>
                    <a:pt x="76" y="1"/>
                  </a:cubicBezTo>
                  <a:lnTo>
                    <a:pt x="76" y="1"/>
                  </a:lnTo>
                  <a:cubicBezTo>
                    <a:pt x="77" y="0"/>
                    <a:pt x="79" y="0"/>
                    <a:pt x="80" y="0"/>
                  </a:cubicBezTo>
                  <a:cubicBezTo>
                    <a:pt x="81" y="0"/>
                    <a:pt x="82" y="1"/>
                    <a:pt x="83" y="1"/>
                  </a:cubicBezTo>
                  <a:cubicBezTo>
                    <a:pt x="84" y="2"/>
                    <a:pt x="85" y="2"/>
                    <a:pt x="85" y="3"/>
                  </a:cubicBezTo>
                  <a:lnTo>
                    <a:pt x="85" y="3"/>
                  </a:lnTo>
                  <a:cubicBezTo>
                    <a:pt x="86" y="4"/>
                    <a:pt x="86" y="5"/>
                    <a:pt x="86" y="6"/>
                  </a:cubicBezTo>
                  <a:cubicBezTo>
                    <a:pt x="86" y="7"/>
                    <a:pt x="86" y="9"/>
                    <a:pt x="85" y="10"/>
                  </a:cubicBezTo>
                  <a:cubicBezTo>
                    <a:pt x="85" y="10"/>
                    <a:pt x="84" y="11"/>
                    <a:pt x="83" y="12"/>
                  </a:cubicBezTo>
                  <a:lnTo>
                    <a:pt x="83" y="12"/>
                  </a:lnTo>
                  <a:cubicBezTo>
                    <a:pt x="59" y="25"/>
                    <a:pt x="35" y="38"/>
                    <a:pt x="9" y="48"/>
                  </a:cubicBezTo>
                  <a:lnTo>
                    <a:pt x="9" y="48"/>
                  </a:lnTo>
                  <a:cubicBezTo>
                    <a:pt x="9" y="49"/>
                    <a:pt x="8" y="49"/>
                    <a:pt x="7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5061852" y="1118715"/>
              <a:ext cx="3250260" cy="2910817"/>
            </a:xfrm>
            <a:custGeom>
              <a:avLst/>
              <a:gdLst/>
              <a:ahLst/>
              <a:cxnLst/>
              <a:rect l="l" t="t" r="r" b="b"/>
              <a:pathLst>
                <a:path w="3015" h="2702" extrusionOk="0">
                  <a:moveTo>
                    <a:pt x="2970" y="1776"/>
                  </a:moveTo>
                  <a:lnTo>
                    <a:pt x="2970" y="1776"/>
                  </a:lnTo>
                  <a:cubicBezTo>
                    <a:pt x="2969" y="1779"/>
                    <a:pt x="2968" y="1783"/>
                    <a:pt x="2968" y="1786"/>
                  </a:cubicBezTo>
                  <a:lnTo>
                    <a:pt x="2968" y="1786"/>
                  </a:lnTo>
                  <a:cubicBezTo>
                    <a:pt x="2943" y="1873"/>
                    <a:pt x="2908" y="1957"/>
                    <a:pt x="2862" y="2036"/>
                  </a:cubicBezTo>
                  <a:cubicBezTo>
                    <a:pt x="2822" y="2105"/>
                    <a:pt x="2775" y="2169"/>
                    <a:pt x="2721" y="2228"/>
                  </a:cubicBezTo>
                  <a:cubicBezTo>
                    <a:pt x="2700" y="2251"/>
                    <a:pt x="2678" y="2273"/>
                    <a:pt x="2655" y="2293"/>
                  </a:cubicBezTo>
                  <a:cubicBezTo>
                    <a:pt x="2644" y="2304"/>
                    <a:pt x="2632" y="2314"/>
                    <a:pt x="2620" y="2324"/>
                  </a:cubicBezTo>
                  <a:cubicBezTo>
                    <a:pt x="2350" y="2555"/>
                    <a:pt x="1955" y="2670"/>
                    <a:pt x="1513" y="2691"/>
                  </a:cubicBezTo>
                  <a:cubicBezTo>
                    <a:pt x="1185" y="2701"/>
                    <a:pt x="883" y="2656"/>
                    <a:pt x="638" y="2538"/>
                  </a:cubicBezTo>
                  <a:lnTo>
                    <a:pt x="638" y="2538"/>
                  </a:lnTo>
                  <a:cubicBezTo>
                    <a:pt x="612" y="2526"/>
                    <a:pt x="587" y="2513"/>
                    <a:pt x="562" y="2498"/>
                  </a:cubicBezTo>
                  <a:cubicBezTo>
                    <a:pt x="507" y="2467"/>
                    <a:pt x="454" y="2429"/>
                    <a:pt x="405" y="2388"/>
                  </a:cubicBezTo>
                  <a:lnTo>
                    <a:pt x="405" y="2388"/>
                  </a:lnTo>
                  <a:cubicBezTo>
                    <a:pt x="355" y="2346"/>
                    <a:pt x="309" y="2300"/>
                    <a:pt x="268" y="2249"/>
                  </a:cubicBezTo>
                  <a:lnTo>
                    <a:pt x="268" y="2249"/>
                  </a:lnTo>
                  <a:cubicBezTo>
                    <a:pt x="234" y="2206"/>
                    <a:pt x="202" y="2160"/>
                    <a:pt x="175" y="2113"/>
                  </a:cubicBezTo>
                  <a:cubicBezTo>
                    <a:pt x="158" y="2083"/>
                    <a:pt x="142" y="2053"/>
                    <a:pt x="128" y="2023"/>
                  </a:cubicBezTo>
                  <a:cubicBezTo>
                    <a:pt x="41" y="1833"/>
                    <a:pt x="0" y="1607"/>
                    <a:pt x="14" y="1359"/>
                  </a:cubicBezTo>
                  <a:lnTo>
                    <a:pt x="15" y="1351"/>
                  </a:lnTo>
                  <a:cubicBezTo>
                    <a:pt x="18" y="1301"/>
                    <a:pt x="23" y="1253"/>
                    <a:pt x="30" y="1205"/>
                  </a:cubicBezTo>
                  <a:cubicBezTo>
                    <a:pt x="33" y="1188"/>
                    <a:pt x="36" y="1172"/>
                    <a:pt x="38" y="1156"/>
                  </a:cubicBezTo>
                  <a:lnTo>
                    <a:pt x="38" y="1156"/>
                  </a:lnTo>
                  <a:cubicBezTo>
                    <a:pt x="67" y="992"/>
                    <a:pt x="123" y="833"/>
                    <a:pt x="202" y="686"/>
                  </a:cubicBezTo>
                  <a:lnTo>
                    <a:pt x="202" y="686"/>
                  </a:lnTo>
                  <a:cubicBezTo>
                    <a:pt x="208" y="675"/>
                    <a:pt x="215" y="663"/>
                    <a:pt x="221" y="651"/>
                  </a:cubicBezTo>
                  <a:cubicBezTo>
                    <a:pt x="294" y="526"/>
                    <a:pt x="386" y="414"/>
                    <a:pt x="495" y="319"/>
                  </a:cubicBezTo>
                  <a:lnTo>
                    <a:pt x="495" y="319"/>
                  </a:lnTo>
                  <a:cubicBezTo>
                    <a:pt x="551" y="271"/>
                    <a:pt x="611" y="228"/>
                    <a:pt x="675" y="190"/>
                  </a:cubicBezTo>
                  <a:cubicBezTo>
                    <a:pt x="687" y="183"/>
                    <a:pt x="699" y="176"/>
                    <a:pt x="711" y="170"/>
                  </a:cubicBezTo>
                  <a:cubicBezTo>
                    <a:pt x="748" y="150"/>
                    <a:pt x="785" y="132"/>
                    <a:pt x="823" y="116"/>
                  </a:cubicBezTo>
                  <a:lnTo>
                    <a:pt x="823" y="116"/>
                  </a:lnTo>
                  <a:cubicBezTo>
                    <a:pt x="900" y="84"/>
                    <a:pt x="980" y="59"/>
                    <a:pt x="1062" y="41"/>
                  </a:cubicBezTo>
                  <a:lnTo>
                    <a:pt x="1062" y="41"/>
                  </a:lnTo>
                  <a:cubicBezTo>
                    <a:pt x="1159" y="20"/>
                    <a:pt x="1257" y="7"/>
                    <a:pt x="1356" y="3"/>
                  </a:cubicBezTo>
                  <a:lnTo>
                    <a:pt x="1356" y="3"/>
                  </a:lnTo>
                  <a:cubicBezTo>
                    <a:pt x="1407" y="0"/>
                    <a:pt x="1460" y="0"/>
                    <a:pt x="1513" y="2"/>
                  </a:cubicBezTo>
                  <a:lnTo>
                    <a:pt x="1513" y="2"/>
                  </a:lnTo>
                  <a:cubicBezTo>
                    <a:pt x="1655" y="8"/>
                    <a:pt x="1796" y="29"/>
                    <a:pt x="1934" y="65"/>
                  </a:cubicBezTo>
                  <a:lnTo>
                    <a:pt x="1934" y="65"/>
                  </a:lnTo>
                  <a:cubicBezTo>
                    <a:pt x="2158" y="125"/>
                    <a:pt x="2360" y="226"/>
                    <a:pt x="2530" y="373"/>
                  </a:cubicBezTo>
                  <a:lnTo>
                    <a:pt x="2530" y="373"/>
                  </a:lnTo>
                  <a:cubicBezTo>
                    <a:pt x="2648" y="474"/>
                    <a:pt x="2746" y="595"/>
                    <a:pt x="2825" y="729"/>
                  </a:cubicBezTo>
                  <a:cubicBezTo>
                    <a:pt x="2867" y="803"/>
                    <a:pt x="2903" y="880"/>
                    <a:pt x="2932" y="961"/>
                  </a:cubicBezTo>
                  <a:cubicBezTo>
                    <a:pt x="2941" y="987"/>
                    <a:pt x="2950" y="1015"/>
                    <a:pt x="2958" y="1043"/>
                  </a:cubicBezTo>
                  <a:cubicBezTo>
                    <a:pt x="2968" y="1077"/>
                    <a:pt x="2976" y="1112"/>
                    <a:pt x="2984" y="1147"/>
                  </a:cubicBezTo>
                  <a:lnTo>
                    <a:pt x="2984" y="1147"/>
                  </a:lnTo>
                  <a:lnTo>
                    <a:pt x="2984" y="1147"/>
                  </a:lnTo>
                  <a:cubicBezTo>
                    <a:pt x="2998" y="1215"/>
                    <a:pt x="3007" y="1283"/>
                    <a:pt x="3011" y="1352"/>
                  </a:cubicBezTo>
                  <a:lnTo>
                    <a:pt x="3011" y="1352"/>
                  </a:lnTo>
                  <a:cubicBezTo>
                    <a:pt x="3013" y="1382"/>
                    <a:pt x="3014" y="1412"/>
                    <a:pt x="3014" y="1441"/>
                  </a:cubicBezTo>
                  <a:cubicBezTo>
                    <a:pt x="3014" y="1554"/>
                    <a:pt x="3000" y="1667"/>
                    <a:pt x="2970" y="177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6644213" y="1142459"/>
              <a:ext cx="152058" cy="80723"/>
            </a:xfrm>
            <a:custGeom>
              <a:avLst/>
              <a:gdLst/>
              <a:ahLst/>
              <a:cxnLst/>
              <a:rect l="l" t="t" r="r" b="b"/>
              <a:pathLst>
                <a:path w="141" h="77" extrusionOk="0">
                  <a:moveTo>
                    <a:pt x="11" y="26"/>
                  </a:moveTo>
                  <a:cubicBezTo>
                    <a:pt x="11" y="26"/>
                    <a:pt x="0" y="39"/>
                    <a:pt x="5" y="48"/>
                  </a:cubicBezTo>
                  <a:cubicBezTo>
                    <a:pt x="10" y="57"/>
                    <a:pt x="23" y="53"/>
                    <a:pt x="25" y="62"/>
                  </a:cubicBezTo>
                  <a:cubicBezTo>
                    <a:pt x="26" y="72"/>
                    <a:pt x="30" y="76"/>
                    <a:pt x="62" y="66"/>
                  </a:cubicBezTo>
                  <a:cubicBezTo>
                    <a:pt x="93" y="56"/>
                    <a:pt x="129" y="37"/>
                    <a:pt x="133" y="29"/>
                  </a:cubicBezTo>
                  <a:cubicBezTo>
                    <a:pt x="137" y="22"/>
                    <a:pt x="140" y="0"/>
                    <a:pt x="118" y="1"/>
                  </a:cubicBezTo>
                  <a:cubicBezTo>
                    <a:pt x="96" y="3"/>
                    <a:pt x="38" y="6"/>
                    <a:pt x="11" y="26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6164276" y="1123465"/>
              <a:ext cx="365889" cy="199437"/>
            </a:xfrm>
            <a:custGeom>
              <a:avLst/>
              <a:gdLst/>
              <a:ahLst/>
              <a:cxnLst/>
              <a:rect l="l" t="t" r="r" b="b"/>
              <a:pathLst>
                <a:path w="338" h="184" extrusionOk="0">
                  <a:moveTo>
                    <a:pt x="337" y="0"/>
                  </a:moveTo>
                  <a:cubicBezTo>
                    <a:pt x="320" y="15"/>
                    <a:pt x="296" y="33"/>
                    <a:pt x="276" y="38"/>
                  </a:cubicBezTo>
                  <a:cubicBezTo>
                    <a:pt x="243" y="47"/>
                    <a:pt x="220" y="48"/>
                    <a:pt x="195" y="66"/>
                  </a:cubicBezTo>
                  <a:cubicBezTo>
                    <a:pt x="169" y="85"/>
                    <a:pt x="98" y="180"/>
                    <a:pt x="63" y="181"/>
                  </a:cubicBezTo>
                  <a:cubicBezTo>
                    <a:pt x="28" y="183"/>
                    <a:pt x="0" y="149"/>
                    <a:pt x="7" y="124"/>
                  </a:cubicBezTo>
                  <a:cubicBezTo>
                    <a:pt x="13" y="104"/>
                    <a:pt x="25" y="61"/>
                    <a:pt x="43" y="38"/>
                  </a:cubicBezTo>
                  <a:lnTo>
                    <a:pt x="43" y="38"/>
                  </a:lnTo>
                  <a:cubicBezTo>
                    <a:pt x="140" y="17"/>
                    <a:pt x="238" y="4"/>
                    <a:pt x="337" y="0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831648" y="1246926"/>
              <a:ext cx="118794" cy="71226"/>
            </a:xfrm>
            <a:custGeom>
              <a:avLst/>
              <a:gdLst/>
              <a:ahLst/>
              <a:cxnLst/>
              <a:rect l="l" t="t" r="r" b="b"/>
              <a:pathLst>
                <a:path w="112" h="65" extrusionOk="0">
                  <a:moveTo>
                    <a:pt x="111" y="0"/>
                  </a:moveTo>
                  <a:lnTo>
                    <a:pt x="111" y="0"/>
                  </a:lnTo>
                  <a:cubicBezTo>
                    <a:pt x="110" y="7"/>
                    <a:pt x="108" y="14"/>
                    <a:pt x="105" y="20"/>
                  </a:cubicBezTo>
                  <a:cubicBezTo>
                    <a:pt x="104" y="22"/>
                    <a:pt x="103" y="24"/>
                    <a:pt x="101" y="25"/>
                  </a:cubicBezTo>
                  <a:cubicBezTo>
                    <a:pt x="86" y="44"/>
                    <a:pt x="76" y="26"/>
                    <a:pt x="66" y="43"/>
                  </a:cubicBezTo>
                  <a:cubicBezTo>
                    <a:pt x="56" y="60"/>
                    <a:pt x="42" y="64"/>
                    <a:pt x="20" y="64"/>
                  </a:cubicBezTo>
                  <a:lnTo>
                    <a:pt x="20" y="64"/>
                  </a:lnTo>
                  <a:cubicBezTo>
                    <a:pt x="15" y="64"/>
                    <a:pt x="11" y="62"/>
                    <a:pt x="8" y="60"/>
                  </a:cubicBezTo>
                  <a:cubicBezTo>
                    <a:pt x="5" y="58"/>
                    <a:pt x="2" y="56"/>
                    <a:pt x="0" y="53"/>
                  </a:cubicBezTo>
                  <a:cubicBezTo>
                    <a:pt x="36" y="34"/>
                    <a:pt x="73" y="16"/>
                    <a:pt x="111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5280436" y="1327648"/>
              <a:ext cx="608232" cy="531830"/>
            </a:xfrm>
            <a:custGeom>
              <a:avLst/>
              <a:gdLst/>
              <a:ahLst/>
              <a:cxnLst/>
              <a:rect l="l" t="t" r="r" b="b"/>
              <a:pathLst>
                <a:path w="564" h="496" extrusionOk="0">
                  <a:moveTo>
                    <a:pt x="13" y="486"/>
                  </a:moveTo>
                  <a:lnTo>
                    <a:pt x="13" y="486"/>
                  </a:lnTo>
                  <a:cubicBezTo>
                    <a:pt x="9" y="489"/>
                    <a:pt x="4" y="492"/>
                    <a:pt x="0" y="495"/>
                  </a:cubicBezTo>
                  <a:lnTo>
                    <a:pt x="0" y="495"/>
                  </a:lnTo>
                  <a:cubicBezTo>
                    <a:pt x="6" y="484"/>
                    <a:pt x="13" y="472"/>
                    <a:pt x="19" y="460"/>
                  </a:cubicBezTo>
                  <a:cubicBezTo>
                    <a:pt x="92" y="335"/>
                    <a:pt x="184" y="223"/>
                    <a:pt x="293" y="128"/>
                  </a:cubicBezTo>
                  <a:lnTo>
                    <a:pt x="293" y="128"/>
                  </a:lnTo>
                  <a:cubicBezTo>
                    <a:pt x="349" y="80"/>
                    <a:pt x="409" y="37"/>
                    <a:pt x="473" y="0"/>
                  </a:cubicBezTo>
                  <a:lnTo>
                    <a:pt x="473" y="0"/>
                  </a:lnTo>
                  <a:cubicBezTo>
                    <a:pt x="474" y="0"/>
                    <a:pt x="474" y="1"/>
                    <a:pt x="475" y="2"/>
                  </a:cubicBezTo>
                  <a:cubicBezTo>
                    <a:pt x="476" y="4"/>
                    <a:pt x="476" y="5"/>
                    <a:pt x="476" y="7"/>
                  </a:cubicBezTo>
                  <a:cubicBezTo>
                    <a:pt x="476" y="8"/>
                    <a:pt x="476" y="9"/>
                    <a:pt x="476" y="10"/>
                  </a:cubicBezTo>
                  <a:cubicBezTo>
                    <a:pt x="471" y="26"/>
                    <a:pt x="445" y="62"/>
                    <a:pt x="451" y="63"/>
                  </a:cubicBezTo>
                  <a:cubicBezTo>
                    <a:pt x="457" y="64"/>
                    <a:pt x="459" y="65"/>
                    <a:pt x="462" y="73"/>
                  </a:cubicBezTo>
                  <a:cubicBezTo>
                    <a:pt x="465" y="81"/>
                    <a:pt x="503" y="42"/>
                    <a:pt x="530" y="30"/>
                  </a:cubicBezTo>
                  <a:cubicBezTo>
                    <a:pt x="556" y="18"/>
                    <a:pt x="541" y="44"/>
                    <a:pt x="530" y="71"/>
                  </a:cubicBezTo>
                  <a:cubicBezTo>
                    <a:pt x="518" y="98"/>
                    <a:pt x="526" y="112"/>
                    <a:pt x="524" y="131"/>
                  </a:cubicBezTo>
                  <a:cubicBezTo>
                    <a:pt x="521" y="150"/>
                    <a:pt x="520" y="151"/>
                    <a:pt x="541" y="152"/>
                  </a:cubicBezTo>
                  <a:cubicBezTo>
                    <a:pt x="562" y="153"/>
                    <a:pt x="563" y="155"/>
                    <a:pt x="561" y="166"/>
                  </a:cubicBezTo>
                  <a:cubicBezTo>
                    <a:pt x="558" y="178"/>
                    <a:pt x="521" y="208"/>
                    <a:pt x="496" y="220"/>
                  </a:cubicBezTo>
                  <a:cubicBezTo>
                    <a:pt x="471" y="233"/>
                    <a:pt x="386" y="256"/>
                    <a:pt x="355" y="247"/>
                  </a:cubicBezTo>
                  <a:cubicBezTo>
                    <a:pt x="324" y="239"/>
                    <a:pt x="290" y="264"/>
                    <a:pt x="293" y="276"/>
                  </a:cubicBezTo>
                  <a:cubicBezTo>
                    <a:pt x="295" y="289"/>
                    <a:pt x="337" y="272"/>
                    <a:pt x="334" y="281"/>
                  </a:cubicBezTo>
                  <a:cubicBezTo>
                    <a:pt x="331" y="290"/>
                    <a:pt x="294" y="320"/>
                    <a:pt x="293" y="327"/>
                  </a:cubicBezTo>
                  <a:cubicBezTo>
                    <a:pt x="291" y="334"/>
                    <a:pt x="290" y="359"/>
                    <a:pt x="316" y="355"/>
                  </a:cubicBezTo>
                  <a:cubicBezTo>
                    <a:pt x="342" y="351"/>
                    <a:pt x="353" y="354"/>
                    <a:pt x="348" y="364"/>
                  </a:cubicBezTo>
                  <a:cubicBezTo>
                    <a:pt x="343" y="375"/>
                    <a:pt x="276" y="384"/>
                    <a:pt x="244" y="404"/>
                  </a:cubicBezTo>
                  <a:cubicBezTo>
                    <a:pt x="212" y="425"/>
                    <a:pt x="210" y="403"/>
                    <a:pt x="218" y="393"/>
                  </a:cubicBezTo>
                  <a:cubicBezTo>
                    <a:pt x="226" y="383"/>
                    <a:pt x="240" y="378"/>
                    <a:pt x="237" y="371"/>
                  </a:cubicBezTo>
                  <a:cubicBezTo>
                    <a:pt x="233" y="365"/>
                    <a:pt x="184" y="385"/>
                    <a:pt x="157" y="402"/>
                  </a:cubicBezTo>
                  <a:cubicBezTo>
                    <a:pt x="130" y="419"/>
                    <a:pt x="103" y="452"/>
                    <a:pt x="85" y="461"/>
                  </a:cubicBezTo>
                  <a:cubicBezTo>
                    <a:pt x="67" y="470"/>
                    <a:pt x="39" y="470"/>
                    <a:pt x="13" y="486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5061852" y="2567003"/>
              <a:ext cx="950366" cy="1286839"/>
            </a:xfrm>
            <a:custGeom>
              <a:avLst/>
              <a:gdLst/>
              <a:ahLst/>
              <a:cxnLst/>
              <a:rect l="l" t="t" r="r" b="b"/>
              <a:pathLst>
                <a:path w="882" h="1194" extrusionOk="0">
                  <a:moveTo>
                    <a:pt x="834" y="562"/>
                  </a:moveTo>
                  <a:lnTo>
                    <a:pt x="834" y="562"/>
                  </a:lnTo>
                  <a:cubicBezTo>
                    <a:pt x="832" y="572"/>
                    <a:pt x="828" y="581"/>
                    <a:pt x="823" y="590"/>
                  </a:cubicBezTo>
                  <a:cubicBezTo>
                    <a:pt x="819" y="597"/>
                    <a:pt x="814" y="604"/>
                    <a:pt x="809" y="610"/>
                  </a:cubicBezTo>
                  <a:lnTo>
                    <a:pt x="809" y="610"/>
                  </a:lnTo>
                  <a:cubicBezTo>
                    <a:pt x="812" y="647"/>
                    <a:pt x="819" y="685"/>
                    <a:pt x="829" y="722"/>
                  </a:cubicBezTo>
                  <a:cubicBezTo>
                    <a:pt x="843" y="774"/>
                    <a:pt x="829" y="829"/>
                    <a:pt x="815" y="835"/>
                  </a:cubicBezTo>
                  <a:cubicBezTo>
                    <a:pt x="801" y="841"/>
                    <a:pt x="768" y="838"/>
                    <a:pt x="754" y="845"/>
                  </a:cubicBezTo>
                  <a:cubicBezTo>
                    <a:pt x="740" y="852"/>
                    <a:pt x="704" y="883"/>
                    <a:pt x="704" y="888"/>
                  </a:cubicBezTo>
                  <a:cubicBezTo>
                    <a:pt x="704" y="893"/>
                    <a:pt x="732" y="957"/>
                    <a:pt x="728" y="974"/>
                  </a:cubicBezTo>
                  <a:cubicBezTo>
                    <a:pt x="724" y="992"/>
                    <a:pt x="734" y="996"/>
                    <a:pt x="732" y="1023"/>
                  </a:cubicBezTo>
                  <a:cubicBezTo>
                    <a:pt x="729" y="1050"/>
                    <a:pt x="715" y="1101"/>
                    <a:pt x="706" y="1100"/>
                  </a:cubicBezTo>
                  <a:cubicBezTo>
                    <a:pt x="696" y="1099"/>
                    <a:pt x="673" y="1104"/>
                    <a:pt x="662" y="1096"/>
                  </a:cubicBezTo>
                  <a:cubicBezTo>
                    <a:pt x="650" y="1089"/>
                    <a:pt x="643" y="1093"/>
                    <a:pt x="645" y="1097"/>
                  </a:cubicBezTo>
                  <a:cubicBezTo>
                    <a:pt x="647" y="1102"/>
                    <a:pt x="683" y="1129"/>
                    <a:pt x="693" y="1148"/>
                  </a:cubicBezTo>
                  <a:cubicBezTo>
                    <a:pt x="702" y="1168"/>
                    <a:pt x="700" y="1192"/>
                    <a:pt x="686" y="1190"/>
                  </a:cubicBezTo>
                  <a:cubicBezTo>
                    <a:pt x="671" y="1188"/>
                    <a:pt x="634" y="1180"/>
                    <a:pt x="638" y="1192"/>
                  </a:cubicBezTo>
                  <a:lnTo>
                    <a:pt x="638" y="1192"/>
                  </a:lnTo>
                  <a:lnTo>
                    <a:pt x="638" y="1192"/>
                  </a:lnTo>
                  <a:cubicBezTo>
                    <a:pt x="638" y="1193"/>
                    <a:pt x="638" y="1193"/>
                    <a:pt x="638" y="1193"/>
                  </a:cubicBezTo>
                  <a:lnTo>
                    <a:pt x="638" y="1193"/>
                  </a:lnTo>
                  <a:cubicBezTo>
                    <a:pt x="612" y="1181"/>
                    <a:pt x="587" y="1168"/>
                    <a:pt x="563" y="1154"/>
                  </a:cubicBezTo>
                  <a:cubicBezTo>
                    <a:pt x="507" y="1122"/>
                    <a:pt x="455" y="1084"/>
                    <a:pt x="405" y="1043"/>
                  </a:cubicBezTo>
                  <a:lnTo>
                    <a:pt x="405" y="1043"/>
                  </a:lnTo>
                  <a:cubicBezTo>
                    <a:pt x="355" y="1001"/>
                    <a:pt x="309" y="955"/>
                    <a:pt x="268" y="904"/>
                  </a:cubicBezTo>
                  <a:cubicBezTo>
                    <a:pt x="255" y="881"/>
                    <a:pt x="244" y="862"/>
                    <a:pt x="240" y="852"/>
                  </a:cubicBezTo>
                  <a:cubicBezTo>
                    <a:pt x="225" y="823"/>
                    <a:pt x="210" y="755"/>
                    <a:pt x="180" y="721"/>
                  </a:cubicBezTo>
                  <a:lnTo>
                    <a:pt x="180" y="721"/>
                  </a:lnTo>
                  <a:cubicBezTo>
                    <a:pt x="164" y="705"/>
                    <a:pt x="147" y="690"/>
                    <a:pt x="128" y="678"/>
                  </a:cubicBezTo>
                  <a:cubicBezTo>
                    <a:pt x="41" y="488"/>
                    <a:pt x="0" y="262"/>
                    <a:pt x="14" y="14"/>
                  </a:cubicBezTo>
                  <a:lnTo>
                    <a:pt x="15" y="6"/>
                  </a:lnTo>
                  <a:lnTo>
                    <a:pt x="15" y="6"/>
                  </a:lnTo>
                  <a:cubicBezTo>
                    <a:pt x="16" y="5"/>
                    <a:pt x="17" y="4"/>
                    <a:pt x="18" y="3"/>
                  </a:cubicBezTo>
                  <a:cubicBezTo>
                    <a:pt x="20" y="2"/>
                    <a:pt x="22" y="2"/>
                    <a:pt x="24" y="1"/>
                  </a:cubicBezTo>
                  <a:cubicBezTo>
                    <a:pt x="41" y="0"/>
                    <a:pt x="67" y="16"/>
                    <a:pt x="96" y="25"/>
                  </a:cubicBezTo>
                  <a:cubicBezTo>
                    <a:pt x="120" y="34"/>
                    <a:pt x="171" y="30"/>
                    <a:pt x="201" y="38"/>
                  </a:cubicBezTo>
                  <a:lnTo>
                    <a:pt x="201" y="38"/>
                  </a:lnTo>
                  <a:cubicBezTo>
                    <a:pt x="205" y="39"/>
                    <a:pt x="209" y="41"/>
                    <a:pt x="212" y="43"/>
                  </a:cubicBezTo>
                  <a:cubicBezTo>
                    <a:pt x="213" y="43"/>
                    <a:pt x="213" y="44"/>
                    <a:pt x="214" y="44"/>
                  </a:cubicBezTo>
                  <a:cubicBezTo>
                    <a:pt x="236" y="58"/>
                    <a:pt x="292" y="118"/>
                    <a:pt x="319" y="131"/>
                  </a:cubicBezTo>
                  <a:lnTo>
                    <a:pt x="319" y="131"/>
                  </a:lnTo>
                  <a:lnTo>
                    <a:pt x="319" y="131"/>
                  </a:lnTo>
                  <a:cubicBezTo>
                    <a:pt x="321" y="132"/>
                    <a:pt x="323" y="133"/>
                    <a:pt x="325" y="133"/>
                  </a:cubicBezTo>
                  <a:cubicBezTo>
                    <a:pt x="347" y="140"/>
                    <a:pt x="421" y="131"/>
                    <a:pt x="444" y="154"/>
                  </a:cubicBezTo>
                  <a:cubicBezTo>
                    <a:pt x="466" y="177"/>
                    <a:pt x="480" y="200"/>
                    <a:pt x="484" y="217"/>
                  </a:cubicBezTo>
                  <a:cubicBezTo>
                    <a:pt x="487" y="235"/>
                    <a:pt x="499" y="266"/>
                    <a:pt x="486" y="274"/>
                  </a:cubicBezTo>
                  <a:cubicBezTo>
                    <a:pt x="473" y="283"/>
                    <a:pt x="455" y="296"/>
                    <a:pt x="460" y="305"/>
                  </a:cubicBezTo>
                  <a:cubicBezTo>
                    <a:pt x="464" y="314"/>
                    <a:pt x="482" y="316"/>
                    <a:pt x="488" y="298"/>
                  </a:cubicBezTo>
                  <a:cubicBezTo>
                    <a:pt x="493" y="281"/>
                    <a:pt x="496" y="266"/>
                    <a:pt x="511" y="271"/>
                  </a:cubicBezTo>
                  <a:cubicBezTo>
                    <a:pt x="525" y="276"/>
                    <a:pt x="540" y="285"/>
                    <a:pt x="534" y="293"/>
                  </a:cubicBezTo>
                  <a:cubicBezTo>
                    <a:pt x="527" y="302"/>
                    <a:pt x="507" y="321"/>
                    <a:pt x="518" y="327"/>
                  </a:cubicBezTo>
                  <a:cubicBezTo>
                    <a:pt x="528" y="333"/>
                    <a:pt x="528" y="298"/>
                    <a:pt x="542" y="298"/>
                  </a:cubicBezTo>
                  <a:cubicBezTo>
                    <a:pt x="556" y="299"/>
                    <a:pt x="594" y="286"/>
                    <a:pt x="612" y="302"/>
                  </a:cubicBezTo>
                  <a:cubicBezTo>
                    <a:pt x="629" y="319"/>
                    <a:pt x="630" y="344"/>
                    <a:pt x="642" y="346"/>
                  </a:cubicBezTo>
                  <a:cubicBezTo>
                    <a:pt x="654" y="349"/>
                    <a:pt x="743" y="345"/>
                    <a:pt x="770" y="366"/>
                  </a:cubicBezTo>
                  <a:cubicBezTo>
                    <a:pt x="796" y="388"/>
                    <a:pt x="819" y="406"/>
                    <a:pt x="842" y="413"/>
                  </a:cubicBezTo>
                  <a:cubicBezTo>
                    <a:pt x="865" y="421"/>
                    <a:pt x="881" y="443"/>
                    <a:pt x="877" y="483"/>
                  </a:cubicBezTo>
                  <a:cubicBezTo>
                    <a:pt x="872" y="523"/>
                    <a:pt x="841" y="535"/>
                    <a:pt x="834" y="56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5727108" y="1569822"/>
              <a:ext cx="133051" cy="99716"/>
            </a:xfrm>
            <a:custGeom>
              <a:avLst/>
              <a:gdLst/>
              <a:ahLst/>
              <a:cxnLst/>
              <a:rect l="l" t="t" r="r" b="b"/>
              <a:pathLst>
                <a:path w="125" h="91" extrusionOk="0">
                  <a:moveTo>
                    <a:pt x="70" y="15"/>
                  </a:moveTo>
                  <a:cubicBezTo>
                    <a:pt x="70" y="15"/>
                    <a:pt x="4" y="58"/>
                    <a:pt x="2" y="74"/>
                  </a:cubicBezTo>
                  <a:cubicBezTo>
                    <a:pt x="0" y="90"/>
                    <a:pt x="70" y="87"/>
                    <a:pt x="97" y="74"/>
                  </a:cubicBezTo>
                  <a:cubicBezTo>
                    <a:pt x="124" y="62"/>
                    <a:pt x="106" y="48"/>
                    <a:pt x="99" y="37"/>
                  </a:cubicBezTo>
                  <a:cubicBezTo>
                    <a:pt x="92" y="26"/>
                    <a:pt x="102" y="9"/>
                    <a:pt x="96" y="4"/>
                  </a:cubicBezTo>
                  <a:cubicBezTo>
                    <a:pt x="90" y="0"/>
                    <a:pt x="70" y="15"/>
                    <a:pt x="70" y="15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5095116" y="2362817"/>
              <a:ext cx="71276" cy="52232"/>
            </a:xfrm>
            <a:custGeom>
              <a:avLst/>
              <a:gdLst/>
              <a:ahLst/>
              <a:cxnLst/>
              <a:rect l="l" t="t" r="r" b="b"/>
              <a:pathLst>
                <a:path w="64" h="50" extrusionOk="0">
                  <a:moveTo>
                    <a:pt x="59" y="27"/>
                  </a:moveTo>
                  <a:cubicBezTo>
                    <a:pt x="55" y="35"/>
                    <a:pt x="35" y="45"/>
                    <a:pt x="17" y="45"/>
                  </a:cubicBezTo>
                  <a:lnTo>
                    <a:pt x="17" y="45"/>
                  </a:lnTo>
                  <a:lnTo>
                    <a:pt x="16" y="45"/>
                  </a:lnTo>
                  <a:cubicBezTo>
                    <a:pt x="10" y="45"/>
                    <a:pt x="5" y="46"/>
                    <a:pt x="0" y="49"/>
                  </a:cubicBezTo>
                  <a:cubicBezTo>
                    <a:pt x="3" y="32"/>
                    <a:pt x="6" y="16"/>
                    <a:pt x="8" y="0"/>
                  </a:cubicBezTo>
                  <a:cubicBezTo>
                    <a:pt x="42" y="5"/>
                    <a:pt x="63" y="19"/>
                    <a:pt x="59" y="27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5161642" y="2377064"/>
              <a:ext cx="76029" cy="52232"/>
            </a:xfrm>
            <a:custGeom>
              <a:avLst/>
              <a:gdLst/>
              <a:ahLst/>
              <a:cxnLst/>
              <a:rect l="l" t="t" r="r" b="b"/>
              <a:pathLst>
                <a:path w="71" h="49" extrusionOk="0">
                  <a:moveTo>
                    <a:pt x="11" y="12"/>
                  </a:moveTo>
                  <a:cubicBezTo>
                    <a:pt x="11" y="12"/>
                    <a:pt x="0" y="38"/>
                    <a:pt x="12" y="39"/>
                  </a:cubicBezTo>
                  <a:cubicBezTo>
                    <a:pt x="24" y="40"/>
                    <a:pt x="47" y="41"/>
                    <a:pt x="52" y="44"/>
                  </a:cubicBezTo>
                  <a:cubicBezTo>
                    <a:pt x="57" y="48"/>
                    <a:pt x="70" y="39"/>
                    <a:pt x="70" y="32"/>
                  </a:cubicBezTo>
                  <a:cubicBezTo>
                    <a:pt x="70" y="26"/>
                    <a:pt x="49" y="0"/>
                    <a:pt x="11" y="1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5237671" y="2381811"/>
              <a:ext cx="180569" cy="337141"/>
            </a:xfrm>
            <a:custGeom>
              <a:avLst/>
              <a:gdLst/>
              <a:ahLst/>
              <a:cxnLst/>
              <a:rect l="l" t="t" r="r" b="b"/>
              <a:pathLst>
                <a:path w="166" h="315" extrusionOk="0">
                  <a:moveTo>
                    <a:pt x="24" y="7"/>
                  </a:moveTo>
                  <a:cubicBezTo>
                    <a:pt x="24" y="7"/>
                    <a:pt x="0" y="39"/>
                    <a:pt x="20" y="54"/>
                  </a:cubicBezTo>
                  <a:cubicBezTo>
                    <a:pt x="39" y="69"/>
                    <a:pt x="67" y="75"/>
                    <a:pt x="75" y="84"/>
                  </a:cubicBezTo>
                  <a:cubicBezTo>
                    <a:pt x="82" y="94"/>
                    <a:pt x="87" y="108"/>
                    <a:pt x="79" y="116"/>
                  </a:cubicBezTo>
                  <a:cubicBezTo>
                    <a:pt x="71" y="125"/>
                    <a:pt x="45" y="163"/>
                    <a:pt x="53" y="168"/>
                  </a:cubicBezTo>
                  <a:cubicBezTo>
                    <a:pt x="61" y="173"/>
                    <a:pt x="78" y="182"/>
                    <a:pt x="72" y="187"/>
                  </a:cubicBezTo>
                  <a:cubicBezTo>
                    <a:pt x="65" y="192"/>
                    <a:pt x="39" y="198"/>
                    <a:pt x="38" y="211"/>
                  </a:cubicBezTo>
                  <a:cubicBezTo>
                    <a:pt x="37" y="225"/>
                    <a:pt x="60" y="236"/>
                    <a:pt x="60" y="236"/>
                  </a:cubicBezTo>
                  <a:lnTo>
                    <a:pt x="165" y="314"/>
                  </a:lnTo>
                  <a:cubicBezTo>
                    <a:pt x="165" y="314"/>
                    <a:pt x="106" y="243"/>
                    <a:pt x="75" y="226"/>
                  </a:cubicBezTo>
                  <a:lnTo>
                    <a:pt x="75" y="226"/>
                  </a:lnTo>
                  <a:cubicBezTo>
                    <a:pt x="75" y="224"/>
                    <a:pt x="75" y="223"/>
                    <a:pt x="75" y="221"/>
                  </a:cubicBezTo>
                  <a:cubicBezTo>
                    <a:pt x="75" y="217"/>
                    <a:pt x="76" y="214"/>
                    <a:pt x="78" y="210"/>
                  </a:cubicBezTo>
                  <a:cubicBezTo>
                    <a:pt x="79" y="208"/>
                    <a:pt x="82" y="205"/>
                    <a:pt x="84" y="203"/>
                  </a:cubicBezTo>
                  <a:cubicBezTo>
                    <a:pt x="96" y="195"/>
                    <a:pt x="99" y="184"/>
                    <a:pt x="92" y="175"/>
                  </a:cubicBezTo>
                  <a:cubicBezTo>
                    <a:pt x="85" y="167"/>
                    <a:pt x="66" y="163"/>
                    <a:pt x="69" y="154"/>
                  </a:cubicBezTo>
                  <a:cubicBezTo>
                    <a:pt x="71" y="146"/>
                    <a:pt x="111" y="126"/>
                    <a:pt x="112" y="105"/>
                  </a:cubicBezTo>
                  <a:cubicBezTo>
                    <a:pt x="113" y="84"/>
                    <a:pt x="94" y="69"/>
                    <a:pt x="98" y="56"/>
                  </a:cubicBezTo>
                  <a:cubicBezTo>
                    <a:pt x="101" y="44"/>
                    <a:pt x="106" y="29"/>
                    <a:pt x="95" y="26"/>
                  </a:cubicBezTo>
                  <a:cubicBezTo>
                    <a:pt x="83" y="24"/>
                    <a:pt x="58" y="31"/>
                    <a:pt x="50" y="22"/>
                  </a:cubicBezTo>
                  <a:cubicBezTo>
                    <a:pt x="42" y="14"/>
                    <a:pt x="35" y="0"/>
                    <a:pt x="24" y="7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5365969" y="2510022"/>
              <a:ext cx="38015" cy="47485"/>
            </a:xfrm>
            <a:custGeom>
              <a:avLst/>
              <a:gdLst/>
              <a:ahLst/>
              <a:cxnLst/>
              <a:rect l="l" t="t" r="r" b="b"/>
              <a:pathLst>
                <a:path w="34" h="46" extrusionOk="0">
                  <a:moveTo>
                    <a:pt x="6" y="13"/>
                  </a:moveTo>
                  <a:lnTo>
                    <a:pt x="6" y="13"/>
                  </a:lnTo>
                  <a:cubicBezTo>
                    <a:pt x="4" y="14"/>
                    <a:pt x="3" y="15"/>
                    <a:pt x="2" y="17"/>
                  </a:cubicBezTo>
                  <a:cubicBezTo>
                    <a:pt x="1" y="19"/>
                    <a:pt x="0" y="21"/>
                    <a:pt x="0" y="23"/>
                  </a:cubicBezTo>
                  <a:cubicBezTo>
                    <a:pt x="0" y="26"/>
                    <a:pt x="1" y="29"/>
                    <a:pt x="2" y="30"/>
                  </a:cubicBezTo>
                  <a:cubicBezTo>
                    <a:pt x="3" y="32"/>
                    <a:pt x="4" y="33"/>
                    <a:pt x="6" y="34"/>
                  </a:cubicBezTo>
                  <a:cubicBezTo>
                    <a:pt x="19" y="45"/>
                    <a:pt x="33" y="25"/>
                    <a:pt x="29" y="12"/>
                  </a:cubicBezTo>
                  <a:cubicBezTo>
                    <a:pt x="24" y="0"/>
                    <a:pt x="6" y="13"/>
                    <a:pt x="6" y="13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6411372" y="1189944"/>
              <a:ext cx="1872228" cy="2659147"/>
            </a:xfrm>
            <a:custGeom>
              <a:avLst/>
              <a:gdLst/>
              <a:ahLst/>
              <a:cxnLst/>
              <a:rect l="l" t="t" r="r" b="b"/>
              <a:pathLst>
                <a:path w="1736" h="2468" extrusionOk="0">
                  <a:moveTo>
                    <a:pt x="1735" y="1082"/>
                  </a:moveTo>
                  <a:lnTo>
                    <a:pt x="1735" y="1082"/>
                  </a:lnTo>
                  <a:cubicBezTo>
                    <a:pt x="1721" y="1124"/>
                    <a:pt x="1717" y="1138"/>
                    <a:pt x="1671" y="1148"/>
                  </a:cubicBezTo>
                  <a:cubicBezTo>
                    <a:pt x="1624" y="1159"/>
                    <a:pt x="1652" y="1183"/>
                    <a:pt x="1595" y="1195"/>
                  </a:cubicBezTo>
                  <a:cubicBezTo>
                    <a:pt x="1538" y="1208"/>
                    <a:pt x="1538" y="1226"/>
                    <a:pt x="1479" y="1243"/>
                  </a:cubicBezTo>
                  <a:cubicBezTo>
                    <a:pt x="1419" y="1260"/>
                    <a:pt x="1412" y="1245"/>
                    <a:pt x="1408" y="1207"/>
                  </a:cubicBezTo>
                  <a:cubicBezTo>
                    <a:pt x="1403" y="1169"/>
                    <a:pt x="1375" y="1108"/>
                    <a:pt x="1352" y="1080"/>
                  </a:cubicBezTo>
                  <a:cubicBezTo>
                    <a:pt x="1328" y="1053"/>
                    <a:pt x="1318" y="1044"/>
                    <a:pt x="1318" y="1020"/>
                  </a:cubicBezTo>
                  <a:cubicBezTo>
                    <a:pt x="1317" y="997"/>
                    <a:pt x="1260" y="946"/>
                    <a:pt x="1237" y="927"/>
                  </a:cubicBezTo>
                  <a:cubicBezTo>
                    <a:pt x="1213" y="908"/>
                    <a:pt x="1210" y="846"/>
                    <a:pt x="1204" y="842"/>
                  </a:cubicBezTo>
                  <a:cubicBezTo>
                    <a:pt x="1198" y="838"/>
                    <a:pt x="1175" y="855"/>
                    <a:pt x="1173" y="878"/>
                  </a:cubicBezTo>
                  <a:cubicBezTo>
                    <a:pt x="1171" y="901"/>
                    <a:pt x="1207" y="952"/>
                    <a:pt x="1246" y="1005"/>
                  </a:cubicBezTo>
                  <a:cubicBezTo>
                    <a:pt x="1284" y="1059"/>
                    <a:pt x="1258" y="1055"/>
                    <a:pt x="1282" y="1080"/>
                  </a:cubicBezTo>
                  <a:cubicBezTo>
                    <a:pt x="1305" y="1106"/>
                    <a:pt x="1312" y="1195"/>
                    <a:pt x="1355" y="1220"/>
                  </a:cubicBezTo>
                  <a:cubicBezTo>
                    <a:pt x="1397" y="1246"/>
                    <a:pt x="1400" y="1298"/>
                    <a:pt x="1449" y="1304"/>
                  </a:cubicBezTo>
                  <a:cubicBezTo>
                    <a:pt x="1498" y="1311"/>
                    <a:pt x="1563" y="1264"/>
                    <a:pt x="1583" y="1268"/>
                  </a:cubicBezTo>
                  <a:cubicBezTo>
                    <a:pt x="1602" y="1273"/>
                    <a:pt x="1601" y="1335"/>
                    <a:pt x="1569" y="1385"/>
                  </a:cubicBezTo>
                  <a:cubicBezTo>
                    <a:pt x="1536" y="1436"/>
                    <a:pt x="1543" y="1454"/>
                    <a:pt x="1468" y="1526"/>
                  </a:cubicBezTo>
                  <a:cubicBezTo>
                    <a:pt x="1393" y="1599"/>
                    <a:pt x="1358" y="1635"/>
                    <a:pt x="1322" y="1686"/>
                  </a:cubicBezTo>
                  <a:cubicBezTo>
                    <a:pt x="1285" y="1737"/>
                    <a:pt x="1325" y="1803"/>
                    <a:pt x="1337" y="1826"/>
                  </a:cubicBezTo>
                  <a:cubicBezTo>
                    <a:pt x="1348" y="1850"/>
                    <a:pt x="1348" y="1891"/>
                    <a:pt x="1347" y="1938"/>
                  </a:cubicBezTo>
                  <a:cubicBezTo>
                    <a:pt x="1345" y="1985"/>
                    <a:pt x="1277" y="2004"/>
                    <a:pt x="1267" y="2023"/>
                  </a:cubicBezTo>
                  <a:cubicBezTo>
                    <a:pt x="1256" y="2042"/>
                    <a:pt x="1236" y="2048"/>
                    <a:pt x="1208" y="2077"/>
                  </a:cubicBezTo>
                  <a:cubicBezTo>
                    <a:pt x="1179" y="2107"/>
                    <a:pt x="1212" y="2126"/>
                    <a:pt x="1215" y="2166"/>
                  </a:cubicBezTo>
                  <a:cubicBezTo>
                    <a:pt x="1217" y="2207"/>
                    <a:pt x="1164" y="2208"/>
                    <a:pt x="1151" y="2221"/>
                  </a:cubicBezTo>
                  <a:cubicBezTo>
                    <a:pt x="1137" y="2234"/>
                    <a:pt x="1150" y="2276"/>
                    <a:pt x="1140" y="2295"/>
                  </a:cubicBezTo>
                  <a:cubicBezTo>
                    <a:pt x="1130" y="2315"/>
                    <a:pt x="1099" y="2328"/>
                    <a:pt x="1067" y="2385"/>
                  </a:cubicBezTo>
                  <a:cubicBezTo>
                    <a:pt x="1035" y="2443"/>
                    <a:pt x="982" y="2456"/>
                    <a:pt x="956" y="2440"/>
                  </a:cubicBezTo>
                  <a:cubicBezTo>
                    <a:pt x="930" y="2425"/>
                    <a:pt x="897" y="2467"/>
                    <a:pt x="873" y="2456"/>
                  </a:cubicBezTo>
                  <a:cubicBezTo>
                    <a:pt x="848" y="2445"/>
                    <a:pt x="866" y="2382"/>
                    <a:pt x="838" y="2343"/>
                  </a:cubicBezTo>
                  <a:cubicBezTo>
                    <a:pt x="810" y="2305"/>
                    <a:pt x="787" y="2296"/>
                    <a:pt x="787" y="2249"/>
                  </a:cubicBezTo>
                  <a:cubicBezTo>
                    <a:pt x="786" y="2203"/>
                    <a:pt x="761" y="2126"/>
                    <a:pt x="716" y="2062"/>
                  </a:cubicBezTo>
                  <a:cubicBezTo>
                    <a:pt x="670" y="1998"/>
                    <a:pt x="728" y="1897"/>
                    <a:pt x="736" y="1876"/>
                  </a:cubicBezTo>
                  <a:cubicBezTo>
                    <a:pt x="744" y="1855"/>
                    <a:pt x="736" y="1813"/>
                    <a:pt x="719" y="1789"/>
                  </a:cubicBezTo>
                  <a:cubicBezTo>
                    <a:pt x="701" y="1766"/>
                    <a:pt x="726" y="1745"/>
                    <a:pt x="698" y="1711"/>
                  </a:cubicBezTo>
                  <a:cubicBezTo>
                    <a:pt x="670" y="1677"/>
                    <a:pt x="607" y="1624"/>
                    <a:pt x="631" y="1573"/>
                  </a:cubicBezTo>
                  <a:cubicBezTo>
                    <a:pt x="655" y="1522"/>
                    <a:pt x="637" y="1489"/>
                    <a:pt x="610" y="1493"/>
                  </a:cubicBezTo>
                  <a:cubicBezTo>
                    <a:pt x="582" y="1498"/>
                    <a:pt x="590" y="1453"/>
                    <a:pt x="559" y="1461"/>
                  </a:cubicBezTo>
                  <a:cubicBezTo>
                    <a:pt x="527" y="1470"/>
                    <a:pt x="483" y="1390"/>
                    <a:pt x="448" y="1424"/>
                  </a:cubicBezTo>
                  <a:cubicBezTo>
                    <a:pt x="412" y="1458"/>
                    <a:pt x="364" y="1454"/>
                    <a:pt x="320" y="1443"/>
                  </a:cubicBezTo>
                  <a:cubicBezTo>
                    <a:pt x="275" y="1433"/>
                    <a:pt x="277" y="1461"/>
                    <a:pt x="216" y="1459"/>
                  </a:cubicBezTo>
                  <a:cubicBezTo>
                    <a:pt x="154" y="1457"/>
                    <a:pt x="111" y="1413"/>
                    <a:pt x="102" y="1387"/>
                  </a:cubicBezTo>
                  <a:cubicBezTo>
                    <a:pt x="93" y="1362"/>
                    <a:pt x="92" y="1325"/>
                    <a:pt x="59" y="1294"/>
                  </a:cubicBezTo>
                  <a:cubicBezTo>
                    <a:pt x="25" y="1263"/>
                    <a:pt x="25" y="1256"/>
                    <a:pt x="26" y="1230"/>
                  </a:cubicBezTo>
                  <a:cubicBezTo>
                    <a:pt x="27" y="1204"/>
                    <a:pt x="0" y="1192"/>
                    <a:pt x="27" y="1167"/>
                  </a:cubicBezTo>
                  <a:cubicBezTo>
                    <a:pt x="54" y="1142"/>
                    <a:pt x="49" y="1111"/>
                    <a:pt x="36" y="1075"/>
                  </a:cubicBezTo>
                  <a:cubicBezTo>
                    <a:pt x="23" y="1040"/>
                    <a:pt x="39" y="1032"/>
                    <a:pt x="69" y="965"/>
                  </a:cubicBezTo>
                  <a:cubicBezTo>
                    <a:pt x="98" y="899"/>
                    <a:pt x="198" y="855"/>
                    <a:pt x="211" y="819"/>
                  </a:cubicBezTo>
                  <a:cubicBezTo>
                    <a:pt x="224" y="783"/>
                    <a:pt x="248" y="739"/>
                    <a:pt x="272" y="726"/>
                  </a:cubicBezTo>
                  <a:cubicBezTo>
                    <a:pt x="295" y="713"/>
                    <a:pt x="313" y="684"/>
                    <a:pt x="339" y="691"/>
                  </a:cubicBezTo>
                  <a:cubicBezTo>
                    <a:pt x="365" y="699"/>
                    <a:pt x="387" y="692"/>
                    <a:pt x="436" y="674"/>
                  </a:cubicBezTo>
                  <a:cubicBezTo>
                    <a:pt x="484" y="657"/>
                    <a:pt x="514" y="652"/>
                    <a:pt x="544" y="656"/>
                  </a:cubicBezTo>
                  <a:cubicBezTo>
                    <a:pt x="574" y="660"/>
                    <a:pt x="616" y="639"/>
                    <a:pt x="647" y="638"/>
                  </a:cubicBezTo>
                  <a:cubicBezTo>
                    <a:pt x="677" y="638"/>
                    <a:pt x="667" y="668"/>
                    <a:pt x="666" y="697"/>
                  </a:cubicBezTo>
                  <a:cubicBezTo>
                    <a:pt x="664" y="727"/>
                    <a:pt x="705" y="747"/>
                    <a:pt x="734" y="751"/>
                  </a:cubicBezTo>
                  <a:cubicBezTo>
                    <a:pt x="763" y="755"/>
                    <a:pt x="792" y="805"/>
                    <a:pt x="834" y="802"/>
                  </a:cubicBezTo>
                  <a:cubicBezTo>
                    <a:pt x="875" y="800"/>
                    <a:pt x="852" y="749"/>
                    <a:pt x="889" y="746"/>
                  </a:cubicBezTo>
                  <a:cubicBezTo>
                    <a:pt x="926" y="744"/>
                    <a:pt x="965" y="770"/>
                    <a:pt x="1007" y="774"/>
                  </a:cubicBezTo>
                  <a:cubicBezTo>
                    <a:pt x="1048" y="779"/>
                    <a:pt x="1065" y="783"/>
                    <a:pt x="1146" y="791"/>
                  </a:cubicBezTo>
                  <a:cubicBezTo>
                    <a:pt x="1226" y="800"/>
                    <a:pt x="1222" y="685"/>
                    <a:pt x="1208" y="661"/>
                  </a:cubicBezTo>
                  <a:cubicBezTo>
                    <a:pt x="1193" y="637"/>
                    <a:pt x="1170" y="668"/>
                    <a:pt x="1142" y="674"/>
                  </a:cubicBezTo>
                  <a:cubicBezTo>
                    <a:pt x="1113" y="680"/>
                    <a:pt x="1101" y="623"/>
                    <a:pt x="1093" y="642"/>
                  </a:cubicBezTo>
                  <a:cubicBezTo>
                    <a:pt x="1085" y="661"/>
                    <a:pt x="1067" y="663"/>
                    <a:pt x="1034" y="657"/>
                  </a:cubicBezTo>
                  <a:cubicBezTo>
                    <a:pt x="1001" y="651"/>
                    <a:pt x="1032" y="608"/>
                    <a:pt x="1010" y="595"/>
                  </a:cubicBezTo>
                  <a:cubicBezTo>
                    <a:pt x="987" y="583"/>
                    <a:pt x="996" y="526"/>
                    <a:pt x="972" y="547"/>
                  </a:cubicBezTo>
                  <a:cubicBezTo>
                    <a:pt x="947" y="569"/>
                    <a:pt x="929" y="545"/>
                    <a:pt x="937" y="570"/>
                  </a:cubicBezTo>
                  <a:cubicBezTo>
                    <a:pt x="944" y="596"/>
                    <a:pt x="952" y="652"/>
                    <a:pt x="910" y="645"/>
                  </a:cubicBezTo>
                  <a:cubicBezTo>
                    <a:pt x="867" y="639"/>
                    <a:pt x="924" y="588"/>
                    <a:pt x="896" y="592"/>
                  </a:cubicBezTo>
                  <a:cubicBezTo>
                    <a:pt x="867" y="597"/>
                    <a:pt x="856" y="569"/>
                    <a:pt x="855" y="543"/>
                  </a:cubicBezTo>
                  <a:lnTo>
                    <a:pt x="855" y="543"/>
                  </a:lnTo>
                  <a:cubicBezTo>
                    <a:pt x="855" y="534"/>
                    <a:pt x="852" y="527"/>
                    <a:pt x="847" y="518"/>
                  </a:cubicBezTo>
                  <a:cubicBezTo>
                    <a:pt x="842" y="510"/>
                    <a:pt x="835" y="503"/>
                    <a:pt x="826" y="497"/>
                  </a:cubicBezTo>
                  <a:cubicBezTo>
                    <a:pt x="817" y="492"/>
                    <a:pt x="807" y="489"/>
                    <a:pt x="797" y="489"/>
                  </a:cubicBezTo>
                  <a:cubicBezTo>
                    <a:pt x="763" y="489"/>
                    <a:pt x="771" y="457"/>
                    <a:pt x="748" y="440"/>
                  </a:cubicBezTo>
                  <a:cubicBezTo>
                    <a:pt x="725" y="424"/>
                    <a:pt x="713" y="439"/>
                    <a:pt x="731" y="462"/>
                  </a:cubicBezTo>
                  <a:lnTo>
                    <a:pt x="731" y="462"/>
                  </a:lnTo>
                  <a:cubicBezTo>
                    <a:pt x="756" y="491"/>
                    <a:pt x="786" y="517"/>
                    <a:pt x="819" y="537"/>
                  </a:cubicBezTo>
                  <a:cubicBezTo>
                    <a:pt x="847" y="552"/>
                    <a:pt x="832" y="569"/>
                    <a:pt x="812" y="565"/>
                  </a:cubicBezTo>
                  <a:cubicBezTo>
                    <a:pt x="792" y="561"/>
                    <a:pt x="798" y="609"/>
                    <a:pt x="784" y="607"/>
                  </a:cubicBezTo>
                  <a:cubicBezTo>
                    <a:pt x="769" y="605"/>
                    <a:pt x="774" y="551"/>
                    <a:pt x="751" y="538"/>
                  </a:cubicBezTo>
                  <a:cubicBezTo>
                    <a:pt x="728" y="526"/>
                    <a:pt x="700" y="520"/>
                    <a:pt x="684" y="486"/>
                  </a:cubicBezTo>
                  <a:cubicBezTo>
                    <a:pt x="668" y="453"/>
                    <a:pt x="650" y="446"/>
                    <a:pt x="633" y="467"/>
                  </a:cubicBezTo>
                  <a:cubicBezTo>
                    <a:pt x="615" y="489"/>
                    <a:pt x="562" y="471"/>
                    <a:pt x="545" y="481"/>
                  </a:cubicBezTo>
                  <a:cubicBezTo>
                    <a:pt x="528" y="492"/>
                    <a:pt x="529" y="532"/>
                    <a:pt x="502" y="541"/>
                  </a:cubicBezTo>
                  <a:cubicBezTo>
                    <a:pt x="475" y="550"/>
                    <a:pt x="450" y="564"/>
                    <a:pt x="445" y="595"/>
                  </a:cubicBezTo>
                  <a:cubicBezTo>
                    <a:pt x="440" y="627"/>
                    <a:pt x="404" y="642"/>
                    <a:pt x="382" y="642"/>
                  </a:cubicBezTo>
                  <a:cubicBezTo>
                    <a:pt x="360" y="643"/>
                    <a:pt x="343" y="662"/>
                    <a:pt x="328" y="664"/>
                  </a:cubicBezTo>
                  <a:cubicBezTo>
                    <a:pt x="312" y="667"/>
                    <a:pt x="286" y="650"/>
                    <a:pt x="267" y="636"/>
                  </a:cubicBezTo>
                  <a:cubicBezTo>
                    <a:pt x="248" y="622"/>
                    <a:pt x="274" y="544"/>
                    <a:pt x="281" y="508"/>
                  </a:cubicBezTo>
                  <a:cubicBezTo>
                    <a:pt x="287" y="473"/>
                    <a:pt x="310" y="468"/>
                    <a:pt x="348" y="477"/>
                  </a:cubicBezTo>
                  <a:cubicBezTo>
                    <a:pt x="385" y="487"/>
                    <a:pt x="425" y="505"/>
                    <a:pt x="439" y="448"/>
                  </a:cubicBezTo>
                  <a:cubicBezTo>
                    <a:pt x="453" y="391"/>
                    <a:pt x="394" y="392"/>
                    <a:pt x="401" y="367"/>
                  </a:cubicBezTo>
                  <a:cubicBezTo>
                    <a:pt x="408" y="342"/>
                    <a:pt x="418" y="371"/>
                    <a:pt x="443" y="347"/>
                  </a:cubicBezTo>
                  <a:cubicBezTo>
                    <a:pt x="467" y="323"/>
                    <a:pt x="468" y="338"/>
                    <a:pt x="514" y="312"/>
                  </a:cubicBezTo>
                  <a:cubicBezTo>
                    <a:pt x="559" y="286"/>
                    <a:pt x="575" y="243"/>
                    <a:pt x="608" y="240"/>
                  </a:cubicBezTo>
                  <a:cubicBezTo>
                    <a:pt x="640" y="237"/>
                    <a:pt x="665" y="229"/>
                    <a:pt x="660" y="203"/>
                  </a:cubicBezTo>
                  <a:cubicBezTo>
                    <a:pt x="654" y="178"/>
                    <a:pt x="656" y="149"/>
                    <a:pt x="677" y="142"/>
                  </a:cubicBezTo>
                  <a:cubicBezTo>
                    <a:pt x="698" y="135"/>
                    <a:pt x="695" y="188"/>
                    <a:pt x="714" y="168"/>
                  </a:cubicBezTo>
                  <a:cubicBezTo>
                    <a:pt x="732" y="148"/>
                    <a:pt x="728" y="134"/>
                    <a:pt x="714" y="120"/>
                  </a:cubicBezTo>
                  <a:cubicBezTo>
                    <a:pt x="700" y="107"/>
                    <a:pt x="694" y="114"/>
                    <a:pt x="661" y="120"/>
                  </a:cubicBezTo>
                  <a:cubicBezTo>
                    <a:pt x="627" y="127"/>
                    <a:pt x="622" y="100"/>
                    <a:pt x="628" y="56"/>
                  </a:cubicBezTo>
                  <a:cubicBezTo>
                    <a:pt x="631" y="22"/>
                    <a:pt x="649" y="21"/>
                    <a:pt x="685" y="0"/>
                  </a:cubicBezTo>
                  <a:lnTo>
                    <a:pt x="685" y="0"/>
                  </a:lnTo>
                  <a:cubicBezTo>
                    <a:pt x="908" y="60"/>
                    <a:pt x="1111" y="161"/>
                    <a:pt x="1281" y="308"/>
                  </a:cubicBezTo>
                  <a:lnTo>
                    <a:pt x="1281" y="308"/>
                  </a:lnTo>
                  <a:cubicBezTo>
                    <a:pt x="1398" y="409"/>
                    <a:pt x="1498" y="529"/>
                    <a:pt x="1576" y="663"/>
                  </a:cubicBezTo>
                  <a:cubicBezTo>
                    <a:pt x="1618" y="737"/>
                    <a:pt x="1654" y="815"/>
                    <a:pt x="1682" y="895"/>
                  </a:cubicBezTo>
                  <a:cubicBezTo>
                    <a:pt x="1662" y="891"/>
                    <a:pt x="1628" y="895"/>
                    <a:pt x="1606" y="893"/>
                  </a:cubicBezTo>
                  <a:cubicBezTo>
                    <a:pt x="1579" y="891"/>
                    <a:pt x="1543" y="831"/>
                    <a:pt x="1532" y="820"/>
                  </a:cubicBezTo>
                  <a:cubicBezTo>
                    <a:pt x="1521" y="810"/>
                    <a:pt x="1492" y="812"/>
                    <a:pt x="1493" y="835"/>
                  </a:cubicBezTo>
                  <a:cubicBezTo>
                    <a:pt x="1494" y="858"/>
                    <a:pt x="1538" y="939"/>
                    <a:pt x="1546" y="924"/>
                  </a:cubicBezTo>
                  <a:cubicBezTo>
                    <a:pt x="1553" y="909"/>
                    <a:pt x="1571" y="923"/>
                    <a:pt x="1576" y="942"/>
                  </a:cubicBezTo>
                  <a:cubicBezTo>
                    <a:pt x="1581" y="962"/>
                    <a:pt x="1619" y="967"/>
                    <a:pt x="1619" y="967"/>
                  </a:cubicBezTo>
                  <a:cubicBezTo>
                    <a:pt x="1676" y="921"/>
                    <a:pt x="1677" y="947"/>
                    <a:pt x="1686" y="959"/>
                  </a:cubicBezTo>
                  <a:lnTo>
                    <a:pt x="1686" y="959"/>
                  </a:lnTo>
                  <a:cubicBezTo>
                    <a:pt x="1693" y="967"/>
                    <a:pt x="1700" y="973"/>
                    <a:pt x="1709" y="978"/>
                  </a:cubicBezTo>
                  <a:cubicBezTo>
                    <a:pt x="1719" y="1012"/>
                    <a:pt x="1727" y="1047"/>
                    <a:pt x="1735" y="108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6839036" y="1332398"/>
              <a:ext cx="156808" cy="208933"/>
            </a:xfrm>
            <a:custGeom>
              <a:avLst/>
              <a:gdLst/>
              <a:ahLst/>
              <a:cxnLst/>
              <a:rect l="l" t="t" r="r" b="b"/>
              <a:pathLst>
                <a:path w="144" h="195" extrusionOk="0">
                  <a:moveTo>
                    <a:pt x="61" y="2"/>
                  </a:moveTo>
                  <a:cubicBezTo>
                    <a:pt x="61" y="2"/>
                    <a:pt x="35" y="10"/>
                    <a:pt x="34" y="32"/>
                  </a:cubicBezTo>
                  <a:cubicBezTo>
                    <a:pt x="32" y="54"/>
                    <a:pt x="33" y="71"/>
                    <a:pt x="44" y="72"/>
                  </a:cubicBezTo>
                  <a:cubicBezTo>
                    <a:pt x="55" y="74"/>
                    <a:pt x="68" y="87"/>
                    <a:pt x="64" y="97"/>
                  </a:cubicBezTo>
                  <a:cubicBezTo>
                    <a:pt x="60" y="108"/>
                    <a:pt x="24" y="125"/>
                    <a:pt x="25" y="141"/>
                  </a:cubicBezTo>
                  <a:cubicBezTo>
                    <a:pt x="26" y="158"/>
                    <a:pt x="47" y="155"/>
                    <a:pt x="43" y="165"/>
                  </a:cubicBezTo>
                  <a:cubicBezTo>
                    <a:pt x="38" y="176"/>
                    <a:pt x="8" y="179"/>
                    <a:pt x="4" y="186"/>
                  </a:cubicBezTo>
                  <a:cubicBezTo>
                    <a:pt x="0" y="194"/>
                    <a:pt x="44" y="179"/>
                    <a:pt x="64" y="178"/>
                  </a:cubicBezTo>
                  <a:cubicBezTo>
                    <a:pt x="84" y="178"/>
                    <a:pt x="111" y="171"/>
                    <a:pt x="120" y="160"/>
                  </a:cubicBezTo>
                  <a:cubicBezTo>
                    <a:pt x="129" y="150"/>
                    <a:pt x="143" y="122"/>
                    <a:pt x="131" y="122"/>
                  </a:cubicBezTo>
                  <a:cubicBezTo>
                    <a:pt x="118" y="123"/>
                    <a:pt x="114" y="115"/>
                    <a:pt x="107" y="101"/>
                  </a:cubicBezTo>
                  <a:cubicBezTo>
                    <a:pt x="99" y="87"/>
                    <a:pt x="105" y="70"/>
                    <a:pt x="89" y="55"/>
                  </a:cubicBezTo>
                  <a:cubicBezTo>
                    <a:pt x="73" y="41"/>
                    <a:pt x="92" y="34"/>
                    <a:pt x="89" y="18"/>
                  </a:cubicBezTo>
                  <a:cubicBezTo>
                    <a:pt x="86" y="3"/>
                    <a:pt x="66" y="0"/>
                    <a:pt x="61" y="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6753503" y="1408374"/>
              <a:ext cx="114044" cy="104467"/>
            </a:xfrm>
            <a:custGeom>
              <a:avLst/>
              <a:gdLst/>
              <a:ahLst/>
              <a:cxnLst/>
              <a:rect l="l" t="t" r="r" b="b"/>
              <a:pathLst>
                <a:path w="106" h="98" extrusionOk="0">
                  <a:moveTo>
                    <a:pt x="90" y="2"/>
                  </a:moveTo>
                  <a:cubicBezTo>
                    <a:pt x="90" y="2"/>
                    <a:pt x="51" y="0"/>
                    <a:pt x="37" y="12"/>
                  </a:cubicBezTo>
                  <a:cubicBezTo>
                    <a:pt x="22" y="24"/>
                    <a:pt x="0" y="69"/>
                    <a:pt x="8" y="83"/>
                  </a:cubicBezTo>
                  <a:cubicBezTo>
                    <a:pt x="16" y="97"/>
                    <a:pt x="47" y="78"/>
                    <a:pt x="65" y="66"/>
                  </a:cubicBezTo>
                  <a:cubicBezTo>
                    <a:pt x="83" y="54"/>
                    <a:pt x="105" y="8"/>
                    <a:pt x="90" y="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919819" y="1788252"/>
              <a:ext cx="95036" cy="52232"/>
            </a:xfrm>
            <a:custGeom>
              <a:avLst/>
              <a:gdLst/>
              <a:ahLst/>
              <a:cxnLst/>
              <a:rect l="l" t="t" r="r" b="b"/>
              <a:pathLst>
                <a:path w="87" h="49" extrusionOk="0">
                  <a:moveTo>
                    <a:pt x="72" y="2"/>
                  </a:moveTo>
                  <a:lnTo>
                    <a:pt x="72" y="2"/>
                  </a:lnTo>
                  <a:cubicBezTo>
                    <a:pt x="58" y="4"/>
                    <a:pt x="44" y="9"/>
                    <a:pt x="32" y="16"/>
                  </a:cubicBezTo>
                  <a:cubicBezTo>
                    <a:pt x="29" y="18"/>
                    <a:pt x="26" y="20"/>
                    <a:pt x="23" y="22"/>
                  </a:cubicBezTo>
                  <a:cubicBezTo>
                    <a:pt x="1" y="38"/>
                    <a:pt x="0" y="48"/>
                    <a:pt x="21" y="46"/>
                  </a:cubicBezTo>
                  <a:cubicBezTo>
                    <a:pt x="41" y="44"/>
                    <a:pt x="58" y="39"/>
                    <a:pt x="70" y="24"/>
                  </a:cubicBezTo>
                  <a:cubicBezTo>
                    <a:pt x="82" y="10"/>
                    <a:pt x="86" y="0"/>
                    <a:pt x="72" y="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081381" y="1688533"/>
              <a:ext cx="47518" cy="80723"/>
            </a:xfrm>
            <a:custGeom>
              <a:avLst/>
              <a:gdLst/>
              <a:ahLst/>
              <a:cxnLst/>
              <a:rect l="l" t="t" r="r" b="b"/>
              <a:pathLst>
                <a:path w="45" h="76" extrusionOk="0">
                  <a:moveTo>
                    <a:pt x="12" y="33"/>
                  </a:moveTo>
                  <a:cubicBezTo>
                    <a:pt x="12" y="33"/>
                    <a:pt x="0" y="54"/>
                    <a:pt x="19" y="64"/>
                  </a:cubicBezTo>
                  <a:cubicBezTo>
                    <a:pt x="37" y="75"/>
                    <a:pt x="44" y="0"/>
                    <a:pt x="12" y="33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076628" y="1774006"/>
              <a:ext cx="57022" cy="66479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23" y="1"/>
                  </a:moveTo>
                  <a:cubicBezTo>
                    <a:pt x="23" y="1"/>
                    <a:pt x="7" y="0"/>
                    <a:pt x="4" y="25"/>
                  </a:cubicBezTo>
                  <a:cubicBezTo>
                    <a:pt x="0" y="51"/>
                    <a:pt x="20" y="62"/>
                    <a:pt x="28" y="58"/>
                  </a:cubicBezTo>
                  <a:cubicBezTo>
                    <a:pt x="36" y="55"/>
                    <a:pt x="50" y="4"/>
                    <a:pt x="23" y="1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166914" y="1849981"/>
              <a:ext cx="76029" cy="56982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41" y="0"/>
                  </a:moveTo>
                  <a:cubicBezTo>
                    <a:pt x="41" y="0"/>
                    <a:pt x="9" y="0"/>
                    <a:pt x="5" y="9"/>
                  </a:cubicBezTo>
                  <a:cubicBezTo>
                    <a:pt x="0" y="19"/>
                    <a:pt x="21" y="20"/>
                    <a:pt x="32" y="36"/>
                  </a:cubicBezTo>
                  <a:cubicBezTo>
                    <a:pt x="43" y="52"/>
                    <a:pt x="70" y="46"/>
                    <a:pt x="68" y="30"/>
                  </a:cubicBezTo>
                  <a:cubicBezTo>
                    <a:pt x="65" y="15"/>
                    <a:pt x="52" y="0"/>
                    <a:pt x="41" y="0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195425" y="1906963"/>
              <a:ext cx="42765" cy="23741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16" y="0"/>
                  </a:moveTo>
                  <a:cubicBezTo>
                    <a:pt x="16" y="0"/>
                    <a:pt x="0" y="2"/>
                    <a:pt x="1" y="12"/>
                  </a:cubicBezTo>
                  <a:cubicBezTo>
                    <a:pt x="1" y="23"/>
                    <a:pt x="39" y="15"/>
                    <a:pt x="16" y="0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395002" y="1911713"/>
              <a:ext cx="109290" cy="42735"/>
            </a:xfrm>
            <a:custGeom>
              <a:avLst/>
              <a:gdLst/>
              <a:ahLst/>
              <a:cxnLst/>
              <a:rect l="l" t="t" r="r" b="b"/>
              <a:pathLst>
                <a:path w="103" h="40" extrusionOk="0">
                  <a:moveTo>
                    <a:pt x="96" y="20"/>
                  </a:moveTo>
                  <a:lnTo>
                    <a:pt x="96" y="20"/>
                  </a:lnTo>
                  <a:cubicBezTo>
                    <a:pt x="77" y="11"/>
                    <a:pt x="57" y="5"/>
                    <a:pt x="36" y="3"/>
                  </a:cubicBezTo>
                  <a:cubicBezTo>
                    <a:pt x="0" y="0"/>
                    <a:pt x="12" y="13"/>
                    <a:pt x="36" y="27"/>
                  </a:cubicBezTo>
                  <a:cubicBezTo>
                    <a:pt x="36" y="27"/>
                    <a:pt x="80" y="39"/>
                    <a:pt x="91" y="32"/>
                  </a:cubicBezTo>
                  <a:cubicBezTo>
                    <a:pt x="102" y="25"/>
                    <a:pt x="96" y="20"/>
                    <a:pt x="96" y="20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09045" y="1897466"/>
              <a:ext cx="28511" cy="23741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10" y="0"/>
                    <a:pt x="0" y="10"/>
                    <a:pt x="5" y="16"/>
                  </a:cubicBezTo>
                  <a:cubicBezTo>
                    <a:pt x="10" y="22"/>
                    <a:pt x="26" y="1"/>
                    <a:pt x="10" y="0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623089" y="1911713"/>
              <a:ext cx="57022" cy="47485"/>
            </a:xfrm>
            <a:custGeom>
              <a:avLst/>
              <a:gdLst/>
              <a:ahLst/>
              <a:cxnLst/>
              <a:rect l="l" t="t" r="r" b="b"/>
              <a:pathLst>
                <a:path w="52" h="43" extrusionOk="0">
                  <a:moveTo>
                    <a:pt x="33" y="4"/>
                  </a:moveTo>
                  <a:lnTo>
                    <a:pt x="33" y="4"/>
                  </a:lnTo>
                  <a:cubicBezTo>
                    <a:pt x="33" y="5"/>
                    <a:pt x="32" y="6"/>
                    <a:pt x="32" y="7"/>
                  </a:cubicBezTo>
                  <a:cubicBezTo>
                    <a:pt x="30" y="12"/>
                    <a:pt x="27" y="14"/>
                    <a:pt x="23" y="16"/>
                  </a:cubicBezTo>
                  <a:cubicBezTo>
                    <a:pt x="21" y="17"/>
                    <a:pt x="18" y="18"/>
                    <a:pt x="14" y="19"/>
                  </a:cubicBezTo>
                  <a:cubicBezTo>
                    <a:pt x="0" y="19"/>
                    <a:pt x="3" y="30"/>
                    <a:pt x="10" y="34"/>
                  </a:cubicBezTo>
                  <a:cubicBezTo>
                    <a:pt x="17" y="38"/>
                    <a:pt x="27" y="42"/>
                    <a:pt x="39" y="27"/>
                  </a:cubicBezTo>
                  <a:cubicBezTo>
                    <a:pt x="51" y="13"/>
                    <a:pt x="42" y="0"/>
                    <a:pt x="33" y="4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033863" y="2828168"/>
              <a:ext cx="38015" cy="33238"/>
            </a:xfrm>
            <a:custGeom>
              <a:avLst/>
              <a:gdLst/>
              <a:ahLst/>
              <a:cxnLst/>
              <a:rect l="l" t="t" r="r" b="b"/>
              <a:pathLst>
                <a:path w="34" h="29" extrusionOk="0">
                  <a:moveTo>
                    <a:pt x="17" y="0"/>
                  </a:moveTo>
                  <a:cubicBezTo>
                    <a:pt x="17" y="0"/>
                    <a:pt x="0" y="4"/>
                    <a:pt x="8" y="16"/>
                  </a:cubicBezTo>
                  <a:cubicBezTo>
                    <a:pt x="16" y="28"/>
                    <a:pt x="33" y="8"/>
                    <a:pt x="17" y="0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014855" y="2856659"/>
              <a:ext cx="42765" cy="33238"/>
            </a:xfrm>
            <a:custGeom>
              <a:avLst/>
              <a:gdLst/>
              <a:ahLst/>
              <a:cxnLst/>
              <a:rect l="l" t="t" r="r" b="b"/>
              <a:pathLst>
                <a:path w="39" h="30" extrusionOk="0">
                  <a:moveTo>
                    <a:pt x="26" y="5"/>
                  </a:moveTo>
                  <a:cubicBezTo>
                    <a:pt x="26" y="5"/>
                    <a:pt x="9" y="0"/>
                    <a:pt x="5" y="12"/>
                  </a:cubicBezTo>
                  <a:cubicBezTo>
                    <a:pt x="0" y="24"/>
                    <a:pt x="15" y="29"/>
                    <a:pt x="26" y="24"/>
                  </a:cubicBezTo>
                  <a:cubicBezTo>
                    <a:pt x="36" y="19"/>
                    <a:pt x="38" y="6"/>
                    <a:pt x="26" y="5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6211795" y="2410302"/>
              <a:ext cx="104540" cy="80723"/>
            </a:xfrm>
            <a:custGeom>
              <a:avLst/>
              <a:gdLst/>
              <a:ahLst/>
              <a:cxnLst/>
              <a:rect l="l" t="t" r="r" b="b"/>
              <a:pathLst>
                <a:path w="99" h="77" extrusionOk="0">
                  <a:moveTo>
                    <a:pt x="78" y="32"/>
                  </a:moveTo>
                  <a:cubicBezTo>
                    <a:pt x="77" y="38"/>
                    <a:pt x="75" y="44"/>
                    <a:pt x="74" y="49"/>
                  </a:cubicBezTo>
                  <a:cubicBezTo>
                    <a:pt x="63" y="49"/>
                    <a:pt x="66" y="20"/>
                    <a:pt x="53" y="19"/>
                  </a:cubicBezTo>
                  <a:cubicBezTo>
                    <a:pt x="39" y="18"/>
                    <a:pt x="53" y="3"/>
                    <a:pt x="27" y="1"/>
                  </a:cubicBezTo>
                  <a:cubicBezTo>
                    <a:pt x="0" y="0"/>
                    <a:pt x="5" y="22"/>
                    <a:pt x="19" y="25"/>
                  </a:cubicBezTo>
                  <a:cubicBezTo>
                    <a:pt x="32" y="28"/>
                    <a:pt x="48" y="21"/>
                    <a:pt x="49" y="34"/>
                  </a:cubicBezTo>
                  <a:cubicBezTo>
                    <a:pt x="49" y="47"/>
                    <a:pt x="47" y="64"/>
                    <a:pt x="61" y="69"/>
                  </a:cubicBezTo>
                  <a:cubicBezTo>
                    <a:pt x="74" y="75"/>
                    <a:pt x="86" y="76"/>
                    <a:pt x="91" y="62"/>
                  </a:cubicBezTo>
                  <a:cubicBezTo>
                    <a:pt x="96" y="48"/>
                    <a:pt x="98" y="11"/>
                    <a:pt x="78" y="32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893942" y="3189053"/>
              <a:ext cx="194824" cy="398873"/>
            </a:xfrm>
            <a:custGeom>
              <a:avLst/>
              <a:gdLst/>
              <a:ahLst/>
              <a:cxnLst/>
              <a:rect l="l" t="t" r="r" b="b"/>
              <a:pathLst>
                <a:path w="183" h="371" extrusionOk="0">
                  <a:moveTo>
                    <a:pt x="170" y="106"/>
                  </a:moveTo>
                  <a:cubicBezTo>
                    <a:pt x="158" y="150"/>
                    <a:pt x="135" y="196"/>
                    <a:pt x="115" y="236"/>
                  </a:cubicBezTo>
                  <a:lnTo>
                    <a:pt x="115" y="236"/>
                  </a:lnTo>
                  <a:cubicBezTo>
                    <a:pt x="105" y="258"/>
                    <a:pt x="98" y="281"/>
                    <a:pt x="94" y="305"/>
                  </a:cubicBezTo>
                  <a:cubicBezTo>
                    <a:pt x="73" y="328"/>
                    <a:pt x="51" y="350"/>
                    <a:pt x="28" y="370"/>
                  </a:cubicBezTo>
                  <a:lnTo>
                    <a:pt x="28" y="370"/>
                  </a:lnTo>
                  <a:cubicBezTo>
                    <a:pt x="24" y="370"/>
                    <a:pt x="20" y="369"/>
                    <a:pt x="16" y="367"/>
                  </a:cubicBezTo>
                  <a:cubicBezTo>
                    <a:pt x="7" y="362"/>
                    <a:pt x="0" y="328"/>
                    <a:pt x="1" y="298"/>
                  </a:cubicBezTo>
                  <a:lnTo>
                    <a:pt x="1" y="298"/>
                  </a:lnTo>
                  <a:cubicBezTo>
                    <a:pt x="1" y="297"/>
                    <a:pt x="1" y="297"/>
                    <a:pt x="1" y="297"/>
                  </a:cubicBezTo>
                  <a:cubicBezTo>
                    <a:pt x="1" y="281"/>
                    <a:pt x="5" y="265"/>
                    <a:pt x="13" y="252"/>
                  </a:cubicBezTo>
                  <a:cubicBezTo>
                    <a:pt x="17" y="246"/>
                    <a:pt x="20" y="241"/>
                    <a:pt x="25" y="236"/>
                  </a:cubicBezTo>
                  <a:cubicBezTo>
                    <a:pt x="35" y="224"/>
                    <a:pt x="46" y="213"/>
                    <a:pt x="35" y="212"/>
                  </a:cubicBezTo>
                  <a:cubicBezTo>
                    <a:pt x="24" y="212"/>
                    <a:pt x="28" y="155"/>
                    <a:pt x="33" y="141"/>
                  </a:cubicBezTo>
                  <a:cubicBezTo>
                    <a:pt x="37" y="127"/>
                    <a:pt x="63" y="127"/>
                    <a:pt x="74" y="121"/>
                  </a:cubicBezTo>
                  <a:cubicBezTo>
                    <a:pt x="85" y="116"/>
                    <a:pt x="145" y="47"/>
                    <a:pt x="145" y="47"/>
                  </a:cubicBezTo>
                  <a:cubicBezTo>
                    <a:pt x="179" y="0"/>
                    <a:pt x="182" y="63"/>
                    <a:pt x="170" y="106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893942" y="3193803"/>
              <a:ext cx="38015" cy="42735"/>
            </a:xfrm>
            <a:custGeom>
              <a:avLst/>
              <a:gdLst/>
              <a:ahLst/>
              <a:cxnLst/>
              <a:rect l="l" t="t" r="r" b="b"/>
              <a:pathLst>
                <a:path w="34" h="41" extrusionOk="0">
                  <a:moveTo>
                    <a:pt x="6" y="13"/>
                  </a:moveTo>
                  <a:cubicBezTo>
                    <a:pt x="6" y="13"/>
                    <a:pt x="0" y="40"/>
                    <a:pt x="17" y="34"/>
                  </a:cubicBezTo>
                  <a:cubicBezTo>
                    <a:pt x="33" y="29"/>
                    <a:pt x="18" y="0"/>
                    <a:pt x="6" y="13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917703" y="3231791"/>
              <a:ext cx="52269" cy="33238"/>
            </a:xfrm>
            <a:custGeom>
              <a:avLst/>
              <a:gdLst/>
              <a:ahLst/>
              <a:cxnLst/>
              <a:rect l="l" t="t" r="r" b="b"/>
              <a:pathLst>
                <a:path w="49" h="29" extrusionOk="0">
                  <a:moveTo>
                    <a:pt x="34" y="3"/>
                  </a:moveTo>
                  <a:cubicBezTo>
                    <a:pt x="34" y="3"/>
                    <a:pt x="0" y="0"/>
                    <a:pt x="1" y="14"/>
                  </a:cubicBezTo>
                  <a:cubicBezTo>
                    <a:pt x="1" y="28"/>
                    <a:pt x="48" y="21"/>
                    <a:pt x="34" y="3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8226570" y="3013361"/>
              <a:ext cx="47518" cy="4748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0" y="6"/>
                  </a:moveTo>
                  <a:cubicBezTo>
                    <a:pt x="17" y="6"/>
                    <a:pt x="0" y="21"/>
                    <a:pt x="19" y="32"/>
                  </a:cubicBezTo>
                  <a:cubicBezTo>
                    <a:pt x="38" y="44"/>
                    <a:pt x="45" y="0"/>
                    <a:pt x="20" y="6"/>
                  </a:cubicBez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361219" y="1944951"/>
              <a:ext cx="261348" cy="294406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07" y="122"/>
                  </a:moveTo>
                  <a:cubicBezTo>
                    <a:pt x="107" y="122"/>
                    <a:pt x="39" y="86"/>
                    <a:pt x="20" y="87"/>
                  </a:cubicBezTo>
                  <a:cubicBezTo>
                    <a:pt x="0" y="89"/>
                    <a:pt x="7" y="156"/>
                    <a:pt x="20" y="162"/>
                  </a:cubicBezTo>
                  <a:cubicBezTo>
                    <a:pt x="33" y="169"/>
                    <a:pt x="88" y="162"/>
                    <a:pt x="88" y="162"/>
                  </a:cubicBezTo>
                  <a:cubicBezTo>
                    <a:pt x="88" y="162"/>
                    <a:pt x="31" y="205"/>
                    <a:pt x="48" y="226"/>
                  </a:cubicBezTo>
                  <a:cubicBezTo>
                    <a:pt x="65" y="248"/>
                    <a:pt x="138" y="273"/>
                    <a:pt x="138" y="242"/>
                  </a:cubicBezTo>
                  <a:lnTo>
                    <a:pt x="138" y="172"/>
                  </a:lnTo>
                  <a:cubicBezTo>
                    <a:pt x="138" y="172"/>
                    <a:pt x="168" y="214"/>
                    <a:pt x="198" y="211"/>
                  </a:cubicBezTo>
                  <a:cubicBezTo>
                    <a:pt x="228" y="209"/>
                    <a:pt x="243" y="160"/>
                    <a:pt x="233" y="147"/>
                  </a:cubicBezTo>
                  <a:cubicBezTo>
                    <a:pt x="222" y="134"/>
                    <a:pt x="163" y="136"/>
                    <a:pt x="163" y="136"/>
                  </a:cubicBezTo>
                  <a:cubicBezTo>
                    <a:pt x="163" y="136"/>
                    <a:pt x="207" y="104"/>
                    <a:pt x="194" y="71"/>
                  </a:cubicBezTo>
                  <a:cubicBezTo>
                    <a:pt x="181" y="39"/>
                    <a:pt x="83" y="0"/>
                    <a:pt x="107" y="122"/>
                  </a:cubicBezTo>
                </a:path>
              </a:pathLst>
            </a:custGeom>
            <a:solidFill>
              <a:srgbClr val="F0DEC9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998482" y="2657223"/>
              <a:ext cx="261348" cy="294407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08" y="122"/>
                  </a:moveTo>
                  <a:cubicBezTo>
                    <a:pt x="108" y="122"/>
                    <a:pt x="39" y="86"/>
                    <a:pt x="20" y="87"/>
                  </a:cubicBezTo>
                  <a:cubicBezTo>
                    <a:pt x="0" y="89"/>
                    <a:pt x="7" y="156"/>
                    <a:pt x="20" y="162"/>
                  </a:cubicBezTo>
                  <a:cubicBezTo>
                    <a:pt x="32" y="169"/>
                    <a:pt x="89" y="162"/>
                    <a:pt x="89" y="162"/>
                  </a:cubicBezTo>
                  <a:cubicBezTo>
                    <a:pt x="89" y="162"/>
                    <a:pt x="32" y="206"/>
                    <a:pt x="49" y="227"/>
                  </a:cubicBezTo>
                  <a:cubicBezTo>
                    <a:pt x="66" y="249"/>
                    <a:pt x="139" y="274"/>
                    <a:pt x="139" y="243"/>
                  </a:cubicBezTo>
                  <a:lnTo>
                    <a:pt x="139" y="172"/>
                  </a:lnTo>
                  <a:cubicBezTo>
                    <a:pt x="139" y="172"/>
                    <a:pt x="169" y="214"/>
                    <a:pt x="199" y="212"/>
                  </a:cubicBezTo>
                  <a:cubicBezTo>
                    <a:pt x="229" y="210"/>
                    <a:pt x="243" y="160"/>
                    <a:pt x="233" y="147"/>
                  </a:cubicBezTo>
                  <a:cubicBezTo>
                    <a:pt x="222" y="134"/>
                    <a:pt x="164" y="136"/>
                    <a:pt x="164" y="136"/>
                  </a:cubicBezTo>
                  <a:cubicBezTo>
                    <a:pt x="164" y="136"/>
                    <a:pt x="208" y="104"/>
                    <a:pt x="195" y="72"/>
                  </a:cubicBezTo>
                  <a:cubicBezTo>
                    <a:pt x="182" y="40"/>
                    <a:pt x="84" y="0"/>
                    <a:pt x="108" y="122"/>
                  </a:cubicBezTo>
                </a:path>
              </a:pathLst>
            </a:custGeom>
            <a:solidFill>
              <a:srgbClr val="F0DEC9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475263" y="1745515"/>
              <a:ext cx="137801" cy="156698"/>
            </a:xfrm>
            <a:custGeom>
              <a:avLst/>
              <a:gdLst/>
              <a:ahLst/>
              <a:cxnLst/>
              <a:rect l="l" t="t" r="r" b="b"/>
              <a:pathLst>
                <a:path w="129" h="146" extrusionOk="0">
                  <a:moveTo>
                    <a:pt x="56" y="65"/>
                  </a:moveTo>
                  <a:cubicBezTo>
                    <a:pt x="56" y="65"/>
                    <a:pt x="20" y="45"/>
                    <a:pt x="10" y="46"/>
                  </a:cubicBezTo>
                  <a:cubicBezTo>
                    <a:pt x="0" y="47"/>
                    <a:pt x="3" y="83"/>
                    <a:pt x="10" y="86"/>
                  </a:cubicBezTo>
                  <a:cubicBezTo>
                    <a:pt x="17" y="90"/>
                    <a:pt x="46" y="86"/>
                    <a:pt x="46" y="86"/>
                  </a:cubicBezTo>
                  <a:cubicBezTo>
                    <a:pt x="46" y="86"/>
                    <a:pt x="16" y="109"/>
                    <a:pt x="25" y="120"/>
                  </a:cubicBezTo>
                  <a:cubicBezTo>
                    <a:pt x="34" y="132"/>
                    <a:pt x="73" y="145"/>
                    <a:pt x="73" y="129"/>
                  </a:cubicBezTo>
                  <a:lnTo>
                    <a:pt x="73" y="91"/>
                  </a:lnTo>
                  <a:cubicBezTo>
                    <a:pt x="73" y="91"/>
                    <a:pt x="88" y="113"/>
                    <a:pt x="104" y="112"/>
                  </a:cubicBezTo>
                  <a:cubicBezTo>
                    <a:pt x="120" y="111"/>
                    <a:pt x="128" y="85"/>
                    <a:pt x="123" y="78"/>
                  </a:cubicBezTo>
                  <a:cubicBezTo>
                    <a:pt x="117" y="71"/>
                    <a:pt x="86" y="72"/>
                    <a:pt x="86" y="72"/>
                  </a:cubicBezTo>
                  <a:cubicBezTo>
                    <a:pt x="86" y="72"/>
                    <a:pt x="109" y="55"/>
                    <a:pt x="102" y="38"/>
                  </a:cubicBezTo>
                  <a:cubicBezTo>
                    <a:pt x="95" y="21"/>
                    <a:pt x="44" y="0"/>
                    <a:pt x="56" y="65"/>
                  </a:cubicBezTo>
                </a:path>
              </a:pathLst>
            </a:custGeom>
            <a:solidFill>
              <a:srgbClr val="F0DEC9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955717" y="3079839"/>
              <a:ext cx="137802" cy="156698"/>
            </a:xfrm>
            <a:custGeom>
              <a:avLst/>
              <a:gdLst/>
              <a:ahLst/>
              <a:cxnLst/>
              <a:rect l="l" t="t" r="r" b="b"/>
              <a:pathLst>
                <a:path w="128" h="146" extrusionOk="0">
                  <a:moveTo>
                    <a:pt x="56" y="64"/>
                  </a:moveTo>
                  <a:cubicBezTo>
                    <a:pt x="56" y="64"/>
                    <a:pt x="20" y="45"/>
                    <a:pt x="10" y="46"/>
                  </a:cubicBezTo>
                  <a:cubicBezTo>
                    <a:pt x="0" y="47"/>
                    <a:pt x="3" y="82"/>
                    <a:pt x="10" y="85"/>
                  </a:cubicBezTo>
                  <a:cubicBezTo>
                    <a:pt x="17" y="89"/>
                    <a:pt x="46" y="85"/>
                    <a:pt x="46" y="85"/>
                  </a:cubicBezTo>
                  <a:cubicBezTo>
                    <a:pt x="46" y="85"/>
                    <a:pt x="16" y="109"/>
                    <a:pt x="25" y="120"/>
                  </a:cubicBezTo>
                  <a:cubicBezTo>
                    <a:pt x="34" y="132"/>
                    <a:pt x="72" y="145"/>
                    <a:pt x="72" y="128"/>
                  </a:cubicBezTo>
                  <a:lnTo>
                    <a:pt x="72" y="91"/>
                  </a:lnTo>
                  <a:cubicBezTo>
                    <a:pt x="72" y="91"/>
                    <a:pt x="88" y="113"/>
                    <a:pt x="104" y="112"/>
                  </a:cubicBezTo>
                  <a:cubicBezTo>
                    <a:pt x="120" y="111"/>
                    <a:pt x="127" y="85"/>
                    <a:pt x="122" y="78"/>
                  </a:cubicBezTo>
                  <a:cubicBezTo>
                    <a:pt x="116" y="71"/>
                    <a:pt x="86" y="72"/>
                    <a:pt x="86" y="72"/>
                  </a:cubicBezTo>
                  <a:cubicBezTo>
                    <a:pt x="86" y="72"/>
                    <a:pt x="109" y="55"/>
                    <a:pt x="102" y="38"/>
                  </a:cubicBezTo>
                  <a:cubicBezTo>
                    <a:pt x="95" y="21"/>
                    <a:pt x="44" y="0"/>
                    <a:pt x="56" y="64"/>
                  </a:cubicBezTo>
                </a:path>
              </a:pathLst>
            </a:custGeom>
            <a:solidFill>
              <a:srgbClr val="F0DEC9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085613" y="2495775"/>
              <a:ext cx="285111" cy="246922"/>
            </a:xfrm>
            <a:custGeom>
              <a:avLst/>
              <a:gdLst/>
              <a:ahLst/>
              <a:cxnLst/>
              <a:rect l="l" t="t" r="r" b="b"/>
              <a:pathLst>
                <a:path w="265" h="228" extrusionOk="0">
                  <a:moveTo>
                    <a:pt x="89" y="5"/>
                  </a:moveTo>
                  <a:cubicBezTo>
                    <a:pt x="89" y="5"/>
                    <a:pt x="204" y="20"/>
                    <a:pt x="224" y="38"/>
                  </a:cubicBezTo>
                  <a:cubicBezTo>
                    <a:pt x="244" y="56"/>
                    <a:pt x="207" y="88"/>
                    <a:pt x="207" y="88"/>
                  </a:cubicBezTo>
                  <a:lnTo>
                    <a:pt x="148" y="88"/>
                  </a:lnTo>
                  <a:lnTo>
                    <a:pt x="148" y="88"/>
                  </a:lnTo>
                  <a:cubicBezTo>
                    <a:pt x="164" y="107"/>
                    <a:pt x="184" y="125"/>
                    <a:pt x="207" y="137"/>
                  </a:cubicBezTo>
                  <a:cubicBezTo>
                    <a:pt x="220" y="145"/>
                    <a:pt x="234" y="151"/>
                    <a:pt x="249" y="156"/>
                  </a:cubicBezTo>
                  <a:cubicBezTo>
                    <a:pt x="264" y="160"/>
                    <a:pt x="226" y="224"/>
                    <a:pt x="191" y="226"/>
                  </a:cubicBezTo>
                  <a:cubicBezTo>
                    <a:pt x="158" y="227"/>
                    <a:pt x="72" y="197"/>
                    <a:pt x="32" y="116"/>
                  </a:cubicBezTo>
                  <a:cubicBezTo>
                    <a:pt x="29" y="110"/>
                    <a:pt x="39" y="99"/>
                    <a:pt x="37" y="93"/>
                  </a:cubicBezTo>
                  <a:cubicBezTo>
                    <a:pt x="0" y="0"/>
                    <a:pt x="89" y="5"/>
                    <a:pt x="89" y="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890786" y="1707527"/>
              <a:ext cx="427665" cy="959195"/>
            </a:xfrm>
            <a:custGeom>
              <a:avLst/>
              <a:gdLst/>
              <a:ahLst/>
              <a:cxnLst/>
              <a:rect l="l" t="t" r="r" b="b"/>
              <a:pathLst>
                <a:path w="397" h="891" extrusionOk="0">
                  <a:moveTo>
                    <a:pt x="297" y="177"/>
                  </a:moveTo>
                  <a:cubicBezTo>
                    <a:pt x="334" y="109"/>
                    <a:pt x="346" y="96"/>
                    <a:pt x="396" y="24"/>
                  </a:cubicBezTo>
                  <a:lnTo>
                    <a:pt x="388" y="0"/>
                  </a:lnTo>
                  <a:cubicBezTo>
                    <a:pt x="388" y="0"/>
                    <a:pt x="309" y="66"/>
                    <a:pt x="201" y="214"/>
                  </a:cubicBezTo>
                  <a:lnTo>
                    <a:pt x="201" y="214"/>
                  </a:lnTo>
                  <a:cubicBezTo>
                    <a:pt x="201" y="214"/>
                    <a:pt x="98" y="343"/>
                    <a:pt x="82" y="377"/>
                  </a:cubicBezTo>
                  <a:cubicBezTo>
                    <a:pt x="66" y="411"/>
                    <a:pt x="105" y="370"/>
                    <a:pt x="105" y="370"/>
                  </a:cubicBezTo>
                  <a:cubicBezTo>
                    <a:pt x="105" y="370"/>
                    <a:pt x="0" y="507"/>
                    <a:pt x="45" y="524"/>
                  </a:cubicBezTo>
                  <a:lnTo>
                    <a:pt x="45" y="524"/>
                  </a:lnTo>
                  <a:cubicBezTo>
                    <a:pt x="1" y="707"/>
                    <a:pt x="98" y="804"/>
                    <a:pt x="129" y="830"/>
                  </a:cubicBezTo>
                  <a:lnTo>
                    <a:pt x="132" y="837"/>
                  </a:lnTo>
                  <a:cubicBezTo>
                    <a:pt x="132" y="837"/>
                    <a:pt x="202" y="890"/>
                    <a:pt x="234" y="859"/>
                  </a:cubicBezTo>
                  <a:cubicBezTo>
                    <a:pt x="266" y="829"/>
                    <a:pt x="278" y="740"/>
                    <a:pt x="278" y="740"/>
                  </a:cubicBezTo>
                  <a:lnTo>
                    <a:pt x="222" y="660"/>
                  </a:lnTo>
                  <a:cubicBezTo>
                    <a:pt x="222" y="660"/>
                    <a:pt x="164" y="583"/>
                    <a:pt x="186" y="453"/>
                  </a:cubicBezTo>
                  <a:lnTo>
                    <a:pt x="186" y="453"/>
                  </a:lnTo>
                  <a:cubicBezTo>
                    <a:pt x="212" y="358"/>
                    <a:pt x="249" y="265"/>
                    <a:pt x="297" y="1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5180649" y="2647726"/>
              <a:ext cx="147305" cy="85472"/>
            </a:xfrm>
            <a:custGeom>
              <a:avLst/>
              <a:gdLst/>
              <a:ahLst/>
              <a:cxnLst/>
              <a:rect l="l" t="t" r="r" b="b"/>
              <a:pathLst>
                <a:path w="135" h="78" extrusionOk="0">
                  <a:moveTo>
                    <a:pt x="127" y="77"/>
                  </a:moveTo>
                  <a:lnTo>
                    <a:pt x="127" y="77"/>
                  </a:lnTo>
                  <a:cubicBezTo>
                    <a:pt x="61" y="73"/>
                    <a:pt x="5" y="15"/>
                    <a:pt x="2" y="12"/>
                  </a:cubicBezTo>
                  <a:lnTo>
                    <a:pt x="2" y="12"/>
                  </a:ln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7" y="0"/>
                    <a:pt x="9" y="1"/>
                    <a:pt x="10" y="1"/>
                  </a:cubicBezTo>
                  <a:cubicBezTo>
                    <a:pt x="11" y="2"/>
                    <a:pt x="11" y="3"/>
                    <a:pt x="12" y="3"/>
                  </a:cubicBezTo>
                  <a:cubicBezTo>
                    <a:pt x="12" y="4"/>
                    <a:pt x="67" y="61"/>
                    <a:pt x="128" y="64"/>
                  </a:cubicBezTo>
                  <a:lnTo>
                    <a:pt x="128" y="64"/>
                  </a:lnTo>
                  <a:cubicBezTo>
                    <a:pt x="129" y="64"/>
                    <a:pt x="130" y="65"/>
                    <a:pt x="131" y="65"/>
                  </a:cubicBezTo>
                  <a:cubicBezTo>
                    <a:pt x="132" y="66"/>
                    <a:pt x="132" y="66"/>
                    <a:pt x="133" y="67"/>
                  </a:cubicBezTo>
                  <a:cubicBezTo>
                    <a:pt x="134" y="68"/>
                    <a:pt x="134" y="69"/>
                    <a:pt x="134" y="70"/>
                  </a:cubicBezTo>
                  <a:cubicBezTo>
                    <a:pt x="134" y="71"/>
                    <a:pt x="134" y="73"/>
                    <a:pt x="133" y="74"/>
                  </a:cubicBezTo>
                  <a:cubicBezTo>
                    <a:pt x="132" y="75"/>
                    <a:pt x="132" y="75"/>
                    <a:pt x="131" y="76"/>
                  </a:cubicBezTo>
                  <a:cubicBezTo>
                    <a:pt x="130" y="77"/>
                    <a:pt x="129" y="77"/>
                    <a:pt x="128" y="77"/>
                  </a:cubicBezTo>
                  <a:lnTo>
                    <a:pt x="127" y="7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5218664" y="2623985"/>
              <a:ext cx="128298" cy="80723"/>
            </a:xfrm>
            <a:custGeom>
              <a:avLst/>
              <a:gdLst/>
              <a:ahLst/>
              <a:cxnLst/>
              <a:rect l="l" t="t" r="r" b="b"/>
              <a:pathLst>
                <a:path w="119" h="76" extrusionOk="0">
                  <a:moveTo>
                    <a:pt x="112" y="74"/>
                  </a:moveTo>
                  <a:lnTo>
                    <a:pt x="112" y="74"/>
                  </a:lnTo>
                  <a:cubicBezTo>
                    <a:pt x="111" y="74"/>
                    <a:pt x="111" y="74"/>
                    <a:pt x="111" y="74"/>
                  </a:cubicBezTo>
                  <a:cubicBezTo>
                    <a:pt x="110" y="74"/>
                    <a:pt x="110" y="74"/>
                    <a:pt x="109" y="74"/>
                  </a:cubicBezTo>
                  <a:lnTo>
                    <a:pt x="109" y="74"/>
                  </a:lnTo>
                  <a:cubicBezTo>
                    <a:pt x="90" y="67"/>
                    <a:pt x="72" y="59"/>
                    <a:pt x="54" y="48"/>
                  </a:cubicBezTo>
                  <a:cubicBezTo>
                    <a:pt x="36" y="38"/>
                    <a:pt x="18" y="25"/>
                    <a:pt x="2" y="12"/>
                  </a:cubicBezTo>
                  <a:lnTo>
                    <a:pt x="2" y="12"/>
                  </a:lnTo>
                  <a:cubicBezTo>
                    <a:pt x="2" y="11"/>
                    <a:pt x="1" y="11"/>
                    <a:pt x="1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0" y="4"/>
                    <a:pt x="1" y="3"/>
                  </a:cubicBez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cubicBezTo>
                    <a:pt x="4" y="1"/>
                    <a:pt x="4" y="0"/>
                    <a:pt x="6" y="0"/>
                  </a:cubicBezTo>
                  <a:cubicBezTo>
                    <a:pt x="7" y="0"/>
                    <a:pt x="9" y="1"/>
                    <a:pt x="10" y="1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1" y="2"/>
                  </a:lnTo>
                  <a:cubicBezTo>
                    <a:pt x="27" y="15"/>
                    <a:pt x="43" y="27"/>
                    <a:pt x="61" y="37"/>
                  </a:cubicBezTo>
                  <a:cubicBezTo>
                    <a:pt x="78" y="47"/>
                    <a:pt x="96" y="55"/>
                    <a:pt x="114" y="62"/>
                  </a:cubicBezTo>
                  <a:lnTo>
                    <a:pt x="114" y="62"/>
                  </a:lnTo>
                  <a:cubicBezTo>
                    <a:pt x="114" y="62"/>
                    <a:pt x="114" y="63"/>
                    <a:pt x="115" y="63"/>
                  </a:cubicBezTo>
                  <a:cubicBezTo>
                    <a:pt x="116" y="64"/>
                    <a:pt x="116" y="64"/>
                    <a:pt x="117" y="65"/>
                  </a:cubicBezTo>
                  <a:cubicBezTo>
                    <a:pt x="118" y="66"/>
                    <a:pt x="118" y="67"/>
                    <a:pt x="118" y="68"/>
                  </a:cubicBezTo>
                  <a:cubicBezTo>
                    <a:pt x="118" y="69"/>
                    <a:pt x="118" y="71"/>
                    <a:pt x="117" y="72"/>
                  </a:cubicBezTo>
                  <a:cubicBezTo>
                    <a:pt x="116" y="73"/>
                    <a:pt x="116" y="73"/>
                    <a:pt x="115" y="74"/>
                  </a:cubicBezTo>
                  <a:cubicBezTo>
                    <a:pt x="114" y="75"/>
                    <a:pt x="113" y="75"/>
                    <a:pt x="112" y="75"/>
                  </a:cubicBezTo>
                  <a:lnTo>
                    <a:pt x="112" y="74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5156889" y="2495775"/>
              <a:ext cx="38015" cy="104467"/>
            </a:xfrm>
            <a:custGeom>
              <a:avLst/>
              <a:gdLst/>
              <a:ahLst/>
              <a:cxnLst/>
              <a:rect l="l" t="t" r="r" b="b"/>
              <a:pathLst>
                <a:path w="37" h="99" extrusionOk="0">
                  <a:moveTo>
                    <a:pt x="7" y="98"/>
                  </a:moveTo>
                  <a:lnTo>
                    <a:pt x="7" y="98"/>
                  </a:lnTo>
                  <a:cubicBezTo>
                    <a:pt x="6" y="98"/>
                    <a:pt x="6" y="98"/>
                    <a:pt x="6" y="98"/>
                  </a:cubicBezTo>
                  <a:cubicBezTo>
                    <a:pt x="5" y="98"/>
                    <a:pt x="4" y="98"/>
                    <a:pt x="4" y="97"/>
                  </a:cubicBezTo>
                  <a:lnTo>
                    <a:pt x="4" y="97"/>
                  </a:lnTo>
                  <a:lnTo>
                    <a:pt x="3" y="97"/>
                  </a:lnTo>
                  <a:cubicBezTo>
                    <a:pt x="2" y="96"/>
                    <a:pt x="2" y="96"/>
                    <a:pt x="1" y="95"/>
                  </a:cubicBezTo>
                  <a:cubicBezTo>
                    <a:pt x="0" y="94"/>
                    <a:pt x="0" y="93"/>
                    <a:pt x="0" y="91"/>
                  </a:cubicBezTo>
                  <a:cubicBezTo>
                    <a:pt x="0" y="90"/>
                    <a:pt x="0" y="89"/>
                    <a:pt x="1" y="88"/>
                  </a:cubicBezTo>
                  <a:cubicBezTo>
                    <a:pt x="7" y="75"/>
                    <a:pt x="18" y="24"/>
                    <a:pt x="22" y="5"/>
                  </a:cubicBezTo>
                  <a:lnTo>
                    <a:pt x="22" y="5"/>
                  </a:lnTo>
                  <a:cubicBezTo>
                    <a:pt x="22" y="4"/>
                    <a:pt x="23" y="4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7" y="1"/>
                    <a:pt x="28" y="0"/>
                    <a:pt x="29" y="0"/>
                  </a:cubicBezTo>
                  <a:cubicBezTo>
                    <a:pt x="30" y="0"/>
                    <a:pt x="31" y="1"/>
                    <a:pt x="32" y="1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6" y="4"/>
                    <a:pt x="35" y="5"/>
                    <a:pt x="35" y="6"/>
                  </a:cubicBezTo>
                  <a:cubicBezTo>
                    <a:pt x="35" y="7"/>
                    <a:pt x="35" y="7"/>
                    <a:pt x="35" y="8"/>
                  </a:cubicBezTo>
                  <a:cubicBezTo>
                    <a:pt x="35" y="10"/>
                    <a:pt x="21" y="77"/>
                    <a:pt x="12" y="94"/>
                  </a:cubicBezTo>
                  <a:lnTo>
                    <a:pt x="12" y="94"/>
                  </a:lnTo>
                  <a:lnTo>
                    <a:pt x="12" y="95"/>
                  </a:lnTo>
                  <a:cubicBezTo>
                    <a:pt x="12" y="96"/>
                    <a:pt x="11" y="97"/>
                    <a:pt x="10" y="97"/>
                  </a:cubicBezTo>
                  <a:cubicBezTo>
                    <a:pt x="9" y="98"/>
                    <a:pt x="8" y="98"/>
                    <a:pt x="7" y="9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397118" y="1313404"/>
              <a:ext cx="228089" cy="318146"/>
            </a:xfrm>
            <a:custGeom>
              <a:avLst/>
              <a:gdLst/>
              <a:ahLst/>
              <a:cxnLst/>
              <a:rect l="l" t="t" r="r" b="b"/>
              <a:pathLst>
                <a:path w="212" h="296" extrusionOk="0">
                  <a:moveTo>
                    <a:pt x="1" y="90"/>
                  </a:moveTo>
                  <a:cubicBezTo>
                    <a:pt x="1" y="90"/>
                    <a:pt x="0" y="206"/>
                    <a:pt x="15" y="228"/>
                  </a:cubicBezTo>
                  <a:cubicBezTo>
                    <a:pt x="29" y="250"/>
                    <a:pt x="66" y="218"/>
                    <a:pt x="66" y="218"/>
                  </a:cubicBezTo>
                  <a:lnTo>
                    <a:pt x="75" y="159"/>
                  </a:lnTo>
                  <a:lnTo>
                    <a:pt x="75" y="159"/>
                  </a:lnTo>
                  <a:cubicBezTo>
                    <a:pt x="85" y="170"/>
                    <a:pt x="93" y="182"/>
                    <a:pt x="101" y="195"/>
                  </a:cubicBezTo>
                  <a:cubicBezTo>
                    <a:pt x="114" y="218"/>
                    <a:pt x="123" y="243"/>
                    <a:pt x="128" y="269"/>
                  </a:cubicBezTo>
                  <a:cubicBezTo>
                    <a:pt x="132" y="295"/>
                    <a:pt x="199" y="257"/>
                    <a:pt x="205" y="222"/>
                  </a:cubicBezTo>
                  <a:cubicBezTo>
                    <a:pt x="211" y="189"/>
                    <a:pt x="193" y="100"/>
                    <a:pt x="118" y="49"/>
                  </a:cubicBezTo>
                  <a:cubicBezTo>
                    <a:pt x="113" y="45"/>
                    <a:pt x="101" y="54"/>
                    <a:pt x="95" y="50"/>
                  </a:cubicBezTo>
                  <a:cubicBezTo>
                    <a:pt x="8" y="0"/>
                    <a:pt x="1" y="90"/>
                    <a:pt x="1" y="9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5608314" y="1090224"/>
              <a:ext cx="959870" cy="356134"/>
            </a:xfrm>
            <a:custGeom>
              <a:avLst/>
              <a:gdLst/>
              <a:ahLst/>
              <a:cxnLst/>
              <a:rect l="l" t="t" r="r" b="b"/>
              <a:pathLst>
                <a:path w="891" h="332" extrusionOk="0">
                  <a:moveTo>
                    <a:pt x="172" y="248"/>
                  </a:moveTo>
                  <a:cubicBezTo>
                    <a:pt x="99" y="275"/>
                    <a:pt x="78" y="291"/>
                    <a:pt x="0" y="331"/>
                  </a:cubicBezTo>
                  <a:lnTo>
                    <a:pt x="19" y="300"/>
                  </a:lnTo>
                  <a:cubicBezTo>
                    <a:pt x="19" y="300"/>
                    <a:pt x="60" y="244"/>
                    <a:pt x="221" y="159"/>
                  </a:cubicBezTo>
                  <a:lnTo>
                    <a:pt x="221" y="159"/>
                  </a:lnTo>
                  <a:cubicBezTo>
                    <a:pt x="221" y="159"/>
                    <a:pt x="363" y="76"/>
                    <a:pt x="399" y="64"/>
                  </a:cubicBezTo>
                  <a:cubicBezTo>
                    <a:pt x="435" y="53"/>
                    <a:pt x="389" y="85"/>
                    <a:pt x="389" y="85"/>
                  </a:cubicBezTo>
                  <a:cubicBezTo>
                    <a:pt x="389" y="85"/>
                    <a:pt x="540" y="0"/>
                    <a:pt x="550" y="47"/>
                  </a:cubicBezTo>
                  <a:lnTo>
                    <a:pt x="550" y="47"/>
                  </a:lnTo>
                  <a:cubicBezTo>
                    <a:pt x="738" y="30"/>
                    <a:pt x="820" y="140"/>
                    <a:pt x="841" y="174"/>
                  </a:cubicBezTo>
                  <a:lnTo>
                    <a:pt x="847" y="177"/>
                  </a:lnTo>
                  <a:cubicBezTo>
                    <a:pt x="847" y="177"/>
                    <a:pt x="890" y="255"/>
                    <a:pt x="856" y="282"/>
                  </a:cubicBezTo>
                  <a:cubicBezTo>
                    <a:pt x="821" y="309"/>
                    <a:pt x="731" y="308"/>
                    <a:pt x="731" y="308"/>
                  </a:cubicBezTo>
                  <a:lnTo>
                    <a:pt x="660" y="242"/>
                  </a:lnTo>
                  <a:cubicBezTo>
                    <a:pt x="660" y="242"/>
                    <a:pt x="592" y="174"/>
                    <a:pt x="460" y="177"/>
                  </a:cubicBezTo>
                  <a:lnTo>
                    <a:pt x="460" y="177"/>
                  </a:lnTo>
                  <a:cubicBezTo>
                    <a:pt x="362" y="190"/>
                    <a:pt x="265" y="214"/>
                    <a:pt x="172" y="2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544423" y="1436865"/>
              <a:ext cx="71276" cy="151951"/>
            </a:xfrm>
            <a:custGeom>
              <a:avLst/>
              <a:gdLst/>
              <a:ahLst/>
              <a:cxnLst/>
              <a:rect l="l" t="t" r="r" b="b"/>
              <a:pathLst>
                <a:path w="65" h="141" extrusionOk="0">
                  <a:moveTo>
                    <a:pt x="51" y="140"/>
                  </a:moveTo>
                  <a:lnTo>
                    <a:pt x="50" y="140"/>
                  </a:lnTo>
                  <a:lnTo>
                    <a:pt x="50" y="140"/>
                  </a:lnTo>
                  <a:cubicBezTo>
                    <a:pt x="49" y="140"/>
                    <a:pt x="49" y="140"/>
                    <a:pt x="48" y="139"/>
                  </a:cubicBezTo>
                  <a:cubicBezTo>
                    <a:pt x="47" y="139"/>
                    <a:pt x="45" y="138"/>
                    <a:pt x="45" y="137"/>
                  </a:cubicBezTo>
                  <a:cubicBezTo>
                    <a:pt x="44" y="136"/>
                    <a:pt x="44" y="135"/>
                    <a:pt x="44" y="134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50" y="72"/>
                    <a:pt x="1" y="11"/>
                    <a:pt x="1" y="10"/>
                  </a:cubicBezTo>
                  <a:lnTo>
                    <a:pt x="1" y="10"/>
                  </a:lnTo>
                  <a:lnTo>
                    <a:pt x="1" y="9"/>
                  </a:lnTo>
                  <a:cubicBezTo>
                    <a:pt x="0" y="8"/>
                    <a:pt x="0" y="7"/>
                    <a:pt x="0" y="6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3"/>
                    <a:pt x="1" y="2"/>
                    <a:pt x="2" y="1"/>
                  </a:cubicBezTo>
                  <a:lnTo>
                    <a:pt x="2" y="1"/>
                  </a:lnTo>
                  <a:lnTo>
                    <a:pt x="3" y="1"/>
                  </a:ln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10" y="1"/>
                  </a:cubicBezTo>
                  <a:cubicBezTo>
                    <a:pt x="10" y="1"/>
                    <a:pt x="11" y="1"/>
                    <a:pt x="11" y="2"/>
                  </a:cubicBezTo>
                  <a:cubicBezTo>
                    <a:pt x="13" y="5"/>
                    <a:pt x="64" y="68"/>
                    <a:pt x="57" y="135"/>
                  </a:cubicBezTo>
                  <a:lnTo>
                    <a:pt x="57" y="135"/>
                  </a:lnTo>
                  <a:lnTo>
                    <a:pt x="57" y="137"/>
                  </a:lnTo>
                  <a:cubicBezTo>
                    <a:pt x="56" y="139"/>
                    <a:pt x="55" y="139"/>
                    <a:pt x="54" y="139"/>
                  </a:cubicBezTo>
                  <a:cubicBezTo>
                    <a:pt x="53" y="140"/>
                    <a:pt x="52" y="140"/>
                    <a:pt x="51" y="14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511161" y="1470103"/>
              <a:ext cx="66526" cy="137704"/>
            </a:xfrm>
            <a:custGeom>
              <a:avLst/>
              <a:gdLst/>
              <a:ahLst/>
              <a:cxnLst/>
              <a:rect l="l" t="t" r="r" b="b"/>
              <a:pathLst>
                <a:path w="60" h="126" extrusionOk="0">
                  <a:moveTo>
                    <a:pt x="52" y="125"/>
                  </a:moveTo>
                  <a:lnTo>
                    <a:pt x="52" y="125"/>
                  </a:lnTo>
                  <a:cubicBezTo>
                    <a:pt x="51" y="125"/>
                    <a:pt x="50" y="125"/>
                    <a:pt x="49" y="124"/>
                  </a:cubicBezTo>
                  <a:cubicBezTo>
                    <a:pt x="48" y="124"/>
                    <a:pt x="47" y="124"/>
                    <a:pt x="46" y="122"/>
                  </a:cubicBezTo>
                  <a:cubicBezTo>
                    <a:pt x="45" y="122"/>
                    <a:pt x="46" y="121"/>
                    <a:pt x="46" y="120"/>
                  </a:cubicBezTo>
                  <a:lnTo>
                    <a:pt x="46" y="120"/>
                  </a:lnTo>
                  <a:cubicBezTo>
                    <a:pt x="38" y="85"/>
                    <a:pt x="25" y="51"/>
                    <a:pt x="7" y="20"/>
                  </a:cubicBezTo>
                  <a:cubicBezTo>
                    <a:pt x="5" y="17"/>
                    <a:pt x="3" y="13"/>
                    <a:pt x="1" y="10"/>
                  </a:cubicBezTo>
                  <a:lnTo>
                    <a:pt x="1" y="10"/>
                  </a:lnTo>
                  <a:lnTo>
                    <a:pt x="1" y="10"/>
                  </a:lnTo>
                  <a:cubicBezTo>
                    <a:pt x="0" y="9"/>
                    <a:pt x="0" y="7"/>
                    <a:pt x="0" y="6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1" y="2"/>
                    <a:pt x="11" y="2"/>
                    <a:pt x="12" y="2"/>
                  </a:cubicBezTo>
                  <a:lnTo>
                    <a:pt x="12" y="2"/>
                  </a:lnTo>
                  <a:cubicBezTo>
                    <a:pt x="14" y="6"/>
                    <a:pt x="17" y="10"/>
                    <a:pt x="19" y="14"/>
                  </a:cubicBezTo>
                  <a:cubicBezTo>
                    <a:pt x="38" y="46"/>
                    <a:pt x="51" y="81"/>
                    <a:pt x="59" y="117"/>
                  </a:cubicBezTo>
                  <a:lnTo>
                    <a:pt x="59" y="117"/>
                  </a:lnTo>
                  <a:cubicBezTo>
                    <a:pt x="59" y="118"/>
                    <a:pt x="59" y="118"/>
                    <a:pt x="59" y="118"/>
                  </a:cubicBezTo>
                  <a:cubicBezTo>
                    <a:pt x="59" y="120"/>
                    <a:pt x="58" y="121"/>
                    <a:pt x="58" y="122"/>
                  </a:cubicBezTo>
                  <a:cubicBezTo>
                    <a:pt x="57" y="123"/>
                    <a:pt x="56" y="124"/>
                    <a:pt x="55" y="124"/>
                  </a:cubicBezTo>
                  <a:cubicBezTo>
                    <a:pt x="54" y="125"/>
                    <a:pt x="54" y="125"/>
                    <a:pt x="53" y="125"/>
                  </a:cubicBezTo>
                  <a:lnTo>
                    <a:pt x="52" y="1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392364" y="1403624"/>
              <a:ext cx="109290" cy="23741"/>
            </a:xfrm>
            <a:custGeom>
              <a:avLst/>
              <a:gdLst/>
              <a:ahLst/>
              <a:cxnLst/>
              <a:rect l="l" t="t" r="r" b="b"/>
              <a:pathLst>
                <a:path w="102" h="24" extrusionOk="0">
                  <a:moveTo>
                    <a:pt x="7" y="23"/>
                  </a:moveTo>
                  <a:lnTo>
                    <a:pt x="7" y="23"/>
                  </a:lnTo>
                  <a:cubicBezTo>
                    <a:pt x="6" y="23"/>
                    <a:pt x="5" y="23"/>
                    <a:pt x="4" y="22"/>
                  </a:cubicBezTo>
                  <a:cubicBezTo>
                    <a:pt x="3" y="22"/>
                    <a:pt x="1" y="22"/>
                    <a:pt x="1" y="20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0" y="16"/>
                    <a:pt x="0" y="15"/>
                    <a:pt x="1" y="13"/>
                  </a:cubicBezTo>
                  <a:cubicBezTo>
                    <a:pt x="1" y="12"/>
                    <a:pt x="3" y="12"/>
                    <a:pt x="4" y="11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26" y="9"/>
                    <a:pt x="79" y="5"/>
                    <a:pt x="93" y="0"/>
                  </a:cubicBezTo>
                  <a:lnTo>
                    <a:pt x="93" y="0"/>
                  </a:lnTo>
                  <a:lnTo>
                    <a:pt x="94" y="0"/>
                  </a:lnTo>
                  <a:cubicBezTo>
                    <a:pt x="95" y="0"/>
                    <a:pt x="97" y="0"/>
                    <a:pt x="98" y="1"/>
                  </a:cubicBezTo>
                  <a:cubicBezTo>
                    <a:pt x="99" y="2"/>
                    <a:pt x="99" y="2"/>
                    <a:pt x="100" y="3"/>
                  </a:cubicBezTo>
                  <a:cubicBezTo>
                    <a:pt x="101" y="4"/>
                    <a:pt x="101" y="6"/>
                    <a:pt x="101" y="7"/>
                  </a:cubicBezTo>
                  <a:cubicBezTo>
                    <a:pt x="101" y="8"/>
                    <a:pt x="101" y="9"/>
                    <a:pt x="100" y="10"/>
                  </a:cubicBezTo>
                  <a:cubicBezTo>
                    <a:pt x="99" y="11"/>
                    <a:pt x="99" y="12"/>
                    <a:pt x="98" y="12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78" y="19"/>
                    <a:pt x="11" y="23"/>
                    <a:pt x="8" y="23"/>
                  </a:cubicBezTo>
                  <a:lnTo>
                    <a:pt x="7" y="23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164276" y="1170950"/>
              <a:ext cx="47518" cy="1899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7" y="18"/>
                  </a:moveTo>
                  <a:lnTo>
                    <a:pt x="7" y="18"/>
                  </a:lnTo>
                  <a:lnTo>
                    <a:pt x="7" y="18"/>
                  </a:lnTo>
                  <a:cubicBezTo>
                    <a:pt x="5" y="18"/>
                    <a:pt x="4" y="18"/>
                    <a:pt x="3" y="17"/>
                  </a:cubicBezTo>
                  <a:cubicBezTo>
                    <a:pt x="2" y="16"/>
                    <a:pt x="1" y="17"/>
                    <a:pt x="1" y="15"/>
                  </a:cubicBezTo>
                  <a:cubicBezTo>
                    <a:pt x="0" y="14"/>
                    <a:pt x="0" y="12"/>
                    <a:pt x="0" y="11"/>
                  </a:cubicBezTo>
                  <a:cubicBezTo>
                    <a:pt x="0" y="10"/>
                    <a:pt x="0" y="10"/>
                    <a:pt x="1" y="8"/>
                  </a:cubicBezTo>
                  <a:cubicBezTo>
                    <a:pt x="1" y="7"/>
                    <a:pt x="2" y="6"/>
                    <a:pt x="3" y="6"/>
                  </a:cubicBez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cubicBezTo>
                    <a:pt x="9" y="2"/>
                    <a:pt x="16" y="0"/>
                    <a:pt x="23" y="0"/>
                  </a:cubicBezTo>
                  <a:cubicBezTo>
                    <a:pt x="29" y="0"/>
                    <a:pt x="35" y="1"/>
                    <a:pt x="40" y="4"/>
                  </a:cubicBezTo>
                  <a:lnTo>
                    <a:pt x="40" y="4"/>
                  </a:lnTo>
                  <a:lnTo>
                    <a:pt x="40" y="4"/>
                  </a:lnTo>
                  <a:cubicBezTo>
                    <a:pt x="41" y="5"/>
                    <a:pt x="42" y="5"/>
                    <a:pt x="43" y="6"/>
                  </a:cubicBezTo>
                  <a:cubicBezTo>
                    <a:pt x="43" y="8"/>
                    <a:pt x="44" y="9"/>
                    <a:pt x="44" y="10"/>
                  </a:cubicBezTo>
                  <a:cubicBezTo>
                    <a:pt x="44" y="11"/>
                    <a:pt x="44" y="12"/>
                    <a:pt x="43" y="13"/>
                  </a:cubicBezTo>
                  <a:lnTo>
                    <a:pt x="43" y="13"/>
                  </a:lnTo>
                  <a:lnTo>
                    <a:pt x="43" y="13"/>
                  </a:lnTo>
                  <a:cubicBezTo>
                    <a:pt x="42" y="14"/>
                    <a:pt x="42" y="15"/>
                    <a:pt x="41" y="15"/>
                  </a:cubicBezTo>
                  <a:cubicBezTo>
                    <a:pt x="40" y="16"/>
                    <a:pt x="38" y="16"/>
                    <a:pt x="37" y="16"/>
                  </a:cubicBezTo>
                  <a:cubicBezTo>
                    <a:pt x="36" y="16"/>
                    <a:pt x="35" y="16"/>
                    <a:pt x="34" y="15"/>
                  </a:cubicBezTo>
                  <a:lnTo>
                    <a:pt x="34" y="15"/>
                  </a:lnTo>
                  <a:cubicBezTo>
                    <a:pt x="31" y="14"/>
                    <a:pt x="27" y="13"/>
                    <a:pt x="24" y="13"/>
                  </a:cubicBezTo>
                  <a:cubicBezTo>
                    <a:pt x="19" y="13"/>
                    <a:pt x="14" y="14"/>
                    <a:pt x="10" y="17"/>
                  </a:cubicBezTo>
                  <a:lnTo>
                    <a:pt x="10" y="17"/>
                  </a:lnTo>
                  <a:lnTo>
                    <a:pt x="10" y="17"/>
                  </a:lnTo>
                  <a:cubicBezTo>
                    <a:pt x="9" y="18"/>
                    <a:pt x="8" y="18"/>
                    <a:pt x="7" y="1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5746115" y="3008611"/>
              <a:ext cx="194823" cy="147201"/>
            </a:xfrm>
            <a:custGeom>
              <a:avLst/>
              <a:gdLst/>
              <a:ahLst/>
              <a:cxnLst/>
              <a:rect l="l" t="t" r="r" b="b"/>
              <a:pathLst>
                <a:path w="182" h="138" extrusionOk="0">
                  <a:moveTo>
                    <a:pt x="0" y="110"/>
                  </a:moveTo>
                  <a:cubicBezTo>
                    <a:pt x="0" y="110"/>
                    <a:pt x="20" y="0"/>
                    <a:pt x="101" y="6"/>
                  </a:cubicBezTo>
                  <a:cubicBezTo>
                    <a:pt x="181" y="12"/>
                    <a:pt x="170" y="109"/>
                    <a:pt x="157" y="137"/>
                  </a:cubicBezTo>
                  <a:lnTo>
                    <a:pt x="0" y="11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268817" y="3858590"/>
              <a:ext cx="427665" cy="660037"/>
            </a:xfrm>
            <a:custGeom>
              <a:avLst/>
              <a:gdLst/>
              <a:ahLst/>
              <a:cxnLst/>
              <a:rect l="l" t="t" r="r" b="b"/>
              <a:pathLst>
                <a:path w="397" h="613" extrusionOk="0">
                  <a:moveTo>
                    <a:pt x="26" y="199"/>
                  </a:moveTo>
                  <a:cubicBezTo>
                    <a:pt x="26" y="199"/>
                    <a:pt x="73" y="464"/>
                    <a:pt x="77" y="493"/>
                  </a:cubicBezTo>
                  <a:cubicBezTo>
                    <a:pt x="81" y="522"/>
                    <a:pt x="0" y="566"/>
                    <a:pt x="26" y="580"/>
                  </a:cubicBezTo>
                  <a:cubicBezTo>
                    <a:pt x="51" y="595"/>
                    <a:pt x="211" y="612"/>
                    <a:pt x="244" y="551"/>
                  </a:cubicBezTo>
                  <a:lnTo>
                    <a:pt x="244" y="551"/>
                  </a:lnTo>
                  <a:cubicBezTo>
                    <a:pt x="265" y="509"/>
                    <a:pt x="281" y="465"/>
                    <a:pt x="293" y="420"/>
                  </a:cubicBezTo>
                  <a:cubicBezTo>
                    <a:pt x="304" y="375"/>
                    <a:pt x="303" y="467"/>
                    <a:pt x="326" y="460"/>
                  </a:cubicBezTo>
                  <a:cubicBezTo>
                    <a:pt x="349" y="453"/>
                    <a:pt x="326" y="355"/>
                    <a:pt x="326" y="355"/>
                  </a:cubicBezTo>
                  <a:cubicBezTo>
                    <a:pt x="326" y="355"/>
                    <a:pt x="317" y="381"/>
                    <a:pt x="357" y="366"/>
                  </a:cubicBezTo>
                  <a:cubicBezTo>
                    <a:pt x="396" y="352"/>
                    <a:pt x="365" y="142"/>
                    <a:pt x="357" y="71"/>
                  </a:cubicBezTo>
                  <a:cubicBezTo>
                    <a:pt x="349" y="0"/>
                    <a:pt x="45" y="0"/>
                    <a:pt x="45" y="0"/>
                  </a:cubicBezTo>
                  <a:lnTo>
                    <a:pt x="26" y="199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953080" y="3910822"/>
              <a:ext cx="584474" cy="593560"/>
            </a:xfrm>
            <a:custGeom>
              <a:avLst/>
              <a:gdLst/>
              <a:ahLst/>
              <a:cxnLst/>
              <a:rect l="l" t="t" r="r" b="b"/>
              <a:pathLst>
                <a:path w="544" h="553" extrusionOk="0">
                  <a:moveTo>
                    <a:pt x="166" y="133"/>
                  </a:moveTo>
                  <a:cubicBezTo>
                    <a:pt x="166" y="133"/>
                    <a:pt x="103" y="402"/>
                    <a:pt x="76" y="443"/>
                  </a:cubicBezTo>
                  <a:cubicBezTo>
                    <a:pt x="48" y="484"/>
                    <a:pt x="0" y="538"/>
                    <a:pt x="25" y="545"/>
                  </a:cubicBezTo>
                  <a:cubicBezTo>
                    <a:pt x="49" y="552"/>
                    <a:pt x="233" y="551"/>
                    <a:pt x="258" y="531"/>
                  </a:cubicBezTo>
                  <a:cubicBezTo>
                    <a:pt x="282" y="512"/>
                    <a:pt x="326" y="446"/>
                    <a:pt x="326" y="446"/>
                  </a:cubicBezTo>
                  <a:cubicBezTo>
                    <a:pt x="326" y="446"/>
                    <a:pt x="317" y="490"/>
                    <a:pt x="345" y="484"/>
                  </a:cubicBezTo>
                  <a:cubicBezTo>
                    <a:pt x="372" y="478"/>
                    <a:pt x="410" y="381"/>
                    <a:pt x="410" y="381"/>
                  </a:cubicBezTo>
                  <a:cubicBezTo>
                    <a:pt x="410" y="381"/>
                    <a:pt x="405" y="433"/>
                    <a:pt x="446" y="416"/>
                  </a:cubicBezTo>
                  <a:cubicBezTo>
                    <a:pt x="486" y="400"/>
                    <a:pt x="543" y="177"/>
                    <a:pt x="543" y="177"/>
                  </a:cubicBezTo>
                  <a:lnTo>
                    <a:pt x="505" y="0"/>
                  </a:lnTo>
                  <a:lnTo>
                    <a:pt x="166" y="133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270019" y="3858590"/>
              <a:ext cx="427665" cy="660037"/>
            </a:xfrm>
            <a:custGeom>
              <a:avLst/>
              <a:gdLst/>
              <a:ahLst/>
              <a:cxnLst/>
              <a:rect l="l" t="t" r="r" b="b"/>
              <a:pathLst>
                <a:path w="397" h="613" extrusionOk="0">
                  <a:moveTo>
                    <a:pt x="26" y="199"/>
                  </a:moveTo>
                  <a:cubicBezTo>
                    <a:pt x="26" y="199"/>
                    <a:pt x="73" y="464"/>
                    <a:pt x="77" y="493"/>
                  </a:cubicBezTo>
                  <a:cubicBezTo>
                    <a:pt x="81" y="522"/>
                    <a:pt x="0" y="566"/>
                    <a:pt x="26" y="580"/>
                  </a:cubicBezTo>
                  <a:cubicBezTo>
                    <a:pt x="51" y="595"/>
                    <a:pt x="211" y="612"/>
                    <a:pt x="244" y="551"/>
                  </a:cubicBezTo>
                  <a:lnTo>
                    <a:pt x="244" y="551"/>
                  </a:lnTo>
                  <a:cubicBezTo>
                    <a:pt x="265" y="509"/>
                    <a:pt x="281" y="465"/>
                    <a:pt x="293" y="420"/>
                  </a:cubicBezTo>
                  <a:cubicBezTo>
                    <a:pt x="304" y="375"/>
                    <a:pt x="303" y="467"/>
                    <a:pt x="326" y="460"/>
                  </a:cubicBezTo>
                  <a:cubicBezTo>
                    <a:pt x="349" y="453"/>
                    <a:pt x="326" y="355"/>
                    <a:pt x="326" y="355"/>
                  </a:cubicBezTo>
                  <a:cubicBezTo>
                    <a:pt x="326" y="355"/>
                    <a:pt x="317" y="381"/>
                    <a:pt x="357" y="366"/>
                  </a:cubicBezTo>
                  <a:cubicBezTo>
                    <a:pt x="396" y="352"/>
                    <a:pt x="365" y="142"/>
                    <a:pt x="357" y="71"/>
                  </a:cubicBezTo>
                  <a:cubicBezTo>
                    <a:pt x="349" y="0"/>
                    <a:pt x="45" y="0"/>
                    <a:pt x="45" y="0"/>
                  </a:cubicBezTo>
                  <a:lnTo>
                    <a:pt x="26" y="199"/>
                  </a:ln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954282" y="3910822"/>
              <a:ext cx="584474" cy="593560"/>
            </a:xfrm>
            <a:custGeom>
              <a:avLst/>
              <a:gdLst/>
              <a:ahLst/>
              <a:cxnLst/>
              <a:rect l="l" t="t" r="r" b="b"/>
              <a:pathLst>
                <a:path w="544" h="553" extrusionOk="0">
                  <a:moveTo>
                    <a:pt x="166" y="133"/>
                  </a:moveTo>
                  <a:cubicBezTo>
                    <a:pt x="166" y="133"/>
                    <a:pt x="103" y="402"/>
                    <a:pt x="76" y="443"/>
                  </a:cubicBezTo>
                  <a:cubicBezTo>
                    <a:pt x="48" y="484"/>
                    <a:pt x="0" y="538"/>
                    <a:pt x="25" y="545"/>
                  </a:cubicBezTo>
                  <a:cubicBezTo>
                    <a:pt x="49" y="552"/>
                    <a:pt x="233" y="551"/>
                    <a:pt x="258" y="531"/>
                  </a:cubicBezTo>
                  <a:cubicBezTo>
                    <a:pt x="282" y="512"/>
                    <a:pt x="326" y="446"/>
                    <a:pt x="326" y="446"/>
                  </a:cubicBezTo>
                  <a:cubicBezTo>
                    <a:pt x="326" y="446"/>
                    <a:pt x="317" y="490"/>
                    <a:pt x="345" y="484"/>
                  </a:cubicBezTo>
                  <a:cubicBezTo>
                    <a:pt x="372" y="478"/>
                    <a:pt x="410" y="381"/>
                    <a:pt x="410" y="381"/>
                  </a:cubicBezTo>
                  <a:cubicBezTo>
                    <a:pt x="410" y="381"/>
                    <a:pt x="405" y="433"/>
                    <a:pt x="446" y="416"/>
                  </a:cubicBezTo>
                  <a:cubicBezTo>
                    <a:pt x="486" y="400"/>
                    <a:pt x="543" y="177"/>
                    <a:pt x="543" y="177"/>
                  </a:cubicBezTo>
                  <a:lnTo>
                    <a:pt x="505" y="0"/>
                  </a:lnTo>
                  <a:lnTo>
                    <a:pt x="166" y="133"/>
                  </a:lnTo>
                </a:path>
              </a:pathLst>
            </a:custGeom>
            <a:solidFill>
              <a:srgbClr val="38202E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5361219" y="3003864"/>
              <a:ext cx="2518473" cy="1519518"/>
            </a:xfrm>
            <a:custGeom>
              <a:avLst/>
              <a:gdLst/>
              <a:ahLst/>
              <a:cxnLst/>
              <a:rect l="l" t="t" r="r" b="b"/>
              <a:pathLst>
                <a:path w="2335" h="1409" extrusionOk="0">
                  <a:moveTo>
                    <a:pt x="2334" y="1387"/>
                  </a:moveTo>
                  <a:cubicBezTo>
                    <a:pt x="2334" y="1387"/>
                    <a:pt x="2084" y="1405"/>
                    <a:pt x="2081" y="1387"/>
                  </a:cubicBezTo>
                  <a:cubicBezTo>
                    <a:pt x="2077" y="1369"/>
                    <a:pt x="2126" y="1322"/>
                    <a:pt x="2126" y="1322"/>
                  </a:cubicBezTo>
                  <a:lnTo>
                    <a:pt x="2126" y="1322"/>
                  </a:lnTo>
                  <a:cubicBezTo>
                    <a:pt x="2103" y="1305"/>
                    <a:pt x="2084" y="1284"/>
                    <a:pt x="2070" y="1259"/>
                  </a:cubicBezTo>
                  <a:cubicBezTo>
                    <a:pt x="2062" y="1246"/>
                    <a:pt x="2056" y="1231"/>
                    <a:pt x="2052" y="1217"/>
                  </a:cubicBezTo>
                  <a:cubicBezTo>
                    <a:pt x="2047" y="1202"/>
                    <a:pt x="2059" y="1271"/>
                    <a:pt x="2012" y="1249"/>
                  </a:cubicBezTo>
                  <a:cubicBezTo>
                    <a:pt x="1965" y="1228"/>
                    <a:pt x="1925" y="1118"/>
                    <a:pt x="1925" y="1118"/>
                  </a:cubicBezTo>
                  <a:cubicBezTo>
                    <a:pt x="1925" y="1118"/>
                    <a:pt x="1921" y="1170"/>
                    <a:pt x="1892" y="1147"/>
                  </a:cubicBezTo>
                  <a:cubicBezTo>
                    <a:pt x="1863" y="1124"/>
                    <a:pt x="1838" y="996"/>
                    <a:pt x="1838" y="996"/>
                  </a:cubicBezTo>
                  <a:cubicBezTo>
                    <a:pt x="1574" y="1126"/>
                    <a:pt x="1059" y="949"/>
                    <a:pt x="1059" y="949"/>
                  </a:cubicBezTo>
                  <a:cubicBezTo>
                    <a:pt x="998" y="1039"/>
                    <a:pt x="969" y="1005"/>
                    <a:pt x="969" y="1005"/>
                  </a:cubicBezTo>
                  <a:cubicBezTo>
                    <a:pt x="969" y="1005"/>
                    <a:pt x="885" y="1108"/>
                    <a:pt x="842" y="1118"/>
                  </a:cubicBezTo>
                  <a:cubicBezTo>
                    <a:pt x="798" y="1128"/>
                    <a:pt x="773" y="1075"/>
                    <a:pt x="773" y="1075"/>
                  </a:cubicBezTo>
                  <a:cubicBezTo>
                    <a:pt x="773" y="1075"/>
                    <a:pt x="769" y="1142"/>
                    <a:pt x="744" y="1147"/>
                  </a:cubicBezTo>
                  <a:cubicBezTo>
                    <a:pt x="718" y="1153"/>
                    <a:pt x="712" y="1118"/>
                    <a:pt x="712" y="1118"/>
                  </a:cubicBezTo>
                  <a:cubicBezTo>
                    <a:pt x="712" y="1179"/>
                    <a:pt x="701" y="1209"/>
                    <a:pt x="701" y="1209"/>
                  </a:cubicBezTo>
                  <a:cubicBezTo>
                    <a:pt x="663" y="1226"/>
                    <a:pt x="652" y="1147"/>
                    <a:pt x="652" y="1147"/>
                  </a:cubicBezTo>
                  <a:lnTo>
                    <a:pt x="652" y="1147"/>
                  </a:lnTo>
                  <a:cubicBezTo>
                    <a:pt x="652" y="1149"/>
                    <a:pt x="652" y="1151"/>
                    <a:pt x="652" y="1153"/>
                  </a:cubicBezTo>
                  <a:cubicBezTo>
                    <a:pt x="652" y="1208"/>
                    <a:pt x="641" y="1262"/>
                    <a:pt x="619" y="1313"/>
                  </a:cubicBezTo>
                  <a:cubicBezTo>
                    <a:pt x="581" y="1405"/>
                    <a:pt x="467" y="1408"/>
                    <a:pt x="467" y="1408"/>
                  </a:cubicBezTo>
                  <a:cubicBezTo>
                    <a:pt x="467" y="1408"/>
                    <a:pt x="521" y="1101"/>
                    <a:pt x="554" y="1004"/>
                  </a:cubicBezTo>
                  <a:cubicBezTo>
                    <a:pt x="586" y="908"/>
                    <a:pt x="744" y="671"/>
                    <a:pt x="744" y="671"/>
                  </a:cubicBezTo>
                  <a:cubicBezTo>
                    <a:pt x="652" y="639"/>
                    <a:pt x="478" y="552"/>
                    <a:pt x="386" y="492"/>
                  </a:cubicBezTo>
                  <a:cubicBezTo>
                    <a:pt x="331" y="457"/>
                    <a:pt x="242" y="415"/>
                    <a:pt x="170" y="380"/>
                  </a:cubicBezTo>
                  <a:lnTo>
                    <a:pt x="170" y="380"/>
                  </a:lnTo>
                  <a:cubicBezTo>
                    <a:pt x="132" y="363"/>
                    <a:pt x="96" y="345"/>
                    <a:pt x="60" y="324"/>
                  </a:cubicBezTo>
                  <a:lnTo>
                    <a:pt x="60" y="324"/>
                  </a:lnTo>
                  <a:cubicBezTo>
                    <a:pt x="11" y="292"/>
                    <a:pt x="0" y="226"/>
                    <a:pt x="0" y="194"/>
                  </a:cubicBezTo>
                  <a:cubicBezTo>
                    <a:pt x="0" y="175"/>
                    <a:pt x="79" y="170"/>
                    <a:pt x="144" y="170"/>
                  </a:cubicBezTo>
                  <a:cubicBezTo>
                    <a:pt x="190" y="170"/>
                    <a:pt x="229" y="172"/>
                    <a:pt x="229" y="172"/>
                  </a:cubicBezTo>
                  <a:cubicBezTo>
                    <a:pt x="261" y="69"/>
                    <a:pt x="517" y="119"/>
                    <a:pt x="517" y="119"/>
                  </a:cubicBezTo>
                  <a:cubicBezTo>
                    <a:pt x="517" y="119"/>
                    <a:pt x="1646" y="0"/>
                    <a:pt x="1954" y="159"/>
                  </a:cubicBezTo>
                  <a:cubicBezTo>
                    <a:pt x="2261" y="319"/>
                    <a:pt x="2269" y="693"/>
                    <a:pt x="2266" y="866"/>
                  </a:cubicBezTo>
                  <a:cubicBezTo>
                    <a:pt x="2262" y="1040"/>
                    <a:pt x="2334" y="1387"/>
                    <a:pt x="2334" y="138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5670086" y="3473962"/>
              <a:ext cx="384896" cy="242171"/>
            </a:xfrm>
            <a:custGeom>
              <a:avLst/>
              <a:gdLst/>
              <a:ahLst/>
              <a:cxnLst/>
              <a:rect l="l" t="t" r="r" b="b"/>
              <a:pathLst>
                <a:path w="359" h="224" extrusionOk="0">
                  <a:moveTo>
                    <a:pt x="0" y="0"/>
                  </a:moveTo>
                  <a:cubicBezTo>
                    <a:pt x="0" y="0"/>
                    <a:pt x="161" y="126"/>
                    <a:pt x="197" y="139"/>
                  </a:cubicBezTo>
                  <a:cubicBezTo>
                    <a:pt x="232" y="153"/>
                    <a:pt x="180" y="70"/>
                    <a:pt x="180" y="70"/>
                  </a:cubicBezTo>
                  <a:cubicBezTo>
                    <a:pt x="180" y="70"/>
                    <a:pt x="248" y="167"/>
                    <a:pt x="303" y="195"/>
                  </a:cubicBezTo>
                  <a:cubicBezTo>
                    <a:pt x="358" y="223"/>
                    <a:pt x="303" y="128"/>
                    <a:pt x="303" y="128"/>
                  </a:cubicBezTo>
                  <a:lnTo>
                    <a:pt x="0" y="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7504292" y="3217544"/>
              <a:ext cx="342132" cy="636296"/>
            </a:xfrm>
            <a:custGeom>
              <a:avLst/>
              <a:gdLst/>
              <a:ahLst/>
              <a:cxnLst/>
              <a:rect l="l" t="t" r="r" b="b"/>
              <a:pathLst>
                <a:path w="316" h="591" extrusionOk="0">
                  <a:moveTo>
                    <a:pt x="261" y="521"/>
                  </a:moveTo>
                  <a:cubicBezTo>
                    <a:pt x="261" y="521"/>
                    <a:pt x="288" y="590"/>
                    <a:pt x="302" y="546"/>
                  </a:cubicBezTo>
                  <a:cubicBezTo>
                    <a:pt x="315" y="503"/>
                    <a:pt x="244" y="329"/>
                    <a:pt x="244" y="329"/>
                  </a:cubicBezTo>
                  <a:cubicBezTo>
                    <a:pt x="244" y="329"/>
                    <a:pt x="261" y="356"/>
                    <a:pt x="274" y="341"/>
                  </a:cubicBezTo>
                  <a:cubicBezTo>
                    <a:pt x="286" y="326"/>
                    <a:pt x="182" y="106"/>
                    <a:pt x="91" y="53"/>
                  </a:cubicBezTo>
                  <a:cubicBezTo>
                    <a:pt x="0" y="0"/>
                    <a:pt x="261" y="521"/>
                    <a:pt x="261" y="52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430379" y="3977301"/>
              <a:ext cx="99787" cy="61729"/>
            </a:xfrm>
            <a:custGeom>
              <a:avLst/>
              <a:gdLst/>
              <a:ahLst/>
              <a:cxnLst/>
              <a:rect l="l" t="t" r="r" b="b"/>
              <a:pathLst>
                <a:path w="91" h="59" extrusionOk="0">
                  <a:moveTo>
                    <a:pt x="84" y="58"/>
                  </a:moveTo>
                  <a:lnTo>
                    <a:pt x="84" y="58"/>
                  </a:lnTo>
                  <a:lnTo>
                    <a:pt x="84" y="58"/>
                  </a:lnTo>
                  <a:cubicBezTo>
                    <a:pt x="83" y="58"/>
                    <a:pt x="82" y="58"/>
                    <a:pt x="81" y="57"/>
                  </a:cubicBezTo>
                  <a:cubicBezTo>
                    <a:pt x="80" y="57"/>
                    <a:pt x="14" y="18"/>
                    <a:pt x="3" y="12"/>
                  </a:cubicBezTo>
                  <a:lnTo>
                    <a:pt x="3" y="12"/>
                  </a:ln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0" y="9"/>
                    <a:pt x="0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20" y="7"/>
                    <a:pt x="85" y="45"/>
                    <a:pt x="87" y="46"/>
                  </a:cubicBezTo>
                  <a:lnTo>
                    <a:pt x="87" y="46"/>
                  </a:lnTo>
                  <a:cubicBezTo>
                    <a:pt x="88" y="46"/>
                    <a:pt x="88" y="47"/>
                    <a:pt x="89" y="48"/>
                  </a:cubicBezTo>
                  <a:cubicBezTo>
                    <a:pt x="90" y="50"/>
                    <a:pt x="90" y="50"/>
                    <a:pt x="90" y="52"/>
                  </a:cubicBezTo>
                  <a:cubicBezTo>
                    <a:pt x="90" y="53"/>
                    <a:pt x="90" y="54"/>
                    <a:pt x="90" y="55"/>
                  </a:cubicBezTo>
                  <a:lnTo>
                    <a:pt x="90" y="55"/>
                  </a:lnTo>
                  <a:lnTo>
                    <a:pt x="89" y="55"/>
                  </a:lnTo>
                  <a:cubicBezTo>
                    <a:pt x="89" y="56"/>
                    <a:pt x="88" y="57"/>
                    <a:pt x="87" y="57"/>
                  </a:cubicBezTo>
                  <a:cubicBezTo>
                    <a:pt x="86" y="58"/>
                    <a:pt x="85" y="58"/>
                    <a:pt x="84" y="5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7333226" y="4001045"/>
              <a:ext cx="123547" cy="80723"/>
            </a:xfrm>
            <a:custGeom>
              <a:avLst/>
              <a:gdLst/>
              <a:ahLst/>
              <a:cxnLst/>
              <a:rect l="l" t="t" r="r" b="b"/>
              <a:pathLst>
                <a:path w="113" h="77" extrusionOk="0">
                  <a:moveTo>
                    <a:pt x="7" y="76"/>
                  </a:moveTo>
                  <a:lnTo>
                    <a:pt x="7" y="76"/>
                  </a:lnTo>
                  <a:lnTo>
                    <a:pt x="7" y="76"/>
                  </a:lnTo>
                  <a:cubicBezTo>
                    <a:pt x="6" y="76"/>
                    <a:pt x="5" y="76"/>
                    <a:pt x="4" y="75"/>
                  </a:cubicBezTo>
                  <a:cubicBezTo>
                    <a:pt x="3" y="75"/>
                    <a:pt x="2" y="73"/>
                    <a:pt x="1" y="73"/>
                  </a:cubicBezTo>
                  <a:cubicBezTo>
                    <a:pt x="1" y="72"/>
                    <a:pt x="1" y="72"/>
                    <a:pt x="1" y="72"/>
                  </a:cubicBezTo>
                  <a:lnTo>
                    <a:pt x="1" y="72"/>
                  </a:lnTo>
                  <a:cubicBezTo>
                    <a:pt x="1" y="71"/>
                    <a:pt x="1" y="70"/>
                    <a:pt x="1" y="69"/>
                  </a:cubicBezTo>
                  <a:cubicBezTo>
                    <a:pt x="1" y="68"/>
                    <a:pt x="0" y="67"/>
                    <a:pt x="1" y="66"/>
                  </a:cubicBezTo>
                  <a:cubicBezTo>
                    <a:pt x="2" y="65"/>
                    <a:pt x="3" y="64"/>
                    <a:pt x="4" y="64"/>
                  </a:cubicBezTo>
                  <a:cubicBezTo>
                    <a:pt x="4" y="64"/>
                    <a:pt x="56" y="33"/>
                    <a:pt x="102" y="1"/>
                  </a:cubicBezTo>
                  <a:lnTo>
                    <a:pt x="102" y="1"/>
                  </a:lnTo>
                  <a:lnTo>
                    <a:pt x="102" y="1"/>
                  </a:lnTo>
                  <a:cubicBezTo>
                    <a:pt x="103" y="0"/>
                    <a:pt x="105" y="0"/>
                    <a:pt x="106" y="0"/>
                  </a:cubicBezTo>
                  <a:cubicBezTo>
                    <a:pt x="107" y="0"/>
                    <a:pt x="108" y="1"/>
                    <a:pt x="109" y="1"/>
                  </a:cubicBezTo>
                  <a:cubicBezTo>
                    <a:pt x="110" y="2"/>
                    <a:pt x="111" y="2"/>
                    <a:pt x="111" y="2"/>
                  </a:cubicBezTo>
                  <a:lnTo>
                    <a:pt x="111" y="2"/>
                  </a:lnTo>
                  <a:cubicBezTo>
                    <a:pt x="111" y="3"/>
                    <a:pt x="111" y="3"/>
                    <a:pt x="111" y="3"/>
                  </a:cubicBezTo>
                  <a:cubicBezTo>
                    <a:pt x="112" y="4"/>
                    <a:pt x="112" y="5"/>
                    <a:pt x="112" y="6"/>
                  </a:cubicBezTo>
                  <a:cubicBezTo>
                    <a:pt x="112" y="7"/>
                    <a:pt x="112" y="8"/>
                    <a:pt x="111" y="9"/>
                  </a:cubicBezTo>
                  <a:cubicBezTo>
                    <a:pt x="110" y="10"/>
                    <a:pt x="110" y="11"/>
                    <a:pt x="109" y="11"/>
                  </a:cubicBezTo>
                  <a:cubicBezTo>
                    <a:pt x="64" y="44"/>
                    <a:pt x="11" y="74"/>
                    <a:pt x="10" y="75"/>
                  </a:cubicBezTo>
                  <a:lnTo>
                    <a:pt x="10" y="75"/>
                  </a:lnTo>
                  <a:lnTo>
                    <a:pt x="10" y="75"/>
                  </a:lnTo>
                  <a:cubicBezTo>
                    <a:pt x="9" y="75"/>
                    <a:pt x="8" y="76"/>
                    <a:pt x="7" y="7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154773" y="3635410"/>
              <a:ext cx="76029" cy="99716"/>
            </a:xfrm>
            <a:custGeom>
              <a:avLst/>
              <a:gdLst/>
              <a:ahLst/>
              <a:cxnLst/>
              <a:rect l="l" t="t" r="r" b="b"/>
              <a:pathLst>
                <a:path w="72" h="92" extrusionOk="0">
                  <a:moveTo>
                    <a:pt x="6" y="91"/>
                  </a:moveTo>
                  <a:lnTo>
                    <a:pt x="6" y="91"/>
                  </a:lnTo>
                  <a:lnTo>
                    <a:pt x="6" y="91"/>
                  </a:lnTo>
                  <a:cubicBezTo>
                    <a:pt x="5" y="91"/>
                    <a:pt x="4" y="90"/>
                    <a:pt x="3" y="90"/>
                  </a:cubicBezTo>
                  <a:lnTo>
                    <a:pt x="2" y="89"/>
                  </a:lnTo>
                  <a:lnTo>
                    <a:pt x="2" y="89"/>
                  </a:lnTo>
                  <a:lnTo>
                    <a:pt x="1" y="88"/>
                  </a:lnTo>
                  <a:cubicBezTo>
                    <a:pt x="0" y="87"/>
                    <a:pt x="0" y="85"/>
                    <a:pt x="0" y="84"/>
                  </a:cubicBezTo>
                  <a:cubicBezTo>
                    <a:pt x="0" y="83"/>
                    <a:pt x="0" y="82"/>
                    <a:pt x="1" y="81"/>
                  </a:cubicBezTo>
                  <a:lnTo>
                    <a:pt x="1" y="81"/>
                  </a:lnTo>
                  <a:lnTo>
                    <a:pt x="59" y="3"/>
                  </a:lnTo>
                  <a:lnTo>
                    <a:pt x="59" y="3"/>
                  </a:lnTo>
                  <a:cubicBezTo>
                    <a:pt x="60" y="2"/>
                    <a:pt x="60" y="2"/>
                    <a:pt x="61" y="1"/>
                  </a:cubicBezTo>
                  <a:cubicBezTo>
                    <a:pt x="62" y="1"/>
                    <a:pt x="63" y="0"/>
                    <a:pt x="64" y="0"/>
                  </a:cubicBezTo>
                  <a:cubicBezTo>
                    <a:pt x="65" y="0"/>
                    <a:pt x="67" y="1"/>
                    <a:pt x="68" y="1"/>
                  </a:cubicBezTo>
                  <a:cubicBezTo>
                    <a:pt x="69" y="2"/>
                    <a:pt x="69" y="3"/>
                    <a:pt x="70" y="4"/>
                  </a:cubicBezTo>
                  <a:cubicBezTo>
                    <a:pt x="71" y="5"/>
                    <a:pt x="71" y="6"/>
                    <a:pt x="71" y="7"/>
                  </a:cubicBezTo>
                  <a:cubicBezTo>
                    <a:pt x="71" y="8"/>
                    <a:pt x="71" y="9"/>
                    <a:pt x="70" y="10"/>
                  </a:cubicBezTo>
                  <a:lnTo>
                    <a:pt x="70" y="11"/>
                  </a:lnTo>
                  <a:lnTo>
                    <a:pt x="12" y="88"/>
                  </a:lnTo>
                  <a:lnTo>
                    <a:pt x="12" y="88"/>
                  </a:lnTo>
                  <a:cubicBezTo>
                    <a:pt x="11" y="89"/>
                    <a:pt x="11" y="90"/>
                    <a:pt x="10" y="90"/>
                  </a:cubicBezTo>
                  <a:cubicBezTo>
                    <a:pt x="9" y="91"/>
                    <a:pt x="8" y="91"/>
                    <a:pt x="7" y="91"/>
                  </a:cubicBezTo>
                  <a:lnTo>
                    <a:pt x="6" y="9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864913" y="3032355"/>
              <a:ext cx="218584" cy="180442"/>
            </a:xfrm>
            <a:custGeom>
              <a:avLst/>
              <a:gdLst/>
              <a:ahLst/>
              <a:cxnLst/>
              <a:rect l="l" t="t" r="r" b="b"/>
              <a:pathLst>
                <a:path w="202" h="169" extrusionOk="0">
                  <a:moveTo>
                    <a:pt x="0" y="100"/>
                  </a:moveTo>
                  <a:cubicBezTo>
                    <a:pt x="0" y="100"/>
                    <a:pt x="49" y="0"/>
                    <a:pt x="125" y="27"/>
                  </a:cubicBezTo>
                  <a:cubicBezTo>
                    <a:pt x="201" y="55"/>
                    <a:pt x="164" y="143"/>
                    <a:pt x="145" y="168"/>
                  </a:cubicBezTo>
                  <a:lnTo>
                    <a:pt x="0" y="1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5855409" y="3041852"/>
              <a:ext cx="209081" cy="180442"/>
            </a:xfrm>
            <a:custGeom>
              <a:avLst/>
              <a:gdLst/>
              <a:ahLst/>
              <a:cxnLst/>
              <a:rect l="l" t="t" r="r" b="b"/>
              <a:pathLst>
                <a:path w="194" h="168" extrusionOk="0">
                  <a:moveTo>
                    <a:pt x="152" y="166"/>
                  </a:moveTo>
                  <a:lnTo>
                    <a:pt x="152" y="166"/>
                  </a:lnTo>
                  <a:lnTo>
                    <a:pt x="152" y="166"/>
                  </a:lnTo>
                  <a:cubicBezTo>
                    <a:pt x="151" y="166"/>
                    <a:pt x="149" y="167"/>
                    <a:pt x="148" y="166"/>
                  </a:cubicBezTo>
                  <a:cubicBezTo>
                    <a:pt x="147" y="166"/>
                    <a:pt x="147" y="164"/>
                    <a:pt x="146" y="163"/>
                  </a:cubicBezTo>
                  <a:cubicBezTo>
                    <a:pt x="145" y="162"/>
                    <a:pt x="145" y="161"/>
                    <a:pt x="145" y="160"/>
                  </a:cubicBezTo>
                  <a:cubicBezTo>
                    <a:pt x="145" y="159"/>
                    <a:pt x="145" y="159"/>
                    <a:pt x="146" y="157"/>
                  </a:cubicBezTo>
                  <a:cubicBezTo>
                    <a:pt x="146" y="156"/>
                    <a:pt x="146" y="156"/>
                    <a:pt x="147" y="156"/>
                  </a:cubicBezTo>
                  <a:cubicBezTo>
                    <a:pt x="159" y="140"/>
                    <a:pt x="179" y="97"/>
                    <a:pt x="169" y="63"/>
                  </a:cubicBezTo>
                  <a:lnTo>
                    <a:pt x="169" y="63"/>
                  </a:lnTo>
                  <a:cubicBezTo>
                    <a:pt x="168" y="59"/>
                    <a:pt x="166" y="55"/>
                    <a:pt x="164" y="51"/>
                  </a:cubicBezTo>
                  <a:cubicBezTo>
                    <a:pt x="159" y="43"/>
                    <a:pt x="152" y="35"/>
                    <a:pt x="143" y="30"/>
                  </a:cubicBezTo>
                  <a:cubicBezTo>
                    <a:pt x="139" y="28"/>
                    <a:pt x="135" y="26"/>
                    <a:pt x="130" y="25"/>
                  </a:cubicBezTo>
                  <a:cubicBezTo>
                    <a:pt x="60" y="0"/>
                    <a:pt x="13" y="94"/>
                    <a:pt x="13" y="95"/>
                  </a:cubicBezTo>
                  <a:lnTo>
                    <a:pt x="13" y="95"/>
                  </a:lnTo>
                  <a:lnTo>
                    <a:pt x="13" y="95"/>
                  </a:lnTo>
                  <a:cubicBezTo>
                    <a:pt x="12" y="97"/>
                    <a:pt x="11" y="97"/>
                    <a:pt x="10" y="98"/>
                  </a:cubicBezTo>
                  <a:cubicBezTo>
                    <a:pt x="9" y="99"/>
                    <a:pt x="8" y="99"/>
                    <a:pt x="7" y="99"/>
                  </a:cubicBezTo>
                  <a:cubicBezTo>
                    <a:pt x="6" y="99"/>
                    <a:pt x="5" y="99"/>
                    <a:pt x="4" y="98"/>
                  </a:cubicBezTo>
                  <a:lnTo>
                    <a:pt x="4" y="98"/>
                  </a:lnTo>
                  <a:lnTo>
                    <a:pt x="4" y="98"/>
                  </a:lnTo>
                  <a:cubicBezTo>
                    <a:pt x="3" y="97"/>
                    <a:pt x="1" y="97"/>
                    <a:pt x="1" y="96"/>
                  </a:cubicBezTo>
                  <a:cubicBezTo>
                    <a:pt x="0" y="95"/>
                    <a:pt x="0" y="93"/>
                    <a:pt x="0" y="92"/>
                  </a:cubicBezTo>
                  <a:cubicBezTo>
                    <a:pt x="0" y="91"/>
                    <a:pt x="1" y="90"/>
                    <a:pt x="1" y="89"/>
                  </a:cubicBezTo>
                  <a:lnTo>
                    <a:pt x="1" y="89"/>
                  </a:lnTo>
                  <a:cubicBezTo>
                    <a:pt x="3" y="86"/>
                    <a:pt x="4" y="84"/>
                    <a:pt x="6" y="81"/>
                  </a:cubicBezTo>
                  <a:cubicBezTo>
                    <a:pt x="14" y="66"/>
                    <a:pt x="24" y="53"/>
                    <a:pt x="36" y="41"/>
                  </a:cubicBezTo>
                  <a:cubicBezTo>
                    <a:pt x="67" y="10"/>
                    <a:pt x="101" y="1"/>
                    <a:pt x="134" y="13"/>
                  </a:cubicBezTo>
                  <a:lnTo>
                    <a:pt x="134" y="13"/>
                  </a:lnTo>
                  <a:cubicBezTo>
                    <a:pt x="140" y="14"/>
                    <a:pt x="145" y="17"/>
                    <a:pt x="149" y="19"/>
                  </a:cubicBezTo>
                  <a:cubicBezTo>
                    <a:pt x="160" y="25"/>
                    <a:pt x="169" y="34"/>
                    <a:pt x="175" y="45"/>
                  </a:cubicBezTo>
                  <a:cubicBezTo>
                    <a:pt x="178" y="50"/>
                    <a:pt x="180" y="55"/>
                    <a:pt x="182" y="60"/>
                  </a:cubicBezTo>
                  <a:cubicBezTo>
                    <a:pt x="193" y="101"/>
                    <a:pt x="169" y="149"/>
                    <a:pt x="157" y="164"/>
                  </a:cubicBezTo>
                  <a:lnTo>
                    <a:pt x="157" y="164"/>
                  </a:lnTo>
                  <a:cubicBezTo>
                    <a:pt x="156" y="165"/>
                    <a:pt x="156" y="166"/>
                    <a:pt x="155" y="166"/>
                  </a:cubicBezTo>
                  <a:cubicBezTo>
                    <a:pt x="154" y="167"/>
                    <a:pt x="153" y="166"/>
                    <a:pt x="152" y="16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5950446" y="3108330"/>
              <a:ext cx="80780" cy="90220"/>
            </a:xfrm>
            <a:custGeom>
              <a:avLst/>
              <a:gdLst/>
              <a:ahLst/>
              <a:cxnLst/>
              <a:rect l="l" t="t" r="r" b="b"/>
              <a:pathLst>
                <a:path w="77" h="84" extrusionOk="0">
                  <a:moveTo>
                    <a:pt x="0" y="68"/>
                  </a:moveTo>
                  <a:cubicBezTo>
                    <a:pt x="0" y="68"/>
                    <a:pt x="14" y="0"/>
                    <a:pt x="45" y="0"/>
                  </a:cubicBezTo>
                  <a:cubicBezTo>
                    <a:pt x="76" y="0"/>
                    <a:pt x="45" y="83"/>
                    <a:pt x="45" y="83"/>
                  </a:cubicBezTo>
                  <a:cubicBezTo>
                    <a:pt x="45" y="83"/>
                    <a:pt x="21" y="59"/>
                    <a:pt x="0" y="68"/>
                  </a:cubicBezTo>
                </a:path>
              </a:pathLst>
            </a:custGeom>
            <a:solidFill>
              <a:srgbClr val="F0DEC9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361219" y="3184306"/>
              <a:ext cx="261348" cy="227928"/>
            </a:xfrm>
            <a:custGeom>
              <a:avLst/>
              <a:gdLst/>
              <a:ahLst/>
              <a:cxnLst/>
              <a:rect l="l" t="t" r="r" b="b"/>
              <a:pathLst>
                <a:path w="243" h="212" extrusionOk="0">
                  <a:moveTo>
                    <a:pt x="170" y="211"/>
                  </a:moveTo>
                  <a:lnTo>
                    <a:pt x="170" y="211"/>
                  </a:lnTo>
                  <a:cubicBezTo>
                    <a:pt x="135" y="195"/>
                    <a:pt x="100" y="177"/>
                    <a:pt x="66" y="158"/>
                  </a:cubicBezTo>
                  <a:cubicBezTo>
                    <a:pt x="64" y="156"/>
                    <a:pt x="62" y="155"/>
                    <a:pt x="60" y="154"/>
                  </a:cubicBezTo>
                  <a:cubicBezTo>
                    <a:pt x="11" y="122"/>
                    <a:pt x="0" y="56"/>
                    <a:pt x="0" y="24"/>
                  </a:cubicBezTo>
                  <a:cubicBezTo>
                    <a:pt x="0" y="5"/>
                    <a:pt x="79" y="0"/>
                    <a:pt x="144" y="0"/>
                  </a:cubicBezTo>
                  <a:cubicBezTo>
                    <a:pt x="182" y="45"/>
                    <a:pt x="242" y="136"/>
                    <a:pt x="170" y="211"/>
                  </a:cubicBezTo>
                </a:path>
              </a:pathLst>
            </a:custGeom>
            <a:solidFill>
              <a:srgbClr val="F0DEC9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684343" y="3198550"/>
              <a:ext cx="66526" cy="71226"/>
            </a:xfrm>
            <a:custGeom>
              <a:avLst/>
              <a:gdLst/>
              <a:ahLst/>
              <a:cxnLst/>
              <a:rect l="l" t="t" r="r" b="b"/>
              <a:pathLst>
                <a:path w="60" h="67" extrusionOk="0">
                  <a:moveTo>
                    <a:pt x="58" y="33"/>
                  </a:moveTo>
                  <a:lnTo>
                    <a:pt x="58" y="33"/>
                  </a:lnTo>
                  <a:cubicBezTo>
                    <a:pt x="59" y="34"/>
                    <a:pt x="59" y="36"/>
                    <a:pt x="59" y="37"/>
                  </a:cubicBezTo>
                  <a:cubicBezTo>
                    <a:pt x="59" y="42"/>
                    <a:pt x="57" y="47"/>
                    <a:pt x="55" y="51"/>
                  </a:cubicBezTo>
                  <a:cubicBezTo>
                    <a:pt x="52" y="56"/>
                    <a:pt x="49" y="60"/>
                    <a:pt x="44" y="62"/>
                  </a:cubicBezTo>
                  <a:cubicBezTo>
                    <a:pt x="39" y="65"/>
                    <a:pt x="34" y="66"/>
                    <a:pt x="29" y="66"/>
                  </a:cubicBezTo>
                  <a:cubicBezTo>
                    <a:pt x="23" y="66"/>
                    <a:pt x="20" y="65"/>
                    <a:pt x="15" y="62"/>
                  </a:cubicBezTo>
                  <a:cubicBezTo>
                    <a:pt x="10" y="60"/>
                    <a:pt x="6" y="56"/>
                    <a:pt x="4" y="51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6"/>
                    <a:pt x="0" y="34"/>
                    <a:pt x="0" y="33"/>
                  </a:cubicBezTo>
                  <a:cubicBezTo>
                    <a:pt x="0" y="15"/>
                    <a:pt x="11" y="0"/>
                    <a:pt x="29" y="0"/>
                  </a:cubicBezTo>
                  <a:cubicBezTo>
                    <a:pt x="46" y="0"/>
                    <a:pt x="58" y="15"/>
                    <a:pt x="58" y="3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5361219" y="3208047"/>
              <a:ext cx="52269" cy="23741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20" y="19"/>
                  </a:moveTo>
                  <a:lnTo>
                    <a:pt x="20" y="19"/>
                  </a:lnTo>
                  <a:lnTo>
                    <a:pt x="19" y="19"/>
                  </a:lnTo>
                  <a:cubicBezTo>
                    <a:pt x="15" y="19"/>
                    <a:pt x="11" y="18"/>
                    <a:pt x="8" y="16"/>
                  </a:cubicBezTo>
                  <a:cubicBezTo>
                    <a:pt x="5" y="14"/>
                    <a:pt x="2" y="12"/>
                    <a:pt x="0" y="9"/>
                  </a:cubicBezTo>
                  <a:lnTo>
                    <a:pt x="12" y="3"/>
                  </a:lnTo>
                  <a:lnTo>
                    <a:pt x="12" y="3"/>
                  </a:lnTo>
                  <a:cubicBezTo>
                    <a:pt x="14" y="6"/>
                    <a:pt x="22" y="9"/>
                    <a:pt x="40" y="0"/>
                  </a:cubicBezTo>
                  <a:lnTo>
                    <a:pt x="40" y="0"/>
                  </a:lnTo>
                  <a:cubicBezTo>
                    <a:pt x="41" y="0"/>
                    <a:pt x="42" y="0"/>
                    <a:pt x="43" y="0"/>
                  </a:cubicBezTo>
                  <a:cubicBezTo>
                    <a:pt x="44" y="0"/>
                    <a:pt x="45" y="0"/>
                    <a:pt x="46" y="0"/>
                  </a:cubicBezTo>
                  <a:cubicBezTo>
                    <a:pt x="47" y="1"/>
                    <a:pt x="47" y="2"/>
                    <a:pt x="48" y="3"/>
                  </a:cubicBezTo>
                  <a:cubicBezTo>
                    <a:pt x="49" y="4"/>
                    <a:pt x="49" y="5"/>
                    <a:pt x="49" y="6"/>
                  </a:cubicBezTo>
                  <a:cubicBezTo>
                    <a:pt x="49" y="7"/>
                    <a:pt x="49" y="8"/>
                    <a:pt x="48" y="9"/>
                  </a:cubicBezTo>
                  <a:cubicBezTo>
                    <a:pt x="47" y="10"/>
                    <a:pt x="47" y="11"/>
                    <a:pt x="46" y="12"/>
                  </a:cubicBezTo>
                  <a:lnTo>
                    <a:pt x="46" y="12"/>
                  </a:lnTo>
                  <a:lnTo>
                    <a:pt x="46" y="12"/>
                  </a:lnTo>
                  <a:cubicBezTo>
                    <a:pt x="38" y="16"/>
                    <a:pt x="29" y="18"/>
                    <a:pt x="20" y="1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375473" y="3217544"/>
              <a:ext cx="109290" cy="118710"/>
            </a:xfrm>
            <a:custGeom>
              <a:avLst/>
              <a:gdLst/>
              <a:ahLst/>
              <a:cxnLst/>
              <a:rect l="l" t="t" r="r" b="b"/>
              <a:pathLst>
                <a:path w="103" h="112" extrusionOk="0">
                  <a:moveTo>
                    <a:pt x="82" y="111"/>
                  </a:moveTo>
                  <a:cubicBezTo>
                    <a:pt x="66" y="111"/>
                    <a:pt x="40" y="109"/>
                    <a:pt x="24" y="94"/>
                  </a:cubicBezTo>
                  <a:cubicBezTo>
                    <a:pt x="0" y="71"/>
                    <a:pt x="4" y="8"/>
                    <a:pt x="4" y="6"/>
                  </a:cubicBezTo>
                  <a:lnTo>
                    <a:pt x="4" y="6"/>
                  </a:lnTo>
                  <a:cubicBezTo>
                    <a:pt x="4" y="5"/>
                    <a:pt x="4" y="5"/>
                    <a:pt x="5" y="3"/>
                  </a:cubicBezTo>
                  <a:cubicBezTo>
                    <a:pt x="5" y="2"/>
                    <a:pt x="6" y="1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lnTo>
                    <a:pt x="11" y="0"/>
                  </a:lnTo>
                  <a:lnTo>
                    <a:pt x="11" y="0"/>
                  </a:lnTo>
                  <a:cubicBezTo>
                    <a:pt x="12" y="0"/>
                    <a:pt x="13" y="0"/>
                    <a:pt x="14" y="0"/>
                  </a:cubicBezTo>
                  <a:cubicBezTo>
                    <a:pt x="15" y="1"/>
                    <a:pt x="15" y="2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lnTo>
                    <a:pt x="17" y="6"/>
                  </a:lnTo>
                  <a:cubicBezTo>
                    <a:pt x="16" y="23"/>
                    <a:pt x="17" y="69"/>
                    <a:pt x="33" y="84"/>
                  </a:cubicBezTo>
                  <a:cubicBezTo>
                    <a:pt x="52" y="102"/>
                    <a:pt x="95" y="97"/>
                    <a:pt x="95" y="97"/>
                  </a:cubicBezTo>
                  <a:lnTo>
                    <a:pt x="95" y="97"/>
                  </a:lnTo>
                  <a:lnTo>
                    <a:pt x="95" y="97"/>
                  </a:lnTo>
                  <a:cubicBezTo>
                    <a:pt x="97" y="97"/>
                    <a:pt x="98" y="98"/>
                    <a:pt x="99" y="98"/>
                  </a:cubicBezTo>
                  <a:cubicBezTo>
                    <a:pt x="100" y="99"/>
                    <a:pt x="100" y="101"/>
                    <a:pt x="101" y="101"/>
                  </a:cubicBezTo>
                  <a:cubicBezTo>
                    <a:pt x="102" y="102"/>
                    <a:pt x="102" y="102"/>
                    <a:pt x="102" y="103"/>
                  </a:cubicBezTo>
                  <a:lnTo>
                    <a:pt x="102" y="103"/>
                  </a:lnTo>
                  <a:lnTo>
                    <a:pt x="102" y="104"/>
                  </a:lnTo>
                  <a:cubicBezTo>
                    <a:pt x="102" y="105"/>
                    <a:pt x="102" y="106"/>
                    <a:pt x="101" y="107"/>
                  </a:cubicBezTo>
                  <a:cubicBezTo>
                    <a:pt x="100" y="108"/>
                    <a:pt x="100" y="110"/>
                    <a:pt x="99" y="110"/>
                  </a:cubicBezTo>
                  <a:cubicBezTo>
                    <a:pt x="98" y="111"/>
                    <a:pt x="97" y="110"/>
                    <a:pt x="96" y="111"/>
                  </a:cubicBezTo>
                  <a:lnTo>
                    <a:pt x="96" y="111"/>
                  </a:lnTo>
                  <a:cubicBezTo>
                    <a:pt x="92" y="111"/>
                    <a:pt x="88" y="111"/>
                    <a:pt x="84" y="111"/>
                  </a:cubicBezTo>
                  <a:cubicBezTo>
                    <a:pt x="83" y="111"/>
                    <a:pt x="83" y="111"/>
                    <a:pt x="82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7204928" y="3269779"/>
              <a:ext cx="242341" cy="204183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201" y="189"/>
                  </a:moveTo>
                  <a:lnTo>
                    <a:pt x="201" y="189"/>
                  </a:lnTo>
                  <a:cubicBezTo>
                    <a:pt x="192" y="188"/>
                    <a:pt x="183" y="186"/>
                    <a:pt x="174" y="181"/>
                  </a:cubicBezTo>
                  <a:lnTo>
                    <a:pt x="174" y="181"/>
                  </a:lnTo>
                  <a:lnTo>
                    <a:pt x="174" y="181"/>
                  </a:lnTo>
                  <a:cubicBezTo>
                    <a:pt x="173" y="181"/>
                    <a:pt x="173" y="180"/>
                    <a:pt x="172" y="179"/>
                  </a:cubicBezTo>
                  <a:cubicBezTo>
                    <a:pt x="171" y="178"/>
                    <a:pt x="171" y="178"/>
                    <a:pt x="171" y="176"/>
                  </a:cubicBezTo>
                  <a:cubicBezTo>
                    <a:pt x="171" y="175"/>
                    <a:pt x="171" y="173"/>
                    <a:pt x="172" y="172"/>
                  </a:cubicBezTo>
                  <a:cubicBezTo>
                    <a:pt x="173" y="171"/>
                    <a:pt x="173" y="171"/>
                    <a:pt x="174" y="170"/>
                  </a:cubicBezTo>
                  <a:cubicBezTo>
                    <a:pt x="175" y="170"/>
                    <a:pt x="176" y="169"/>
                    <a:pt x="178" y="169"/>
                  </a:cubicBezTo>
                  <a:cubicBezTo>
                    <a:pt x="179" y="169"/>
                    <a:pt x="179" y="169"/>
                    <a:pt x="180" y="170"/>
                  </a:cubicBezTo>
                  <a:lnTo>
                    <a:pt x="180" y="170"/>
                  </a:lnTo>
                  <a:cubicBezTo>
                    <a:pt x="187" y="173"/>
                    <a:pt x="195" y="176"/>
                    <a:pt x="204" y="176"/>
                  </a:cubicBezTo>
                  <a:lnTo>
                    <a:pt x="204" y="176"/>
                  </a:lnTo>
                  <a:cubicBezTo>
                    <a:pt x="203" y="172"/>
                    <a:pt x="202" y="169"/>
                    <a:pt x="201" y="167"/>
                  </a:cubicBezTo>
                  <a:cubicBezTo>
                    <a:pt x="201" y="166"/>
                    <a:pt x="201" y="166"/>
                    <a:pt x="200" y="166"/>
                  </a:cubicBezTo>
                  <a:cubicBezTo>
                    <a:pt x="184" y="133"/>
                    <a:pt x="98" y="76"/>
                    <a:pt x="98" y="75"/>
                  </a:cubicBezTo>
                  <a:lnTo>
                    <a:pt x="98" y="75"/>
                  </a:lnTo>
                  <a:cubicBezTo>
                    <a:pt x="97" y="75"/>
                    <a:pt x="96" y="75"/>
                    <a:pt x="95" y="73"/>
                  </a:cubicBezTo>
                  <a:cubicBezTo>
                    <a:pt x="94" y="72"/>
                    <a:pt x="94" y="72"/>
                    <a:pt x="94" y="70"/>
                  </a:cubicBezTo>
                  <a:cubicBezTo>
                    <a:pt x="94" y="69"/>
                    <a:pt x="95" y="67"/>
                    <a:pt x="95" y="66"/>
                  </a:cubicBezTo>
                  <a:lnTo>
                    <a:pt x="95" y="66"/>
                  </a:lnTo>
                  <a:lnTo>
                    <a:pt x="95" y="66"/>
                  </a:lnTo>
                  <a:lnTo>
                    <a:pt x="96" y="66"/>
                  </a:lnTo>
                  <a:cubicBezTo>
                    <a:pt x="96" y="65"/>
                    <a:pt x="97" y="65"/>
                    <a:pt x="98" y="64"/>
                  </a:cubicBezTo>
                  <a:cubicBezTo>
                    <a:pt x="99" y="64"/>
                    <a:pt x="100" y="63"/>
                    <a:pt x="101" y="63"/>
                  </a:cubicBezTo>
                  <a:cubicBezTo>
                    <a:pt x="102" y="63"/>
                    <a:pt x="103" y="63"/>
                    <a:pt x="104" y="63"/>
                  </a:cubicBezTo>
                  <a:lnTo>
                    <a:pt x="104" y="63"/>
                  </a:lnTo>
                  <a:cubicBezTo>
                    <a:pt x="110" y="66"/>
                    <a:pt x="116" y="67"/>
                    <a:pt x="122" y="68"/>
                  </a:cubicBezTo>
                  <a:lnTo>
                    <a:pt x="122" y="68"/>
                  </a:lnTo>
                  <a:cubicBezTo>
                    <a:pt x="121" y="65"/>
                    <a:pt x="120" y="62"/>
                    <a:pt x="119" y="59"/>
                  </a:cubicBezTo>
                  <a:lnTo>
                    <a:pt x="118" y="59"/>
                  </a:lnTo>
                  <a:cubicBezTo>
                    <a:pt x="106" y="35"/>
                    <a:pt x="32" y="18"/>
                    <a:pt x="5" y="13"/>
                  </a:cubicBezTo>
                  <a:lnTo>
                    <a:pt x="5" y="13"/>
                  </a:lnTo>
                  <a:cubicBezTo>
                    <a:pt x="4" y="13"/>
                    <a:pt x="4" y="13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0" y="8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18" y="2"/>
                    <a:pt x="112" y="19"/>
                    <a:pt x="130" y="53"/>
                  </a:cubicBezTo>
                  <a:cubicBezTo>
                    <a:pt x="132" y="57"/>
                    <a:pt x="139" y="69"/>
                    <a:pt x="132" y="77"/>
                  </a:cubicBezTo>
                  <a:lnTo>
                    <a:pt x="132" y="77"/>
                  </a:lnTo>
                  <a:cubicBezTo>
                    <a:pt x="131" y="78"/>
                    <a:pt x="130" y="78"/>
                    <a:pt x="129" y="79"/>
                  </a:cubicBezTo>
                  <a:cubicBezTo>
                    <a:pt x="129" y="79"/>
                    <a:pt x="128" y="80"/>
                    <a:pt x="127" y="80"/>
                  </a:cubicBezTo>
                  <a:cubicBezTo>
                    <a:pt x="155" y="100"/>
                    <a:pt x="200" y="135"/>
                    <a:pt x="213" y="160"/>
                  </a:cubicBezTo>
                  <a:cubicBezTo>
                    <a:pt x="215" y="164"/>
                    <a:pt x="222" y="178"/>
                    <a:pt x="214" y="185"/>
                  </a:cubicBezTo>
                  <a:lnTo>
                    <a:pt x="214" y="185"/>
                  </a:lnTo>
                  <a:cubicBezTo>
                    <a:pt x="213" y="186"/>
                    <a:pt x="212" y="187"/>
                    <a:pt x="211" y="187"/>
                  </a:cubicBezTo>
                  <a:cubicBezTo>
                    <a:pt x="209" y="189"/>
                    <a:pt x="206" y="189"/>
                    <a:pt x="203" y="189"/>
                  </a:cubicBezTo>
                  <a:cubicBezTo>
                    <a:pt x="203" y="189"/>
                    <a:pt x="202" y="189"/>
                    <a:pt x="201" y="18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6610948" y="3720883"/>
              <a:ext cx="318370" cy="90220"/>
            </a:xfrm>
            <a:custGeom>
              <a:avLst/>
              <a:gdLst/>
              <a:ahLst/>
              <a:cxnLst/>
              <a:rect l="l" t="t" r="r" b="b"/>
              <a:pathLst>
                <a:path w="296" h="84" extrusionOk="0">
                  <a:moveTo>
                    <a:pt x="141" y="83"/>
                  </a:moveTo>
                  <a:lnTo>
                    <a:pt x="141" y="83"/>
                  </a:lnTo>
                  <a:cubicBezTo>
                    <a:pt x="137" y="83"/>
                    <a:pt x="134" y="83"/>
                    <a:pt x="130" y="82"/>
                  </a:cubicBezTo>
                  <a:cubicBezTo>
                    <a:pt x="75" y="76"/>
                    <a:pt x="5" y="13"/>
                    <a:pt x="2" y="11"/>
                  </a:cubicBezTo>
                  <a:lnTo>
                    <a:pt x="2" y="11"/>
                  </a:lnTo>
                  <a:cubicBezTo>
                    <a:pt x="1" y="10"/>
                    <a:pt x="1" y="10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lnTo>
                    <a:pt x="2" y="1"/>
                  </a:lnTo>
                  <a:cubicBezTo>
                    <a:pt x="2" y="1"/>
                    <a:pt x="2" y="2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1"/>
                    <a:pt x="9" y="1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1" y="2"/>
                    <a:pt x="81" y="64"/>
                    <a:pt x="132" y="70"/>
                  </a:cubicBezTo>
                  <a:cubicBezTo>
                    <a:pt x="145" y="71"/>
                    <a:pt x="155" y="70"/>
                    <a:pt x="158" y="65"/>
                  </a:cubicBezTo>
                  <a:cubicBezTo>
                    <a:pt x="160" y="61"/>
                    <a:pt x="156" y="49"/>
                    <a:pt x="153" y="45"/>
                  </a:cubicBezTo>
                  <a:lnTo>
                    <a:pt x="153" y="45"/>
                  </a:lnTo>
                  <a:lnTo>
                    <a:pt x="153" y="45"/>
                  </a:lnTo>
                  <a:cubicBezTo>
                    <a:pt x="153" y="44"/>
                    <a:pt x="152" y="42"/>
                    <a:pt x="152" y="41"/>
                  </a:cubicBezTo>
                  <a:cubicBezTo>
                    <a:pt x="152" y="40"/>
                    <a:pt x="153" y="39"/>
                    <a:pt x="153" y="38"/>
                  </a:cubicBezTo>
                  <a:lnTo>
                    <a:pt x="154" y="37"/>
                  </a:lnTo>
                  <a:lnTo>
                    <a:pt x="154" y="37"/>
                  </a:lnTo>
                  <a:cubicBezTo>
                    <a:pt x="155" y="36"/>
                    <a:pt x="155" y="37"/>
                    <a:pt x="156" y="36"/>
                  </a:cubicBezTo>
                  <a:cubicBezTo>
                    <a:pt x="157" y="36"/>
                    <a:pt x="158" y="35"/>
                    <a:pt x="159" y="35"/>
                  </a:cubicBezTo>
                  <a:cubicBezTo>
                    <a:pt x="160" y="35"/>
                    <a:pt x="161" y="35"/>
                    <a:pt x="162" y="36"/>
                  </a:cubicBezTo>
                  <a:lnTo>
                    <a:pt x="162" y="36"/>
                  </a:lnTo>
                  <a:cubicBezTo>
                    <a:pt x="163" y="36"/>
                    <a:pt x="224" y="71"/>
                    <a:pt x="288" y="70"/>
                  </a:cubicBezTo>
                  <a:lnTo>
                    <a:pt x="288" y="70"/>
                  </a:lnTo>
                  <a:lnTo>
                    <a:pt x="288" y="70"/>
                  </a:lnTo>
                  <a:cubicBezTo>
                    <a:pt x="289" y="70"/>
                    <a:pt x="290" y="71"/>
                    <a:pt x="291" y="71"/>
                  </a:cubicBezTo>
                  <a:cubicBezTo>
                    <a:pt x="292" y="72"/>
                    <a:pt x="293" y="72"/>
                    <a:pt x="294" y="73"/>
                  </a:cubicBezTo>
                  <a:cubicBezTo>
                    <a:pt x="294" y="74"/>
                    <a:pt x="295" y="75"/>
                    <a:pt x="295" y="76"/>
                  </a:cubicBezTo>
                  <a:cubicBezTo>
                    <a:pt x="295" y="77"/>
                    <a:pt x="294" y="79"/>
                    <a:pt x="294" y="80"/>
                  </a:cubicBezTo>
                  <a:cubicBezTo>
                    <a:pt x="293" y="81"/>
                    <a:pt x="292" y="81"/>
                    <a:pt x="291" y="82"/>
                  </a:cubicBezTo>
                  <a:cubicBezTo>
                    <a:pt x="290" y="83"/>
                    <a:pt x="289" y="83"/>
                    <a:pt x="288" y="83"/>
                  </a:cubicBezTo>
                  <a:lnTo>
                    <a:pt x="288" y="83"/>
                  </a:lnTo>
                  <a:cubicBezTo>
                    <a:pt x="248" y="82"/>
                    <a:pt x="208" y="73"/>
                    <a:pt x="171" y="55"/>
                  </a:cubicBezTo>
                  <a:lnTo>
                    <a:pt x="171" y="55"/>
                  </a:lnTo>
                  <a:cubicBezTo>
                    <a:pt x="172" y="57"/>
                    <a:pt x="172" y="58"/>
                    <a:pt x="172" y="60"/>
                  </a:cubicBezTo>
                  <a:cubicBezTo>
                    <a:pt x="172" y="64"/>
                    <a:pt x="171" y="68"/>
                    <a:pt x="169" y="72"/>
                  </a:cubicBezTo>
                  <a:cubicBezTo>
                    <a:pt x="164" y="79"/>
                    <a:pt x="155" y="83"/>
                    <a:pt x="141" y="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7513796" y="3322011"/>
              <a:ext cx="57022" cy="80723"/>
            </a:xfrm>
            <a:custGeom>
              <a:avLst/>
              <a:gdLst/>
              <a:ahLst/>
              <a:cxnLst/>
              <a:rect l="l" t="t" r="r" b="b"/>
              <a:pathLst>
                <a:path w="53" h="73" extrusionOk="0">
                  <a:moveTo>
                    <a:pt x="29" y="72"/>
                  </a:moveTo>
                  <a:lnTo>
                    <a:pt x="29" y="72"/>
                  </a:lnTo>
                  <a:cubicBezTo>
                    <a:pt x="28" y="72"/>
                    <a:pt x="26" y="72"/>
                    <a:pt x="25" y="71"/>
                  </a:cubicBezTo>
                  <a:lnTo>
                    <a:pt x="25" y="71"/>
                  </a:lnTo>
                  <a:lnTo>
                    <a:pt x="25" y="71"/>
                  </a:lnTo>
                  <a:cubicBezTo>
                    <a:pt x="24" y="70"/>
                    <a:pt x="24" y="71"/>
                    <a:pt x="23" y="69"/>
                  </a:cubicBezTo>
                  <a:cubicBezTo>
                    <a:pt x="22" y="68"/>
                    <a:pt x="22" y="68"/>
                    <a:pt x="22" y="66"/>
                  </a:cubicBezTo>
                  <a:cubicBezTo>
                    <a:pt x="22" y="65"/>
                    <a:pt x="23" y="63"/>
                    <a:pt x="23" y="62"/>
                  </a:cubicBezTo>
                  <a:lnTo>
                    <a:pt x="24" y="62"/>
                  </a:lnTo>
                  <a:cubicBezTo>
                    <a:pt x="33" y="48"/>
                    <a:pt x="11" y="20"/>
                    <a:pt x="2" y="11"/>
                  </a:cubicBezTo>
                  <a:lnTo>
                    <a:pt x="2" y="11"/>
                  </a:lnTo>
                  <a:lnTo>
                    <a:pt x="1" y="10"/>
                  </a:lnTo>
                  <a:cubicBezTo>
                    <a:pt x="1" y="9"/>
                    <a:pt x="0" y="8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lnTo>
                    <a:pt x="2" y="2"/>
                  </a:lnTo>
                  <a:lnTo>
                    <a:pt x="2" y="2"/>
                  </a:lnTo>
                  <a:cubicBezTo>
                    <a:pt x="3" y="1"/>
                    <a:pt x="3" y="2"/>
                    <a:pt x="4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1" y="2"/>
                    <a:pt x="11" y="1"/>
                    <a:pt x="11" y="2"/>
                  </a:cubicBezTo>
                  <a:cubicBezTo>
                    <a:pt x="16" y="6"/>
                    <a:pt x="52" y="45"/>
                    <a:pt x="34" y="69"/>
                  </a:cubicBezTo>
                  <a:lnTo>
                    <a:pt x="34" y="69"/>
                  </a:lnTo>
                  <a:cubicBezTo>
                    <a:pt x="33" y="70"/>
                    <a:pt x="33" y="71"/>
                    <a:pt x="32" y="71"/>
                  </a:cubicBezTo>
                  <a:cubicBezTo>
                    <a:pt x="31" y="72"/>
                    <a:pt x="30" y="72"/>
                    <a:pt x="29" y="7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6135765" y="3863337"/>
              <a:ext cx="33261" cy="37988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7" y="36"/>
                  </a:moveTo>
                  <a:lnTo>
                    <a:pt x="7" y="36"/>
                  </a:lnTo>
                  <a:lnTo>
                    <a:pt x="7" y="36"/>
                  </a:lnTo>
                  <a:cubicBezTo>
                    <a:pt x="6" y="36"/>
                    <a:pt x="5" y="36"/>
                    <a:pt x="4" y="35"/>
                  </a:cubicBezTo>
                  <a:cubicBezTo>
                    <a:pt x="3" y="35"/>
                    <a:pt x="3" y="34"/>
                    <a:pt x="2" y="34"/>
                  </a:cubicBezTo>
                  <a:lnTo>
                    <a:pt x="2" y="34"/>
                  </a:lnTo>
                  <a:cubicBezTo>
                    <a:pt x="2" y="33"/>
                    <a:pt x="2" y="34"/>
                    <a:pt x="1" y="32"/>
                  </a:cubicBezTo>
                  <a:cubicBezTo>
                    <a:pt x="0" y="31"/>
                    <a:pt x="1" y="30"/>
                    <a:pt x="1" y="29"/>
                  </a:cubicBezTo>
                  <a:cubicBezTo>
                    <a:pt x="1" y="28"/>
                    <a:pt x="0" y="27"/>
                    <a:pt x="1" y="26"/>
                  </a:cubicBezTo>
                  <a:cubicBezTo>
                    <a:pt x="2" y="25"/>
                    <a:pt x="2" y="25"/>
                    <a:pt x="2" y="24"/>
                  </a:cubicBezTo>
                  <a:lnTo>
                    <a:pt x="2" y="24"/>
                  </a:lnTo>
                  <a:cubicBezTo>
                    <a:pt x="8" y="18"/>
                    <a:pt x="13" y="11"/>
                    <a:pt x="17" y="4"/>
                  </a:cubicBezTo>
                  <a:lnTo>
                    <a:pt x="17" y="4"/>
                  </a:ln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9" y="2"/>
                    <a:pt x="20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4" y="0"/>
                    <a:pt x="26" y="1"/>
                    <a:pt x="27" y="1"/>
                  </a:cubicBezTo>
                  <a:cubicBezTo>
                    <a:pt x="28" y="2"/>
                    <a:pt x="28" y="3"/>
                    <a:pt x="29" y="4"/>
                  </a:cubicBezTo>
                  <a:cubicBezTo>
                    <a:pt x="30" y="5"/>
                    <a:pt x="30" y="6"/>
                    <a:pt x="30" y="7"/>
                  </a:cubicBezTo>
                  <a:cubicBezTo>
                    <a:pt x="30" y="8"/>
                    <a:pt x="30" y="9"/>
                    <a:pt x="29" y="10"/>
                  </a:cubicBezTo>
                  <a:cubicBezTo>
                    <a:pt x="28" y="11"/>
                    <a:pt x="29" y="11"/>
                    <a:pt x="29" y="11"/>
                  </a:cubicBezTo>
                  <a:lnTo>
                    <a:pt x="29" y="11"/>
                  </a:lnTo>
                  <a:cubicBezTo>
                    <a:pt x="24" y="19"/>
                    <a:pt x="18" y="27"/>
                    <a:pt x="12" y="34"/>
                  </a:cubicBezTo>
                  <a:lnTo>
                    <a:pt x="12" y="34"/>
                  </a:lnTo>
                  <a:cubicBezTo>
                    <a:pt x="11" y="34"/>
                    <a:pt x="11" y="35"/>
                    <a:pt x="10" y="35"/>
                  </a:cubicBezTo>
                  <a:cubicBezTo>
                    <a:pt x="9" y="36"/>
                    <a:pt x="8" y="36"/>
                    <a:pt x="7" y="3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6178533" y="3877584"/>
              <a:ext cx="23758" cy="28491"/>
            </a:xfrm>
            <a:custGeom>
              <a:avLst/>
              <a:gdLst/>
              <a:ahLst/>
              <a:cxnLst/>
              <a:rect l="l" t="t" r="r" b="b"/>
              <a:pathLst>
                <a:path w="24" h="25" extrusionOk="0">
                  <a:moveTo>
                    <a:pt x="7" y="24"/>
                  </a:moveTo>
                  <a:lnTo>
                    <a:pt x="7" y="24"/>
                  </a:lnTo>
                  <a:lnTo>
                    <a:pt x="7" y="24"/>
                  </a:lnTo>
                  <a:cubicBezTo>
                    <a:pt x="5" y="24"/>
                    <a:pt x="4" y="24"/>
                    <a:pt x="3" y="23"/>
                  </a:cubicBezTo>
                  <a:cubicBezTo>
                    <a:pt x="2" y="23"/>
                    <a:pt x="3" y="22"/>
                    <a:pt x="2" y="22"/>
                  </a:cubicBezTo>
                  <a:lnTo>
                    <a:pt x="2" y="22"/>
                  </a:lnTo>
                  <a:cubicBezTo>
                    <a:pt x="2" y="21"/>
                    <a:pt x="1" y="21"/>
                    <a:pt x="1" y="20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6"/>
                    <a:pt x="0" y="16"/>
                    <a:pt x="1" y="14"/>
                  </a:cubicBezTo>
                  <a:cubicBezTo>
                    <a:pt x="1" y="13"/>
                    <a:pt x="1" y="13"/>
                    <a:pt x="2" y="13"/>
                  </a:cubicBezTo>
                  <a:lnTo>
                    <a:pt x="11" y="2"/>
                  </a:lnTo>
                  <a:lnTo>
                    <a:pt x="11" y="2"/>
                  </a:lnTo>
                  <a:cubicBezTo>
                    <a:pt x="12" y="1"/>
                    <a:pt x="12" y="2"/>
                    <a:pt x="13" y="1"/>
                  </a:cubicBezTo>
                  <a:cubicBezTo>
                    <a:pt x="14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1" y="2"/>
                    <a:pt x="21" y="2"/>
                    <a:pt x="22" y="3"/>
                  </a:cubicBezTo>
                  <a:cubicBezTo>
                    <a:pt x="23" y="4"/>
                    <a:pt x="23" y="5"/>
                    <a:pt x="23" y="6"/>
                  </a:cubicBezTo>
                  <a:cubicBezTo>
                    <a:pt x="23" y="7"/>
                    <a:pt x="23" y="9"/>
                    <a:pt x="22" y="10"/>
                  </a:cubicBezTo>
                  <a:cubicBezTo>
                    <a:pt x="22" y="10"/>
                    <a:pt x="21" y="10"/>
                    <a:pt x="21" y="11"/>
                  </a:cubicBezTo>
                  <a:lnTo>
                    <a:pt x="12" y="21"/>
                  </a:lnTo>
                  <a:lnTo>
                    <a:pt x="12" y="21"/>
                  </a:lnTo>
                  <a:cubicBezTo>
                    <a:pt x="11" y="22"/>
                    <a:pt x="11" y="23"/>
                    <a:pt x="10" y="23"/>
                  </a:cubicBezTo>
                  <a:cubicBezTo>
                    <a:pt x="9" y="24"/>
                    <a:pt x="8" y="24"/>
                    <a:pt x="7" y="2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7490038" y="4058027"/>
              <a:ext cx="33261" cy="37988"/>
            </a:xfrm>
            <a:custGeom>
              <a:avLst/>
              <a:gdLst/>
              <a:ahLst/>
              <a:cxnLst/>
              <a:rect l="l" t="t" r="r" b="b"/>
              <a:pathLst>
                <a:path w="30" h="36" extrusionOk="0">
                  <a:moveTo>
                    <a:pt x="7" y="35"/>
                  </a:moveTo>
                  <a:lnTo>
                    <a:pt x="7" y="35"/>
                  </a:lnTo>
                  <a:cubicBezTo>
                    <a:pt x="6" y="34"/>
                    <a:pt x="5" y="35"/>
                    <a:pt x="4" y="34"/>
                  </a:cubicBezTo>
                  <a:cubicBezTo>
                    <a:pt x="3" y="34"/>
                    <a:pt x="3" y="33"/>
                    <a:pt x="2" y="33"/>
                  </a:cubicBezTo>
                  <a:lnTo>
                    <a:pt x="2" y="33"/>
                  </a:lnTo>
                  <a:cubicBezTo>
                    <a:pt x="2" y="32"/>
                    <a:pt x="2" y="33"/>
                    <a:pt x="1" y="31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6"/>
                    <a:pt x="1" y="25"/>
                  </a:cubicBezTo>
                  <a:cubicBezTo>
                    <a:pt x="2" y="24"/>
                    <a:pt x="2" y="24"/>
                    <a:pt x="2" y="23"/>
                  </a:cubicBezTo>
                  <a:lnTo>
                    <a:pt x="2" y="23"/>
                  </a:lnTo>
                  <a:cubicBezTo>
                    <a:pt x="8" y="17"/>
                    <a:pt x="13" y="10"/>
                    <a:pt x="17" y="3"/>
                  </a:cubicBezTo>
                  <a:lnTo>
                    <a:pt x="17" y="3"/>
                  </a:lnTo>
                  <a:cubicBezTo>
                    <a:pt x="18" y="2"/>
                    <a:pt x="19" y="2"/>
                    <a:pt x="20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4" y="0"/>
                    <a:pt x="25" y="0"/>
                    <a:pt x="26" y="1"/>
                  </a:cubicBezTo>
                  <a:lnTo>
                    <a:pt x="26" y="1"/>
                  </a:lnTo>
                  <a:cubicBezTo>
                    <a:pt x="27" y="1"/>
                    <a:pt x="27" y="2"/>
                    <a:pt x="28" y="3"/>
                  </a:cubicBezTo>
                  <a:cubicBezTo>
                    <a:pt x="29" y="5"/>
                    <a:pt x="29" y="5"/>
                    <a:pt x="29" y="6"/>
                  </a:cubicBezTo>
                  <a:cubicBezTo>
                    <a:pt x="29" y="7"/>
                    <a:pt x="29" y="9"/>
                    <a:pt x="28" y="10"/>
                  </a:cubicBezTo>
                  <a:lnTo>
                    <a:pt x="28" y="10"/>
                  </a:lnTo>
                  <a:cubicBezTo>
                    <a:pt x="23" y="18"/>
                    <a:pt x="18" y="25"/>
                    <a:pt x="11" y="32"/>
                  </a:cubicBezTo>
                  <a:lnTo>
                    <a:pt x="11" y="32"/>
                  </a:lnTo>
                  <a:cubicBezTo>
                    <a:pt x="11" y="33"/>
                    <a:pt x="11" y="34"/>
                    <a:pt x="10" y="34"/>
                  </a:cubicBezTo>
                  <a:cubicBezTo>
                    <a:pt x="9" y="35"/>
                    <a:pt x="8" y="34"/>
                    <a:pt x="7" y="3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7528053" y="4067524"/>
              <a:ext cx="23758" cy="28491"/>
            </a:xfrm>
            <a:custGeom>
              <a:avLst/>
              <a:gdLst/>
              <a:ahLst/>
              <a:cxnLst/>
              <a:rect l="l" t="t" r="r" b="b"/>
              <a:pathLst>
                <a:path w="24" h="25" extrusionOk="0">
                  <a:moveTo>
                    <a:pt x="6" y="24"/>
                  </a:moveTo>
                  <a:lnTo>
                    <a:pt x="6" y="24"/>
                  </a:lnTo>
                  <a:cubicBezTo>
                    <a:pt x="5" y="23"/>
                    <a:pt x="4" y="24"/>
                    <a:pt x="3" y="23"/>
                  </a:cubicBezTo>
                  <a:cubicBezTo>
                    <a:pt x="2" y="23"/>
                    <a:pt x="2" y="22"/>
                    <a:pt x="2" y="22"/>
                  </a:cubicBezTo>
                  <a:lnTo>
                    <a:pt x="2" y="22"/>
                  </a:lnTo>
                  <a:cubicBezTo>
                    <a:pt x="2" y="21"/>
                    <a:pt x="1" y="21"/>
                    <a:pt x="1" y="20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6"/>
                    <a:pt x="0" y="16"/>
                    <a:pt x="1" y="14"/>
                  </a:cubicBezTo>
                  <a:cubicBezTo>
                    <a:pt x="1" y="13"/>
                    <a:pt x="1" y="13"/>
                    <a:pt x="2" y="13"/>
                  </a:cubicBezTo>
                  <a:lnTo>
                    <a:pt x="11" y="2"/>
                  </a:lnTo>
                  <a:lnTo>
                    <a:pt x="11" y="2"/>
                  </a:lnTo>
                  <a:cubicBezTo>
                    <a:pt x="12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20" y="1"/>
                    <a:pt x="21" y="2"/>
                    <a:pt x="22" y="3"/>
                  </a:cubicBezTo>
                  <a:cubicBezTo>
                    <a:pt x="22" y="4"/>
                    <a:pt x="23" y="5"/>
                    <a:pt x="23" y="6"/>
                  </a:cubicBezTo>
                  <a:cubicBezTo>
                    <a:pt x="23" y="7"/>
                    <a:pt x="22" y="8"/>
                    <a:pt x="22" y="9"/>
                  </a:cubicBezTo>
                  <a:cubicBezTo>
                    <a:pt x="22" y="10"/>
                    <a:pt x="21" y="10"/>
                    <a:pt x="21" y="11"/>
                  </a:cubicBezTo>
                  <a:lnTo>
                    <a:pt x="11" y="21"/>
                  </a:lnTo>
                  <a:lnTo>
                    <a:pt x="11" y="21"/>
                  </a:lnTo>
                  <a:cubicBezTo>
                    <a:pt x="11" y="22"/>
                    <a:pt x="11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5974203" y="3497706"/>
              <a:ext cx="57022" cy="47485"/>
            </a:xfrm>
            <a:custGeom>
              <a:avLst/>
              <a:gdLst/>
              <a:ahLst/>
              <a:cxnLst/>
              <a:rect l="l" t="t" r="r" b="b"/>
              <a:pathLst>
                <a:path w="52" h="46" extrusionOk="0">
                  <a:moveTo>
                    <a:pt x="38" y="45"/>
                  </a:moveTo>
                  <a:cubicBezTo>
                    <a:pt x="22" y="45"/>
                    <a:pt x="6" y="19"/>
                    <a:pt x="1" y="10"/>
                  </a:cubicBezTo>
                  <a:lnTo>
                    <a:pt x="1" y="10"/>
                  </a:lnTo>
                  <a:lnTo>
                    <a:pt x="1" y="10"/>
                  </a:lnTo>
                  <a:cubicBezTo>
                    <a:pt x="0" y="9"/>
                    <a:pt x="0" y="9"/>
                    <a:pt x="0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7" y="0"/>
                    <a:pt x="9" y="1"/>
                    <a:pt x="10" y="1"/>
                  </a:cubicBezTo>
                  <a:cubicBezTo>
                    <a:pt x="11" y="2"/>
                    <a:pt x="11" y="2"/>
                    <a:pt x="12" y="3"/>
                  </a:cubicBezTo>
                  <a:lnTo>
                    <a:pt x="12" y="4"/>
                  </a:lnTo>
                  <a:cubicBezTo>
                    <a:pt x="22" y="20"/>
                    <a:pt x="34" y="33"/>
                    <a:pt x="38" y="32"/>
                  </a:cubicBez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cubicBezTo>
                    <a:pt x="39" y="29"/>
                    <a:pt x="40" y="29"/>
                    <a:pt x="41" y="28"/>
                  </a:cubicBezTo>
                  <a:cubicBezTo>
                    <a:pt x="42" y="28"/>
                    <a:pt x="43" y="27"/>
                    <a:pt x="45" y="27"/>
                  </a:cubicBezTo>
                  <a:cubicBezTo>
                    <a:pt x="46" y="27"/>
                    <a:pt x="47" y="28"/>
                    <a:pt x="48" y="28"/>
                  </a:cubicBezTo>
                  <a:cubicBezTo>
                    <a:pt x="49" y="29"/>
                    <a:pt x="49" y="29"/>
                    <a:pt x="50" y="30"/>
                  </a:cubicBezTo>
                  <a:cubicBezTo>
                    <a:pt x="50" y="31"/>
                    <a:pt x="51" y="32"/>
                    <a:pt x="51" y="33"/>
                  </a:cubicBezTo>
                  <a:cubicBezTo>
                    <a:pt x="51" y="35"/>
                    <a:pt x="51" y="36"/>
                    <a:pt x="50" y="37"/>
                  </a:cubicBezTo>
                  <a:lnTo>
                    <a:pt x="50" y="37"/>
                  </a:lnTo>
                  <a:lnTo>
                    <a:pt x="50" y="38"/>
                  </a:lnTo>
                  <a:cubicBezTo>
                    <a:pt x="49" y="40"/>
                    <a:pt x="47" y="42"/>
                    <a:pt x="45" y="43"/>
                  </a:cubicBezTo>
                  <a:cubicBezTo>
                    <a:pt x="42" y="44"/>
                    <a:pt x="40" y="45"/>
                    <a:pt x="38" y="4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8217066" y="1626804"/>
              <a:ext cx="80780" cy="118710"/>
            </a:xfrm>
            <a:custGeom>
              <a:avLst/>
              <a:gdLst/>
              <a:ahLst/>
              <a:cxnLst/>
              <a:rect l="l" t="t" r="r" b="b"/>
              <a:pathLst>
                <a:path w="74" h="109" extrusionOk="0">
                  <a:moveTo>
                    <a:pt x="66" y="108"/>
                  </a:moveTo>
                  <a:lnTo>
                    <a:pt x="66" y="108"/>
                  </a:lnTo>
                  <a:cubicBezTo>
                    <a:pt x="65" y="108"/>
                    <a:pt x="64" y="108"/>
                    <a:pt x="63" y="107"/>
                  </a:cubicBezTo>
                  <a:cubicBezTo>
                    <a:pt x="62" y="107"/>
                    <a:pt x="61" y="105"/>
                    <a:pt x="60" y="104"/>
                  </a:cubicBezTo>
                  <a:lnTo>
                    <a:pt x="60" y="104"/>
                  </a:lnTo>
                  <a:cubicBezTo>
                    <a:pt x="52" y="86"/>
                    <a:pt x="1" y="11"/>
                    <a:pt x="1" y="10"/>
                  </a:cubicBezTo>
                  <a:lnTo>
                    <a:pt x="1" y="10"/>
                  </a:lnTo>
                  <a:lnTo>
                    <a:pt x="1" y="10"/>
                  </a:lnTo>
                  <a:cubicBezTo>
                    <a:pt x="0" y="9"/>
                    <a:pt x="0" y="9"/>
                    <a:pt x="0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7" y="0"/>
                    <a:pt x="9" y="1"/>
                    <a:pt x="10" y="1"/>
                  </a:cubicBezTo>
                  <a:cubicBezTo>
                    <a:pt x="11" y="2"/>
                    <a:pt x="11" y="2"/>
                    <a:pt x="12" y="3"/>
                  </a:cubicBezTo>
                  <a:cubicBezTo>
                    <a:pt x="14" y="6"/>
                    <a:pt x="64" y="79"/>
                    <a:pt x="72" y="98"/>
                  </a:cubicBezTo>
                  <a:lnTo>
                    <a:pt x="72" y="98"/>
                  </a:lnTo>
                  <a:cubicBezTo>
                    <a:pt x="72" y="99"/>
                    <a:pt x="73" y="100"/>
                    <a:pt x="73" y="101"/>
                  </a:cubicBezTo>
                  <a:cubicBezTo>
                    <a:pt x="73" y="102"/>
                    <a:pt x="72" y="103"/>
                    <a:pt x="72" y="104"/>
                  </a:cubicBezTo>
                  <a:cubicBezTo>
                    <a:pt x="71" y="105"/>
                    <a:pt x="70" y="106"/>
                    <a:pt x="69" y="107"/>
                  </a:cubicBezTo>
                  <a:lnTo>
                    <a:pt x="69" y="107"/>
                  </a:lnTo>
                  <a:lnTo>
                    <a:pt x="69" y="107"/>
                  </a:lnTo>
                  <a:cubicBezTo>
                    <a:pt x="68" y="107"/>
                    <a:pt x="67" y="108"/>
                    <a:pt x="66" y="10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8212316" y="1512841"/>
              <a:ext cx="133051" cy="161448"/>
            </a:xfrm>
            <a:custGeom>
              <a:avLst/>
              <a:gdLst/>
              <a:ahLst/>
              <a:cxnLst/>
              <a:rect l="l" t="t" r="r" b="b"/>
              <a:pathLst>
                <a:path w="125" h="150" extrusionOk="0">
                  <a:moveTo>
                    <a:pt x="118" y="149"/>
                  </a:moveTo>
                  <a:lnTo>
                    <a:pt x="118" y="149"/>
                  </a:lnTo>
                  <a:cubicBezTo>
                    <a:pt x="117" y="149"/>
                    <a:pt x="115" y="149"/>
                    <a:pt x="114" y="148"/>
                  </a:cubicBezTo>
                  <a:cubicBezTo>
                    <a:pt x="113" y="148"/>
                    <a:pt x="113" y="146"/>
                    <a:pt x="112" y="145"/>
                  </a:cubicBezTo>
                  <a:lnTo>
                    <a:pt x="112" y="145"/>
                  </a:lnTo>
                  <a:cubicBezTo>
                    <a:pt x="96" y="111"/>
                    <a:pt x="3" y="13"/>
                    <a:pt x="2" y="12"/>
                  </a:cubicBezTo>
                  <a:lnTo>
                    <a:pt x="2" y="12"/>
                  </a:lnTo>
                  <a:cubicBezTo>
                    <a:pt x="2" y="11"/>
                    <a:pt x="1" y="12"/>
                    <a:pt x="1" y="10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3"/>
                    <a:pt x="2" y="3"/>
                    <a:pt x="2" y="2"/>
                  </a:cubicBezTo>
                  <a:lnTo>
                    <a:pt x="2" y="2"/>
                  </a:lnTo>
                  <a:cubicBezTo>
                    <a:pt x="3" y="2"/>
                    <a:pt x="3" y="1"/>
                    <a:pt x="4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1" y="1"/>
                    <a:pt x="11" y="2"/>
                    <a:pt x="12" y="2"/>
                  </a:cubicBezTo>
                  <a:cubicBezTo>
                    <a:pt x="16" y="6"/>
                    <a:pt x="106" y="104"/>
                    <a:pt x="123" y="139"/>
                  </a:cubicBezTo>
                  <a:lnTo>
                    <a:pt x="123" y="139"/>
                  </a:lnTo>
                  <a:cubicBezTo>
                    <a:pt x="124" y="140"/>
                    <a:pt x="124" y="141"/>
                    <a:pt x="124" y="142"/>
                  </a:cubicBezTo>
                  <a:cubicBezTo>
                    <a:pt x="124" y="143"/>
                    <a:pt x="124" y="144"/>
                    <a:pt x="123" y="145"/>
                  </a:cubicBezTo>
                  <a:cubicBezTo>
                    <a:pt x="122" y="146"/>
                    <a:pt x="122" y="147"/>
                    <a:pt x="121" y="147"/>
                  </a:cubicBezTo>
                  <a:cubicBezTo>
                    <a:pt x="120" y="148"/>
                    <a:pt x="119" y="148"/>
                    <a:pt x="117" y="148"/>
                  </a:cubicBezTo>
                  <a:lnTo>
                    <a:pt x="118" y="149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4" name="Google Shape;924;p36"/>
            <p:cNvGrpSpPr/>
            <p:nvPr/>
          </p:nvGrpSpPr>
          <p:grpSpPr>
            <a:xfrm>
              <a:off x="7437767" y="539400"/>
              <a:ext cx="993130" cy="1462536"/>
              <a:chOff x="7437767" y="539400"/>
              <a:chExt cx="993130" cy="1462536"/>
            </a:xfrm>
          </p:grpSpPr>
          <p:sp>
            <p:nvSpPr>
              <p:cNvPr id="925" name="Google Shape;925;p36"/>
              <p:cNvSpPr/>
              <p:nvPr/>
            </p:nvSpPr>
            <p:spPr>
              <a:xfrm>
                <a:off x="7437767" y="743587"/>
                <a:ext cx="555964" cy="679034"/>
              </a:xfrm>
              <a:custGeom>
                <a:avLst/>
                <a:gdLst/>
                <a:ahLst/>
                <a:cxnLst/>
                <a:rect l="l" t="t" r="r" b="b"/>
                <a:pathLst>
                  <a:path w="515" h="629" extrusionOk="0">
                    <a:moveTo>
                      <a:pt x="480" y="436"/>
                    </a:moveTo>
                    <a:lnTo>
                      <a:pt x="480" y="436"/>
                    </a:lnTo>
                    <a:cubicBezTo>
                      <a:pt x="472" y="390"/>
                      <a:pt x="455" y="348"/>
                      <a:pt x="432" y="307"/>
                    </a:cubicBezTo>
                    <a:cubicBezTo>
                      <a:pt x="406" y="263"/>
                      <a:pt x="373" y="223"/>
                      <a:pt x="333" y="192"/>
                    </a:cubicBezTo>
                    <a:cubicBezTo>
                      <a:pt x="203" y="91"/>
                      <a:pt x="92" y="59"/>
                      <a:pt x="14" y="0"/>
                    </a:cubicBezTo>
                    <a:cubicBezTo>
                      <a:pt x="14" y="0"/>
                      <a:pt x="39" y="91"/>
                      <a:pt x="94" y="126"/>
                    </a:cubicBezTo>
                    <a:cubicBezTo>
                      <a:pt x="94" y="126"/>
                      <a:pt x="16" y="114"/>
                      <a:pt x="8" y="141"/>
                    </a:cubicBezTo>
                    <a:cubicBezTo>
                      <a:pt x="0" y="169"/>
                      <a:pt x="114" y="216"/>
                      <a:pt x="114" y="216"/>
                    </a:cubicBezTo>
                    <a:cubicBezTo>
                      <a:pt x="114" y="216"/>
                      <a:pt x="37" y="203"/>
                      <a:pt x="36" y="220"/>
                    </a:cubicBezTo>
                    <a:cubicBezTo>
                      <a:pt x="34" y="237"/>
                      <a:pt x="142" y="295"/>
                      <a:pt x="142" y="295"/>
                    </a:cubicBezTo>
                    <a:cubicBezTo>
                      <a:pt x="142" y="295"/>
                      <a:pt x="84" y="323"/>
                      <a:pt x="84" y="341"/>
                    </a:cubicBezTo>
                    <a:cubicBezTo>
                      <a:pt x="83" y="359"/>
                      <a:pt x="175" y="334"/>
                      <a:pt x="175" y="334"/>
                    </a:cubicBezTo>
                    <a:cubicBezTo>
                      <a:pt x="175" y="334"/>
                      <a:pt x="133" y="417"/>
                      <a:pt x="156" y="439"/>
                    </a:cubicBezTo>
                    <a:cubicBezTo>
                      <a:pt x="178" y="461"/>
                      <a:pt x="218" y="396"/>
                      <a:pt x="218" y="396"/>
                    </a:cubicBezTo>
                    <a:cubicBezTo>
                      <a:pt x="218" y="396"/>
                      <a:pt x="210" y="451"/>
                      <a:pt x="243" y="472"/>
                    </a:cubicBezTo>
                    <a:cubicBezTo>
                      <a:pt x="276" y="493"/>
                      <a:pt x="276" y="459"/>
                      <a:pt x="276" y="459"/>
                    </a:cubicBezTo>
                    <a:cubicBezTo>
                      <a:pt x="276" y="459"/>
                      <a:pt x="326" y="516"/>
                      <a:pt x="367" y="542"/>
                    </a:cubicBezTo>
                    <a:cubicBezTo>
                      <a:pt x="407" y="568"/>
                      <a:pt x="491" y="628"/>
                      <a:pt x="491" y="628"/>
                    </a:cubicBezTo>
                    <a:cubicBezTo>
                      <a:pt x="491" y="628"/>
                      <a:pt x="514" y="509"/>
                      <a:pt x="480" y="43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7437767" y="743587"/>
                <a:ext cx="555964" cy="679034"/>
              </a:xfrm>
              <a:custGeom>
                <a:avLst/>
                <a:gdLst/>
                <a:ahLst/>
                <a:cxnLst/>
                <a:rect l="l" t="t" r="r" b="b"/>
                <a:pathLst>
                  <a:path w="515" h="629" extrusionOk="0">
                    <a:moveTo>
                      <a:pt x="480" y="436"/>
                    </a:moveTo>
                    <a:lnTo>
                      <a:pt x="480" y="436"/>
                    </a:lnTo>
                    <a:cubicBezTo>
                      <a:pt x="472" y="390"/>
                      <a:pt x="455" y="348"/>
                      <a:pt x="432" y="307"/>
                    </a:cubicBezTo>
                    <a:cubicBezTo>
                      <a:pt x="406" y="263"/>
                      <a:pt x="373" y="223"/>
                      <a:pt x="333" y="192"/>
                    </a:cubicBezTo>
                    <a:cubicBezTo>
                      <a:pt x="203" y="91"/>
                      <a:pt x="92" y="59"/>
                      <a:pt x="14" y="0"/>
                    </a:cubicBezTo>
                    <a:cubicBezTo>
                      <a:pt x="14" y="0"/>
                      <a:pt x="39" y="91"/>
                      <a:pt x="94" y="126"/>
                    </a:cubicBezTo>
                    <a:cubicBezTo>
                      <a:pt x="94" y="126"/>
                      <a:pt x="16" y="114"/>
                      <a:pt x="8" y="141"/>
                    </a:cubicBezTo>
                    <a:cubicBezTo>
                      <a:pt x="0" y="169"/>
                      <a:pt x="114" y="216"/>
                      <a:pt x="114" y="216"/>
                    </a:cubicBezTo>
                    <a:cubicBezTo>
                      <a:pt x="114" y="216"/>
                      <a:pt x="37" y="203"/>
                      <a:pt x="36" y="220"/>
                    </a:cubicBezTo>
                    <a:cubicBezTo>
                      <a:pt x="34" y="237"/>
                      <a:pt x="142" y="295"/>
                      <a:pt x="142" y="295"/>
                    </a:cubicBezTo>
                    <a:cubicBezTo>
                      <a:pt x="142" y="295"/>
                      <a:pt x="84" y="323"/>
                      <a:pt x="84" y="341"/>
                    </a:cubicBezTo>
                    <a:cubicBezTo>
                      <a:pt x="83" y="359"/>
                      <a:pt x="175" y="334"/>
                      <a:pt x="175" y="334"/>
                    </a:cubicBezTo>
                    <a:cubicBezTo>
                      <a:pt x="175" y="334"/>
                      <a:pt x="133" y="417"/>
                      <a:pt x="156" y="439"/>
                    </a:cubicBezTo>
                    <a:cubicBezTo>
                      <a:pt x="178" y="461"/>
                      <a:pt x="218" y="396"/>
                      <a:pt x="218" y="396"/>
                    </a:cubicBezTo>
                    <a:cubicBezTo>
                      <a:pt x="218" y="396"/>
                      <a:pt x="210" y="451"/>
                      <a:pt x="243" y="472"/>
                    </a:cubicBezTo>
                    <a:cubicBezTo>
                      <a:pt x="276" y="493"/>
                      <a:pt x="276" y="459"/>
                      <a:pt x="276" y="459"/>
                    </a:cubicBezTo>
                    <a:cubicBezTo>
                      <a:pt x="276" y="459"/>
                      <a:pt x="326" y="516"/>
                      <a:pt x="367" y="542"/>
                    </a:cubicBezTo>
                    <a:cubicBezTo>
                      <a:pt x="407" y="568"/>
                      <a:pt x="491" y="628"/>
                      <a:pt x="491" y="628"/>
                    </a:cubicBezTo>
                    <a:cubicBezTo>
                      <a:pt x="491" y="628"/>
                      <a:pt x="514" y="509"/>
                      <a:pt x="480" y="436"/>
                    </a:cubicBezTo>
                  </a:path>
                </a:pathLst>
              </a:custGeom>
              <a:solidFill>
                <a:srgbClr val="38202E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7751387" y="914532"/>
                <a:ext cx="679510" cy="1087404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012" extrusionOk="0">
                    <a:moveTo>
                      <a:pt x="58" y="20"/>
                    </a:moveTo>
                    <a:cubicBezTo>
                      <a:pt x="58" y="20"/>
                      <a:pt x="146" y="0"/>
                      <a:pt x="210" y="63"/>
                    </a:cubicBezTo>
                    <a:cubicBezTo>
                      <a:pt x="273" y="127"/>
                      <a:pt x="359" y="409"/>
                      <a:pt x="359" y="409"/>
                    </a:cubicBezTo>
                    <a:cubicBezTo>
                      <a:pt x="359" y="409"/>
                      <a:pt x="544" y="625"/>
                      <a:pt x="572" y="672"/>
                    </a:cubicBezTo>
                    <a:cubicBezTo>
                      <a:pt x="600" y="719"/>
                      <a:pt x="552" y="711"/>
                      <a:pt x="552" y="711"/>
                    </a:cubicBezTo>
                    <a:cubicBezTo>
                      <a:pt x="552" y="711"/>
                      <a:pt x="630" y="862"/>
                      <a:pt x="628" y="936"/>
                    </a:cubicBezTo>
                    <a:cubicBezTo>
                      <a:pt x="625" y="1011"/>
                      <a:pt x="499" y="768"/>
                      <a:pt x="499" y="768"/>
                    </a:cubicBezTo>
                    <a:cubicBezTo>
                      <a:pt x="499" y="768"/>
                      <a:pt x="505" y="808"/>
                      <a:pt x="478" y="785"/>
                    </a:cubicBezTo>
                    <a:cubicBezTo>
                      <a:pt x="450" y="763"/>
                      <a:pt x="297" y="501"/>
                      <a:pt x="297" y="501"/>
                    </a:cubicBezTo>
                    <a:cubicBezTo>
                      <a:pt x="297" y="501"/>
                      <a:pt x="45" y="529"/>
                      <a:pt x="0" y="153"/>
                    </a:cubicBezTo>
                    <a:lnTo>
                      <a:pt x="0" y="28"/>
                    </a:lnTo>
                    <a:cubicBezTo>
                      <a:pt x="0" y="28"/>
                      <a:pt x="7" y="23"/>
                      <a:pt x="58" y="2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7708622" y="1023745"/>
                <a:ext cx="109290" cy="80723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4" extrusionOk="0">
                    <a:moveTo>
                      <a:pt x="0" y="19"/>
                    </a:moveTo>
                    <a:cubicBezTo>
                      <a:pt x="0" y="19"/>
                      <a:pt x="17" y="73"/>
                      <a:pt x="68" y="73"/>
                    </a:cubicBezTo>
                    <a:cubicBezTo>
                      <a:pt x="68" y="73"/>
                      <a:pt x="91" y="49"/>
                      <a:pt x="95" y="24"/>
                    </a:cubicBezTo>
                    <a:cubicBezTo>
                      <a:pt x="99" y="0"/>
                      <a:pt x="0" y="19"/>
                      <a:pt x="0" y="19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7632593" y="914532"/>
                <a:ext cx="190073" cy="15195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2" extrusionOk="0">
                    <a:moveTo>
                      <a:pt x="166" y="24"/>
                    </a:moveTo>
                    <a:cubicBezTo>
                      <a:pt x="166" y="24"/>
                      <a:pt x="176" y="95"/>
                      <a:pt x="166" y="125"/>
                    </a:cubicBezTo>
                    <a:cubicBezTo>
                      <a:pt x="166" y="125"/>
                      <a:pt x="71" y="113"/>
                      <a:pt x="31" y="141"/>
                    </a:cubicBezTo>
                    <a:cubicBezTo>
                      <a:pt x="31" y="141"/>
                      <a:pt x="0" y="0"/>
                      <a:pt x="166" y="24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7713373" y="1037992"/>
                <a:ext cx="99786" cy="189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9" extrusionOk="0">
                    <a:moveTo>
                      <a:pt x="6" y="18"/>
                    </a:moveTo>
                    <a:lnTo>
                      <a:pt x="6" y="18"/>
                    </a:lnTo>
                    <a:lnTo>
                      <a:pt x="6" y="18"/>
                    </a:lnTo>
                    <a:cubicBezTo>
                      <a:pt x="5" y="18"/>
                      <a:pt x="4" y="18"/>
                      <a:pt x="3" y="17"/>
                    </a:cubicBezTo>
                    <a:cubicBezTo>
                      <a:pt x="2" y="17"/>
                      <a:pt x="2" y="15"/>
                      <a:pt x="1" y="14"/>
                    </a:cubicBezTo>
                    <a:cubicBezTo>
                      <a:pt x="0" y="14"/>
                      <a:pt x="0" y="13"/>
                      <a:pt x="0" y="13"/>
                    </a:cubicBezTo>
                    <a:lnTo>
                      <a:pt x="0" y="13"/>
                    </a:lnTo>
                    <a:cubicBezTo>
                      <a:pt x="0" y="12"/>
                      <a:pt x="0" y="11"/>
                      <a:pt x="0" y="11"/>
                    </a:cubicBezTo>
                    <a:cubicBezTo>
                      <a:pt x="0" y="10"/>
                      <a:pt x="0" y="10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lnTo>
                      <a:pt x="5" y="5"/>
                    </a:lnTo>
                    <a:cubicBezTo>
                      <a:pt x="18" y="1"/>
                      <a:pt x="31" y="0"/>
                      <a:pt x="45" y="0"/>
                    </a:cubicBezTo>
                    <a:cubicBezTo>
                      <a:pt x="58" y="0"/>
                      <a:pt x="72" y="1"/>
                      <a:pt x="86" y="5"/>
                    </a:cubicBezTo>
                    <a:lnTo>
                      <a:pt x="86" y="5"/>
                    </a:lnTo>
                    <a:lnTo>
                      <a:pt x="87" y="5"/>
                    </a:lnTo>
                    <a:cubicBezTo>
                      <a:pt x="88" y="6"/>
                      <a:pt x="89" y="7"/>
                      <a:pt x="90" y="8"/>
                    </a:cubicBezTo>
                    <a:cubicBezTo>
                      <a:pt x="90" y="10"/>
                      <a:pt x="91" y="10"/>
                      <a:pt x="91" y="11"/>
                    </a:cubicBezTo>
                    <a:cubicBezTo>
                      <a:pt x="91" y="11"/>
                      <a:pt x="90" y="12"/>
                      <a:pt x="90" y="13"/>
                    </a:cubicBezTo>
                    <a:lnTo>
                      <a:pt x="90" y="13"/>
                    </a:lnTo>
                    <a:lnTo>
                      <a:pt x="90" y="14"/>
                    </a:lnTo>
                    <a:cubicBezTo>
                      <a:pt x="89" y="15"/>
                      <a:pt x="88" y="17"/>
                      <a:pt x="87" y="17"/>
                    </a:cubicBezTo>
                    <a:cubicBezTo>
                      <a:pt x="86" y="18"/>
                      <a:pt x="85" y="17"/>
                      <a:pt x="84" y="17"/>
                    </a:cubicBezTo>
                    <a:cubicBezTo>
                      <a:pt x="83" y="17"/>
                      <a:pt x="83" y="17"/>
                      <a:pt x="82" y="17"/>
                    </a:cubicBezTo>
                    <a:lnTo>
                      <a:pt x="82" y="17"/>
                    </a:lnTo>
                    <a:cubicBezTo>
                      <a:pt x="70" y="14"/>
                      <a:pt x="57" y="13"/>
                      <a:pt x="45" y="13"/>
                    </a:cubicBezTo>
                    <a:cubicBezTo>
                      <a:pt x="32" y="13"/>
                      <a:pt x="20" y="14"/>
                      <a:pt x="8" y="17"/>
                    </a:cubicBezTo>
                    <a:lnTo>
                      <a:pt x="6" y="1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7851177" y="985758"/>
                <a:ext cx="85533" cy="85473"/>
              </a:xfrm>
              <a:custGeom>
                <a:avLst/>
                <a:gdLst/>
                <a:ahLst/>
                <a:cxnLst/>
                <a:rect l="l" t="t" r="r" b="b"/>
                <a:pathLst>
                  <a:path w="80" h="79" extrusionOk="0">
                    <a:moveTo>
                      <a:pt x="79" y="39"/>
                    </a:moveTo>
                    <a:cubicBezTo>
                      <a:pt x="79" y="46"/>
                      <a:pt x="77" y="52"/>
                      <a:pt x="74" y="58"/>
                    </a:cubicBezTo>
                    <a:cubicBezTo>
                      <a:pt x="70" y="64"/>
                      <a:pt x="65" y="69"/>
                      <a:pt x="59" y="72"/>
                    </a:cubicBezTo>
                    <a:cubicBezTo>
                      <a:pt x="53" y="76"/>
                      <a:pt x="46" y="78"/>
                      <a:pt x="39" y="78"/>
                    </a:cubicBezTo>
                    <a:cubicBezTo>
                      <a:pt x="32" y="78"/>
                      <a:pt x="25" y="76"/>
                      <a:pt x="19" y="72"/>
                    </a:cubicBezTo>
                    <a:cubicBezTo>
                      <a:pt x="12" y="69"/>
                      <a:pt x="8" y="64"/>
                      <a:pt x="5" y="58"/>
                    </a:cubicBezTo>
                    <a:cubicBezTo>
                      <a:pt x="1" y="52"/>
                      <a:pt x="0" y="46"/>
                      <a:pt x="0" y="39"/>
                    </a:cubicBezTo>
                    <a:cubicBezTo>
                      <a:pt x="0" y="32"/>
                      <a:pt x="1" y="25"/>
                      <a:pt x="5" y="20"/>
                    </a:cubicBezTo>
                    <a:cubicBezTo>
                      <a:pt x="8" y="14"/>
                      <a:pt x="12" y="9"/>
                      <a:pt x="19" y="5"/>
                    </a:cubicBezTo>
                    <a:cubicBezTo>
                      <a:pt x="25" y="2"/>
                      <a:pt x="32" y="0"/>
                      <a:pt x="39" y="0"/>
                    </a:cubicBezTo>
                    <a:cubicBezTo>
                      <a:pt x="46" y="0"/>
                      <a:pt x="53" y="2"/>
                      <a:pt x="59" y="5"/>
                    </a:cubicBezTo>
                    <a:cubicBezTo>
                      <a:pt x="65" y="9"/>
                      <a:pt x="70" y="14"/>
                      <a:pt x="74" y="20"/>
                    </a:cubicBezTo>
                    <a:cubicBezTo>
                      <a:pt x="77" y="25"/>
                      <a:pt x="79" y="32"/>
                      <a:pt x="79" y="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7860681" y="1000005"/>
                <a:ext cx="57022" cy="56982"/>
              </a:xfrm>
              <a:custGeom>
                <a:avLst/>
                <a:gdLst/>
                <a:ahLst/>
                <a:cxnLst/>
                <a:rect l="l" t="t" r="r" b="b"/>
                <a:pathLst>
                  <a:path w="52" h="52" extrusionOk="0">
                    <a:moveTo>
                      <a:pt x="51" y="25"/>
                    </a:moveTo>
                    <a:lnTo>
                      <a:pt x="51" y="25"/>
                    </a:lnTo>
                    <a:lnTo>
                      <a:pt x="51" y="25"/>
                    </a:lnTo>
                    <a:cubicBezTo>
                      <a:pt x="51" y="30"/>
                      <a:pt x="50" y="34"/>
                      <a:pt x="48" y="38"/>
                    </a:cubicBezTo>
                    <a:cubicBezTo>
                      <a:pt x="46" y="42"/>
                      <a:pt x="41" y="45"/>
                      <a:pt x="38" y="47"/>
                    </a:cubicBezTo>
                    <a:cubicBezTo>
                      <a:pt x="34" y="50"/>
                      <a:pt x="30" y="51"/>
                      <a:pt x="26" y="51"/>
                    </a:cubicBezTo>
                    <a:cubicBezTo>
                      <a:pt x="21" y="51"/>
                      <a:pt x="17" y="50"/>
                      <a:pt x="13" y="47"/>
                    </a:cubicBezTo>
                    <a:cubicBezTo>
                      <a:pt x="9" y="45"/>
                      <a:pt x="5" y="42"/>
                      <a:pt x="3" y="38"/>
                    </a:cubicBezTo>
                    <a:cubicBezTo>
                      <a:pt x="0" y="34"/>
                      <a:pt x="0" y="30"/>
                      <a:pt x="0" y="25"/>
                    </a:cubicBezTo>
                    <a:cubicBezTo>
                      <a:pt x="0" y="21"/>
                      <a:pt x="0" y="16"/>
                      <a:pt x="3" y="12"/>
                    </a:cubicBezTo>
                    <a:cubicBezTo>
                      <a:pt x="5" y="9"/>
                      <a:pt x="9" y="5"/>
                      <a:pt x="13" y="3"/>
                    </a:cubicBezTo>
                    <a:cubicBezTo>
                      <a:pt x="17" y="1"/>
                      <a:pt x="21" y="0"/>
                      <a:pt x="26" y="0"/>
                    </a:cubicBezTo>
                    <a:lnTo>
                      <a:pt x="26" y="0"/>
                    </a:lnTo>
                    <a:lnTo>
                      <a:pt x="26" y="0"/>
                    </a:lnTo>
                    <a:cubicBezTo>
                      <a:pt x="30" y="0"/>
                      <a:pt x="35" y="1"/>
                      <a:pt x="39" y="3"/>
                    </a:cubicBezTo>
                    <a:cubicBezTo>
                      <a:pt x="42" y="5"/>
                      <a:pt x="46" y="8"/>
                      <a:pt x="48" y="12"/>
                    </a:cubicBezTo>
                    <a:cubicBezTo>
                      <a:pt x="50" y="16"/>
                      <a:pt x="51" y="20"/>
                      <a:pt x="51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7893942" y="1004752"/>
                <a:ext cx="23758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22" h="21" extrusionOk="0">
                    <a:moveTo>
                      <a:pt x="21" y="10"/>
                    </a:moveTo>
                    <a:lnTo>
                      <a:pt x="21" y="10"/>
                    </a:lnTo>
                    <a:lnTo>
                      <a:pt x="21" y="10"/>
                    </a:lnTo>
                    <a:cubicBezTo>
                      <a:pt x="21" y="12"/>
                      <a:pt x="20" y="14"/>
                      <a:pt x="19" y="15"/>
                    </a:cubicBezTo>
                    <a:cubicBezTo>
                      <a:pt x="18" y="17"/>
                      <a:pt x="17" y="18"/>
                      <a:pt x="16" y="19"/>
                    </a:cubicBezTo>
                    <a:cubicBezTo>
                      <a:pt x="14" y="20"/>
                      <a:pt x="11" y="20"/>
                      <a:pt x="10" y="20"/>
                    </a:cubicBezTo>
                    <a:cubicBezTo>
                      <a:pt x="8" y="20"/>
                      <a:pt x="6" y="20"/>
                      <a:pt x="5" y="19"/>
                    </a:cubicBezTo>
                    <a:cubicBezTo>
                      <a:pt x="3" y="18"/>
                      <a:pt x="2" y="17"/>
                      <a:pt x="2" y="15"/>
                    </a:cubicBezTo>
                    <a:cubicBezTo>
                      <a:pt x="1" y="14"/>
                      <a:pt x="0" y="12"/>
                      <a:pt x="0" y="10"/>
                    </a:cubicBezTo>
                    <a:cubicBezTo>
                      <a:pt x="0" y="8"/>
                      <a:pt x="1" y="7"/>
                      <a:pt x="2" y="5"/>
                    </a:cubicBezTo>
                    <a:cubicBezTo>
                      <a:pt x="2" y="4"/>
                      <a:pt x="3" y="2"/>
                      <a:pt x="5" y="1"/>
                    </a:cubicBezTo>
                    <a:cubicBezTo>
                      <a:pt x="6" y="0"/>
                      <a:pt x="9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1" y="0"/>
                    </a:lnTo>
                    <a:lnTo>
                      <a:pt x="11" y="0"/>
                    </a:lnTo>
                    <a:cubicBezTo>
                      <a:pt x="12" y="0"/>
                      <a:pt x="14" y="0"/>
                      <a:pt x="16" y="1"/>
                    </a:cubicBezTo>
                    <a:cubicBezTo>
                      <a:pt x="17" y="2"/>
                      <a:pt x="18" y="4"/>
                      <a:pt x="19" y="5"/>
                    </a:cubicBezTo>
                    <a:cubicBezTo>
                      <a:pt x="19" y="7"/>
                      <a:pt x="21" y="8"/>
                      <a:pt x="21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8036497" y="539400"/>
                <a:ext cx="384898" cy="821486"/>
              </a:xfrm>
              <a:custGeom>
                <a:avLst/>
                <a:gdLst/>
                <a:ahLst/>
                <a:cxnLst/>
                <a:rect l="l" t="t" r="r" b="b"/>
                <a:pathLst>
                  <a:path w="355" h="761" extrusionOk="0">
                    <a:moveTo>
                      <a:pt x="8" y="577"/>
                    </a:moveTo>
                    <a:lnTo>
                      <a:pt x="8" y="577"/>
                    </a:lnTo>
                    <a:cubicBezTo>
                      <a:pt x="3" y="551"/>
                      <a:pt x="0" y="524"/>
                      <a:pt x="0" y="497"/>
                    </a:cubicBezTo>
                    <a:cubicBezTo>
                      <a:pt x="0" y="427"/>
                      <a:pt x="18" y="358"/>
                      <a:pt x="53" y="298"/>
                    </a:cubicBezTo>
                    <a:cubicBezTo>
                      <a:pt x="54" y="297"/>
                      <a:pt x="54" y="297"/>
                      <a:pt x="54" y="296"/>
                    </a:cubicBezTo>
                    <a:cubicBezTo>
                      <a:pt x="137" y="154"/>
                      <a:pt x="228" y="83"/>
                      <a:pt x="279" y="0"/>
                    </a:cubicBezTo>
                    <a:cubicBezTo>
                      <a:pt x="279" y="0"/>
                      <a:pt x="289" y="93"/>
                      <a:pt x="251" y="147"/>
                    </a:cubicBezTo>
                    <a:cubicBezTo>
                      <a:pt x="251" y="147"/>
                      <a:pt x="319" y="106"/>
                      <a:pt x="337" y="129"/>
                    </a:cubicBezTo>
                    <a:cubicBezTo>
                      <a:pt x="354" y="152"/>
                      <a:pt x="266" y="238"/>
                      <a:pt x="266" y="238"/>
                    </a:cubicBezTo>
                    <a:cubicBezTo>
                      <a:pt x="266" y="238"/>
                      <a:pt x="332" y="198"/>
                      <a:pt x="340" y="213"/>
                    </a:cubicBezTo>
                    <a:cubicBezTo>
                      <a:pt x="348" y="228"/>
                      <a:pt x="269" y="321"/>
                      <a:pt x="269" y="321"/>
                    </a:cubicBezTo>
                    <a:cubicBezTo>
                      <a:pt x="269" y="321"/>
                      <a:pt x="333" y="327"/>
                      <a:pt x="340" y="343"/>
                    </a:cubicBezTo>
                    <a:cubicBezTo>
                      <a:pt x="347" y="360"/>
                      <a:pt x="254" y="370"/>
                      <a:pt x="254" y="370"/>
                    </a:cubicBezTo>
                    <a:cubicBezTo>
                      <a:pt x="254" y="370"/>
                      <a:pt x="321" y="432"/>
                      <a:pt x="309" y="460"/>
                    </a:cubicBezTo>
                    <a:cubicBezTo>
                      <a:pt x="296" y="489"/>
                      <a:pt x="236" y="444"/>
                      <a:pt x="236" y="444"/>
                    </a:cubicBezTo>
                    <a:cubicBezTo>
                      <a:pt x="236" y="444"/>
                      <a:pt x="264" y="492"/>
                      <a:pt x="241" y="523"/>
                    </a:cubicBezTo>
                    <a:cubicBezTo>
                      <a:pt x="218" y="554"/>
                      <a:pt x="206" y="523"/>
                      <a:pt x="206" y="523"/>
                    </a:cubicBezTo>
                    <a:cubicBezTo>
                      <a:pt x="206" y="523"/>
                      <a:pt x="181" y="595"/>
                      <a:pt x="153" y="634"/>
                    </a:cubicBezTo>
                    <a:cubicBezTo>
                      <a:pt x="125" y="674"/>
                      <a:pt x="69" y="760"/>
                      <a:pt x="69" y="760"/>
                    </a:cubicBezTo>
                    <a:cubicBezTo>
                      <a:pt x="69" y="760"/>
                      <a:pt x="3" y="659"/>
                      <a:pt x="8" y="57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8031747" y="1094974"/>
                <a:ext cx="33261" cy="137704"/>
              </a:xfrm>
              <a:custGeom>
                <a:avLst/>
                <a:gdLst/>
                <a:ahLst/>
                <a:cxnLst/>
                <a:rect l="l" t="t" r="r" b="b"/>
                <a:pathLst>
                  <a:path w="30" h="129" extrusionOk="0">
                    <a:moveTo>
                      <a:pt x="22" y="128"/>
                    </a:moveTo>
                    <a:lnTo>
                      <a:pt x="22" y="128"/>
                    </a:lnTo>
                    <a:lnTo>
                      <a:pt x="22" y="128"/>
                    </a:lnTo>
                    <a:cubicBezTo>
                      <a:pt x="21" y="128"/>
                      <a:pt x="20" y="128"/>
                      <a:pt x="19" y="127"/>
                    </a:cubicBezTo>
                    <a:cubicBezTo>
                      <a:pt x="18" y="126"/>
                      <a:pt x="16" y="127"/>
                      <a:pt x="16" y="125"/>
                    </a:cubicBezTo>
                    <a:cubicBezTo>
                      <a:pt x="15" y="125"/>
                      <a:pt x="16" y="124"/>
                      <a:pt x="16" y="123"/>
                    </a:cubicBezTo>
                    <a:lnTo>
                      <a:pt x="16" y="123"/>
                    </a:lnTo>
                    <a:cubicBezTo>
                      <a:pt x="5" y="95"/>
                      <a:pt x="0" y="64"/>
                      <a:pt x="0" y="33"/>
                    </a:cubicBezTo>
                    <a:cubicBezTo>
                      <a:pt x="0" y="24"/>
                      <a:pt x="0" y="14"/>
                      <a:pt x="1" y="5"/>
                    </a:cubicBezTo>
                    <a:lnTo>
                      <a:pt x="1" y="5"/>
                    </a:lnTo>
                    <a:cubicBezTo>
                      <a:pt x="1" y="4"/>
                      <a:pt x="1" y="5"/>
                      <a:pt x="2" y="3"/>
                    </a:cubicBezTo>
                    <a:cubicBezTo>
                      <a:pt x="2" y="3"/>
                      <a:pt x="3" y="1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8" y="0"/>
                      <a:pt x="9" y="0"/>
                    </a:cubicBezTo>
                    <a:lnTo>
                      <a:pt x="9" y="0"/>
                    </a:lnTo>
                    <a:cubicBezTo>
                      <a:pt x="9" y="0"/>
                      <a:pt x="10" y="0"/>
                      <a:pt x="11" y="0"/>
                    </a:cubicBezTo>
                    <a:cubicBezTo>
                      <a:pt x="12" y="1"/>
                      <a:pt x="12" y="2"/>
                      <a:pt x="13" y="3"/>
                    </a:cubicBezTo>
                    <a:cubicBezTo>
                      <a:pt x="13" y="5"/>
                      <a:pt x="14" y="5"/>
                      <a:pt x="14" y="6"/>
                    </a:cubicBezTo>
                    <a:cubicBezTo>
                      <a:pt x="14" y="7"/>
                      <a:pt x="14" y="7"/>
                      <a:pt x="14" y="7"/>
                    </a:cubicBezTo>
                    <a:lnTo>
                      <a:pt x="14" y="7"/>
                    </a:lnTo>
                    <a:lnTo>
                      <a:pt x="14" y="7"/>
                    </a:lnTo>
                    <a:cubicBezTo>
                      <a:pt x="13" y="16"/>
                      <a:pt x="13" y="24"/>
                      <a:pt x="13" y="33"/>
                    </a:cubicBezTo>
                    <a:cubicBezTo>
                      <a:pt x="13" y="62"/>
                      <a:pt x="18" y="91"/>
                      <a:pt x="28" y="119"/>
                    </a:cubicBezTo>
                    <a:lnTo>
                      <a:pt x="28" y="119"/>
                    </a:lnTo>
                    <a:cubicBezTo>
                      <a:pt x="28" y="120"/>
                      <a:pt x="29" y="121"/>
                      <a:pt x="29" y="121"/>
                    </a:cubicBezTo>
                    <a:cubicBezTo>
                      <a:pt x="29" y="123"/>
                      <a:pt x="28" y="124"/>
                      <a:pt x="28" y="125"/>
                    </a:cubicBezTo>
                    <a:cubicBezTo>
                      <a:pt x="27" y="127"/>
                      <a:pt x="26" y="127"/>
                      <a:pt x="25" y="127"/>
                    </a:cubicBezTo>
                    <a:cubicBezTo>
                      <a:pt x="25" y="127"/>
                      <a:pt x="25" y="128"/>
                      <a:pt x="24" y="128"/>
                    </a:cubicBezTo>
                    <a:lnTo>
                      <a:pt x="24" y="128"/>
                    </a:lnTo>
                    <a:lnTo>
                      <a:pt x="23" y="128"/>
                    </a:lnTo>
                    <a:cubicBezTo>
                      <a:pt x="22" y="128"/>
                      <a:pt x="22" y="128"/>
                      <a:pt x="22" y="1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8065008" y="1432115"/>
                <a:ext cx="57022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52" h="32" extrusionOk="0">
                    <a:moveTo>
                      <a:pt x="7" y="30"/>
                    </a:moveTo>
                    <a:lnTo>
                      <a:pt x="7" y="30"/>
                    </a:lnTo>
                    <a:cubicBezTo>
                      <a:pt x="6" y="30"/>
                      <a:pt x="5" y="31"/>
                      <a:pt x="4" y="30"/>
                    </a:cubicBezTo>
                    <a:cubicBezTo>
                      <a:pt x="3" y="30"/>
                      <a:pt x="2" y="28"/>
                      <a:pt x="1" y="27"/>
                    </a:cubicBezTo>
                    <a:lnTo>
                      <a:pt x="1" y="26"/>
                    </a:lnTo>
                    <a:lnTo>
                      <a:pt x="1" y="26"/>
                    </a:lnTo>
                    <a:cubicBezTo>
                      <a:pt x="0" y="25"/>
                      <a:pt x="0" y="24"/>
                      <a:pt x="0" y="24"/>
                    </a:cubicBezTo>
                    <a:cubicBezTo>
                      <a:pt x="0" y="23"/>
                      <a:pt x="0" y="22"/>
                      <a:pt x="1" y="20"/>
                    </a:cubicBezTo>
                    <a:cubicBezTo>
                      <a:pt x="1" y="19"/>
                      <a:pt x="3" y="19"/>
                      <a:pt x="4" y="18"/>
                    </a:cubicBezTo>
                    <a:cubicBezTo>
                      <a:pt x="4" y="18"/>
                      <a:pt x="5" y="18"/>
                      <a:pt x="5" y="17"/>
                    </a:cubicBezTo>
                    <a:lnTo>
                      <a:pt x="5" y="17"/>
                    </a:lnTo>
                    <a:cubicBezTo>
                      <a:pt x="17" y="14"/>
                      <a:pt x="28" y="9"/>
                      <a:pt x="38" y="3"/>
                    </a:cubicBezTo>
                    <a:cubicBezTo>
                      <a:pt x="39" y="2"/>
                      <a:pt x="40" y="2"/>
                      <a:pt x="41" y="1"/>
                    </a:cubicBezTo>
                    <a:lnTo>
                      <a:pt x="41" y="1"/>
                    </a:lnTo>
                    <a:lnTo>
                      <a:pt x="41" y="1"/>
                    </a:lnTo>
                    <a:cubicBezTo>
                      <a:pt x="42" y="0"/>
                      <a:pt x="43" y="0"/>
                      <a:pt x="45" y="0"/>
                    </a:cubicBezTo>
                    <a:cubicBezTo>
                      <a:pt x="46" y="0"/>
                      <a:pt x="47" y="0"/>
                      <a:pt x="48" y="1"/>
                    </a:cubicBezTo>
                    <a:cubicBezTo>
                      <a:pt x="49" y="2"/>
                      <a:pt x="49" y="2"/>
                      <a:pt x="50" y="3"/>
                    </a:cubicBezTo>
                    <a:cubicBezTo>
                      <a:pt x="50" y="5"/>
                      <a:pt x="51" y="6"/>
                      <a:pt x="51" y="7"/>
                    </a:cubicBezTo>
                    <a:cubicBezTo>
                      <a:pt x="51" y="8"/>
                      <a:pt x="50" y="9"/>
                      <a:pt x="50" y="10"/>
                    </a:cubicBezTo>
                    <a:cubicBezTo>
                      <a:pt x="49" y="11"/>
                      <a:pt x="49" y="12"/>
                      <a:pt x="48" y="12"/>
                    </a:cubicBezTo>
                    <a:lnTo>
                      <a:pt x="48" y="12"/>
                    </a:lnTo>
                    <a:cubicBezTo>
                      <a:pt x="47" y="13"/>
                      <a:pt x="47" y="13"/>
                      <a:pt x="46" y="14"/>
                    </a:cubicBezTo>
                    <a:cubicBezTo>
                      <a:pt x="34" y="20"/>
                      <a:pt x="22" y="26"/>
                      <a:pt x="9" y="30"/>
                    </a:cubicBezTo>
                    <a:lnTo>
                      <a:pt x="7" y="3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8174302" y="767327"/>
                <a:ext cx="76029" cy="299152"/>
              </a:xfrm>
              <a:custGeom>
                <a:avLst/>
                <a:gdLst/>
                <a:ahLst/>
                <a:cxnLst/>
                <a:rect l="l" t="t" r="r" b="b"/>
                <a:pathLst>
                  <a:path w="71" h="278" extrusionOk="0">
                    <a:moveTo>
                      <a:pt x="45" y="277"/>
                    </a:moveTo>
                    <a:lnTo>
                      <a:pt x="45" y="277"/>
                    </a:lnTo>
                    <a:lnTo>
                      <a:pt x="44" y="277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42" y="276"/>
                    </a:lnTo>
                    <a:cubicBezTo>
                      <a:pt x="41" y="276"/>
                      <a:pt x="39" y="276"/>
                      <a:pt x="39" y="274"/>
                    </a:cubicBezTo>
                    <a:cubicBezTo>
                      <a:pt x="38" y="273"/>
                      <a:pt x="39" y="272"/>
                      <a:pt x="39" y="271"/>
                    </a:cubicBezTo>
                    <a:cubicBezTo>
                      <a:pt x="39" y="270"/>
                      <a:pt x="39" y="269"/>
                      <a:pt x="39" y="269"/>
                    </a:cubicBezTo>
                    <a:cubicBezTo>
                      <a:pt x="48" y="240"/>
                      <a:pt x="21" y="221"/>
                      <a:pt x="20" y="221"/>
                    </a:cubicBezTo>
                    <a:lnTo>
                      <a:pt x="20" y="221"/>
                    </a:lnTo>
                    <a:cubicBezTo>
                      <a:pt x="19" y="220"/>
                      <a:pt x="18" y="220"/>
                      <a:pt x="18" y="218"/>
                    </a:cubicBezTo>
                    <a:cubicBezTo>
                      <a:pt x="17" y="218"/>
                      <a:pt x="17" y="216"/>
                      <a:pt x="17" y="215"/>
                    </a:cubicBezTo>
                    <a:cubicBezTo>
                      <a:pt x="17" y="214"/>
                      <a:pt x="18" y="213"/>
                      <a:pt x="18" y="212"/>
                    </a:cubicBezTo>
                    <a:cubicBezTo>
                      <a:pt x="55" y="142"/>
                      <a:pt x="53" y="99"/>
                      <a:pt x="46" y="76"/>
                    </a:cubicBezTo>
                    <a:lnTo>
                      <a:pt x="46" y="76"/>
                    </a:lnTo>
                    <a:cubicBezTo>
                      <a:pt x="45" y="71"/>
                      <a:pt x="43" y="67"/>
                      <a:pt x="40" y="62"/>
                    </a:cubicBezTo>
                    <a:cubicBezTo>
                      <a:pt x="35" y="55"/>
                      <a:pt x="29" y="47"/>
                      <a:pt x="21" y="42"/>
                    </a:cubicBezTo>
                    <a:lnTo>
                      <a:pt x="21" y="42"/>
                    </a:lnTo>
                    <a:lnTo>
                      <a:pt x="21" y="42"/>
                    </a:lnTo>
                    <a:cubicBezTo>
                      <a:pt x="20" y="41"/>
                      <a:pt x="18" y="41"/>
                      <a:pt x="18" y="39"/>
                    </a:cubicBezTo>
                    <a:cubicBezTo>
                      <a:pt x="17" y="39"/>
                      <a:pt x="17" y="37"/>
                      <a:pt x="17" y="36"/>
                    </a:cubicBezTo>
                    <a:cubicBezTo>
                      <a:pt x="17" y="15"/>
                      <a:pt x="7" y="14"/>
                      <a:pt x="6" y="14"/>
                    </a:cubicBezTo>
                    <a:lnTo>
                      <a:pt x="6" y="14"/>
                    </a:lnTo>
                    <a:cubicBezTo>
                      <a:pt x="5" y="14"/>
                      <a:pt x="5" y="14"/>
                      <a:pt x="4" y="13"/>
                    </a:cubicBezTo>
                    <a:cubicBezTo>
                      <a:pt x="3" y="13"/>
                      <a:pt x="1" y="12"/>
                      <a:pt x="1" y="10"/>
                    </a:cubicBezTo>
                    <a:cubicBezTo>
                      <a:pt x="0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lnTo>
                      <a:pt x="1" y="6"/>
                    </a:lnTo>
                    <a:cubicBezTo>
                      <a:pt x="1" y="5"/>
                      <a:pt x="0" y="5"/>
                      <a:pt x="1" y="4"/>
                    </a:cubicBezTo>
                    <a:cubicBezTo>
                      <a:pt x="1" y="3"/>
                      <a:pt x="3" y="2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lnTo>
                      <a:pt x="8" y="0"/>
                    </a:lnTo>
                    <a:cubicBezTo>
                      <a:pt x="15" y="1"/>
                      <a:pt x="29" y="9"/>
                      <a:pt x="30" y="32"/>
                    </a:cubicBezTo>
                    <a:lnTo>
                      <a:pt x="30" y="32"/>
                    </a:lnTo>
                    <a:cubicBezTo>
                      <a:pt x="39" y="38"/>
                      <a:pt x="45" y="47"/>
                      <a:pt x="51" y="56"/>
                    </a:cubicBezTo>
                    <a:cubicBezTo>
                      <a:pt x="54" y="62"/>
                      <a:pt x="57" y="67"/>
                      <a:pt x="59" y="73"/>
                    </a:cubicBezTo>
                    <a:cubicBezTo>
                      <a:pt x="70" y="110"/>
                      <a:pt x="61" y="157"/>
                      <a:pt x="33" y="213"/>
                    </a:cubicBezTo>
                    <a:lnTo>
                      <a:pt x="33" y="213"/>
                    </a:lnTo>
                    <a:cubicBezTo>
                      <a:pt x="38" y="217"/>
                      <a:pt x="43" y="224"/>
                      <a:pt x="46" y="229"/>
                    </a:cubicBezTo>
                    <a:cubicBezTo>
                      <a:pt x="51" y="239"/>
                      <a:pt x="54" y="247"/>
                      <a:pt x="54" y="257"/>
                    </a:cubicBezTo>
                    <a:cubicBezTo>
                      <a:pt x="54" y="262"/>
                      <a:pt x="53" y="267"/>
                      <a:pt x="52" y="273"/>
                    </a:cubicBezTo>
                    <a:lnTo>
                      <a:pt x="52" y="273"/>
                    </a:lnTo>
                    <a:cubicBezTo>
                      <a:pt x="52" y="273"/>
                      <a:pt x="51" y="273"/>
                      <a:pt x="51" y="274"/>
                    </a:cubicBezTo>
                    <a:cubicBezTo>
                      <a:pt x="51" y="275"/>
                      <a:pt x="50" y="275"/>
                      <a:pt x="49" y="276"/>
                    </a:cubicBezTo>
                    <a:cubicBezTo>
                      <a:pt x="48" y="277"/>
                      <a:pt x="47" y="277"/>
                      <a:pt x="45" y="2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8198059" y="696102"/>
                <a:ext cx="114044" cy="10921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1" extrusionOk="0">
                    <a:moveTo>
                      <a:pt x="7" y="100"/>
                    </a:moveTo>
                    <a:lnTo>
                      <a:pt x="7" y="100"/>
                    </a:lnTo>
                    <a:lnTo>
                      <a:pt x="7" y="100"/>
                    </a:lnTo>
                    <a:cubicBezTo>
                      <a:pt x="6" y="100"/>
                      <a:pt x="5" y="100"/>
                      <a:pt x="4" y="99"/>
                    </a:cubicBezTo>
                    <a:cubicBezTo>
                      <a:pt x="3" y="99"/>
                      <a:pt x="3" y="98"/>
                      <a:pt x="2" y="98"/>
                    </a:cubicBezTo>
                    <a:lnTo>
                      <a:pt x="2" y="98"/>
                    </a:lnTo>
                    <a:lnTo>
                      <a:pt x="1" y="97"/>
                    </a:lnTo>
                    <a:cubicBezTo>
                      <a:pt x="1" y="96"/>
                      <a:pt x="0" y="94"/>
                      <a:pt x="0" y="93"/>
                    </a:cubicBezTo>
                    <a:cubicBezTo>
                      <a:pt x="0" y="92"/>
                      <a:pt x="1" y="91"/>
                      <a:pt x="1" y="90"/>
                    </a:cubicBezTo>
                    <a:lnTo>
                      <a:pt x="2" y="89"/>
                    </a:lnTo>
                    <a:cubicBezTo>
                      <a:pt x="3" y="88"/>
                      <a:pt x="61" y="32"/>
                      <a:pt x="91" y="2"/>
                    </a:cubicBezTo>
                    <a:lnTo>
                      <a:pt x="91" y="2"/>
                    </a:lnTo>
                    <a:cubicBezTo>
                      <a:pt x="92" y="2"/>
                      <a:pt x="92" y="2"/>
                      <a:pt x="93" y="1"/>
                    </a:cubicBezTo>
                    <a:cubicBezTo>
                      <a:pt x="94" y="1"/>
                      <a:pt x="95" y="0"/>
                      <a:pt x="96" y="0"/>
                    </a:cubicBezTo>
                    <a:cubicBezTo>
                      <a:pt x="97" y="0"/>
                      <a:pt x="99" y="1"/>
                      <a:pt x="100" y="1"/>
                    </a:cubicBezTo>
                    <a:cubicBezTo>
                      <a:pt x="101" y="2"/>
                      <a:pt x="101" y="2"/>
                      <a:pt x="102" y="3"/>
                    </a:cubicBezTo>
                    <a:cubicBezTo>
                      <a:pt x="103" y="4"/>
                      <a:pt x="103" y="6"/>
                      <a:pt x="103" y="7"/>
                    </a:cubicBezTo>
                    <a:cubicBezTo>
                      <a:pt x="103" y="9"/>
                      <a:pt x="103" y="9"/>
                      <a:pt x="102" y="10"/>
                    </a:cubicBezTo>
                    <a:lnTo>
                      <a:pt x="101" y="11"/>
                    </a:lnTo>
                    <a:cubicBezTo>
                      <a:pt x="71" y="42"/>
                      <a:pt x="12" y="98"/>
                      <a:pt x="11" y="98"/>
                    </a:cubicBezTo>
                    <a:lnTo>
                      <a:pt x="11" y="98"/>
                    </a:lnTo>
                    <a:cubicBezTo>
                      <a:pt x="11" y="99"/>
                      <a:pt x="11" y="99"/>
                      <a:pt x="10" y="99"/>
                    </a:cubicBezTo>
                    <a:cubicBezTo>
                      <a:pt x="9" y="100"/>
                      <a:pt x="8" y="100"/>
                      <a:pt x="7" y="10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8231323" y="786321"/>
                <a:ext cx="95037" cy="61729"/>
              </a:xfrm>
              <a:custGeom>
                <a:avLst/>
                <a:gdLst/>
                <a:ahLst/>
                <a:cxnLst/>
                <a:rect l="l" t="t" r="r" b="b"/>
                <a:pathLst>
                  <a:path w="90" h="57" extrusionOk="0">
                    <a:moveTo>
                      <a:pt x="7" y="56"/>
                    </a:moveTo>
                    <a:lnTo>
                      <a:pt x="7" y="56"/>
                    </a:lnTo>
                    <a:cubicBezTo>
                      <a:pt x="6" y="56"/>
                      <a:pt x="4" y="56"/>
                      <a:pt x="3" y="55"/>
                    </a:cubicBezTo>
                    <a:cubicBezTo>
                      <a:pt x="2" y="55"/>
                      <a:pt x="2" y="53"/>
                      <a:pt x="1" y="52"/>
                    </a:cubicBezTo>
                    <a:cubicBezTo>
                      <a:pt x="0" y="51"/>
                      <a:pt x="0" y="50"/>
                      <a:pt x="0" y="49"/>
                    </a:cubicBezTo>
                    <a:cubicBezTo>
                      <a:pt x="0" y="48"/>
                      <a:pt x="0" y="47"/>
                      <a:pt x="1" y="46"/>
                    </a:cubicBezTo>
                    <a:cubicBezTo>
                      <a:pt x="2" y="45"/>
                      <a:pt x="2" y="44"/>
                      <a:pt x="3" y="44"/>
                    </a:cubicBezTo>
                    <a:cubicBezTo>
                      <a:pt x="4" y="44"/>
                      <a:pt x="48" y="17"/>
                      <a:pt x="79" y="1"/>
                    </a:cubicBezTo>
                    <a:lnTo>
                      <a:pt x="79" y="1"/>
                    </a:lnTo>
                    <a:cubicBezTo>
                      <a:pt x="80" y="0"/>
                      <a:pt x="81" y="0"/>
                      <a:pt x="82" y="0"/>
                    </a:cubicBezTo>
                    <a:cubicBezTo>
                      <a:pt x="83" y="0"/>
                      <a:pt x="84" y="1"/>
                      <a:pt x="85" y="1"/>
                    </a:cubicBezTo>
                    <a:cubicBezTo>
                      <a:pt x="86" y="2"/>
                      <a:pt x="87" y="2"/>
                      <a:pt x="88" y="3"/>
                    </a:cubicBezTo>
                    <a:cubicBezTo>
                      <a:pt x="88" y="5"/>
                      <a:pt x="89" y="5"/>
                      <a:pt x="89" y="6"/>
                    </a:cubicBezTo>
                    <a:cubicBezTo>
                      <a:pt x="89" y="8"/>
                      <a:pt x="88" y="9"/>
                      <a:pt x="88" y="10"/>
                    </a:cubicBezTo>
                    <a:cubicBezTo>
                      <a:pt x="87" y="12"/>
                      <a:pt x="86" y="12"/>
                      <a:pt x="85" y="12"/>
                    </a:cubicBezTo>
                    <a:lnTo>
                      <a:pt x="85" y="12"/>
                    </a:lnTo>
                    <a:cubicBezTo>
                      <a:pt x="55" y="28"/>
                      <a:pt x="10" y="55"/>
                      <a:pt x="10" y="55"/>
                    </a:cubicBezTo>
                    <a:lnTo>
                      <a:pt x="10" y="55"/>
                    </a:lnTo>
                    <a:cubicBezTo>
                      <a:pt x="9" y="55"/>
                      <a:pt x="8" y="56"/>
                      <a:pt x="7" y="5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8226570" y="876544"/>
                <a:ext cx="109290" cy="28491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" extrusionOk="0">
                    <a:moveTo>
                      <a:pt x="16" y="24"/>
                    </a:moveTo>
                    <a:cubicBezTo>
                      <a:pt x="11" y="24"/>
                      <a:pt x="7" y="24"/>
                      <a:pt x="7" y="24"/>
                    </a:cubicBezTo>
                    <a:lnTo>
                      <a:pt x="7" y="24"/>
                    </a:lnTo>
                    <a:cubicBezTo>
                      <a:pt x="6" y="23"/>
                      <a:pt x="5" y="24"/>
                      <a:pt x="4" y="23"/>
                    </a:cubicBezTo>
                    <a:cubicBezTo>
                      <a:pt x="3" y="23"/>
                      <a:pt x="1" y="22"/>
                      <a:pt x="1" y="20"/>
                    </a:cubicBezTo>
                    <a:cubicBezTo>
                      <a:pt x="0" y="19"/>
                      <a:pt x="0" y="18"/>
                      <a:pt x="0" y="17"/>
                    </a:cubicBezTo>
                    <a:lnTo>
                      <a:pt x="0" y="17"/>
                    </a:lnTo>
                    <a:lnTo>
                      <a:pt x="0" y="17"/>
                    </a:lnTo>
                    <a:cubicBezTo>
                      <a:pt x="0" y="16"/>
                      <a:pt x="0" y="15"/>
                      <a:pt x="1" y="14"/>
                    </a:cubicBezTo>
                    <a:cubicBezTo>
                      <a:pt x="1" y="13"/>
                      <a:pt x="3" y="12"/>
                      <a:pt x="4" y="11"/>
                    </a:cubicBezTo>
                    <a:cubicBezTo>
                      <a:pt x="5" y="11"/>
                      <a:pt x="6" y="10"/>
                      <a:pt x="7" y="10"/>
                    </a:cubicBezTo>
                    <a:lnTo>
                      <a:pt x="7" y="10"/>
                    </a:lnTo>
                    <a:lnTo>
                      <a:pt x="7" y="10"/>
                    </a:lnTo>
                    <a:cubicBezTo>
                      <a:pt x="10" y="10"/>
                      <a:pt x="13" y="10"/>
                      <a:pt x="17" y="10"/>
                    </a:cubicBezTo>
                    <a:cubicBezTo>
                      <a:pt x="42" y="10"/>
                      <a:pt x="67" y="7"/>
                      <a:pt x="92" y="0"/>
                    </a:cubicBezTo>
                    <a:lnTo>
                      <a:pt x="92" y="0"/>
                    </a:lnTo>
                    <a:cubicBezTo>
                      <a:pt x="93" y="0"/>
                      <a:pt x="94" y="0"/>
                      <a:pt x="94" y="0"/>
                    </a:cubicBezTo>
                    <a:cubicBezTo>
                      <a:pt x="96" y="0"/>
                      <a:pt x="97" y="0"/>
                      <a:pt x="98" y="0"/>
                    </a:cubicBezTo>
                    <a:cubicBezTo>
                      <a:pt x="99" y="1"/>
                      <a:pt x="99" y="2"/>
                      <a:pt x="100" y="3"/>
                    </a:cubicBezTo>
                    <a:cubicBezTo>
                      <a:pt x="100" y="5"/>
                      <a:pt x="101" y="5"/>
                      <a:pt x="101" y="6"/>
                    </a:cubicBezTo>
                    <a:cubicBezTo>
                      <a:pt x="101" y="7"/>
                      <a:pt x="100" y="8"/>
                      <a:pt x="100" y="9"/>
                    </a:cubicBezTo>
                    <a:cubicBezTo>
                      <a:pt x="99" y="11"/>
                      <a:pt x="99" y="12"/>
                      <a:pt x="98" y="12"/>
                    </a:cubicBezTo>
                    <a:cubicBezTo>
                      <a:pt x="97" y="13"/>
                      <a:pt x="97" y="12"/>
                      <a:pt x="96" y="13"/>
                    </a:cubicBezTo>
                    <a:lnTo>
                      <a:pt x="96" y="13"/>
                    </a:lnTo>
                    <a:cubicBezTo>
                      <a:pt x="71" y="20"/>
                      <a:pt x="44" y="24"/>
                      <a:pt x="18" y="24"/>
                    </a:cubicBezTo>
                    <a:cubicBezTo>
                      <a:pt x="18" y="24"/>
                      <a:pt x="17" y="24"/>
                      <a:pt x="16" y="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8217066" y="928776"/>
                <a:ext cx="95036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87" h="15" extrusionOk="0">
                    <a:moveTo>
                      <a:pt x="79" y="14"/>
                    </a:moveTo>
                    <a:lnTo>
                      <a:pt x="79" y="14"/>
                    </a:lnTo>
                    <a:lnTo>
                      <a:pt x="7" y="13"/>
                    </a:lnTo>
                    <a:lnTo>
                      <a:pt x="7" y="13"/>
                    </a:lnTo>
                    <a:cubicBezTo>
                      <a:pt x="6" y="13"/>
                      <a:pt x="5" y="13"/>
                      <a:pt x="4" y="12"/>
                    </a:cubicBezTo>
                    <a:cubicBezTo>
                      <a:pt x="3" y="12"/>
                      <a:pt x="1" y="12"/>
                      <a:pt x="1" y="10"/>
                    </a:cubicBezTo>
                    <a:cubicBezTo>
                      <a:pt x="0" y="9"/>
                      <a:pt x="0" y="8"/>
                      <a:pt x="0" y="6"/>
                    </a:cubicBezTo>
                    <a:lnTo>
                      <a:pt x="0" y="6"/>
                    </a:lnTo>
                    <a:lnTo>
                      <a:pt x="0" y="6"/>
                    </a:lnTo>
                    <a:cubicBezTo>
                      <a:pt x="0" y="5"/>
                      <a:pt x="0" y="4"/>
                      <a:pt x="1" y="3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lnTo>
                      <a:pt x="7" y="0"/>
                    </a:lnTo>
                    <a:lnTo>
                      <a:pt x="79" y="1"/>
                    </a:lnTo>
                    <a:lnTo>
                      <a:pt x="79" y="1"/>
                    </a:lnTo>
                    <a:cubicBezTo>
                      <a:pt x="80" y="1"/>
                      <a:pt x="81" y="2"/>
                      <a:pt x="82" y="2"/>
                    </a:cubicBezTo>
                    <a:cubicBezTo>
                      <a:pt x="83" y="3"/>
                      <a:pt x="84" y="3"/>
                      <a:pt x="85" y="4"/>
                    </a:cubicBezTo>
                    <a:cubicBezTo>
                      <a:pt x="85" y="6"/>
                      <a:pt x="86" y="6"/>
                      <a:pt x="86" y="8"/>
                    </a:cubicBezTo>
                    <a:lnTo>
                      <a:pt x="86" y="8"/>
                    </a:lnTo>
                    <a:lnTo>
                      <a:pt x="86" y="8"/>
                    </a:lnTo>
                    <a:cubicBezTo>
                      <a:pt x="86" y="9"/>
                      <a:pt x="85" y="10"/>
                      <a:pt x="85" y="10"/>
                    </a:cubicBezTo>
                    <a:cubicBezTo>
                      <a:pt x="84" y="11"/>
                      <a:pt x="84" y="13"/>
                      <a:pt x="83" y="13"/>
                    </a:cubicBezTo>
                    <a:cubicBezTo>
                      <a:pt x="82" y="14"/>
                      <a:pt x="80" y="14"/>
                      <a:pt x="79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8207563" y="952520"/>
                <a:ext cx="85533" cy="56982"/>
              </a:xfrm>
              <a:custGeom>
                <a:avLst/>
                <a:gdLst/>
                <a:ahLst/>
                <a:cxnLst/>
                <a:rect l="l" t="t" r="r" b="b"/>
                <a:pathLst>
                  <a:path w="79" h="54" extrusionOk="0">
                    <a:moveTo>
                      <a:pt x="71" y="53"/>
                    </a:moveTo>
                    <a:lnTo>
                      <a:pt x="71" y="53"/>
                    </a:lnTo>
                    <a:lnTo>
                      <a:pt x="71" y="53"/>
                    </a:lnTo>
                    <a:cubicBezTo>
                      <a:pt x="70" y="53"/>
                      <a:pt x="69" y="53"/>
                      <a:pt x="68" y="52"/>
                    </a:cubicBezTo>
                    <a:cubicBezTo>
                      <a:pt x="68" y="52"/>
                      <a:pt x="67" y="52"/>
                      <a:pt x="67" y="51"/>
                    </a:cubicBezTo>
                    <a:cubicBezTo>
                      <a:pt x="49" y="34"/>
                      <a:pt x="5" y="13"/>
                      <a:pt x="4" y="13"/>
                    </a:cubicBezTo>
                    <a:lnTo>
                      <a:pt x="4" y="13"/>
                    </a:lnTo>
                    <a:lnTo>
                      <a:pt x="3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lnTo>
                      <a:pt x="10" y="1"/>
                    </a:lnTo>
                    <a:cubicBezTo>
                      <a:pt x="12" y="2"/>
                      <a:pt x="56" y="23"/>
                      <a:pt x="76" y="42"/>
                    </a:cubicBezTo>
                    <a:lnTo>
                      <a:pt x="76" y="42"/>
                    </a:lnTo>
                    <a:lnTo>
                      <a:pt x="77" y="43"/>
                    </a:lnTo>
                    <a:cubicBezTo>
                      <a:pt x="77" y="44"/>
                      <a:pt x="78" y="46"/>
                      <a:pt x="78" y="47"/>
                    </a:cubicBezTo>
                    <a:cubicBezTo>
                      <a:pt x="78" y="49"/>
                      <a:pt x="77" y="49"/>
                      <a:pt x="77" y="50"/>
                    </a:cubicBezTo>
                    <a:lnTo>
                      <a:pt x="76" y="51"/>
                    </a:lnTo>
                    <a:lnTo>
                      <a:pt x="76" y="51"/>
                    </a:lnTo>
                    <a:cubicBezTo>
                      <a:pt x="75" y="52"/>
                      <a:pt x="75" y="52"/>
                      <a:pt x="74" y="52"/>
                    </a:cubicBezTo>
                    <a:cubicBezTo>
                      <a:pt x="73" y="53"/>
                      <a:pt x="72" y="53"/>
                      <a:pt x="71" y="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7836920" y="1218435"/>
                <a:ext cx="52269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48" h="24" extrusionOk="0">
                    <a:moveTo>
                      <a:pt x="23" y="23"/>
                    </a:moveTo>
                    <a:lnTo>
                      <a:pt x="22" y="23"/>
                    </a:lnTo>
                    <a:lnTo>
                      <a:pt x="22" y="23"/>
                    </a:lnTo>
                    <a:cubicBezTo>
                      <a:pt x="18" y="22"/>
                      <a:pt x="14" y="21"/>
                      <a:pt x="11" y="19"/>
                    </a:cubicBezTo>
                    <a:cubicBezTo>
                      <a:pt x="7" y="17"/>
                      <a:pt x="4" y="14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lnTo>
                      <a:pt x="3" y="1"/>
                    </a:lnTo>
                    <a:lnTo>
                      <a:pt x="3" y="1"/>
                    </a:lnTo>
                    <a:cubicBezTo>
                      <a:pt x="4" y="0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1" y="2"/>
                      <a:pt x="12" y="3"/>
                    </a:cubicBezTo>
                    <a:lnTo>
                      <a:pt x="12" y="3"/>
                    </a:lnTo>
                    <a:cubicBezTo>
                      <a:pt x="13" y="5"/>
                      <a:pt x="15" y="7"/>
                      <a:pt x="17" y="8"/>
                    </a:cubicBezTo>
                    <a:cubicBezTo>
                      <a:pt x="19" y="9"/>
                      <a:pt x="21" y="10"/>
                      <a:pt x="22" y="10"/>
                    </a:cubicBezTo>
                    <a:lnTo>
                      <a:pt x="22" y="10"/>
                    </a:lnTo>
                    <a:cubicBezTo>
                      <a:pt x="25" y="10"/>
                      <a:pt x="27" y="10"/>
                      <a:pt x="29" y="8"/>
                    </a:cubicBezTo>
                    <a:cubicBezTo>
                      <a:pt x="32" y="7"/>
                      <a:pt x="34" y="4"/>
                      <a:pt x="35" y="2"/>
                    </a:cubicBezTo>
                    <a:lnTo>
                      <a:pt x="35" y="2"/>
                    </a:lnTo>
                    <a:cubicBezTo>
                      <a:pt x="36" y="2"/>
                      <a:pt x="36" y="2"/>
                      <a:pt x="37" y="1"/>
                    </a:cubicBezTo>
                    <a:cubicBezTo>
                      <a:pt x="38" y="1"/>
                      <a:pt x="39" y="0"/>
                      <a:pt x="40" y="0"/>
                    </a:cubicBezTo>
                    <a:cubicBezTo>
                      <a:pt x="41" y="0"/>
                      <a:pt x="43" y="0"/>
                      <a:pt x="44" y="1"/>
                    </a:cubicBezTo>
                    <a:lnTo>
                      <a:pt x="44" y="1"/>
                    </a:lnTo>
                    <a:lnTo>
                      <a:pt x="44" y="1"/>
                    </a:lnTo>
                    <a:cubicBezTo>
                      <a:pt x="45" y="2"/>
                      <a:pt x="46" y="2"/>
                      <a:pt x="46" y="3"/>
                    </a:cubicBezTo>
                    <a:cubicBezTo>
                      <a:pt x="46" y="4"/>
                      <a:pt x="47" y="5"/>
                      <a:pt x="47" y="6"/>
                    </a:cubicBezTo>
                    <a:cubicBezTo>
                      <a:pt x="47" y="8"/>
                      <a:pt x="46" y="9"/>
                      <a:pt x="46" y="10"/>
                    </a:cubicBezTo>
                    <a:cubicBezTo>
                      <a:pt x="46" y="10"/>
                      <a:pt x="45" y="10"/>
                      <a:pt x="45" y="11"/>
                    </a:cubicBezTo>
                    <a:lnTo>
                      <a:pt x="45" y="11"/>
                    </a:lnTo>
                    <a:cubicBezTo>
                      <a:pt x="43" y="14"/>
                      <a:pt x="40" y="17"/>
                      <a:pt x="36" y="19"/>
                    </a:cubicBezTo>
                    <a:cubicBezTo>
                      <a:pt x="32" y="21"/>
                      <a:pt x="28" y="23"/>
                      <a:pt x="23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7870184" y="1246926"/>
                <a:ext cx="38015" cy="18994"/>
              </a:xfrm>
              <a:custGeom>
                <a:avLst/>
                <a:gdLst/>
                <a:ahLst/>
                <a:cxnLst/>
                <a:rect l="l" t="t" r="r" b="b"/>
                <a:pathLst>
                  <a:path w="34" h="19" extrusionOk="0">
                    <a:moveTo>
                      <a:pt x="17" y="18"/>
                    </a:moveTo>
                    <a:lnTo>
                      <a:pt x="16" y="18"/>
                    </a:lnTo>
                    <a:lnTo>
                      <a:pt x="16" y="18"/>
                    </a:lnTo>
                    <a:cubicBezTo>
                      <a:pt x="13" y="18"/>
                      <a:pt x="10" y="18"/>
                      <a:pt x="8" y="16"/>
                    </a:cubicBezTo>
                    <a:cubicBezTo>
                      <a:pt x="5" y="15"/>
                      <a:pt x="3" y="12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6"/>
                    </a:cubicBezTo>
                    <a:cubicBezTo>
                      <a:pt x="0" y="5"/>
                      <a:pt x="0" y="5"/>
                      <a:pt x="1" y="3"/>
                    </a:cubicBezTo>
                    <a:cubicBezTo>
                      <a:pt x="1" y="3"/>
                      <a:pt x="2" y="1"/>
                      <a:pt x="3" y="1"/>
                    </a:cubicBezTo>
                    <a:lnTo>
                      <a:pt x="3" y="1"/>
                    </a:lnTo>
                    <a:lnTo>
                      <a:pt x="3" y="1"/>
                    </a:ln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10" y="1"/>
                      <a:pt x="11" y="2"/>
                      <a:pt x="12" y="3"/>
                    </a:cubicBezTo>
                    <a:lnTo>
                      <a:pt x="12" y="3"/>
                    </a:lnTo>
                    <a:cubicBezTo>
                      <a:pt x="12" y="4"/>
                      <a:pt x="13" y="5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8" y="6"/>
                      <a:pt x="20" y="5"/>
                      <a:pt x="22" y="2"/>
                    </a:cubicBezTo>
                    <a:lnTo>
                      <a:pt x="22" y="2"/>
                    </a:lnTo>
                    <a:cubicBezTo>
                      <a:pt x="22" y="2"/>
                      <a:pt x="23" y="2"/>
                      <a:pt x="24" y="1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28" y="0"/>
                      <a:pt x="29" y="1"/>
                      <a:pt x="30" y="1"/>
                    </a:cubicBezTo>
                    <a:cubicBezTo>
                      <a:pt x="31" y="2"/>
                      <a:pt x="31" y="1"/>
                      <a:pt x="31" y="1"/>
                    </a:cubicBezTo>
                    <a:lnTo>
                      <a:pt x="31" y="1"/>
                    </a:lnTo>
                    <a:cubicBezTo>
                      <a:pt x="32" y="2"/>
                      <a:pt x="31" y="3"/>
                      <a:pt x="32" y="3"/>
                    </a:cubicBezTo>
                    <a:cubicBezTo>
                      <a:pt x="32" y="5"/>
                      <a:pt x="33" y="5"/>
                      <a:pt x="33" y="6"/>
                    </a:cubicBezTo>
                    <a:cubicBezTo>
                      <a:pt x="33" y="7"/>
                      <a:pt x="32" y="8"/>
                      <a:pt x="32" y="9"/>
                    </a:cubicBezTo>
                    <a:cubicBezTo>
                      <a:pt x="31" y="10"/>
                      <a:pt x="32" y="10"/>
                      <a:pt x="32" y="10"/>
                    </a:cubicBezTo>
                    <a:lnTo>
                      <a:pt x="32" y="10"/>
                    </a:lnTo>
                    <a:cubicBezTo>
                      <a:pt x="30" y="12"/>
                      <a:pt x="28" y="15"/>
                      <a:pt x="26" y="16"/>
                    </a:cubicBezTo>
                    <a:cubicBezTo>
                      <a:pt x="23" y="18"/>
                      <a:pt x="20" y="18"/>
                      <a:pt x="17" y="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7808409" y="1246926"/>
                <a:ext cx="38015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35" h="20" extrusionOk="0">
                    <a:moveTo>
                      <a:pt x="16" y="19"/>
                    </a:moveTo>
                    <a:lnTo>
                      <a:pt x="15" y="19"/>
                    </a:lnTo>
                    <a:lnTo>
                      <a:pt x="15" y="19"/>
                    </a:lnTo>
                    <a:cubicBezTo>
                      <a:pt x="13" y="19"/>
                      <a:pt x="10" y="19"/>
                      <a:pt x="7" y="17"/>
                    </a:cubicBezTo>
                    <a:cubicBezTo>
                      <a:pt x="4" y="16"/>
                      <a:pt x="2" y="13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6"/>
                      <a:pt x="1" y="4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7" y="1"/>
                      <a:pt x="9" y="1"/>
                      <a:pt x="10" y="2"/>
                    </a:cubicBezTo>
                    <a:cubicBezTo>
                      <a:pt x="10" y="2"/>
                      <a:pt x="11" y="3"/>
                      <a:pt x="12" y="3"/>
                    </a:cubicBezTo>
                    <a:lnTo>
                      <a:pt x="12" y="3"/>
                    </a:lnTo>
                    <a:cubicBezTo>
                      <a:pt x="12" y="4"/>
                      <a:pt x="13" y="6"/>
                      <a:pt x="14" y="6"/>
                    </a:cubicBezTo>
                    <a:cubicBezTo>
                      <a:pt x="15" y="7"/>
                      <a:pt x="16" y="6"/>
                      <a:pt x="16" y="7"/>
                    </a:cubicBezTo>
                    <a:cubicBezTo>
                      <a:pt x="18" y="7"/>
                      <a:pt x="20" y="5"/>
                      <a:pt x="22" y="3"/>
                    </a:cubicBezTo>
                    <a:lnTo>
                      <a:pt x="22" y="3"/>
                    </a:lnTo>
                    <a:cubicBezTo>
                      <a:pt x="22" y="2"/>
                      <a:pt x="23" y="2"/>
                      <a:pt x="24" y="1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28" y="0"/>
                      <a:pt x="29" y="1"/>
                      <a:pt x="30" y="1"/>
                    </a:cubicBezTo>
                    <a:cubicBezTo>
                      <a:pt x="31" y="2"/>
                      <a:pt x="32" y="3"/>
                      <a:pt x="33" y="4"/>
                    </a:cubicBezTo>
                    <a:cubicBezTo>
                      <a:pt x="33" y="6"/>
                      <a:pt x="34" y="6"/>
                      <a:pt x="34" y="7"/>
                    </a:cubicBezTo>
                    <a:cubicBezTo>
                      <a:pt x="34" y="8"/>
                      <a:pt x="33" y="9"/>
                      <a:pt x="33" y="10"/>
                    </a:cubicBezTo>
                    <a:cubicBezTo>
                      <a:pt x="33" y="11"/>
                      <a:pt x="32" y="11"/>
                      <a:pt x="32" y="11"/>
                    </a:cubicBezTo>
                    <a:lnTo>
                      <a:pt x="32" y="11"/>
                    </a:lnTo>
                    <a:cubicBezTo>
                      <a:pt x="30" y="13"/>
                      <a:pt x="28" y="16"/>
                      <a:pt x="26" y="17"/>
                    </a:cubicBezTo>
                    <a:cubicBezTo>
                      <a:pt x="23" y="19"/>
                      <a:pt x="20" y="19"/>
                      <a:pt x="16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7860681" y="1313404"/>
                <a:ext cx="38015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16" y="19"/>
                    </a:moveTo>
                    <a:lnTo>
                      <a:pt x="15" y="19"/>
                    </a:lnTo>
                    <a:lnTo>
                      <a:pt x="15" y="19"/>
                    </a:lnTo>
                    <a:cubicBezTo>
                      <a:pt x="12" y="18"/>
                      <a:pt x="10" y="17"/>
                      <a:pt x="7" y="16"/>
                    </a:cubicBezTo>
                    <a:cubicBezTo>
                      <a:pt x="4" y="15"/>
                      <a:pt x="2" y="12"/>
                      <a:pt x="0" y="10"/>
                    </a:cubicBezTo>
                    <a:lnTo>
                      <a:pt x="0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0" y="5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lnTo>
                      <a:pt x="3" y="1"/>
                    </a:lnTo>
                    <a:lnTo>
                      <a:pt x="3" y="1"/>
                    </a:ln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1" y="2"/>
                      <a:pt x="11" y="3"/>
                    </a:cubicBezTo>
                    <a:lnTo>
                      <a:pt x="11" y="3"/>
                    </a:lnTo>
                    <a:cubicBezTo>
                      <a:pt x="12" y="4"/>
                      <a:pt x="13" y="6"/>
                      <a:pt x="14" y="6"/>
                    </a:cubicBezTo>
                    <a:cubicBezTo>
                      <a:pt x="15" y="7"/>
                      <a:pt x="15" y="6"/>
                      <a:pt x="16" y="6"/>
                    </a:cubicBezTo>
                    <a:lnTo>
                      <a:pt x="16" y="6"/>
                    </a:lnTo>
                    <a:cubicBezTo>
                      <a:pt x="17" y="6"/>
                      <a:pt x="17" y="6"/>
                      <a:pt x="18" y="5"/>
                    </a:cubicBezTo>
                    <a:cubicBezTo>
                      <a:pt x="20" y="5"/>
                      <a:pt x="21" y="4"/>
                      <a:pt x="21" y="2"/>
                    </a:cubicBezTo>
                    <a:lnTo>
                      <a:pt x="21" y="2"/>
                    </a:lnTo>
                    <a:cubicBezTo>
                      <a:pt x="22" y="2"/>
                      <a:pt x="23" y="1"/>
                      <a:pt x="23" y="1"/>
                    </a:cubicBezTo>
                    <a:cubicBezTo>
                      <a:pt x="24" y="0"/>
                      <a:pt x="25" y="0"/>
                      <a:pt x="27" y="0"/>
                    </a:cubicBezTo>
                    <a:cubicBezTo>
                      <a:pt x="28" y="0"/>
                      <a:pt x="29" y="0"/>
                      <a:pt x="30" y="1"/>
                    </a:cubicBezTo>
                    <a:cubicBezTo>
                      <a:pt x="31" y="2"/>
                      <a:pt x="31" y="2"/>
                      <a:pt x="32" y="3"/>
                    </a:cubicBezTo>
                    <a:cubicBezTo>
                      <a:pt x="32" y="5"/>
                      <a:pt x="33" y="6"/>
                      <a:pt x="33" y="7"/>
                    </a:cubicBezTo>
                    <a:cubicBezTo>
                      <a:pt x="33" y="8"/>
                      <a:pt x="32" y="9"/>
                      <a:pt x="32" y="10"/>
                    </a:cubicBezTo>
                    <a:cubicBezTo>
                      <a:pt x="31" y="11"/>
                      <a:pt x="32" y="11"/>
                      <a:pt x="32" y="11"/>
                    </a:cubicBezTo>
                    <a:lnTo>
                      <a:pt x="32" y="11"/>
                    </a:lnTo>
                    <a:cubicBezTo>
                      <a:pt x="30" y="13"/>
                      <a:pt x="28" y="15"/>
                      <a:pt x="26" y="16"/>
                    </a:cubicBezTo>
                    <a:cubicBezTo>
                      <a:pt x="23" y="18"/>
                      <a:pt x="20" y="19"/>
                      <a:pt x="16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6"/>
              <p:cNvSpPr/>
              <p:nvPr/>
            </p:nvSpPr>
            <p:spPr>
              <a:xfrm>
                <a:off x="7893942" y="1341895"/>
                <a:ext cx="38015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0" extrusionOk="0">
                    <a:moveTo>
                      <a:pt x="18" y="19"/>
                    </a:moveTo>
                    <a:lnTo>
                      <a:pt x="17" y="19"/>
                    </a:lnTo>
                    <a:lnTo>
                      <a:pt x="17" y="19"/>
                    </a:lnTo>
                    <a:cubicBezTo>
                      <a:pt x="14" y="19"/>
                      <a:pt x="11" y="19"/>
                      <a:pt x="9" y="17"/>
                    </a:cubicBezTo>
                    <a:cubicBezTo>
                      <a:pt x="6" y="16"/>
                      <a:pt x="4" y="13"/>
                      <a:pt x="2" y="10"/>
                    </a:cubicBezTo>
                    <a:lnTo>
                      <a:pt x="2" y="10"/>
                    </a:lnTo>
                    <a:cubicBezTo>
                      <a:pt x="2" y="10"/>
                      <a:pt x="2" y="11"/>
                      <a:pt x="1" y="10"/>
                    </a:cubicBezTo>
                    <a:cubicBezTo>
                      <a:pt x="0" y="10"/>
                      <a:pt x="0" y="7"/>
                      <a:pt x="0" y="6"/>
                    </a:cubicBezTo>
                    <a:cubicBezTo>
                      <a:pt x="0" y="5"/>
                      <a:pt x="0" y="5"/>
                      <a:pt x="1" y="3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2"/>
                      <a:pt x="12" y="2"/>
                      <a:pt x="13" y="3"/>
                    </a:cubicBezTo>
                    <a:lnTo>
                      <a:pt x="13" y="3"/>
                    </a:lnTo>
                    <a:lnTo>
                      <a:pt x="13" y="3"/>
                    </a:lnTo>
                    <a:cubicBezTo>
                      <a:pt x="13" y="4"/>
                      <a:pt x="14" y="6"/>
                      <a:pt x="15" y="6"/>
                    </a:cubicBezTo>
                    <a:cubicBezTo>
                      <a:pt x="16" y="7"/>
                      <a:pt x="17" y="6"/>
                      <a:pt x="17" y="6"/>
                    </a:cubicBezTo>
                    <a:cubicBezTo>
                      <a:pt x="19" y="6"/>
                      <a:pt x="21" y="5"/>
                      <a:pt x="23" y="3"/>
                    </a:cubicBezTo>
                    <a:lnTo>
                      <a:pt x="23" y="3"/>
                    </a:lnTo>
                    <a:cubicBezTo>
                      <a:pt x="24" y="2"/>
                      <a:pt x="24" y="2"/>
                      <a:pt x="25" y="1"/>
                    </a:cubicBezTo>
                    <a:cubicBezTo>
                      <a:pt x="26" y="1"/>
                      <a:pt x="27" y="0"/>
                      <a:pt x="28" y="0"/>
                    </a:cubicBezTo>
                    <a:cubicBezTo>
                      <a:pt x="29" y="0"/>
                      <a:pt x="30" y="1"/>
                      <a:pt x="31" y="1"/>
                    </a:cubicBezTo>
                    <a:cubicBezTo>
                      <a:pt x="32" y="2"/>
                      <a:pt x="32" y="1"/>
                      <a:pt x="32" y="2"/>
                    </a:cubicBezTo>
                    <a:lnTo>
                      <a:pt x="32" y="2"/>
                    </a:lnTo>
                    <a:cubicBezTo>
                      <a:pt x="33" y="2"/>
                      <a:pt x="33" y="3"/>
                      <a:pt x="34" y="3"/>
                    </a:cubicBezTo>
                    <a:cubicBezTo>
                      <a:pt x="35" y="4"/>
                      <a:pt x="35" y="6"/>
                      <a:pt x="35" y="7"/>
                    </a:cubicBezTo>
                    <a:cubicBezTo>
                      <a:pt x="35" y="8"/>
                      <a:pt x="34" y="9"/>
                      <a:pt x="34" y="10"/>
                    </a:cubicBezTo>
                    <a:lnTo>
                      <a:pt x="33" y="11"/>
                    </a:lnTo>
                    <a:lnTo>
                      <a:pt x="33" y="11"/>
                    </a:lnTo>
                    <a:cubicBezTo>
                      <a:pt x="32" y="13"/>
                      <a:pt x="29" y="15"/>
                      <a:pt x="27" y="16"/>
                    </a:cubicBezTo>
                    <a:cubicBezTo>
                      <a:pt x="24" y="18"/>
                      <a:pt x="21" y="19"/>
                      <a:pt x="18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6"/>
              <p:cNvSpPr/>
              <p:nvPr/>
            </p:nvSpPr>
            <p:spPr>
              <a:xfrm>
                <a:off x="8069761" y="957267"/>
                <a:ext cx="38015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35" h="20" extrusionOk="0">
                    <a:moveTo>
                      <a:pt x="17" y="19"/>
                    </a:moveTo>
                    <a:lnTo>
                      <a:pt x="16" y="19"/>
                    </a:lnTo>
                    <a:lnTo>
                      <a:pt x="16" y="19"/>
                    </a:lnTo>
                    <a:cubicBezTo>
                      <a:pt x="14" y="19"/>
                      <a:pt x="11" y="19"/>
                      <a:pt x="8" y="17"/>
                    </a:cubicBezTo>
                    <a:cubicBezTo>
                      <a:pt x="5" y="16"/>
                      <a:pt x="3" y="13"/>
                      <a:pt x="2" y="10"/>
                    </a:cubicBezTo>
                    <a:lnTo>
                      <a:pt x="2" y="10"/>
                    </a:lnTo>
                    <a:lnTo>
                      <a:pt x="1" y="10"/>
                    </a:lnTo>
                    <a:cubicBezTo>
                      <a:pt x="1" y="9"/>
                      <a:pt x="0" y="8"/>
                      <a:pt x="0" y="6"/>
                    </a:cubicBezTo>
                    <a:cubicBezTo>
                      <a:pt x="0" y="5"/>
                      <a:pt x="0" y="5"/>
                      <a:pt x="1" y="3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2"/>
                      <a:pt x="12" y="2"/>
                      <a:pt x="13" y="3"/>
                    </a:cubicBezTo>
                    <a:lnTo>
                      <a:pt x="13" y="3"/>
                    </a:lnTo>
                    <a:lnTo>
                      <a:pt x="13" y="3"/>
                    </a:lnTo>
                    <a:cubicBezTo>
                      <a:pt x="13" y="4"/>
                      <a:pt x="14" y="6"/>
                      <a:pt x="15" y="6"/>
                    </a:cubicBezTo>
                    <a:cubicBezTo>
                      <a:pt x="16" y="7"/>
                      <a:pt x="17" y="6"/>
                      <a:pt x="17" y="6"/>
                    </a:cubicBezTo>
                    <a:cubicBezTo>
                      <a:pt x="19" y="6"/>
                      <a:pt x="21" y="5"/>
                      <a:pt x="23" y="3"/>
                    </a:cubicBezTo>
                    <a:lnTo>
                      <a:pt x="23" y="3"/>
                    </a:lnTo>
                    <a:cubicBezTo>
                      <a:pt x="23" y="2"/>
                      <a:pt x="24" y="2"/>
                      <a:pt x="25" y="1"/>
                    </a:cubicBezTo>
                    <a:cubicBezTo>
                      <a:pt x="26" y="1"/>
                      <a:pt x="27" y="0"/>
                      <a:pt x="28" y="0"/>
                    </a:cubicBezTo>
                    <a:cubicBezTo>
                      <a:pt x="29" y="0"/>
                      <a:pt x="30" y="1"/>
                      <a:pt x="31" y="1"/>
                    </a:cubicBezTo>
                    <a:cubicBezTo>
                      <a:pt x="32" y="1"/>
                      <a:pt x="32" y="2"/>
                      <a:pt x="32" y="2"/>
                    </a:cubicBezTo>
                    <a:lnTo>
                      <a:pt x="32" y="2"/>
                    </a:lnTo>
                    <a:cubicBezTo>
                      <a:pt x="33" y="2"/>
                      <a:pt x="33" y="3"/>
                      <a:pt x="33" y="3"/>
                    </a:cubicBezTo>
                    <a:cubicBezTo>
                      <a:pt x="34" y="4"/>
                      <a:pt x="34" y="6"/>
                      <a:pt x="34" y="7"/>
                    </a:cubicBezTo>
                    <a:cubicBezTo>
                      <a:pt x="34" y="9"/>
                      <a:pt x="34" y="9"/>
                      <a:pt x="33" y="10"/>
                    </a:cubicBezTo>
                    <a:lnTo>
                      <a:pt x="33" y="11"/>
                    </a:lnTo>
                    <a:lnTo>
                      <a:pt x="33" y="11"/>
                    </a:lnTo>
                    <a:cubicBezTo>
                      <a:pt x="31" y="13"/>
                      <a:pt x="29" y="15"/>
                      <a:pt x="27" y="16"/>
                    </a:cubicBezTo>
                    <a:cubicBezTo>
                      <a:pt x="24" y="18"/>
                      <a:pt x="21" y="19"/>
                      <a:pt x="17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6"/>
              <p:cNvSpPr/>
              <p:nvPr/>
            </p:nvSpPr>
            <p:spPr>
              <a:xfrm>
                <a:off x="8074512" y="995255"/>
                <a:ext cx="38015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35" h="20" extrusionOk="0">
                    <a:moveTo>
                      <a:pt x="16" y="19"/>
                    </a:moveTo>
                    <a:lnTo>
                      <a:pt x="15" y="19"/>
                    </a:lnTo>
                    <a:lnTo>
                      <a:pt x="15" y="19"/>
                    </a:lnTo>
                    <a:cubicBezTo>
                      <a:pt x="13" y="19"/>
                      <a:pt x="10" y="19"/>
                      <a:pt x="7" y="17"/>
                    </a:cubicBezTo>
                    <a:cubicBezTo>
                      <a:pt x="4" y="16"/>
                      <a:pt x="2" y="13"/>
                      <a:pt x="1" y="11"/>
                    </a:cubicBezTo>
                    <a:lnTo>
                      <a:pt x="1" y="11"/>
                    </a:lnTo>
                    <a:cubicBezTo>
                      <a:pt x="0" y="10"/>
                      <a:pt x="0" y="9"/>
                      <a:pt x="0" y="7"/>
                    </a:cubicBezTo>
                    <a:cubicBezTo>
                      <a:pt x="0" y="6"/>
                      <a:pt x="0" y="6"/>
                      <a:pt x="1" y="4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1" y="3"/>
                      <a:pt x="11" y="3"/>
                      <a:pt x="12" y="3"/>
                    </a:cubicBezTo>
                    <a:lnTo>
                      <a:pt x="12" y="3"/>
                    </a:lnTo>
                    <a:cubicBezTo>
                      <a:pt x="12" y="4"/>
                      <a:pt x="13" y="6"/>
                      <a:pt x="14" y="6"/>
                    </a:cubicBezTo>
                    <a:cubicBezTo>
                      <a:pt x="15" y="7"/>
                      <a:pt x="16" y="6"/>
                      <a:pt x="16" y="7"/>
                    </a:cubicBezTo>
                    <a:cubicBezTo>
                      <a:pt x="18" y="7"/>
                      <a:pt x="20" y="5"/>
                      <a:pt x="22" y="3"/>
                    </a:cubicBezTo>
                    <a:lnTo>
                      <a:pt x="22" y="3"/>
                    </a:lnTo>
                    <a:cubicBezTo>
                      <a:pt x="22" y="2"/>
                      <a:pt x="23" y="2"/>
                      <a:pt x="24" y="1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28" y="0"/>
                      <a:pt x="29" y="1"/>
                      <a:pt x="30" y="1"/>
                    </a:cubicBezTo>
                    <a:cubicBezTo>
                      <a:pt x="31" y="2"/>
                      <a:pt x="31" y="2"/>
                      <a:pt x="31" y="2"/>
                    </a:cubicBezTo>
                    <a:lnTo>
                      <a:pt x="31" y="2"/>
                    </a:lnTo>
                    <a:cubicBezTo>
                      <a:pt x="32" y="2"/>
                      <a:pt x="32" y="3"/>
                      <a:pt x="33" y="4"/>
                    </a:cubicBezTo>
                    <a:cubicBezTo>
                      <a:pt x="33" y="5"/>
                      <a:pt x="34" y="6"/>
                      <a:pt x="34" y="7"/>
                    </a:cubicBezTo>
                    <a:cubicBezTo>
                      <a:pt x="34" y="8"/>
                      <a:pt x="33" y="10"/>
                      <a:pt x="33" y="10"/>
                    </a:cubicBezTo>
                    <a:cubicBezTo>
                      <a:pt x="32" y="12"/>
                      <a:pt x="32" y="11"/>
                      <a:pt x="32" y="11"/>
                    </a:cubicBezTo>
                    <a:lnTo>
                      <a:pt x="32" y="11"/>
                    </a:lnTo>
                    <a:cubicBezTo>
                      <a:pt x="30" y="13"/>
                      <a:pt x="28" y="16"/>
                      <a:pt x="26" y="17"/>
                    </a:cubicBezTo>
                    <a:cubicBezTo>
                      <a:pt x="23" y="19"/>
                      <a:pt x="20" y="19"/>
                      <a:pt x="16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6"/>
              <p:cNvSpPr/>
              <p:nvPr/>
            </p:nvSpPr>
            <p:spPr>
              <a:xfrm>
                <a:off x="8107776" y="971514"/>
                <a:ext cx="38015" cy="23741"/>
              </a:xfrm>
              <a:custGeom>
                <a:avLst/>
                <a:gdLst/>
                <a:ahLst/>
                <a:cxnLst/>
                <a:rect l="l" t="t" r="r" b="b"/>
                <a:pathLst>
                  <a:path w="35" h="20" extrusionOk="0">
                    <a:moveTo>
                      <a:pt x="17" y="19"/>
                    </a:moveTo>
                    <a:lnTo>
                      <a:pt x="16" y="19"/>
                    </a:lnTo>
                    <a:lnTo>
                      <a:pt x="16" y="19"/>
                    </a:lnTo>
                    <a:cubicBezTo>
                      <a:pt x="13" y="18"/>
                      <a:pt x="10" y="18"/>
                      <a:pt x="8" y="16"/>
                    </a:cubicBezTo>
                    <a:cubicBezTo>
                      <a:pt x="5" y="15"/>
                      <a:pt x="3" y="12"/>
                      <a:pt x="1" y="10"/>
                    </a:cubicBezTo>
                    <a:lnTo>
                      <a:pt x="1" y="10"/>
                    </a:lnTo>
                    <a:lnTo>
                      <a:pt x="1" y="9"/>
                    </a:ln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2" y="2"/>
                      <a:pt x="12" y="3"/>
                    </a:cubicBezTo>
                    <a:lnTo>
                      <a:pt x="12" y="3"/>
                    </a:lnTo>
                    <a:cubicBezTo>
                      <a:pt x="13" y="4"/>
                      <a:pt x="14" y="4"/>
                      <a:pt x="15" y="5"/>
                    </a:cubicBezTo>
                    <a:cubicBezTo>
                      <a:pt x="15" y="5"/>
                      <a:pt x="16" y="6"/>
                      <a:pt x="17" y="6"/>
                    </a:cubicBezTo>
                    <a:lnTo>
                      <a:pt x="17" y="6"/>
                    </a:lnTo>
                    <a:cubicBezTo>
                      <a:pt x="18" y="6"/>
                      <a:pt x="19" y="5"/>
                      <a:pt x="19" y="5"/>
                    </a:cubicBezTo>
                    <a:cubicBezTo>
                      <a:pt x="21" y="4"/>
                      <a:pt x="22" y="3"/>
                      <a:pt x="22" y="2"/>
                    </a:cubicBezTo>
                    <a:lnTo>
                      <a:pt x="22" y="2"/>
                    </a:lnTo>
                    <a:cubicBezTo>
                      <a:pt x="23" y="1"/>
                      <a:pt x="23" y="1"/>
                      <a:pt x="24" y="0"/>
                    </a:cubicBezTo>
                    <a:cubicBezTo>
                      <a:pt x="25" y="0"/>
                      <a:pt x="26" y="0"/>
                      <a:pt x="28" y="0"/>
                    </a:cubicBezTo>
                    <a:cubicBezTo>
                      <a:pt x="29" y="0"/>
                      <a:pt x="30" y="0"/>
                      <a:pt x="31" y="0"/>
                    </a:cubicBezTo>
                    <a:cubicBezTo>
                      <a:pt x="32" y="1"/>
                      <a:pt x="32" y="2"/>
                      <a:pt x="33" y="3"/>
                    </a:cubicBezTo>
                    <a:cubicBezTo>
                      <a:pt x="33" y="5"/>
                      <a:pt x="34" y="5"/>
                      <a:pt x="34" y="6"/>
                    </a:cubicBezTo>
                    <a:cubicBezTo>
                      <a:pt x="34" y="7"/>
                      <a:pt x="34" y="9"/>
                      <a:pt x="33" y="10"/>
                    </a:cubicBezTo>
                    <a:lnTo>
                      <a:pt x="33" y="11"/>
                    </a:lnTo>
                    <a:lnTo>
                      <a:pt x="33" y="11"/>
                    </a:lnTo>
                    <a:cubicBezTo>
                      <a:pt x="31" y="13"/>
                      <a:pt x="29" y="15"/>
                      <a:pt x="27" y="16"/>
                    </a:cubicBezTo>
                    <a:cubicBezTo>
                      <a:pt x="24" y="18"/>
                      <a:pt x="20" y="18"/>
                      <a:pt x="17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6"/>
              <p:cNvSpPr/>
              <p:nvPr/>
            </p:nvSpPr>
            <p:spPr>
              <a:xfrm>
                <a:off x="7884438" y="1389380"/>
                <a:ext cx="76029" cy="80723"/>
              </a:xfrm>
              <a:custGeom>
                <a:avLst/>
                <a:gdLst/>
                <a:ahLst/>
                <a:cxnLst/>
                <a:rect l="l" t="t" r="r" b="b"/>
                <a:pathLst>
                  <a:path w="72" h="76" extrusionOk="0">
                    <a:moveTo>
                      <a:pt x="20" y="8"/>
                    </a:moveTo>
                    <a:cubicBezTo>
                      <a:pt x="20" y="8"/>
                      <a:pt x="0" y="32"/>
                      <a:pt x="2" y="53"/>
                    </a:cubicBezTo>
                    <a:cubicBezTo>
                      <a:pt x="3" y="75"/>
                      <a:pt x="20" y="53"/>
                      <a:pt x="20" y="53"/>
                    </a:cubicBezTo>
                    <a:cubicBezTo>
                      <a:pt x="20" y="53"/>
                      <a:pt x="25" y="68"/>
                      <a:pt x="35" y="68"/>
                    </a:cubicBezTo>
                    <a:cubicBezTo>
                      <a:pt x="45" y="68"/>
                      <a:pt x="49" y="50"/>
                      <a:pt x="49" y="50"/>
                    </a:cubicBezTo>
                    <a:cubicBezTo>
                      <a:pt x="49" y="50"/>
                      <a:pt x="64" y="62"/>
                      <a:pt x="68" y="45"/>
                    </a:cubicBezTo>
                    <a:cubicBezTo>
                      <a:pt x="71" y="28"/>
                      <a:pt x="34" y="0"/>
                      <a:pt x="20" y="8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6"/>
              <p:cNvSpPr/>
              <p:nvPr/>
            </p:nvSpPr>
            <p:spPr>
              <a:xfrm>
                <a:off x="7988979" y="1360889"/>
                <a:ext cx="76029" cy="80723"/>
              </a:xfrm>
              <a:custGeom>
                <a:avLst/>
                <a:gdLst/>
                <a:ahLst/>
                <a:cxnLst/>
                <a:rect l="l" t="t" r="r" b="b"/>
                <a:pathLst>
                  <a:path w="72" h="77" extrusionOk="0">
                    <a:moveTo>
                      <a:pt x="20" y="9"/>
                    </a:moveTo>
                    <a:cubicBezTo>
                      <a:pt x="20" y="9"/>
                      <a:pt x="0" y="32"/>
                      <a:pt x="2" y="54"/>
                    </a:cubicBezTo>
                    <a:cubicBezTo>
                      <a:pt x="3" y="76"/>
                      <a:pt x="20" y="54"/>
                      <a:pt x="20" y="54"/>
                    </a:cubicBezTo>
                    <a:cubicBezTo>
                      <a:pt x="20" y="54"/>
                      <a:pt x="25" y="69"/>
                      <a:pt x="35" y="69"/>
                    </a:cubicBezTo>
                    <a:cubicBezTo>
                      <a:pt x="45" y="69"/>
                      <a:pt x="49" y="50"/>
                      <a:pt x="49" y="50"/>
                    </a:cubicBezTo>
                    <a:cubicBezTo>
                      <a:pt x="49" y="50"/>
                      <a:pt x="64" y="63"/>
                      <a:pt x="68" y="45"/>
                    </a:cubicBezTo>
                    <a:cubicBezTo>
                      <a:pt x="71" y="28"/>
                      <a:pt x="34" y="0"/>
                      <a:pt x="20" y="9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36"/>
            <p:cNvSpPr/>
            <p:nvPr/>
          </p:nvSpPr>
          <p:spPr>
            <a:xfrm>
              <a:off x="7898354" y="1830987"/>
              <a:ext cx="57022" cy="56982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52" y="26"/>
                  </a:moveTo>
                  <a:lnTo>
                    <a:pt x="52" y="26"/>
                  </a:lnTo>
                  <a:cubicBezTo>
                    <a:pt x="52" y="31"/>
                    <a:pt x="51" y="35"/>
                    <a:pt x="49" y="39"/>
                  </a:cubicBezTo>
                  <a:cubicBezTo>
                    <a:pt x="47" y="44"/>
                    <a:pt x="43" y="47"/>
                    <a:pt x="39" y="49"/>
                  </a:cubicBezTo>
                  <a:cubicBezTo>
                    <a:pt x="35" y="51"/>
                    <a:pt x="31" y="53"/>
                    <a:pt x="26" y="53"/>
                  </a:cubicBezTo>
                  <a:cubicBezTo>
                    <a:pt x="21" y="53"/>
                    <a:pt x="17" y="51"/>
                    <a:pt x="13" y="49"/>
                  </a:cubicBezTo>
                  <a:cubicBezTo>
                    <a:pt x="9" y="47"/>
                    <a:pt x="5" y="44"/>
                    <a:pt x="3" y="39"/>
                  </a:cubicBezTo>
                  <a:cubicBezTo>
                    <a:pt x="0" y="35"/>
                    <a:pt x="0" y="31"/>
                    <a:pt x="0" y="26"/>
                  </a:cubicBezTo>
                  <a:cubicBezTo>
                    <a:pt x="0" y="22"/>
                    <a:pt x="0" y="17"/>
                    <a:pt x="3" y="13"/>
                  </a:cubicBezTo>
                  <a:cubicBezTo>
                    <a:pt x="5" y="9"/>
                    <a:pt x="9" y="6"/>
                    <a:pt x="13" y="3"/>
                  </a:cubicBezTo>
                  <a:cubicBezTo>
                    <a:pt x="17" y="1"/>
                    <a:pt x="21" y="0"/>
                    <a:pt x="26" y="0"/>
                  </a:cubicBezTo>
                  <a:lnTo>
                    <a:pt x="26" y="0"/>
                  </a:lnTo>
                  <a:cubicBezTo>
                    <a:pt x="31" y="0"/>
                    <a:pt x="35" y="1"/>
                    <a:pt x="39" y="3"/>
                  </a:cubicBezTo>
                  <a:cubicBezTo>
                    <a:pt x="43" y="6"/>
                    <a:pt x="47" y="9"/>
                    <a:pt x="49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7509045" y="3008611"/>
              <a:ext cx="80780" cy="80723"/>
            </a:xfrm>
            <a:custGeom>
              <a:avLst/>
              <a:gdLst/>
              <a:ahLst/>
              <a:cxnLst/>
              <a:rect l="l" t="t" r="r" b="b"/>
              <a:pathLst>
                <a:path w="75" h="74" extrusionOk="0">
                  <a:moveTo>
                    <a:pt x="74" y="37"/>
                  </a:moveTo>
                  <a:lnTo>
                    <a:pt x="74" y="37"/>
                  </a:lnTo>
                  <a:cubicBezTo>
                    <a:pt x="74" y="43"/>
                    <a:pt x="72" y="49"/>
                    <a:pt x="69" y="55"/>
                  </a:cubicBezTo>
                  <a:cubicBezTo>
                    <a:pt x="66" y="61"/>
                    <a:pt x="61" y="66"/>
                    <a:pt x="56" y="69"/>
                  </a:cubicBezTo>
                  <a:cubicBezTo>
                    <a:pt x="50" y="73"/>
                    <a:pt x="43" y="73"/>
                    <a:pt x="37" y="73"/>
                  </a:cubicBezTo>
                  <a:cubicBezTo>
                    <a:pt x="30" y="73"/>
                    <a:pt x="24" y="73"/>
                    <a:pt x="19" y="69"/>
                  </a:cubicBezTo>
                  <a:cubicBezTo>
                    <a:pt x="13" y="66"/>
                    <a:pt x="8" y="61"/>
                    <a:pt x="5" y="55"/>
                  </a:cubicBezTo>
                  <a:cubicBezTo>
                    <a:pt x="2" y="49"/>
                    <a:pt x="0" y="44"/>
                    <a:pt x="0" y="37"/>
                  </a:cubicBezTo>
                  <a:cubicBezTo>
                    <a:pt x="0" y="31"/>
                    <a:pt x="2" y="24"/>
                    <a:pt x="5" y="18"/>
                  </a:cubicBezTo>
                  <a:cubicBezTo>
                    <a:pt x="8" y="13"/>
                    <a:pt x="13" y="9"/>
                    <a:pt x="19" y="5"/>
                  </a:cubicBezTo>
                  <a:cubicBezTo>
                    <a:pt x="24" y="2"/>
                    <a:pt x="31" y="0"/>
                    <a:pt x="37" y="0"/>
                  </a:cubicBezTo>
                  <a:lnTo>
                    <a:pt x="37" y="0"/>
                  </a:lnTo>
                  <a:lnTo>
                    <a:pt x="37" y="0"/>
                  </a:lnTo>
                  <a:cubicBezTo>
                    <a:pt x="44" y="0"/>
                    <a:pt x="50" y="1"/>
                    <a:pt x="56" y="5"/>
                  </a:cubicBezTo>
                  <a:cubicBezTo>
                    <a:pt x="61" y="8"/>
                    <a:pt x="66" y="13"/>
                    <a:pt x="69" y="18"/>
                  </a:cubicBezTo>
                  <a:cubicBezTo>
                    <a:pt x="72" y="24"/>
                    <a:pt x="74" y="30"/>
                    <a:pt x="74" y="3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6934073" y="1626804"/>
              <a:ext cx="57022" cy="56982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27"/>
                  </a:moveTo>
                  <a:lnTo>
                    <a:pt x="54" y="27"/>
                  </a:lnTo>
                  <a:lnTo>
                    <a:pt x="54" y="27"/>
                  </a:lnTo>
                  <a:cubicBezTo>
                    <a:pt x="54" y="32"/>
                    <a:pt x="52" y="37"/>
                    <a:pt x="50" y="41"/>
                  </a:cubicBezTo>
                  <a:cubicBezTo>
                    <a:pt x="48" y="45"/>
                    <a:pt x="44" y="49"/>
                    <a:pt x="40" y="51"/>
                  </a:cubicBezTo>
                  <a:cubicBezTo>
                    <a:pt x="36" y="54"/>
                    <a:pt x="31" y="54"/>
                    <a:pt x="27" y="54"/>
                  </a:cubicBezTo>
                  <a:cubicBezTo>
                    <a:pt x="22" y="54"/>
                    <a:pt x="17" y="54"/>
                    <a:pt x="13" y="51"/>
                  </a:cubicBezTo>
                  <a:cubicBezTo>
                    <a:pt x="9" y="49"/>
                    <a:pt x="5" y="45"/>
                    <a:pt x="3" y="41"/>
                  </a:cubicBezTo>
                  <a:cubicBezTo>
                    <a:pt x="0" y="37"/>
                    <a:pt x="0" y="32"/>
                    <a:pt x="0" y="27"/>
                  </a:cubicBezTo>
                  <a:cubicBezTo>
                    <a:pt x="0" y="23"/>
                    <a:pt x="0" y="18"/>
                    <a:pt x="3" y="14"/>
                  </a:cubicBezTo>
                  <a:cubicBezTo>
                    <a:pt x="5" y="10"/>
                    <a:pt x="9" y="7"/>
                    <a:pt x="13" y="4"/>
                  </a:cubicBezTo>
                  <a:cubicBezTo>
                    <a:pt x="17" y="2"/>
                    <a:pt x="22" y="0"/>
                    <a:pt x="27" y="0"/>
                  </a:cubicBezTo>
                  <a:lnTo>
                    <a:pt x="27" y="0"/>
                  </a:lnTo>
                  <a:lnTo>
                    <a:pt x="27" y="0"/>
                  </a:lnTo>
                  <a:cubicBezTo>
                    <a:pt x="31" y="0"/>
                    <a:pt x="36" y="2"/>
                    <a:pt x="40" y="4"/>
                  </a:cubicBezTo>
                  <a:cubicBezTo>
                    <a:pt x="44" y="7"/>
                    <a:pt x="48" y="10"/>
                    <a:pt x="50" y="14"/>
                  </a:cubicBezTo>
                  <a:cubicBezTo>
                    <a:pt x="52" y="18"/>
                    <a:pt x="54" y="23"/>
                    <a:pt x="54" y="2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5347474" y="2899397"/>
              <a:ext cx="57022" cy="56982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52" y="27"/>
                  </a:moveTo>
                  <a:lnTo>
                    <a:pt x="52" y="27"/>
                  </a:lnTo>
                  <a:cubicBezTo>
                    <a:pt x="52" y="31"/>
                    <a:pt x="51" y="36"/>
                    <a:pt x="49" y="40"/>
                  </a:cubicBezTo>
                  <a:cubicBezTo>
                    <a:pt x="47" y="44"/>
                    <a:pt x="43" y="47"/>
                    <a:pt x="39" y="49"/>
                  </a:cubicBezTo>
                  <a:cubicBezTo>
                    <a:pt x="35" y="52"/>
                    <a:pt x="31" y="53"/>
                    <a:pt x="26" y="53"/>
                  </a:cubicBezTo>
                  <a:cubicBezTo>
                    <a:pt x="21" y="53"/>
                    <a:pt x="17" y="52"/>
                    <a:pt x="13" y="49"/>
                  </a:cubicBezTo>
                  <a:cubicBezTo>
                    <a:pt x="9" y="47"/>
                    <a:pt x="6" y="44"/>
                    <a:pt x="3" y="40"/>
                  </a:cubicBezTo>
                  <a:cubicBezTo>
                    <a:pt x="0" y="36"/>
                    <a:pt x="0" y="32"/>
                    <a:pt x="0" y="27"/>
                  </a:cubicBezTo>
                  <a:cubicBezTo>
                    <a:pt x="0" y="23"/>
                    <a:pt x="0" y="17"/>
                    <a:pt x="3" y="13"/>
                  </a:cubicBezTo>
                  <a:cubicBezTo>
                    <a:pt x="6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lnTo>
                    <a:pt x="26" y="0"/>
                  </a:lnTo>
                  <a:cubicBezTo>
                    <a:pt x="31" y="0"/>
                    <a:pt x="35" y="2"/>
                    <a:pt x="39" y="4"/>
                  </a:cubicBezTo>
                  <a:cubicBezTo>
                    <a:pt x="43" y="7"/>
                    <a:pt x="47" y="9"/>
                    <a:pt x="49" y="13"/>
                  </a:cubicBezTo>
                  <a:cubicBezTo>
                    <a:pt x="51" y="17"/>
                    <a:pt x="52" y="22"/>
                    <a:pt x="52" y="2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36"/>
          <p:cNvSpPr txBox="1">
            <a:spLocks noGrp="1"/>
          </p:cNvSpPr>
          <p:nvPr>
            <p:ph type="subTitle" idx="1"/>
          </p:nvPr>
        </p:nvSpPr>
        <p:spPr>
          <a:xfrm>
            <a:off x="340750" y="1490635"/>
            <a:ext cx="4222554" cy="2313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/>
              <a:t>Xung quanh nhà ở của em có sạch sẽ không? Vì sao em lại nhận xét như vậy? </a:t>
            </a:r>
            <a:endParaRPr sz="2800" b="1" dirty="0"/>
          </a:p>
        </p:txBody>
      </p:sp>
      <p:sp>
        <p:nvSpPr>
          <p:cNvPr id="959" name="Google Shape;959;p36"/>
          <p:cNvSpPr/>
          <p:nvPr/>
        </p:nvSpPr>
        <p:spPr>
          <a:xfrm>
            <a:off x="4971569" y="2234610"/>
            <a:ext cx="23758" cy="47485"/>
          </a:xfrm>
          <a:custGeom>
            <a:avLst/>
            <a:gdLst/>
            <a:ahLst/>
            <a:cxnLst/>
            <a:rect l="l" t="t" r="r" b="b"/>
            <a:pathLst>
              <a:path w="21" h="45" extrusionOk="0">
                <a:moveTo>
                  <a:pt x="8" y="44"/>
                </a:moveTo>
                <a:lnTo>
                  <a:pt x="8" y="44"/>
                </a:lnTo>
                <a:cubicBezTo>
                  <a:pt x="6" y="44"/>
                  <a:pt x="5" y="44"/>
                  <a:pt x="4" y="43"/>
                </a:cubicBezTo>
                <a:cubicBezTo>
                  <a:pt x="3" y="43"/>
                  <a:pt x="2" y="41"/>
                  <a:pt x="2" y="40"/>
                </a:cubicBezTo>
                <a:cubicBezTo>
                  <a:pt x="2" y="40"/>
                  <a:pt x="1" y="40"/>
                  <a:pt x="1" y="39"/>
                </a:cubicBezTo>
                <a:lnTo>
                  <a:pt x="1" y="39"/>
                </a:lnTo>
                <a:cubicBezTo>
                  <a:pt x="0" y="36"/>
                  <a:pt x="0" y="32"/>
                  <a:pt x="0" y="28"/>
                </a:cubicBezTo>
                <a:cubicBezTo>
                  <a:pt x="0" y="21"/>
                  <a:pt x="1" y="14"/>
                  <a:pt x="5" y="8"/>
                </a:cubicBezTo>
                <a:cubicBezTo>
                  <a:pt x="6" y="6"/>
                  <a:pt x="7" y="4"/>
                  <a:pt x="8" y="3"/>
                </a:cubicBezTo>
                <a:lnTo>
                  <a:pt x="8" y="3"/>
                </a:lnTo>
                <a:cubicBezTo>
                  <a:pt x="9" y="2"/>
                  <a:pt x="9" y="2"/>
                  <a:pt x="10" y="1"/>
                </a:cubicBezTo>
                <a:cubicBezTo>
                  <a:pt x="11" y="1"/>
                  <a:pt x="11" y="0"/>
                  <a:pt x="13" y="0"/>
                </a:cubicBezTo>
                <a:cubicBezTo>
                  <a:pt x="14" y="0"/>
                  <a:pt x="16" y="1"/>
                  <a:pt x="17" y="1"/>
                </a:cubicBezTo>
                <a:cubicBezTo>
                  <a:pt x="18" y="2"/>
                  <a:pt x="18" y="3"/>
                  <a:pt x="19" y="4"/>
                </a:cubicBezTo>
                <a:cubicBezTo>
                  <a:pt x="20" y="5"/>
                  <a:pt x="20" y="6"/>
                  <a:pt x="20" y="7"/>
                </a:cubicBezTo>
                <a:cubicBezTo>
                  <a:pt x="20" y="8"/>
                  <a:pt x="20" y="9"/>
                  <a:pt x="19" y="10"/>
                </a:cubicBezTo>
                <a:cubicBezTo>
                  <a:pt x="19" y="11"/>
                  <a:pt x="19" y="11"/>
                  <a:pt x="19" y="11"/>
                </a:cubicBezTo>
                <a:lnTo>
                  <a:pt x="19" y="11"/>
                </a:lnTo>
                <a:cubicBezTo>
                  <a:pt x="18" y="12"/>
                  <a:pt x="17" y="13"/>
                  <a:pt x="16" y="14"/>
                </a:cubicBezTo>
                <a:cubicBezTo>
                  <a:pt x="14" y="18"/>
                  <a:pt x="13" y="23"/>
                  <a:pt x="13" y="28"/>
                </a:cubicBezTo>
                <a:cubicBezTo>
                  <a:pt x="13" y="30"/>
                  <a:pt x="13" y="33"/>
                  <a:pt x="14" y="35"/>
                </a:cubicBezTo>
                <a:lnTo>
                  <a:pt x="14" y="35"/>
                </a:lnTo>
                <a:cubicBezTo>
                  <a:pt x="14" y="36"/>
                  <a:pt x="14" y="36"/>
                  <a:pt x="14" y="37"/>
                </a:cubicBezTo>
                <a:cubicBezTo>
                  <a:pt x="14" y="38"/>
                  <a:pt x="14" y="40"/>
                  <a:pt x="13" y="41"/>
                </a:cubicBezTo>
                <a:cubicBezTo>
                  <a:pt x="12" y="42"/>
                  <a:pt x="12" y="42"/>
                  <a:pt x="11" y="43"/>
                </a:cubicBezTo>
                <a:cubicBezTo>
                  <a:pt x="11" y="43"/>
                  <a:pt x="10" y="43"/>
                  <a:pt x="10" y="44"/>
                </a:cubicBezTo>
                <a:lnTo>
                  <a:pt x="10" y="44"/>
                </a:lnTo>
                <a:cubicBezTo>
                  <a:pt x="9" y="44"/>
                  <a:pt x="9" y="44"/>
                  <a:pt x="8" y="44"/>
                </a:cubicBezTo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0" name="Google Shape;960;p36"/>
          <p:cNvGrpSpPr/>
          <p:nvPr/>
        </p:nvGrpSpPr>
        <p:grpSpPr>
          <a:xfrm>
            <a:off x="5113196" y="769949"/>
            <a:ext cx="3042715" cy="3389128"/>
            <a:chOff x="5113196" y="769949"/>
            <a:chExt cx="3042715" cy="3389128"/>
          </a:xfrm>
        </p:grpSpPr>
        <p:sp>
          <p:nvSpPr>
            <p:cNvPr id="961" name="Google Shape;961;p36"/>
            <p:cNvSpPr/>
            <p:nvPr/>
          </p:nvSpPr>
          <p:spPr>
            <a:xfrm flipH="1">
              <a:off x="5401031" y="3976197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6" y="63"/>
                  </a:moveTo>
                  <a:cubicBezTo>
                    <a:pt x="126" y="75"/>
                    <a:pt x="123" y="85"/>
                    <a:pt x="118" y="95"/>
                  </a:cubicBezTo>
                  <a:cubicBezTo>
                    <a:pt x="112" y="105"/>
                    <a:pt x="104" y="113"/>
                    <a:pt x="95" y="118"/>
                  </a:cubicBezTo>
                  <a:cubicBezTo>
                    <a:pt x="85" y="124"/>
                    <a:pt x="74" y="127"/>
                    <a:pt x="63" y="127"/>
                  </a:cubicBezTo>
                  <a:cubicBezTo>
                    <a:pt x="52" y="127"/>
                    <a:pt x="40" y="124"/>
                    <a:pt x="31" y="118"/>
                  </a:cubicBezTo>
                  <a:cubicBezTo>
                    <a:pt x="21" y="113"/>
                    <a:pt x="13" y="105"/>
                    <a:pt x="8" y="95"/>
                  </a:cubicBezTo>
                  <a:cubicBezTo>
                    <a:pt x="2" y="85"/>
                    <a:pt x="0" y="75"/>
                    <a:pt x="0" y="63"/>
                  </a:cubicBezTo>
                  <a:cubicBezTo>
                    <a:pt x="0" y="52"/>
                    <a:pt x="3" y="41"/>
                    <a:pt x="8" y="32"/>
                  </a:cubicBezTo>
                  <a:cubicBezTo>
                    <a:pt x="14" y="22"/>
                    <a:pt x="21" y="15"/>
                    <a:pt x="31" y="9"/>
                  </a:cubicBezTo>
                  <a:cubicBezTo>
                    <a:pt x="40" y="4"/>
                    <a:pt x="52" y="0"/>
                    <a:pt x="63" y="0"/>
                  </a:cubicBezTo>
                  <a:cubicBezTo>
                    <a:pt x="74" y="0"/>
                    <a:pt x="85" y="4"/>
                    <a:pt x="95" y="9"/>
                  </a:cubicBezTo>
                  <a:cubicBezTo>
                    <a:pt x="104" y="15"/>
                    <a:pt x="112" y="22"/>
                    <a:pt x="118" y="32"/>
                  </a:cubicBezTo>
                  <a:cubicBezTo>
                    <a:pt x="123" y="41"/>
                    <a:pt x="126" y="52"/>
                    <a:pt x="126" y="63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6"/>
            <p:cNvSpPr/>
            <p:nvPr/>
          </p:nvSpPr>
          <p:spPr>
            <a:xfrm flipH="1">
              <a:off x="5113196" y="3727866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52" y="26"/>
                  </a:moveTo>
                  <a:cubicBezTo>
                    <a:pt x="52" y="31"/>
                    <a:pt x="50" y="35"/>
                    <a:pt x="48" y="39"/>
                  </a:cubicBezTo>
                  <a:cubicBezTo>
                    <a:pt x="45" y="43"/>
                    <a:pt x="43" y="47"/>
                    <a:pt x="39" y="49"/>
                  </a:cubicBezTo>
                  <a:cubicBezTo>
                    <a:pt x="35" y="51"/>
                    <a:pt x="30" y="52"/>
                    <a:pt x="26" y="52"/>
                  </a:cubicBezTo>
                  <a:cubicBezTo>
                    <a:pt x="21" y="52"/>
                    <a:pt x="17" y="51"/>
                    <a:pt x="13" y="49"/>
                  </a:cubicBezTo>
                  <a:cubicBezTo>
                    <a:pt x="9" y="47"/>
                    <a:pt x="5" y="43"/>
                    <a:pt x="3" y="39"/>
                  </a:cubicBezTo>
                  <a:cubicBezTo>
                    <a:pt x="1" y="35"/>
                    <a:pt x="0" y="31"/>
                    <a:pt x="0" y="26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cubicBezTo>
                    <a:pt x="30" y="0"/>
                    <a:pt x="35" y="2"/>
                    <a:pt x="39" y="4"/>
                  </a:cubicBezTo>
                  <a:cubicBezTo>
                    <a:pt x="43" y="7"/>
                    <a:pt x="46" y="9"/>
                    <a:pt x="48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6"/>
            <p:cNvSpPr/>
            <p:nvPr/>
          </p:nvSpPr>
          <p:spPr>
            <a:xfrm flipH="1">
              <a:off x="6974831" y="769949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6" y="63"/>
                  </a:moveTo>
                  <a:cubicBezTo>
                    <a:pt x="126" y="75"/>
                    <a:pt x="123" y="85"/>
                    <a:pt x="118" y="95"/>
                  </a:cubicBezTo>
                  <a:cubicBezTo>
                    <a:pt x="112" y="105"/>
                    <a:pt x="104" y="113"/>
                    <a:pt x="95" y="118"/>
                  </a:cubicBezTo>
                  <a:cubicBezTo>
                    <a:pt x="85" y="124"/>
                    <a:pt x="74" y="127"/>
                    <a:pt x="63" y="127"/>
                  </a:cubicBezTo>
                  <a:cubicBezTo>
                    <a:pt x="52" y="127"/>
                    <a:pt x="40" y="124"/>
                    <a:pt x="31" y="118"/>
                  </a:cubicBezTo>
                  <a:cubicBezTo>
                    <a:pt x="21" y="113"/>
                    <a:pt x="13" y="105"/>
                    <a:pt x="8" y="95"/>
                  </a:cubicBezTo>
                  <a:cubicBezTo>
                    <a:pt x="2" y="85"/>
                    <a:pt x="0" y="75"/>
                    <a:pt x="0" y="63"/>
                  </a:cubicBezTo>
                  <a:cubicBezTo>
                    <a:pt x="0" y="52"/>
                    <a:pt x="3" y="41"/>
                    <a:pt x="8" y="32"/>
                  </a:cubicBezTo>
                  <a:cubicBezTo>
                    <a:pt x="14" y="22"/>
                    <a:pt x="21" y="15"/>
                    <a:pt x="31" y="9"/>
                  </a:cubicBezTo>
                  <a:cubicBezTo>
                    <a:pt x="40" y="4"/>
                    <a:pt x="52" y="0"/>
                    <a:pt x="63" y="0"/>
                  </a:cubicBezTo>
                  <a:cubicBezTo>
                    <a:pt x="74" y="0"/>
                    <a:pt x="85" y="4"/>
                    <a:pt x="95" y="9"/>
                  </a:cubicBezTo>
                  <a:cubicBezTo>
                    <a:pt x="104" y="15"/>
                    <a:pt x="112" y="22"/>
                    <a:pt x="118" y="32"/>
                  </a:cubicBezTo>
                  <a:cubicBezTo>
                    <a:pt x="123" y="41"/>
                    <a:pt x="126" y="52"/>
                    <a:pt x="126" y="63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6"/>
            <p:cNvSpPr/>
            <p:nvPr/>
          </p:nvSpPr>
          <p:spPr>
            <a:xfrm flipH="1">
              <a:off x="8064471" y="3727866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52" y="26"/>
                  </a:moveTo>
                  <a:cubicBezTo>
                    <a:pt x="52" y="31"/>
                    <a:pt x="50" y="35"/>
                    <a:pt x="48" y="39"/>
                  </a:cubicBezTo>
                  <a:cubicBezTo>
                    <a:pt x="45" y="43"/>
                    <a:pt x="43" y="47"/>
                    <a:pt x="39" y="49"/>
                  </a:cubicBezTo>
                  <a:cubicBezTo>
                    <a:pt x="35" y="51"/>
                    <a:pt x="30" y="52"/>
                    <a:pt x="26" y="52"/>
                  </a:cubicBezTo>
                  <a:cubicBezTo>
                    <a:pt x="21" y="52"/>
                    <a:pt x="17" y="51"/>
                    <a:pt x="13" y="49"/>
                  </a:cubicBezTo>
                  <a:cubicBezTo>
                    <a:pt x="9" y="47"/>
                    <a:pt x="5" y="43"/>
                    <a:pt x="3" y="39"/>
                  </a:cubicBezTo>
                  <a:cubicBezTo>
                    <a:pt x="1" y="35"/>
                    <a:pt x="0" y="31"/>
                    <a:pt x="0" y="26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cubicBezTo>
                    <a:pt x="30" y="0"/>
                    <a:pt x="35" y="2"/>
                    <a:pt x="39" y="4"/>
                  </a:cubicBezTo>
                  <a:cubicBezTo>
                    <a:pt x="43" y="7"/>
                    <a:pt x="46" y="9"/>
                    <a:pt x="48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>
          <a:extLst>
            <a:ext uri="{FF2B5EF4-FFF2-40B4-BE49-F238E27FC236}">
              <a16:creationId xmlns:a16="http://schemas.microsoft.com/office/drawing/2014/main" id="{4326C516-BAF3-B68B-8D13-3C049E54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5" name="Google Shape;2985;p60">
            <a:extLst>
              <a:ext uri="{FF2B5EF4-FFF2-40B4-BE49-F238E27FC236}">
                <a16:creationId xmlns:a16="http://schemas.microsoft.com/office/drawing/2014/main" id="{28669D02-9FF3-7D18-4861-26413A528556}"/>
              </a:ext>
            </a:extLst>
          </p:cNvPr>
          <p:cNvGrpSpPr/>
          <p:nvPr/>
        </p:nvGrpSpPr>
        <p:grpSpPr>
          <a:xfrm>
            <a:off x="-393203" y="-191575"/>
            <a:ext cx="3447660" cy="5501075"/>
            <a:chOff x="-393203" y="-191575"/>
            <a:chExt cx="3447660" cy="5501075"/>
          </a:xfrm>
        </p:grpSpPr>
        <p:grpSp>
          <p:nvGrpSpPr>
            <p:cNvPr id="2986" name="Google Shape;2986;p60">
              <a:extLst>
                <a:ext uri="{FF2B5EF4-FFF2-40B4-BE49-F238E27FC236}">
                  <a16:creationId xmlns:a16="http://schemas.microsoft.com/office/drawing/2014/main" id="{BDDE78F4-4475-8394-2EC2-C9FA4D712B17}"/>
                </a:ext>
              </a:extLst>
            </p:cNvPr>
            <p:cNvGrpSpPr/>
            <p:nvPr/>
          </p:nvGrpSpPr>
          <p:grpSpPr>
            <a:xfrm>
              <a:off x="300269" y="-191575"/>
              <a:ext cx="1631200" cy="4795818"/>
              <a:chOff x="452599" y="12"/>
              <a:chExt cx="1614730" cy="4747395"/>
            </a:xfrm>
          </p:grpSpPr>
          <p:sp>
            <p:nvSpPr>
              <p:cNvPr id="2987" name="Google Shape;2987;p60">
                <a:extLst>
                  <a:ext uri="{FF2B5EF4-FFF2-40B4-BE49-F238E27FC236}">
                    <a16:creationId xmlns:a16="http://schemas.microsoft.com/office/drawing/2014/main" id="{44DA3829-3D80-96C8-EE7D-41719600BB44}"/>
                  </a:ext>
                </a:extLst>
              </p:cNvPr>
              <p:cNvSpPr/>
              <p:nvPr/>
            </p:nvSpPr>
            <p:spPr>
              <a:xfrm>
                <a:off x="452599" y="158056"/>
                <a:ext cx="844064" cy="45893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329" extrusionOk="0">
                    <a:moveTo>
                      <a:pt x="606" y="3328"/>
                    </a:moveTo>
                    <a:lnTo>
                      <a:pt x="0" y="3328"/>
                    </a:lnTo>
                    <a:lnTo>
                      <a:pt x="26" y="2249"/>
                    </a:lnTo>
                    <a:lnTo>
                      <a:pt x="36" y="1855"/>
                    </a:lnTo>
                    <a:lnTo>
                      <a:pt x="36" y="1855"/>
                    </a:lnTo>
                    <a:lnTo>
                      <a:pt x="37" y="1826"/>
                    </a:lnTo>
                    <a:lnTo>
                      <a:pt x="41" y="1656"/>
                    </a:lnTo>
                    <a:lnTo>
                      <a:pt x="41" y="1656"/>
                    </a:lnTo>
                    <a:lnTo>
                      <a:pt x="42" y="1631"/>
                    </a:lnTo>
                    <a:lnTo>
                      <a:pt x="51" y="1253"/>
                    </a:lnTo>
                    <a:lnTo>
                      <a:pt x="51" y="1232"/>
                    </a:lnTo>
                    <a:lnTo>
                      <a:pt x="54" y="1109"/>
                    </a:lnTo>
                    <a:lnTo>
                      <a:pt x="55" y="1092"/>
                    </a:lnTo>
                    <a:lnTo>
                      <a:pt x="71" y="436"/>
                    </a:lnTo>
                    <a:lnTo>
                      <a:pt x="71" y="423"/>
                    </a:lnTo>
                    <a:lnTo>
                      <a:pt x="82" y="0"/>
                    </a:lnTo>
                    <a:lnTo>
                      <a:pt x="530" y="0"/>
                    </a:lnTo>
                    <a:lnTo>
                      <a:pt x="535" y="223"/>
                    </a:lnTo>
                    <a:lnTo>
                      <a:pt x="536" y="241"/>
                    </a:lnTo>
                    <a:lnTo>
                      <a:pt x="557" y="1159"/>
                    </a:lnTo>
                    <a:lnTo>
                      <a:pt x="557" y="1159"/>
                    </a:lnTo>
                    <a:lnTo>
                      <a:pt x="557" y="1176"/>
                    </a:lnTo>
                    <a:lnTo>
                      <a:pt x="564" y="1470"/>
                    </a:lnTo>
                    <a:lnTo>
                      <a:pt x="564" y="1485"/>
                    </a:lnTo>
                    <a:lnTo>
                      <a:pt x="583" y="2315"/>
                    </a:lnTo>
                    <a:lnTo>
                      <a:pt x="583" y="2315"/>
                    </a:lnTo>
                    <a:lnTo>
                      <a:pt x="583" y="2331"/>
                    </a:lnTo>
                    <a:lnTo>
                      <a:pt x="588" y="2519"/>
                    </a:lnTo>
                    <a:lnTo>
                      <a:pt x="588" y="2539"/>
                    </a:lnTo>
                    <a:lnTo>
                      <a:pt x="594" y="2818"/>
                    </a:lnTo>
                    <a:lnTo>
                      <a:pt x="606" y="3328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60">
                <a:extLst>
                  <a:ext uri="{FF2B5EF4-FFF2-40B4-BE49-F238E27FC236}">
                    <a16:creationId xmlns:a16="http://schemas.microsoft.com/office/drawing/2014/main" id="{351B6C35-AC78-713E-ED3F-173A8ED92DC7}"/>
                  </a:ext>
                </a:extLst>
              </p:cNvPr>
              <p:cNvSpPr/>
              <p:nvPr/>
            </p:nvSpPr>
            <p:spPr>
              <a:xfrm>
                <a:off x="1045890" y="12"/>
                <a:ext cx="1021439" cy="1659469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203" extrusionOk="0">
                    <a:moveTo>
                      <a:pt x="0" y="877"/>
                    </a:moveTo>
                    <a:lnTo>
                      <a:pt x="77" y="1202"/>
                    </a:lnTo>
                    <a:cubicBezTo>
                      <a:pt x="77" y="1202"/>
                      <a:pt x="363" y="557"/>
                      <a:pt x="735" y="0"/>
                    </a:cubicBezTo>
                    <a:lnTo>
                      <a:pt x="544" y="44"/>
                    </a:lnTo>
                    <a:lnTo>
                      <a:pt x="0" y="877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60">
                <a:extLst>
                  <a:ext uri="{FF2B5EF4-FFF2-40B4-BE49-F238E27FC236}">
                    <a16:creationId xmlns:a16="http://schemas.microsoft.com/office/drawing/2014/main" id="{C5477FF5-1F40-12F2-16FA-EAE771B5D909}"/>
                  </a:ext>
                </a:extLst>
              </p:cNvPr>
              <p:cNvSpPr/>
              <p:nvPr/>
            </p:nvSpPr>
            <p:spPr>
              <a:xfrm>
                <a:off x="452599" y="3258148"/>
                <a:ext cx="844064" cy="1489242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81" extrusionOk="0">
                    <a:moveTo>
                      <a:pt x="594" y="570"/>
                    </a:moveTo>
                    <a:lnTo>
                      <a:pt x="606" y="1080"/>
                    </a:lnTo>
                    <a:lnTo>
                      <a:pt x="0" y="1080"/>
                    </a:lnTo>
                    <a:lnTo>
                      <a:pt x="26" y="0"/>
                    </a:lnTo>
                    <a:cubicBezTo>
                      <a:pt x="103" y="140"/>
                      <a:pt x="235" y="340"/>
                      <a:pt x="407" y="453"/>
                    </a:cubicBezTo>
                    <a:cubicBezTo>
                      <a:pt x="470" y="495"/>
                      <a:pt x="534" y="534"/>
                      <a:pt x="594" y="57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60">
                <a:extLst>
                  <a:ext uri="{FF2B5EF4-FFF2-40B4-BE49-F238E27FC236}">
                    <a16:creationId xmlns:a16="http://schemas.microsoft.com/office/drawing/2014/main" id="{58DCBC2E-1BB1-3E0D-E3E4-DC1673886047}"/>
                  </a:ext>
                </a:extLst>
              </p:cNvPr>
              <p:cNvSpPr/>
              <p:nvPr/>
            </p:nvSpPr>
            <p:spPr>
              <a:xfrm>
                <a:off x="501530" y="2674601"/>
                <a:ext cx="764550" cy="98474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14" extrusionOk="0">
                    <a:moveTo>
                      <a:pt x="552" y="713"/>
                    </a:moveTo>
                    <a:lnTo>
                      <a:pt x="552" y="713"/>
                    </a:lnTo>
                    <a:cubicBezTo>
                      <a:pt x="487" y="642"/>
                      <a:pt x="418" y="573"/>
                      <a:pt x="346" y="509"/>
                    </a:cubicBezTo>
                    <a:cubicBezTo>
                      <a:pt x="213" y="389"/>
                      <a:pt x="108" y="227"/>
                      <a:pt x="44" y="112"/>
                    </a:cubicBezTo>
                    <a:cubicBezTo>
                      <a:pt x="28" y="82"/>
                      <a:pt x="13" y="54"/>
                      <a:pt x="0" y="29"/>
                    </a:cubicBezTo>
                    <a:lnTo>
                      <a:pt x="0" y="29"/>
                    </a:lnTo>
                    <a:lnTo>
                      <a:pt x="1" y="0"/>
                    </a:lnTo>
                    <a:cubicBezTo>
                      <a:pt x="16" y="31"/>
                      <a:pt x="34" y="67"/>
                      <a:pt x="56" y="105"/>
                    </a:cubicBezTo>
                    <a:cubicBezTo>
                      <a:pt x="119" y="220"/>
                      <a:pt x="223" y="381"/>
                      <a:pt x="355" y="499"/>
                    </a:cubicBezTo>
                    <a:cubicBezTo>
                      <a:pt x="430" y="566"/>
                      <a:pt x="496" y="633"/>
                      <a:pt x="552" y="693"/>
                    </a:cubicBezTo>
                    <a:lnTo>
                      <a:pt x="552" y="71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60">
                <a:extLst>
                  <a:ext uri="{FF2B5EF4-FFF2-40B4-BE49-F238E27FC236}">
                    <a16:creationId xmlns:a16="http://schemas.microsoft.com/office/drawing/2014/main" id="{A4F17E48-5174-6DB9-2C44-153D03B1D3F1}"/>
                  </a:ext>
                </a:extLst>
              </p:cNvPr>
              <p:cNvSpPr/>
              <p:nvPr/>
            </p:nvSpPr>
            <p:spPr>
              <a:xfrm>
                <a:off x="507649" y="2407142"/>
                <a:ext cx="752313" cy="966502"/>
              </a:xfrm>
              <a:custGeom>
                <a:avLst/>
                <a:gdLst/>
                <a:ahLst/>
                <a:cxnLst/>
                <a:rect l="l" t="t" r="r" b="b"/>
                <a:pathLst>
                  <a:path w="543" h="701" extrusionOk="0">
                    <a:moveTo>
                      <a:pt x="542" y="700"/>
                    </a:moveTo>
                    <a:lnTo>
                      <a:pt x="542" y="700"/>
                    </a:lnTo>
                    <a:cubicBezTo>
                      <a:pt x="487" y="662"/>
                      <a:pt x="436" y="618"/>
                      <a:pt x="390" y="569"/>
                    </a:cubicBezTo>
                    <a:lnTo>
                      <a:pt x="390" y="569"/>
                    </a:lnTo>
                    <a:cubicBezTo>
                      <a:pt x="308" y="481"/>
                      <a:pt x="232" y="387"/>
                      <a:pt x="165" y="287"/>
                    </a:cubicBezTo>
                    <a:cubicBezTo>
                      <a:pt x="98" y="189"/>
                      <a:pt x="40" y="95"/>
                      <a:pt x="0" y="25"/>
                    </a:cubicBezTo>
                    <a:lnTo>
                      <a:pt x="0" y="25"/>
                    </a:lnTo>
                    <a:lnTo>
                      <a:pt x="1" y="0"/>
                    </a:lnTo>
                    <a:cubicBezTo>
                      <a:pt x="41" y="70"/>
                      <a:pt x="102" y="173"/>
                      <a:pt x="176" y="280"/>
                    </a:cubicBezTo>
                    <a:cubicBezTo>
                      <a:pt x="307" y="470"/>
                      <a:pt x="432" y="607"/>
                      <a:pt x="542" y="684"/>
                    </a:cubicBezTo>
                    <a:lnTo>
                      <a:pt x="542" y="684"/>
                    </a:lnTo>
                    <a:lnTo>
                      <a:pt x="542" y="700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60">
                <a:extLst>
                  <a:ext uri="{FF2B5EF4-FFF2-40B4-BE49-F238E27FC236}">
                    <a16:creationId xmlns:a16="http://schemas.microsoft.com/office/drawing/2014/main" id="{A88EF4C0-B7C9-14CF-612C-880F6D198B0C}"/>
                  </a:ext>
                </a:extLst>
              </p:cNvPr>
              <p:cNvSpPr/>
              <p:nvPr/>
            </p:nvSpPr>
            <p:spPr>
              <a:xfrm>
                <a:off x="525996" y="1665552"/>
                <a:ext cx="697271" cy="22490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64" extrusionOk="0">
                    <a:moveTo>
                      <a:pt x="502" y="84"/>
                    </a:moveTo>
                    <a:cubicBezTo>
                      <a:pt x="442" y="134"/>
                      <a:pt x="379" y="160"/>
                      <a:pt x="311" y="163"/>
                    </a:cubicBezTo>
                    <a:lnTo>
                      <a:pt x="301" y="163"/>
                    </a:lnTo>
                    <a:cubicBezTo>
                      <a:pt x="193" y="163"/>
                      <a:pt x="96" y="100"/>
                      <a:pt x="33" y="47"/>
                    </a:cubicBezTo>
                    <a:cubicBezTo>
                      <a:pt x="21" y="37"/>
                      <a:pt x="10" y="27"/>
                      <a:pt x="0" y="17"/>
                    </a:cubicBezTo>
                    <a:lnTo>
                      <a:pt x="0" y="0"/>
                    </a:lnTo>
                    <a:cubicBezTo>
                      <a:pt x="12" y="12"/>
                      <a:pt x="26" y="25"/>
                      <a:pt x="41" y="38"/>
                    </a:cubicBezTo>
                    <a:cubicBezTo>
                      <a:pt x="104" y="91"/>
                      <a:pt x="202" y="154"/>
                      <a:pt x="310" y="150"/>
                    </a:cubicBezTo>
                    <a:cubicBezTo>
                      <a:pt x="377" y="148"/>
                      <a:pt x="441" y="120"/>
                      <a:pt x="501" y="68"/>
                    </a:cubicBezTo>
                    <a:lnTo>
                      <a:pt x="502" y="84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60">
                <a:extLst>
                  <a:ext uri="{FF2B5EF4-FFF2-40B4-BE49-F238E27FC236}">
                    <a16:creationId xmlns:a16="http://schemas.microsoft.com/office/drawing/2014/main" id="{BAFABD4F-3C73-5849-B801-99AD02F46D5F}"/>
                  </a:ext>
                </a:extLst>
              </p:cNvPr>
              <p:cNvSpPr/>
              <p:nvPr/>
            </p:nvSpPr>
            <p:spPr>
              <a:xfrm>
                <a:off x="519881" y="1853990"/>
                <a:ext cx="715617" cy="38295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80" extrusionOk="0">
                    <a:moveTo>
                      <a:pt x="513" y="253"/>
                    </a:moveTo>
                    <a:lnTo>
                      <a:pt x="513" y="253"/>
                    </a:lnTo>
                    <a:cubicBezTo>
                      <a:pt x="476" y="270"/>
                      <a:pt x="435" y="278"/>
                      <a:pt x="394" y="279"/>
                    </a:cubicBezTo>
                    <a:lnTo>
                      <a:pt x="394" y="279"/>
                    </a:lnTo>
                    <a:cubicBezTo>
                      <a:pt x="383" y="279"/>
                      <a:pt x="371" y="278"/>
                      <a:pt x="360" y="277"/>
                    </a:cubicBezTo>
                    <a:cubicBezTo>
                      <a:pt x="303" y="270"/>
                      <a:pt x="244" y="246"/>
                      <a:pt x="185" y="205"/>
                    </a:cubicBezTo>
                    <a:lnTo>
                      <a:pt x="185" y="205"/>
                    </a:lnTo>
                    <a:cubicBezTo>
                      <a:pt x="134" y="169"/>
                      <a:pt x="87" y="126"/>
                      <a:pt x="46" y="78"/>
                    </a:cubicBezTo>
                    <a:cubicBezTo>
                      <a:pt x="29" y="59"/>
                      <a:pt x="14" y="39"/>
                      <a:pt x="0" y="21"/>
                    </a:cubicBezTo>
                    <a:lnTo>
                      <a:pt x="0" y="0"/>
                    </a:lnTo>
                    <a:cubicBezTo>
                      <a:pt x="16" y="22"/>
                      <a:pt x="35" y="46"/>
                      <a:pt x="56" y="70"/>
                    </a:cubicBezTo>
                    <a:cubicBezTo>
                      <a:pt x="127" y="150"/>
                      <a:pt x="236" y="249"/>
                      <a:pt x="361" y="264"/>
                    </a:cubicBezTo>
                    <a:lnTo>
                      <a:pt x="361" y="264"/>
                    </a:lnTo>
                    <a:cubicBezTo>
                      <a:pt x="372" y="265"/>
                      <a:pt x="383" y="266"/>
                      <a:pt x="393" y="266"/>
                    </a:cubicBezTo>
                    <a:cubicBezTo>
                      <a:pt x="435" y="266"/>
                      <a:pt x="475" y="256"/>
                      <a:pt x="512" y="239"/>
                    </a:cubicBezTo>
                    <a:lnTo>
                      <a:pt x="513" y="253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60">
                <a:extLst>
                  <a:ext uri="{FF2B5EF4-FFF2-40B4-BE49-F238E27FC236}">
                    <a16:creationId xmlns:a16="http://schemas.microsoft.com/office/drawing/2014/main" id="{A8408B5F-EB2C-0E42-2215-FC5E38DF2041}"/>
                  </a:ext>
                </a:extLst>
              </p:cNvPr>
              <p:cNvSpPr/>
              <p:nvPr/>
            </p:nvSpPr>
            <p:spPr>
              <a:xfrm>
                <a:off x="550461" y="468067"/>
                <a:ext cx="648334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14" extrusionOk="0">
                    <a:moveTo>
                      <a:pt x="465" y="18"/>
                    </a:moveTo>
                    <a:cubicBezTo>
                      <a:pt x="456" y="25"/>
                      <a:pt x="447" y="32"/>
                      <a:pt x="437" y="40"/>
                    </a:cubicBezTo>
                    <a:lnTo>
                      <a:pt x="437" y="40"/>
                    </a:lnTo>
                    <a:cubicBezTo>
                      <a:pt x="406" y="64"/>
                      <a:pt x="373" y="86"/>
                      <a:pt x="339" y="106"/>
                    </a:cubicBezTo>
                    <a:cubicBezTo>
                      <a:pt x="280" y="141"/>
                      <a:pt x="216" y="167"/>
                      <a:pt x="150" y="186"/>
                    </a:cubicBezTo>
                    <a:lnTo>
                      <a:pt x="150" y="186"/>
                    </a:lnTo>
                    <a:cubicBezTo>
                      <a:pt x="101" y="200"/>
                      <a:pt x="51" y="209"/>
                      <a:pt x="0" y="213"/>
                    </a:cubicBezTo>
                    <a:lnTo>
                      <a:pt x="0" y="200"/>
                    </a:lnTo>
                    <a:lnTo>
                      <a:pt x="0" y="200"/>
                    </a:lnTo>
                    <a:cubicBezTo>
                      <a:pt x="50" y="196"/>
                      <a:pt x="99" y="187"/>
                      <a:pt x="147" y="174"/>
                    </a:cubicBezTo>
                    <a:lnTo>
                      <a:pt x="147" y="174"/>
                    </a:lnTo>
                    <a:cubicBezTo>
                      <a:pt x="212" y="155"/>
                      <a:pt x="274" y="128"/>
                      <a:pt x="332" y="95"/>
                    </a:cubicBezTo>
                    <a:cubicBezTo>
                      <a:pt x="379" y="68"/>
                      <a:pt x="423" y="36"/>
                      <a:pt x="464" y="0"/>
                    </a:cubicBezTo>
                    <a:lnTo>
                      <a:pt x="465" y="18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5" name="Google Shape;2995;p60">
              <a:extLst>
                <a:ext uri="{FF2B5EF4-FFF2-40B4-BE49-F238E27FC236}">
                  <a16:creationId xmlns:a16="http://schemas.microsoft.com/office/drawing/2014/main" id="{E1A3A59F-F52A-C8F3-F363-1FE7E1692732}"/>
                </a:ext>
              </a:extLst>
            </p:cNvPr>
            <p:cNvGrpSpPr/>
            <p:nvPr/>
          </p:nvGrpSpPr>
          <p:grpSpPr>
            <a:xfrm>
              <a:off x="-10009" y="3809762"/>
              <a:ext cx="3064467" cy="1333745"/>
              <a:chOff x="-10009" y="3809762"/>
              <a:chExt cx="3064467" cy="1333745"/>
            </a:xfrm>
          </p:grpSpPr>
          <p:sp>
            <p:nvSpPr>
              <p:cNvPr id="2996" name="Google Shape;2996;p60">
                <a:extLst>
                  <a:ext uri="{FF2B5EF4-FFF2-40B4-BE49-F238E27FC236}">
                    <a16:creationId xmlns:a16="http://schemas.microsoft.com/office/drawing/2014/main" id="{5C68BEF0-37BF-420B-0FB7-22486D3EC1D3}"/>
                  </a:ext>
                </a:extLst>
              </p:cNvPr>
              <p:cNvSpPr/>
              <p:nvPr/>
            </p:nvSpPr>
            <p:spPr>
              <a:xfrm>
                <a:off x="-1000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60">
                <a:extLst>
                  <a:ext uri="{FF2B5EF4-FFF2-40B4-BE49-F238E27FC236}">
                    <a16:creationId xmlns:a16="http://schemas.microsoft.com/office/drawing/2014/main" id="{42CAE135-1E78-D045-0E3A-7A6C7F0714C9}"/>
                  </a:ext>
                </a:extLst>
              </p:cNvPr>
              <p:cNvSpPr/>
              <p:nvPr/>
            </p:nvSpPr>
            <p:spPr>
              <a:xfrm>
                <a:off x="722739" y="3809762"/>
                <a:ext cx="2331719" cy="1333745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1243" extrusionOk="0">
                    <a:moveTo>
                      <a:pt x="2143" y="1229"/>
                    </a:moveTo>
                    <a:lnTo>
                      <a:pt x="0" y="1229"/>
                    </a:lnTo>
                    <a:lnTo>
                      <a:pt x="0" y="126"/>
                    </a:lnTo>
                    <a:lnTo>
                      <a:pt x="0" y="126"/>
                    </a:lnTo>
                    <a:cubicBezTo>
                      <a:pt x="12" y="123"/>
                      <a:pt x="24" y="122"/>
                      <a:pt x="36" y="122"/>
                    </a:cubicBezTo>
                    <a:cubicBezTo>
                      <a:pt x="38" y="122"/>
                      <a:pt x="39" y="122"/>
                      <a:pt x="41" y="122"/>
                    </a:cubicBezTo>
                    <a:cubicBezTo>
                      <a:pt x="92" y="123"/>
                      <a:pt x="181" y="143"/>
                      <a:pt x="250" y="260"/>
                    </a:cubicBezTo>
                    <a:cubicBezTo>
                      <a:pt x="250" y="260"/>
                      <a:pt x="260" y="39"/>
                      <a:pt x="398" y="122"/>
                    </a:cubicBezTo>
                    <a:cubicBezTo>
                      <a:pt x="533" y="204"/>
                      <a:pt x="475" y="372"/>
                      <a:pt x="473" y="377"/>
                    </a:cubicBezTo>
                    <a:cubicBezTo>
                      <a:pt x="477" y="370"/>
                      <a:pt x="668" y="0"/>
                      <a:pt x="947" y="75"/>
                    </a:cubicBezTo>
                    <a:cubicBezTo>
                      <a:pt x="1229" y="150"/>
                      <a:pt x="734" y="425"/>
                      <a:pt x="755" y="418"/>
                    </a:cubicBezTo>
                    <a:cubicBezTo>
                      <a:pt x="776" y="411"/>
                      <a:pt x="1194" y="288"/>
                      <a:pt x="1373" y="466"/>
                    </a:cubicBezTo>
                    <a:cubicBezTo>
                      <a:pt x="1549" y="642"/>
                      <a:pt x="1188" y="724"/>
                      <a:pt x="1175" y="727"/>
                    </a:cubicBezTo>
                    <a:cubicBezTo>
                      <a:pt x="1196" y="724"/>
                      <a:pt x="2075" y="577"/>
                      <a:pt x="2143" y="911"/>
                    </a:cubicBezTo>
                    <a:cubicBezTo>
                      <a:pt x="2144" y="917"/>
                      <a:pt x="2145" y="922"/>
                      <a:pt x="2146" y="928"/>
                    </a:cubicBezTo>
                    <a:cubicBezTo>
                      <a:pt x="2158" y="986"/>
                      <a:pt x="2165" y="1033"/>
                      <a:pt x="2169" y="1071"/>
                    </a:cubicBezTo>
                    <a:cubicBezTo>
                      <a:pt x="2187" y="1242"/>
                      <a:pt x="2143" y="1229"/>
                      <a:pt x="2143" y="122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8" name="Google Shape;2998;p60">
              <a:extLst>
                <a:ext uri="{FF2B5EF4-FFF2-40B4-BE49-F238E27FC236}">
                  <a16:creationId xmlns:a16="http://schemas.microsoft.com/office/drawing/2014/main" id="{76DA44AB-F131-6325-1BE7-DCD19DB2158B}"/>
                </a:ext>
              </a:extLst>
            </p:cNvPr>
            <p:cNvGrpSpPr/>
            <p:nvPr/>
          </p:nvGrpSpPr>
          <p:grpSpPr>
            <a:xfrm>
              <a:off x="-393203" y="3621807"/>
              <a:ext cx="3149808" cy="1687692"/>
              <a:chOff x="-393203" y="3621807"/>
              <a:chExt cx="3149808" cy="1687692"/>
            </a:xfrm>
          </p:grpSpPr>
          <p:grpSp>
            <p:nvGrpSpPr>
              <p:cNvPr id="2999" name="Google Shape;2999;p60">
                <a:extLst>
                  <a:ext uri="{FF2B5EF4-FFF2-40B4-BE49-F238E27FC236}">
                    <a16:creationId xmlns:a16="http://schemas.microsoft.com/office/drawing/2014/main" id="{C1DDDCBE-E4D0-885F-7F69-B9C645A021D6}"/>
                  </a:ext>
                </a:extLst>
              </p:cNvPr>
              <p:cNvGrpSpPr/>
              <p:nvPr/>
            </p:nvGrpSpPr>
            <p:grpSpPr>
              <a:xfrm>
                <a:off x="-393203" y="3621807"/>
                <a:ext cx="2360600" cy="1687692"/>
                <a:chOff x="-287206" y="3243557"/>
                <a:chExt cx="3021375" cy="2151022"/>
              </a:xfrm>
            </p:grpSpPr>
            <p:grpSp>
              <p:nvGrpSpPr>
                <p:cNvPr id="3000" name="Google Shape;3000;p60">
                  <a:extLst>
                    <a:ext uri="{FF2B5EF4-FFF2-40B4-BE49-F238E27FC236}">
                      <a16:creationId xmlns:a16="http://schemas.microsoft.com/office/drawing/2014/main" id="{623B6C54-07A4-9D97-7444-8C50C8A147F7}"/>
                    </a:ext>
                  </a:extLst>
                </p:cNvPr>
                <p:cNvGrpSpPr/>
                <p:nvPr/>
              </p:nvGrpSpPr>
              <p:grpSpPr>
                <a:xfrm>
                  <a:off x="-287206" y="3243557"/>
                  <a:ext cx="3021375" cy="2151022"/>
                  <a:chOff x="-287206" y="3243557"/>
                  <a:chExt cx="3021375" cy="2151022"/>
                </a:xfrm>
              </p:grpSpPr>
              <p:sp>
                <p:nvSpPr>
                  <p:cNvPr id="3001" name="Google Shape;3001;p60">
                    <a:extLst>
                      <a:ext uri="{FF2B5EF4-FFF2-40B4-BE49-F238E27FC236}">
                        <a16:creationId xmlns:a16="http://schemas.microsoft.com/office/drawing/2014/main" id="{7E8B468C-D636-A615-5DAE-8A6B137CD6DD}"/>
                      </a:ext>
                    </a:extLst>
                  </p:cNvPr>
                  <p:cNvSpPr/>
                  <p:nvPr/>
                </p:nvSpPr>
                <p:spPr>
                  <a:xfrm>
                    <a:off x="132431" y="3568965"/>
                    <a:ext cx="1186167" cy="1712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3" h="1348" extrusionOk="0">
                        <a:moveTo>
                          <a:pt x="236" y="274"/>
                        </a:moveTo>
                        <a:lnTo>
                          <a:pt x="237" y="277"/>
                        </a:lnTo>
                        <a:cubicBezTo>
                          <a:pt x="250" y="303"/>
                          <a:pt x="361" y="529"/>
                          <a:pt x="421" y="705"/>
                        </a:cubicBezTo>
                        <a:cubicBezTo>
                          <a:pt x="485" y="892"/>
                          <a:pt x="639" y="1338"/>
                          <a:pt x="699" y="1342"/>
                        </a:cubicBezTo>
                        <a:cubicBezTo>
                          <a:pt x="758" y="1347"/>
                          <a:pt x="780" y="1260"/>
                          <a:pt x="843" y="1058"/>
                        </a:cubicBezTo>
                        <a:cubicBezTo>
                          <a:pt x="843" y="1058"/>
                          <a:pt x="932" y="729"/>
                          <a:pt x="804" y="461"/>
                        </a:cubicBezTo>
                        <a:cubicBezTo>
                          <a:pt x="676" y="193"/>
                          <a:pt x="576" y="77"/>
                          <a:pt x="494" y="53"/>
                        </a:cubicBezTo>
                        <a:cubicBezTo>
                          <a:pt x="440" y="38"/>
                          <a:pt x="230" y="0"/>
                          <a:pt x="145" y="104"/>
                        </a:cubicBezTo>
                        <a:cubicBezTo>
                          <a:pt x="100" y="158"/>
                          <a:pt x="63" y="219"/>
                          <a:pt x="47" y="272"/>
                        </a:cubicBezTo>
                        <a:cubicBezTo>
                          <a:pt x="0" y="428"/>
                          <a:pt x="236" y="274"/>
                          <a:pt x="236" y="274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2" name="Google Shape;3002;p60">
                    <a:extLst>
                      <a:ext uri="{FF2B5EF4-FFF2-40B4-BE49-F238E27FC236}">
                        <a16:creationId xmlns:a16="http://schemas.microsoft.com/office/drawing/2014/main" id="{C10E5965-824D-25FB-3BF3-D72A256BE501}"/>
                      </a:ext>
                    </a:extLst>
                  </p:cNvPr>
                  <p:cNvSpPr/>
                  <p:nvPr/>
                </p:nvSpPr>
                <p:spPr>
                  <a:xfrm>
                    <a:off x="132431" y="3703248"/>
                    <a:ext cx="302139" cy="41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325" extrusionOk="0">
                        <a:moveTo>
                          <a:pt x="236" y="170"/>
                        </a:moveTo>
                        <a:lnTo>
                          <a:pt x="237" y="173"/>
                        </a:lnTo>
                        <a:cubicBezTo>
                          <a:pt x="237" y="170"/>
                          <a:pt x="236" y="168"/>
                          <a:pt x="236" y="166"/>
                        </a:cubicBezTo>
                        <a:cubicBezTo>
                          <a:pt x="236" y="166"/>
                          <a:pt x="175" y="29"/>
                          <a:pt x="144" y="0"/>
                        </a:cubicBezTo>
                        <a:cubicBezTo>
                          <a:pt x="100" y="54"/>
                          <a:pt x="63" y="115"/>
                          <a:pt x="46" y="168"/>
                        </a:cubicBezTo>
                        <a:cubicBezTo>
                          <a:pt x="0" y="324"/>
                          <a:pt x="236" y="170"/>
                          <a:pt x="236" y="170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3" name="Google Shape;3003;p60">
                    <a:extLst>
                      <a:ext uri="{FF2B5EF4-FFF2-40B4-BE49-F238E27FC236}">
                        <a16:creationId xmlns:a16="http://schemas.microsoft.com/office/drawing/2014/main" id="{B59739FB-B30C-50A6-F969-309CA36F2362}"/>
                      </a:ext>
                    </a:extLst>
                  </p:cNvPr>
                  <p:cNvSpPr/>
                  <p:nvPr/>
                </p:nvSpPr>
                <p:spPr>
                  <a:xfrm>
                    <a:off x="574445" y="3619323"/>
                    <a:ext cx="520346" cy="1644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" h="1295" extrusionOk="0">
                        <a:moveTo>
                          <a:pt x="378" y="1294"/>
                        </a:moveTo>
                        <a:lnTo>
                          <a:pt x="376" y="1294"/>
                        </a:lnTo>
                        <a:lnTo>
                          <a:pt x="376" y="1294"/>
                        </a:lnTo>
                        <a:cubicBezTo>
                          <a:pt x="376" y="1294"/>
                          <a:pt x="374" y="1294"/>
                          <a:pt x="374" y="1293"/>
                        </a:cubicBezTo>
                        <a:cubicBezTo>
                          <a:pt x="372" y="1293"/>
                          <a:pt x="372" y="1292"/>
                          <a:pt x="372" y="1291"/>
                        </a:cubicBezTo>
                        <a:cubicBezTo>
                          <a:pt x="371" y="1290"/>
                          <a:pt x="371" y="1288"/>
                          <a:pt x="371" y="1287"/>
                        </a:cubicBezTo>
                        <a:lnTo>
                          <a:pt x="371" y="1286"/>
                        </a:lnTo>
                        <a:lnTo>
                          <a:pt x="371" y="1286"/>
                        </a:lnTo>
                        <a:cubicBezTo>
                          <a:pt x="386" y="1193"/>
                          <a:pt x="393" y="1098"/>
                          <a:pt x="393" y="1003"/>
                        </a:cubicBezTo>
                        <a:cubicBezTo>
                          <a:pt x="393" y="942"/>
                          <a:pt x="390" y="880"/>
                          <a:pt x="384" y="818"/>
                        </a:cubicBezTo>
                        <a:cubicBezTo>
                          <a:pt x="360" y="580"/>
                          <a:pt x="274" y="246"/>
                          <a:pt x="3" y="11"/>
                        </a:cubicBezTo>
                        <a:lnTo>
                          <a:pt x="3" y="11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4" y="0"/>
                        </a:cubicBezTo>
                        <a:cubicBezTo>
                          <a:pt x="5" y="0"/>
                          <a:pt x="6" y="0"/>
                          <a:pt x="7" y="0"/>
                        </a:cubicBezTo>
                        <a:cubicBezTo>
                          <a:pt x="8" y="0"/>
                          <a:pt x="9" y="0"/>
                          <a:pt x="10" y="0"/>
                        </a:cubicBezTo>
                        <a:cubicBezTo>
                          <a:pt x="11" y="1"/>
                          <a:pt x="11" y="1"/>
                          <a:pt x="12" y="1"/>
                        </a:cubicBezTo>
                        <a:lnTo>
                          <a:pt x="12" y="1"/>
                        </a:lnTo>
                        <a:cubicBezTo>
                          <a:pt x="99" y="78"/>
                          <a:pt x="172" y="169"/>
                          <a:pt x="231" y="269"/>
                        </a:cubicBezTo>
                        <a:cubicBezTo>
                          <a:pt x="254" y="311"/>
                          <a:pt x="276" y="353"/>
                          <a:pt x="294" y="397"/>
                        </a:cubicBezTo>
                        <a:lnTo>
                          <a:pt x="294" y="397"/>
                        </a:lnTo>
                        <a:cubicBezTo>
                          <a:pt x="349" y="531"/>
                          <a:pt x="384" y="673"/>
                          <a:pt x="397" y="818"/>
                        </a:cubicBezTo>
                        <a:lnTo>
                          <a:pt x="397" y="818"/>
                        </a:lnTo>
                        <a:cubicBezTo>
                          <a:pt x="404" y="879"/>
                          <a:pt x="407" y="941"/>
                          <a:pt x="407" y="1003"/>
                        </a:cubicBezTo>
                        <a:cubicBezTo>
                          <a:pt x="407" y="1099"/>
                          <a:pt x="399" y="1194"/>
                          <a:pt x="384" y="1289"/>
                        </a:cubicBezTo>
                        <a:lnTo>
                          <a:pt x="384" y="1289"/>
                        </a:lnTo>
                        <a:cubicBezTo>
                          <a:pt x="384" y="1289"/>
                          <a:pt x="383" y="1290"/>
                          <a:pt x="383" y="1291"/>
                        </a:cubicBezTo>
                        <a:cubicBezTo>
                          <a:pt x="382" y="1292"/>
                          <a:pt x="382" y="1293"/>
                          <a:pt x="381" y="1293"/>
                        </a:cubicBezTo>
                        <a:cubicBezTo>
                          <a:pt x="379" y="1294"/>
                          <a:pt x="379" y="1294"/>
                          <a:pt x="378" y="129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4" name="Google Shape;3004;p60">
                    <a:extLst>
                      <a:ext uri="{FF2B5EF4-FFF2-40B4-BE49-F238E27FC236}">
                        <a16:creationId xmlns:a16="http://schemas.microsoft.com/office/drawing/2014/main" id="{B1F2DFF4-174B-C989-36EE-25AC3AB62989}"/>
                      </a:ext>
                    </a:extLst>
                  </p:cNvPr>
                  <p:cNvSpPr/>
                  <p:nvPr/>
                </p:nvSpPr>
                <p:spPr>
                  <a:xfrm>
                    <a:off x="-287206" y="4212407"/>
                    <a:ext cx="1465929" cy="11637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6" h="916" extrusionOk="0">
                        <a:moveTo>
                          <a:pt x="34" y="57"/>
                        </a:moveTo>
                        <a:cubicBezTo>
                          <a:pt x="0" y="114"/>
                          <a:pt x="234" y="373"/>
                          <a:pt x="428" y="541"/>
                        </a:cubicBezTo>
                        <a:cubicBezTo>
                          <a:pt x="538" y="636"/>
                          <a:pt x="631" y="737"/>
                          <a:pt x="763" y="811"/>
                        </a:cubicBezTo>
                        <a:cubicBezTo>
                          <a:pt x="864" y="866"/>
                          <a:pt x="986" y="906"/>
                          <a:pt x="1155" y="915"/>
                        </a:cubicBezTo>
                        <a:cubicBezTo>
                          <a:pt x="1155" y="915"/>
                          <a:pt x="1066" y="678"/>
                          <a:pt x="890" y="479"/>
                        </a:cubicBezTo>
                        <a:lnTo>
                          <a:pt x="890" y="479"/>
                        </a:lnTo>
                        <a:cubicBezTo>
                          <a:pt x="864" y="449"/>
                          <a:pt x="835" y="421"/>
                          <a:pt x="805" y="394"/>
                        </a:cubicBezTo>
                        <a:cubicBezTo>
                          <a:pt x="573" y="186"/>
                          <a:pt x="69" y="0"/>
                          <a:pt x="34" y="5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5" name="Google Shape;3005;p60">
                    <a:extLst>
                      <a:ext uri="{FF2B5EF4-FFF2-40B4-BE49-F238E27FC236}">
                        <a16:creationId xmlns:a16="http://schemas.microsoft.com/office/drawing/2014/main" id="{77A1057F-BD78-2E39-305C-5ACEAB51C4B7}"/>
                      </a:ext>
                    </a:extLst>
                  </p:cNvPr>
                  <p:cNvSpPr/>
                  <p:nvPr/>
                </p:nvSpPr>
                <p:spPr>
                  <a:xfrm>
                    <a:off x="-231255" y="4285142"/>
                    <a:ext cx="1376401" cy="105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5" h="835" extrusionOk="0">
                        <a:moveTo>
                          <a:pt x="1078" y="834"/>
                        </a:moveTo>
                        <a:lnTo>
                          <a:pt x="1078" y="834"/>
                        </a:lnTo>
                        <a:lnTo>
                          <a:pt x="1078" y="834"/>
                        </a:lnTo>
                        <a:cubicBezTo>
                          <a:pt x="1077" y="834"/>
                          <a:pt x="1076" y="834"/>
                          <a:pt x="1075" y="833"/>
                        </a:cubicBezTo>
                        <a:cubicBezTo>
                          <a:pt x="1074" y="833"/>
                          <a:pt x="1073" y="832"/>
                          <a:pt x="1073" y="832"/>
                        </a:cubicBezTo>
                        <a:cubicBezTo>
                          <a:pt x="860" y="555"/>
                          <a:pt x="580" y="347"/>
                          <a:pt x="384" y="222"/>
                        </a:cubicBezTo>
                        <a:lnTo>
                          <a:pt x="384" y="222"/>
                        </a:lnTo>
                        <a:cubicBezTo>
                          <a:pt x="340" y="193"/>
                          <a:pt x="296" y="166"/>
                          <a:pt x="251" y="140"/>
                        </a:cubicBezTo>
                        <a:cubicBezTo>
                          <a:pt x="171" y="94"/>
                          <a:pt x="88" y="51"/>
                          <a:pt x="4" y="12"/>
                        </a:cubicBezTo>
                        <a:lnTo>
                          <a:pt x="4" y="12"/>
                        </a:lnTo>
                        <a:lnTo>
                          <a:pt x="3" y="12"/>
                        </a:lnTo>
                        <a:cubicBezTo>
                          <a:pt x="2" y="11"/>
                          <a:pt x="1" y="12"/>
                          <a:pt x="1" y="10"/>
                        </a:cubicBezTo>
                        <a:cubicBezTo>
                          <a:pt x="0" y="9"/>
                          <a:pt x="0" y="7"/>
                          <a:pt x="0" y="6"/>
                        </a:cubicBezTo>
                        <a:cubicBezTo>
                          <a:pt x="0" y="5"/>
                          <a:pt x="0" y="5"/>
                          <a:pt x="1" y="3"/>
                        </a:cubicBez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ubicBezTo>
                          <a:pt x="7" y="0"/>
                          <a:pt x="8" y="0"/>
                          <a:pt x="9" y="0"/>
                        </a:cubicBezTo>
                        <a:lnTo>
                          <a:pt x="9" y="0"/>
                        </a:lnTo>
                        <a:cubicBezTo>
                          <a:pt x="94" y="39"/>
                          <a:pt x="177" y="83"/>
                          <a:pt x="258" y="129"/>
                        </a:cubicBezTo>
                        <a:cubicBezTo>
                          <a:pt x="303" y="155"/>
                          <a:pt x="347" y="182"/>
                          <a:pt x="391" y="210"/>
                        </a:cubicBezTo>
                        <a:lnTo>
                          <a:pt x="391" y="210"/>
                        </a:lnTo>
                        <a:cubicBezTo>
                          <a:pt x="513" y="288"/>
                          <a:pt x="630" y="374"/>
                          <a:pt x="740" y="468"/>
                        </a:cubicBezTo>
                        <a:lnTo>
                          <a:pt x="740" y="468"/>
                        </a:lnTo>
                        <a:cubicBezTo>
                          <a:pt x="867" y="574"/>
                          <a:pt x="981" y="694"/>
                          <a:pt x="1083" y="824"/>
                        </a:cubicBezTo>
                        <a:lnTo>
                          <a:pt x="1083" y="824"/>
                        </a:lnTo>
                        <a:lnTo>
                          <a:pt x="1083" y="824"/>
                        </a:lnTo>
                        <a:cubicBezTo>
                          <a:pt x="1084" y="825"/>
                          <a:pt x="1084" y="826"/>
                          <a:pt x="1084" y="827"/>
                        </a:cubicBezTo>
                        <a:cubicBezTo>
                          <a:pt x="1084" y="828"/>
                          <a:pt x="1084" y="830"/>
                          <a:pt x="1083" y="831"/>
                        </a:cubicBezTo>
                        <a:lnTo>
                          <a:pt x="1082" y="832"/>
                        </a:lnTo>
                        <a:lnTo>
                          <a:pt x="1082" y="832"/>
                        </a:lnTo>
                        <a:cubicBezTo>
                          <a:pt x="1081" y="833"/>
                          <a:pt x="1081" y="833"/>
                          <a:pt x="1081" y="833"/>
                        </a:cubicBezTo>
                        <a:cubicBezTo>
                          <a:pt x="1080" y="834"/>
                          <a:pt x="1079" y="834"/>
                          <a:pt x="1078" y="834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6" name="Google Shape;3006;p60">
                    <a:extLst>
                      <a:ext uri="{FF2B5EF4-FFF2-40B4-BE49-F238E27FC236}">
                        <a16:creationId xmlns:a16="http://schemas.microsoft.com/office/drawing/2014/main" id="{CD99C9F0-4810-A9ED-261C-69BB4AB33C53}"/>
                      </a:ext>
                    </a:extLst>
                  </p:cNvPr>
                  <p:cNvSpPr/>
                  <p:nvPr/>
                </p:nvSpPr>
                <p:spPr>
                  <a:xfrm>
                    <a:off x="1257341" y="3243557"/>
                    <a:ext cx="721770" cy="1583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1248" extrusionOk="0">
                        <a:moveTo>
                          <a:pt x="33" y="1037"/>
                        </a:moveTo>
                        <a:cubicBezTo>
                          <a:pt x="33" y="1037"/>
                          <a:pt x="0" y="743"/>
                          <a:pt x="82" y="560"/>
                        </a:cubicBezTo>
                        <a:cubicBezTo>
                          <a:pt x="163" y="377"/>
                          <a:pt x="113" y="241"/>
                          <a:pt x="452" y="33"/>
                        </a:cubicBezTo>
                        <a:cubicBezTo>
                          <a:pt x="452" y="33"/>
                          <a:pt x="521" y="0"/>
                          <a:pt x="544" y="33"/>
                        </a:cubicBezTo>
                        <a:cubicBezTo>
                          <a:pt x="567" y="66"/>
                          <a:pt x="508" y="272"/>
                          <a:pt x="480" y="446"/>
                        </a:cubicBezTo>
                        <a:cubicBezTo>
                          <a:pt x="451" y="620"/>
                          <a:pt x="361" y="559"/>
                          <a:pt x="361" y="768"/>
                        </a:cubicBezTo>
                        <a:cubicBezTo>
                          <a:pt x="361" y="978"/>
                          <a:pt x="129" y="1206"/>
                          <a:pt x="129" y="1206"/>
                        </a:cubicBezTo>
                        <a:cubicBezTo>
                          <a:pt x="129" y="1206"/>
                          <a:pt x="72" y="1247"/>
                          <a:pt x="33" y="1037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60">
                    <a:extLst>
                      <a:ext uri="{FF2B5EF4-FFF2-40B4-BE49-F238E27FC236}">
                        <a16:creationId xmlns:a16="http://schemas.microsoft.com/office/drawing/2014/main" id="{0BCCA9F6-58F7-8276-6F85-A699051572F1}"/>
                      </a:ext>
                    </a:extLst>
                  </p:cNvPr>
                  <p:cNvSpPr/>
                  <p:nvPr/>
                </p:nvSpPr>
                <p:spPr>
                  <a:xfrm>
                    <a:off x="1391624" y="3282721"/>
                    <a:ext cx="531535" cy="1482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" h="1168" extrusionOk="0">
                        <a:moveTo>
                          <a:pt x="7" y="1167"/>
                        </a:moveTo>
                        <a:lnTo>
                          <a:pt x="7" y="1167"/>
                        </a:lnTo>
                        <a:lnTo>
                          <a:pt x="6" y="1167"/>
                        </a:lnTo>
                        <a:lnTo>
                          <a:pt x="5" y="1167"/>
                        </a:lnTo>
                        <a:lnTo>
                          <a:pt x="5" y="1167"/>
                        </a:lnTo>
                        <a:lnTo>
                          <a:pt x="4" y="1167"/>
                        </a:lnTo>
                        <a:cubicBezTo>
                          <a:pt x="3" y="1166"/>
                          <a:pt x="1" y="1166"/>
                          <a:pt x="1" y="1164"/>
                        </a:cubicBezTo>
                        <a:cubicBezTo>
                          <a:pt x="0" y="1163"/>
                          <a:pt x="1" y="1162"/>
                          <a:pt x="1" y="1161"/>
                        </a:cubicBezTo>
                        <a:lnTo>
                          <a:pt x="1" y="1160"/>
                        </a:lnTo>
                        <a:cubicBezTo>
                          <a:pt x="1" y="1159"/>
                          <a:pt x="1" y="1155"/>
                          <a:pt x="1" y="1151"/>
                        </a:cubicBezTo>
                        <a:lnTo>
                          <a:pt x="1" y="1151"/>
                        </a:lnTo>
                        <a:cubicBezTo>
                          <a:pt x="1" y="989"/>
                          <a:pt x="19" y="828"/>
                          <a:pt x="53" y="669"/>
                        </a:cubicBezTo>
                        <a:lnTo>
                          <a:pt x="53" y="669"/>
                        </a:lnTo>
                        <a:cubicBezTo>
                          <a:pt x="79" y="546"/>
                          <a:pt x="119" y="426"/>
                          <a:pt x="173" y="312"/>
                        </a:cubicBezTo>
                        <a:cubicBezTo>
                          <a:pt x="236" y="184"/>
                          <a:pt x="314" y="79"/>
                          <a:pt x="407" y="2"/>
                        </a:cubicBezTo>
                        <a:lnTo>
                          <a:pt x="407" y="2"/>
                        </a:lnTo>
                        <a:cubicBezTo>
                          <a:pt x="407" y="2"/>
                          <a:pt x="407" y="1"/>
                          <a:pt x="408" y="1"/>
                        </a:cubicBezTo>
                        <a:cubicBezTo>
                          <a:pt x="409" y="1"/>
                          <a:pt x="410" y="0"/>
                          <a:pt x="411" y="0"/>
                        </a:cubicBezTo>
                        <a:cubicBezTo>
                          <a:pt x="412" y="0"/>
                          <a:pt x="412" y="0"/>
                          <a:pt x="414" y="1"/>
                        </a:cubicBezTo>
                        <a:cubicBezTo>
                          <a:pt x="415" y="1"/>
                          <a:pt x="416" y="3"/>
                          <a:pt x="417" y="4"/>
                        </a:cubicBezTo>
                        <a:cubicBezTo>
                          <a:pt x="418" y="5"/>
                          <a:pt x="418" y="6"/>
                          <a:pt x="418" y="7"/>
                        </a:cubicBezTo>
                        <a:cubicBezTo>
                          <a:pt x="418" y="8"/>
                          <a:pt x="417" y="8"/>
                          <a:pt x="417" y="10"/>
                        </a:cubicBezTo>
                        <a:cubicBezTo>
                          <a:pt x="416" y="10"/>
                          <a:pt x="416" y="12"/>
                          <a:pt x="416" y="12"/>
                        </a:cubicBezTo>
                        <a:cubicBezTo>
                          <a:pt x="46" y="324"/>
                          <a:pt x="15" y="963"/>
                          <a:pt x="14" y="1151"/>
                        </a:cubicBezTo>
                        <a:lnTo>
                          <a:pt x="14" y="1151"/>
                        </a:lnTo>
                        <a:cubicBezTo>
                          <a:pt x="14" y="1153"/>
                          <a:pt x="14" y="1155"/>
                          <a:pt x="14" y="1157"/>
                        </a:cubicBezTo>
                        <a:cubicBezTo>
                          <a:pt x="14" y="1159"/>
                          <a:pt x="14" y="1161"/>
                          <a:pt x="14" y="1163"/>
                        </a:cubicBezTo>
                        <a:lnTo>
                          <a:pt x="14" y="1163"/>
                        </a:lnTo>
                        <a:cubicBezTo>
                          <a:pt x="14" y="1164"/>
                          <a:pt x="14" y="1164"/>
                          <a:pt x="14" y="1164"/>
                        </a:cubicBezTo>
                        <a:cubicBezTo>
                          <a:pt x="13" y="1165"/>
                          <a:pt x="12" y="1166"/>
                          <a:pt x="11" y="1166"/>
                        </a:cubicBezTo>
                        <a:cubicBezTo>
                          <a:pt x="9" y="1167"/>
                          <a:pt x="9" y="1167"/>
                          <a:pt x="8" y="1167"/>
                        </a:cubicBezTo>
                        <a:lnTo>
                          <a:pt x="7" y="116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60">
                    <a:extLst>
                      <a:ext uri="{FF2B5EF4-FFF2-40B4-BE49-F238E27FC236}">
                        <a16:creationId xmlns:a16="http://schemas.microsoft.com/office/drawing/2014/main" id="{F9356FA4-1A0A-741D-A27F-0D08701268B7}"/>
                      </a:ext>
                    </a:extLst>
                  </p:cNvPr>
                  <p:cNvSpPr/>
                  <p:nvPr/>
                </p:nvSpPr>
                <p:spPr>
                  <a:xfrm>
                    <a:off x="1503238" y="3822349"/>
                    <a:ext cx="1230929" cy="15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" h="1240" extrusionOk="0">
                        <a:moveTo>
                          <a:pt x="768" y="271"/>
                        </a:moveTo>
                        <a:lnTo>
                          <a:pt x="767" y="273"/>
                        </a:lnTo>
                        <a:cubicBezTo>
                          <a:pt x="749" y="296"/>
                          <a:pt x="597" y="497"/>
                          <a:pt x="505" y="659"/>
                        </a:cubicBezTo>
                        <a:cubicBezTo>
                          <a:pt x="407" y="830"/>
                          <a:pt x="171" y="1239"/>
                          <a:pt x="112" y="1232"/>
                        </a:cubicBezTo>
                        <a:cubicBezTo>
                          <a:pt x="53" y="1225"/>
                          <a:pt x="48" y="1135"/>
                          <a:pt x="25" y="926"/>
                        </a:cubicBezTo>
                        <a:cubicBezTo>
                          <a:pt x="25" y="926"/>
                          <a:pt x="0" y="586"/>
                          <a:pt x="176" y="347"/>
                        </a:cubicBezTo>
                        <a:cubicBezTo>
                          <a:pt x="352" y="108"/>
                          <a:pt x="472" y="12"/>
                          <a:pt x="557" y="4"/>
                        </a:cubicBezTo>
                        <a:cubicBezTo>
                          <a:pt x="613" y="0"/>
                          <a:pt x="826" y="3"/>
                          <a:pt x="889" y="120"/>
                        </a:cubicBezTo>
                        <a:cubicBezTo>
                          <a:pt x="923" y="182"/>
                          <a:pt x="948" y="248"/>
                          <a:pt x="954" y="305"/>
                        </a:cubicBezTo>
                        <a:cubicBezTo>
                          <a:pt x="970" y="466"/>
                          <a:pt x="768" y="271"/>
                          <a:pt x="768" y="271"/>
                        </a:cubicBezTo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60">
                    <a:extLst>
                      <a:ext uri="{FF2B5EF4-FFF2-40B4-BE49-F238E27FC236}">
                        <a16:creationId xmlns:a16="http://schemas.microsoft.com/office/drawing/2014/main" id="{AA103466-A2E1-C2E7-4B97-A624EA06F183}"/>
                      </a:ext>
                    </a:extLst>
                  </p:cNvPr>
                  <p:cNvSpPr/>
                  <p:nvPr/>
                </p:nvSpPr>
                <p:spPr>
                  <a:xfrm>
                    <a:off x="2476793" y="3979013"/>
                    <a:ext cx="257376" cy="442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347" extrusionOk="0">
                        <a:moveTo>
                          <a:pt x="1" y="151"/>
                        </a:moveTo>
                        <a:lnTo>
                          <a:pt x="0" y="153"/>
                        </a:lnTo>
                        <a:cubicBezTo>
                          <a:pt x="0" y="151"/>
                          <a:pt x="1" y="149"/>
                          <a:pt x="2" y="146"/>
                        </a:cubicBezTo>
                        <a:cubicBezTo>
                          <a:pt x="2" y="146"/>
                          <a:pt x="87" y="23"/>
                          <a:pt x="122" y="0"/>
                        </a:cubicBezTo>
                        <a:cubicBezTo>
                          <a:pt x="156" y="63"/>
                          <a:pt x="181" y="129"/>
                          <a:pt x="187" y="185"/>
                        </a:cubicBezTo>
                        <a:cubicBezTo>
                          <a:pt x="203" y="346"/>
                          <a:pt x="1" y="151"/>
                          <a:pt x="1" y="151"/>
                        </a:cubicBezTo>
                      </a:path>
                    </a:pathLst>
                  </a:custGeom>
                  <a:solidFill>
                    <a:srgbClr val="38202E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60">
                    <a:extLst>
                      <a:ext uri="{FF2B5EF4-FFF2-40B4-BE49-F238E27FC236}">
                        <a16:creationId xmlns:a16="http://schemas.microsoft.com/office/drawing/2014/main" id="{11A1BD1C-4E54-F798-8C66-E8C2EBF96C4C}"/>
                      </a:ext>
                    </a:extLst>
                  </p:cNvPr>
                  <p:cNvSpPr/>
                  <p:nvPr/>
                </p:nvSpPr>
                <p:spPr>
                  <a:xfrm>
                    <a:off x="1609548" y="3844729"/>
                    <a:ext cx="788913" cy="1527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1202" extrusionOk="0">
                        <a:moveTo>
                          <a:pt x="7" y="1201"/>
                        </a:moveTo>
                        <a:lnTo>
                          <a:pt x="7" y="1201"/>
                        </a:lnTo>
                        <a:lnTo>
                          <a:pt x="7" y="1201"/>
                        </a:lnTo>
                        <a:cubicBezTo>
                          <a:pt x="6" y="1201"/>
                          <a:pt x="5" y="1201"/>
                          <a:pt x="4" y="1200"/>
                        </a:cubicBezTo>
                        <a:cubicBezTo>
                          <a:pt x="2" y="1200"/>
                          <a:pt x="1" y="1199"/>
                          <a:pt x="1" y="1198"/>
                        </a:cubicBezTo>
                        <a:cubicBezTo>
                          <a:pt x="0" y="1197"/>
                          <a:pt x="1" y="1196"/>
                          <a:pt x="1" y="1195"/>
                        </a:cubicBezTo>
                        <a:lnTo>
                          <a:pt x="1" y="1195"/>
                        </a:lnTo>
                        <a:cubicBezTo>
                          <a:pt x="6" y="1037"/>
                          <a:pt x="31" y="881"/>
                          <a:pt x="77" y="730"/>
                        </a:cubicBezTo>
                        <a:lnTo>
                          <a:pt x="77" y="730"/>
                        </a:lnTo>
                        <a:cubicBezTo>
                          <a:pt x="110" y="616"/>
                          <a:pt x="156" y="507"/>
                          <a:pt x="215" y="405"/>
                        </a:cubicBezTo>
                        <a:cubicBezTo>
                          <a:pt x="229" y="381"/>
                          <a:pt x="243" y="358"/>
                          <a:pt x="257" y="336"/>
                        </a:cubicBezTo>
                        <a:lnTo>
                          <a:pt x="257" y="336"/>
                        </a:lnTo>
                        <a:cubicBezTo>
                          <a:pt x="347" y="198"/>
                          <a:pt x="468" y="84"/>
                          <a:pt x="609" y="1"/>
                        </a:cubicBezTo>
                        <a:lnTo>
                          <a:pt x="609" y="1"/>
                        </a:lnTo>
                        <a:cubicBezTo>
                          <a:pt x="610" y="0"/>
                          <a:pt x="611" y="0"/>
                          <a:pt x="613" y="0"/>
                        </a:cubicBezTo>
                        <a:cubicBezTo>
                          <a:pt x="614" y="0"/>
                          <a:pt x="615" y="0"/>
                          <a:pt x="616" y="1"/>
                        </a:cubicBezTo>
                        <a:cubicBezTo>
                          <a:pt x="617" y="2"/>
                          <a:pt x="618" y="2"/>
                          <a:pt x="618" y="3"/>
                        </a:cubicBezTo>
                        <a:lnTo>
                          <a:pt x="618" y="3"/>
                        </a:lnTo>
                        <a:cubicBezTo>
                          <a:pt x="619" y="4"/>
                          <a:pt x="619" y="5"/>
                          <a:pt x="619" y="6"/>
                        </a:cubicBezTo>
                        <a:cubicBezTo>
                          <a:pt x="619" y="8"/>
                          <a:pt x="618" y="9"/>
                          <a:pt x="618" y="10"/>
                        </a:cubicBezTo>
                        <a:cubicBezTo>
                          <a:pt x="617" y="11"/>
                          <a:pt x="617" y="11"/>
                          <a:pt x="616" y="12"/>
                        </a:cubicBezTo>
                        <a:cubicBezTo>
                          <a:pt x="305" y="191"/>
                          <a:pt x="158" y="503"/>
                          <a:pt x="89" y="733"/>
                        </a:cubicBezTo>
                        <a:lnTo>
                          <a:pt x="89" y="733"/>
                        </a:lnTo>
                        <a:cubicBezTo>
                          <a:pt x="44" y="883"/>
                          <a:pt x="19" y="1038"/>
                          <a:pt x="13" y="1194"/>
                        </a:cubicBezTo>
                        <a:lnTo>
                          <a:pt x="13" y="1194"/>
                        </a:lnTo>
                        <a:lnTo>
                          <a:pt x="13" y="1195"/>
                        </a:lnTo>
                        <a:cubicBezTo>
                          <a:pt x="13" y="1196"/>
                          <a:pt x="13" y="1197"/>
                          <a:pt x="13" y="1198"/>
                        </a:cubicBezTo>
                        <a:cubicBezTo>
                          <a:pt x="12" y="1199"/>
                          <a:pt x="10" y="1200"/>
                          <a:pt x="10" y="1200"/>
                        </a:cubicBezTo>
                        <a:cubicBezTo>
                          <a:pt x="8" y="1201"/>
                          <a:pt x="8" y="1201"/>
                          <a:pt x="7" y="1201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1" name="Google Shape;3011;p60">
                  <a:extLst>
                    <a:ext uri="{FF2B5EF4-FFF2-40B4-BE49-F238E27FC236}">
                      <a16:creationId xmlns:a16="http://schemas.microsoft.com/office/drawing/2014/main" id="{414C21EE-D9B2-3166-FEB2-B94683805ED9}"/>
                    </a:ext>
                  </a:extLst>
                </p:cNvPr>
                <p:cNvGrpSpPr/>
                <p:nvPr/>
              </p:nvGrpSpPr>
              <p:grpSpPr>
                <a:xfrm>
                  <a:off x="942124" y="4370422"/>
                  <a:ext cx="914431" cy="1024158"/>
                  <a:chOff x="8081840" y="-708763"/>
                  <a:chExt cx="1052280" cy="1183587"/>
                </a:xfrm>
              </p:grpSpPr>
              <p:sp>
                <p:nvSpPr>
                  <p:cNvPr id="3012" name="Google Shape;3012;p60">
                    <a:extLst>
                      <a:ext uri="{FF2B5EF4-FFF2-40B4-BE49-F238E27FC236}">
                        <a16:creationId xmlns:a16="http://schemas.microsoft.com/office/drawing/2014/main" id="{542EA3BF-79D9-684F-8733-615346A2DCD8}"/>
                      </a:ext>
                    </a:extLst>
                  </p:cNvPr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3" name="Google Shape;3013;p60">
                    <a:extLst>
                      <a:ext uri="{FF2B5EF4-FFF2-40B4-BE49-F238E27FC236}">
                        <a16:creationId xmlns:a16="http://schemas.microsoft.com/office/drawing/2014/main" id="{48A310C1-D318-5CF4-7BC3-C753CB2258F0}"/>
                      </a:ext>
                    </a:extLst>
                  </p:cNvPr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4" name="Google Shape;3014;p60">
                    <a:extLst>
                      <a:ext uri="{FF2B5EF4-FFF2-40B4-BE49-F238E27FC236}">
                        <a16:creationId xmlns:a16="http://schemas.microsoft.com/office/drawing/2014/main" id="{26C07293-388D-18D6-7A4A-A318D3ECB603}"/>
                      </a:ext>
                    </a:extLst>
                  </p:cNvPr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5" name="Google Shape;3015;p60">
                    <a:extLst>
                      <a:ext uri="{FF2B5EF4-FFF2-40B4-BE49-F238E27FC236}">
                        <a16:creationId xmlns:a16="http://schemas.microsoft.com/office/drawing/2014/main" id="{1D5E381D-5E38-CE9D-C559-1AF1BE6656E2}"/>
                      </a:ext>
                    </a:extLst>
                  </p:cNvPr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6" name="Google Shape;3016;p60">
                    <a:extLst>
                      <a:ext uri="{FF2B5EF4-FFF2-40B4-BE49-F238E27FC236}">
                        <a16:creationId xmlns:a16="http://schemas.microsoft.com/office/drawing/2014/main" id="{6FA90EB9-AF62-D10B-ECEA-B20281EF8849}"/>
                      </a:ext>
                    </a:extLst>
                  </p:cNvPr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7" name="Google Shape;3017;p60">
                    <a:extLst>
                      <a:ext uri="{FF2B5EF4-FFF2-40B4-BE49-F238E27FC236}">
                        <a16:creationId xmlns:a16="http://schemas.microsoft.com/office/drawing/2014/main" id="{755DEDD3-9B2D-99FF-4178-8369BB8B218A}"/>
                      </a:ext>
                    </a:extLst>
                  </p:cNvPr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8" name="Google Shape;3018;p60">
                    <a:extLst>
                      <a:ext uri="{FF2B5EF4-FFF2-40B4-BE49-F238E27FC236}">
                        <a16:creationId xmlns:a16="http://schemas.microsoft.com/office/drawing/2014/main" id="{458C02A3-4505-CFA5-853E-61FA1848E3BD}"/>
                      </a:ext>
                    </a:extLst>
                  </p:cNvPr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9" name="Google Shape;3019;p60">
                  <a:extLst>
                    <a:ext uri="{FF2B5EF4-FFF2-40B4-BE49-F238E27FC236}">
                      <a16:creationId xmlns:a16="http://schemas.microsoft.com/office/drawing/2014/main" id="{4798619C-0EDF-6152-4EB1-00C95B6061A7}"/>
                    </a:ext>
                  </a:extLst>
                </p:cNvPr>
                <p:cNvGrpSpPr/>
                <p:nvPr/>
              </p:nvGrpSpPr>
              <p:grpSpPr>
                <a:xfrm rot="5400000">
                  <a:off x="48990" y="3976756"/>
                  <a:ext cx="816464" cy="914439"/>
                  <a:chOff x="8081840" y="-708763"/>
                  <a:chExt cx="1052280" cy="1183587"/>
                </a:xfrm>
              </p:grpSpPr>
              <p:sp>
                <p:nvSpPr>
                  <p:cNvPr id="3020" name="Google Shape;3020;p60">
                    <a:extLst>
                      <a:ext uri="{FF2B5EF4-FFF2-40B4-BE49-F238E27FC236}">
                        <a16:creationId xmlns:a16="http://schemas.microsoft.com/office/drawing/2014/main" id="{F06AB946-7731-6D8D-74A1-177EE21690A6}"/>
                      </a:ext>
                    </a:extLst>
                  </p:cNvPr>
                  <p:cNvSpPr/>
                  <p:nvPr/>
                </p:nvSpPr>
                <p:spPr>
                  <a:xfrm>
                    <a:off x="8081840" y="-708763"/>
                    <a:ext cx="1052280" cy="11835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727" extrusionOk="0">
                        <a:moveTo>
                          <a:pt x="246" y="368"/>
                        </a:moveTo>
                        <a:cubicBezTo>
                          <a:pt x="246" y="368"/>
                          <a:pt x="5" y="481"/>
                          <a:pt x="104" y="603"/>
                        </a:cubicBezTo>
                        <a:cubicBezTo>
                          <a:pt x="202" y="726"/>
                          <a:pt x="373" y="643"/>
                          <a:pt x="321" y="417"/>
                        </a:cubicBezTo>
                        <a:cubicBezTo>
                          <a:pt x="321" y="417"/>
                          <a:pt x="410" y="621"/>
                          <a:pt x="524" y="537"/>
                        </a:cubicBezTo>
                        <a:cubicBezTo>
                          <a:pt x="637" y="453"/>
                          <a:pt x="537" y="301"/>
                          <a:pt x="363" y="351"/>
                        </a:cubicBezTo>
                        <a:cubicBezTo>
                          <a:pt x="363" y="351"/>
                          <a:pt x="640" y="229"/>
                          <a:pt x="521" y="114"/>
                        </a:cubicBezTo>
                        <a:cubicBezTo>
                          <a:pt x="402" y="0"/>
                          <a:pt x="294" y="284"/>
                          <a:pt x="294" y="284"/>
                        </a:cubicBezTo>
                        <a:cubicBezTo>
                          <a:pt x="294" y="284"/>
                          <a:pt x="338" y="88"/>
                          <a:pt x="208" y="95"/>
                        </a:cubicBezTo>
                        <a:cubicBezTo>
                          <a:pt x="77" y="103"/>
                          <a:pt x="194" y="243"/>
                          <a:pt x="220" y="306"/>
                        </a:cubicBezTo>
                        <a:cubicBezTo>
                          <a:pt x="220" y="306"/>
                          <a:pt x="88" y="211"/>
                          <a:pt x="44" y="306"/>
                        </a:cubicBezTo>
                        <a:cubicBezTo>
                          <a:pt x="0" y="402"/>
                          <a:pt x="150" y="424"/>
                          <a:pt x="246" y="368"/>
                        </a:cubicBezTo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1" name="Google Shape;3021;p60">
                    <a:extLst>
                      <a:ext uri="{FF2B5EF4-FFF2-40B4-BE49-F238E27FC236}">
                        <a16:creationId xmlns:a16="http://schemas.microsoft.com/office/drawing/2014/main" id="{B4C94438-242C-060A-EE09-C864CD1BABBD}"/>
                      </a:ext>
                    </a:extLst>
                  </p:cNvPr>
                  <p:cNvSpPr/>
                  <p:nvPr/>
                </p:nvSpPr>
                <p:spPr>
                  <a:xfrm>
                    <a:off x="8263267" y="-414656"/>
                    <a:ext cx="595086" cy="616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" h="379" extrusionOk="0">
                        <a:moveTo>
                          <a:pt x="145" y="156"/>
                        </a:moveTo>
                        <a:cubicBezTo>
                          <a:pt x="145" y="156"/>
                          <a:pt x="33" y="103"/>
                          <a:pt x="17" y="143"/>
                        </a:cubicBezTo>
                        <a:cubicBezTo>
                          <a:pt x="0" y="184"/>
                          <a:pt x="136" y="167"/>
                          <a:pt x="143" y="176"/>
                        </a:cubicBezTo>
                        <a:cubicBezTo>
                          <a:pt x="150" y="186"/>
                          <a:pt x="29" y="282"/>
                          <a:pt x="86" y="330"/>
                        </a:cubicBezTo>
                        <a:cubicBezTo>
                          <a:pt x="142" y="378"/>
                          <a:pt x="188" y="240"/>
                          <a:pt x="183" y="202"/>
                        </a:cubicBezTo>
                        <a:cubicBezTo>
                          <a:pt x="178" y="165"/>
                          <a:pt x="284" y="305"/>
                          <a:pt x="322" y="292"/>
                        </a:cubicBezTo>
                        <a:cubicBezTo>
                          <a:pt x="360" y="280"/>
                          <a:pt x="319" y="184"/>
                          <a:pt x="228" y="184"/>
                        </a:cubicBezTo>
                        <a:cubicBezTo>
                          <a:pt x="137" y="185"/>
                          <a:pt x="339" y="121"/>
                          <a:pt x="317" y="60"/>
                        </a:cubicBezTo>
                        <a:cubicBezTo>
                          <a:pt x="294" y="0"/>
                          <a:pt x="189" y="154"/>
                          <a:pt x="183" y="145"/>
                        </a:cubicBezTo>
                        <a:cubicBezTo>
                          <a:pt x="176" y="137"/>
                          <a:pt x="177" y="28"/>
                          <a:pt x="144" y="25"/>
                        </a:cubicBezTo>
                        <a:cubicBezTo>
                          <a:pt x="110" y="23"/>
                          <a:pt x="155" y="138"/>
                          <a:pt x="145" y="156"/>
                        </a:cubicBezTo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2" name="Google Shape;3022;p60">
                    <a:extLst>
                      <a:ext uri="{FF2B5EF4-FFF2-40B4-BE49-F238E27FC236}">
                        <a16:creationId xmlns:a16="http://schemas.microsoft.com/office/drawing/2014/main" id="{91022C18-CB41-6380-111D-EB9CD9A92F64}"/>
                      </a:ext>
                    </a:extLst>
                  </p:cNvPr>
                  <p:cNvSpPr/>
                  <p:nvPr/>
                </p:nvSpPr>
                <p:spPr>
                  <a:xfrm>
                    <a:off x="8502755" y="-177940"/>
                    <a:ext cx="108855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" h="68" extrusionOk="0">
                        <a:moveTo>
                          <a:pt x="34" y="67"/>
                        </a:moveTo>
                        <a:lnTo>
                          <a:pt x="34" y="67"/>
                        </a:lnTo>
                        <a:lnTo>
                          <a:pt x="34" y="67"/>
                        </a:lnTo>
                        <a:cubicBezTo>
                          <a:pt x="28" y="67"/>
                          <a:pt x="22" y="65"/>
                          <a:pt x="17" y="62"/>
                        </a:cubicBezTo>
                        <a:cubicBezTo>
                          <a:pt x="12" y="59"/>
                          <a:pt x="8" y="55"/>
                          <a:pt x="5" y="50"/>
                        </a:cubicBezTo>
                        <a:cubicBezTo>
                          <a:pt x="2" y="45"/>
                          <a:pt x="0" y="39"/>
                          <a:pt x="0" y="33"/>
                        </a:cubicBezTo>
                        <a:cubicBezTo>
                          <a:pt x="0" y="28"/>
                          <a:pt x="2" y="22"/>
                          <a:pt x="5" y="17"/>
                        </a:cubicBezTo>
                        <a:cubicBezTo>
                          <a:pt x="8" y="12"/>
                          <a:pt x="12" y="8"/>
                          <a:pt x="17" y="5"/>
                        </a:cubicBezTo>
                        <a:cubicBezTo>
                          <a:pt x="22" y="2"/>
                          <a:pt x="28" y="0"/>
                          <a:pt x="34" y="0"/>
                        </a:cubicBezTo>
                        <a:cubicBezTo>
                          <a:pt x="39" y="0"/>
                          <a:pt x="45" y="2"/>
                          <a:pt x="50" y="5"/>
                        </a:cubicBezTo>
                        <a:cubicBezTo>
                          <a:pt x="55" y="8"/>
                          <a:pt x="59" y="12"/>
                          <a:pt x="62" y="17"/>
                        </a:cubicBezTo>
                        <a:cubicBezTo>
                          <a:pt x="65" y="22"/>
                          <a:pt x="67" y="28"/>
                          <a:pt x="67" y="33"/>
                        </a:cubicBezTo>
                        <a:lnTo>
                          <a:pt x="67" y="33"/>
                        </a:lnTo>
                        <a:lnTo>
                          <a:pt x="67" y="33"/>
                        </a:lnTo>
                        <a:cubicBezTo>
                          <a:pt x="67" y="39"/>
                          <a:pt x="65" y="45"/>
                          <a:pt x="62" y="50"/>
                        </a:cubicBezTo>
                        <a:cubicBezTo>
                          <a:pt x="59" y="55"/>
                          <a:pt x="55" y="59"/>
                          <a:pt x="50" y="62"/>
                        </a:cubicBezTo>
                        <a:cubicBezTo>
                          <a:pt x="45" y="65"/>
                          <a:pt x="39" y="66"/>
                          <a:pt x="34" y="67"/>
                        </a:cubicBezTo>
                        <a:close/>
                        <a:moveTo>
                          <a:pt x="34" y="14"/>
                        </a:moveTo>
                        <a:lnTo>
                          <a:pt x="34" y="14"/>
                        </a:lnTo>
                        <a:lnTo>
                          <a:pt x="34" y="14"/>
                        </a:lnTo>
                        <a:cubicBezTo>
                          <a:pt x="30" y="14"/>
                          <a:pt x="27" y="15"/>
                          <a:pt x="24" y="16"/>
                        </a:cubicBezTo>
                        <a:cubicBezTo>
                          <a:pt x="21" y="18"/>
                          <a:pt x="17" y="21"/>
                          <a:pt x="16" y="24"/>
                        </a:cubicBezTo>
                        <a:cubicBezTo>
                          <a:pt x="14" y="27"/>
                          <a:pt x="14" y="31"/>
                          <a:pt x="14" y="34"/>
                        </a:cubicBezTo>
                        <a:cubicBezTo>
                          <a:pt x="14" y="38"/>
                          <a:pt x="14" y="41"/>
                          <a:pt x="16" y="44"/>
                        </a:cubicBezTo>
                        <a:cubicBezTo>
                          <a:pt x="17" y="47"/>
                          <a:pt x="21" y="49"/>
                          <a:pt x="24" y="51"/>
                        </a:cubicBezTo>
                        <a:cubicBezTo>
                          <a:pt x="27" y="53"/>
                          <a:pt x="30" y="54"/>
                          <a:pt x="34" y="54"/>
                        </a:cubicBezTo>
                        <a:cubicBezTo>
                          <a:pt x="37" y="54"/>
                          <a:pt x="41" y="53"/>
                          <a:pt x="44" y="51"/>
                        </a:cubicBezTo>
                        <a:cubicBezTo>
                          <a:pt x="47" y="49"/>
                          <a:pt x="49" y="47"/>
                          <a:pt x="51" y="44"/>
                        </a:cubicBezTo>
                        <a:cubicBezTo>
                          <a:pt x="53" y="41"/>
                          <a:pt x="54" y="37"/>
                          <a:pt x="54" y="34"/>
                        </a:cubicBezTo>
                        <a:lnTo>
                          <a:pt x="54" y="34"/>
                        </a:lnTo>
                        <a:lnTo>
                          <a:pt x="54" y="33"/>
                        </a:lnTo>
                        <a:cubicBezTo>
                          <a:pt x="54" y="30"/>
                          <a:pt x="53" y="27"/>
                          <a:pt x="51" y="23"/>
                        </a:cubicBezTo>
                        <a:cubicBezTo>
                          <a:pt x="49" y="20"/>
                          <a:pt x="47" y="18"/>
                          <a:pt x="44" y="16"/>
                        </a:cubicBezTo>
                        <a:cubicBezTo>
                          <a:pt x="41" y="14"/>
                          <a:pt x="37" y="14"/>
                          <a:pt x="34" y="1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3" name="Google Shape;3023;p60">
                    <a:extLst>
                      <a:ext uri="{FF2B5EF4-FFF2-40B4-BE49-F238E27FC236}">
                        <a16:creationId xmlns:a16="http://schemas.microsoft.com/office/drawing/2014/main" id="{44F941C9-359B-4615-C2FF-64510DCFF086}"/>
                      </a:ext>
                    </a:extLst>
                  </p:cNvPr>
                  <p:cNvSpPr/>
                  <p:nvPr/>
                </p:nvSpPr>
                <p:spPr>
                  <a:xfrm>
                    <a:off x="8212469" y="44435"/>
                    <a:ext cx="116114" cy="208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" h="129" extrusionOk="0">
                        <a:moveTo>
                          <a:pt x="51" y="127"/>
                        </a:moveTo>
                        <a:lnTo>
                          <a:pt x="51" y="127"/>
                        </a:lnTo>
                        <a:cubicBezTo>
                          <a:pt x="49" y="127"/>
                          <a:pt x="48" y="128"/>
                          <a:pt x="47" y="127"/>
                        </a:cubicBezTo>
                        <a:cubicBezTo>
                          <a:pt x="45" y="127"/>
                          <a:pt x="46" y="125"/>
                          <a:pt x="45" y="124"/>
                        </a:cubicBezTo>
                        <a:cubicBezTo>
                          <a:pt x="0" y="56"/>
                          <a:pt x="57" y="2"/>
                          <a:pt x="58" y="1"/>
                        </a:cubicBezTo>
                        <a:lnTo>
                          <a:pt x="58" y="1"/>
                        </a:lnTo>
                        <a:lnTo>
                          <a:pt x="58" y="1"/>
                        </a:lnTo>
                        <a:cubicBezTo>
                          <a:pt x="59" y="1"/>
                          <a:pt x="60" y="0"/>
                          <a:pt x="62" y="0"/>
                        </a:cubicBezTo>
                        <a:cubicBezTo>
                          <a:pt x="63" y="0"/>
                          <a:pt x="64" y="1"/>
                          <a:pt x="65" y="1"/>
                        </a:cubicBezTo>
                        <a:cubicBezTo>
                          <a:pt x="66" y="2"/>
                          <a:pt x="66" y="3"/>
                          <a:pt x="67" y="4"/>
                        </a:cubicBezTo>
                        <a:cubicBezTo>
                          <a:pt x="67" y="5"/>
                          <a:pt x="68" y="6"/>
                          <a:pt x="68" y="7"/>
                        </a:cubicBezTo>
                        <a:cubicBezTo>
                          <a:pt x="68" y="8"/>
                          <a:pt x="68" y="9"/>
                          <a:pt x="67" y="10"/>
                        </a:cubicBezTo>
                        <a:lnTo>
                          <a:pt x="67" y="11"/>
                        </a:lnTo>
                        <a:lnTo>
                          <a:pt x="67" y="11"/>
                        </a:lnTo>
                        <a:cubicBezTo>
                          <a:pt x="61" y="16"/>
                          <a:pt x="55" y="23"/>
                          <a:pt x="52" y="29"/>
                        </a:cubicBezTo>
                        <a:cubicBezTo>
                          <a:pt x="44" y="42"/>
                          <a:pt x="41" y="56"/>
                          <a:pt x="41" y="70"/>
                        </a:cubicBezTo>
                        <a:cubicBezTo>
                          <a:pt x="41" y="84"/>
                          <a:pt x="45" y="98"/>
                          <a:pt x="52" y="111"/>
                        </a:cubicBezTo>
                        <a:cubicBezTo>
                          <a:pt x="53" y="113"/>
                          <a:pt x="55" y="115"/>
                          <a:pt x="56" y="117"/>
                        </a:cubicBezTo>
                        <a:lnTo>
                          <a:pt x="56" y="117"/>
                        </a:lnTo>
                        <a:lnTo>
                          <a:pt x="56" y="117"/>
                        </a:lnTo>
                        <a:cubicBezTo>
                          <a:pt x="57" y="118"/>
                          <a:pt x="57" y="119"/>
                          <a:pt x="57" y="120"/>
                        </a:cubicBezTo>
                        <a:cubicBezTo>
                          <a:pt x="57" y="121"/>
                          <a:pt x="57" y="122"/>
                          <a:pt x="56" y="123"/>
                        </a:cubicBezTo>
                        <a:cubicBezTo>
                          <a:pt x="55" y="124"/>
                          <a:pt x="55" y="125"/>
                          <a:pt x="54" y="125"/>
                        </a:cubicBezTo>
                        <a:lnTo>
                          <a:pt x="54" y="125"/>
                        </a:lnTo>
                        <a:cubicBezTo>
                          <a:pt x="54" y="126"/>
                          <a:pt x="53" y="126"/>
                          <a:pt x="52" y="127"/>
                        </a:cubicBezTo>
                        <a:lnTo>
                          <a:pt x="51" y="127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4" name="Google Shape;3024;p60">
                    <a:extLst>
                      <a:ext uri="{FF2B5EF4-FFF2-40B4-BE49-F238E27FC236}">
                        <a16:creationId xmlns:a16="http://schemas.microsoft.com/office/drawing/2014/main" id="{8792656B-A5D5-0FDE-041B-92D4171E6BA2}"/>
                      </a:ext>
                    </a:extLst>
                  </p:cNvPr>
                  <p:cNvSpPr/>
                  <p:nvPr/>
                </p:nvSpPr>
                <p:spPr>
                  <a:xfrm>
                    <a:off x="8858353" y="73128"/>
                    <a:ext cx="116114" cy="93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56" extrusionOk="0">
                        <a:moveTo>
                          <a:pt x="7" y="55"/>
                        </a:moveTo>
                        <a:lnTo>
                          <a:pt x="7" y="55"/>
                        </a:lnTo>
                        <a:lnTo>
                          <a:pt x="7" y="55"/>
                        </a:lnTo>
                        <a:cubicBezTo>
                          <a:pt x="5" y="55"/>
                          <a:pt x="4" y="55"/>
                          <a:pt x="3" y="54"/>
                        </a:cubicBezTo>
                        <a:cubicBezTo>
                          <a:pt x="2" y="54"/>
                          <a:pt x="1" y="53"/>
                          <a:pt x="1" y="52"/>
                        </a:cubicBezTo>
                        <a:cubicBezTo>
                          <a:pt x="0" y="51"/>
                          <a:pt x="0" y="50"/>
                          <a:pt x="0" y="49"/>
                        </a:cubicBezTo>
                        <a:cubicBezTo>
                          <a:pt x="0" y="48"/>
                          <a:pt x="0" y="46"/>
                          <a:pt x="1" y="45"/>
                        </a:cubicBezTo>
                        <a:cubicBezTo>
                          <a:pt x="1" y="44"/>
                          <a:pt x="2" y="44"/>
                          <a:pt x="3" y="43"/>
                        </a:cubicBezTo>
                        <a:cubicBezTo>
                          <a:pt x="4" y="42"/>
                          <a:pt x="5" y="42"/>
                          <a:pt x="6" y="42"/>
                        </a:cubicBezTo>
                        <a:lnTo>
                          <a:pt x="6" y="42"/>
                        </a:lnTo>
                        <a:lnTo>
                          <a:pt x="6" y="42"/>
                        </a:lnTo>
                        <a:cubicBezTo>
                          <a:pt x="15" y="41"/>
                          <a:pt x="24" y="39"/>
                          <a:pt x="32" y="34"/>
                        </a:cubicBezTo>
                        <a:cubicBezTo>
                          <a:pt x="42" y="29"/>
                          <a:pt x="50" y="20"/>
                          <a:pt x="56" y="10"/>
                        </a:cubicBezTo>
                        <a:cubicBezTo>
                          <a:pt x="57" y="8"/>
                          <a:pt x="58" y="6"/>
                          <a:pt x="59" y="4"/>
                        </a:cubicBezTo>
                        <a:lnTo>
                          <a:pt x="59" y="4"/>
                        </a:lnTo>
                        <a:lnTo>
                          <a:pt x="59" y="3"/>
                        </a:lnTo>
                        <a:cubicBezTo>
                          <a:pt x="59" y="2"/>
                          <a:pt x="60" y="2"/>
                          <a:pt x="61" y="1"/>
                        </a:cubicBezTo>
                        <a:cubicBezTo>
                          <a:pt x="62" y="0"/>
                          <a:pt x="64" y="0"/>
                          <a:pt x="65" y="0"/>
                        </a:cubicBezTo>
                        <a:cubicBezTo>
                          <a:pt x="66" y="0"/>
                          <a:pt x="66" y="0"/>
                          <a:pt x="67" y="1"/>
                        </a:cubicBezTo>
                        <a:lnTo>
                          <a:pt x="67" y="1"/>
                        </a:ln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9" y="2"/>
                          <a:pt x="70" y="2"/>
                          <a:pt x="71" y="3"/>
                        </a:cubicBezTo>
                        <a:cubicBezTo>
                          <a:pt x="71" y="4"/>
                          <a:pt x="71" y="6"/>
                          <a:pt x="71" y="7"/>
                        </a:cubicBezTo>
                        <a:cubicBezTo>
                          <a:pt x="71" y="8"/>
                          <a:pt x="71" y="9"/>
                          <a:pt x="71" y="9"/>
                        </a:cubicBezTo>
                        <a:lnTo>
                          <a:pt x="71" y="9"/>
                        </a:lnTo>
                        <a:cubicBezTo>
                          <a:pt x="70" y="12"/>
                          <a:pt x="68" y="14"/>
                          <a:pt x="67" y="16"/>
                        </a:cubicBezTo>
                        <a:cubicBezTo>
                          <a:pt x="59" y="28"/>
                          <a:pt x="49" y="38"/>
                          <a:pt x="38" y="45"/>
                        </a:cubicBezTo>
                        <a:cubicBezTo>
                          <a:pt x="28" y="51"/>
                          <a:pt x="18" y="54"/>
                          <a:pt x="8" y="55"/>
                        </a:cubicBezTo>
                        <a:lnTo>
                          <a:pt x="7" y="5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5" name="Google Shape;3025;p60">
                    <a:extLst>
                      <a:ext uri="{FF2B5EF4-FFF2-40B4-BE49-F238E27FC236}">
                        <a16:creationId xmlns:a16="http://schemas.microsoft.com/office/drawing/2014/main" id="{E69EDD56-F5FE-E466-B557-5C0907366EC1}"/>
                      </a:ext>
                    </a:extLst>
                  </p:cNvPr>
                  <p:cNvSpPr/>
                  <p:nvPr/>
                </p:nvSpPr>
                <p:spPr>
                  <a:xfrm>
                    <a:off x="8872867" y="-443349"/>
                    <a:ext cx="101600" cy="143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" h="87" extrusionOk="0">
                        <a:moveTo>
                          <a:pt x="7" y="86"/>
                        </a:moveTo>
                        <a:lnTo>
                          <a:pt x="7" y="86"/>
                        </a:lnTo>
                        <a:cubicBezTo>
                          <a:pt x="6" y="86"/>
                          <a:pt x="4" y="85"/>
                          <a:pt x="3" y="85"/>
                        </a:cubicBezTo>
                        <a:cubicBezTo>
                          <a:pt x="3" y="85"/>
                          <a:pt x="3" y="84"/>
                          <a:pt x="2" y="84"/>
                        </a:cubicBezTo>
                        <a:lnTo>
                          <a:pt x="2" y="84"/>
                        </a:lnTo>
                        <a:cubicBezTo>
                          <a:pt x="2" y="84"/>
                          <a:pt x="1" y="84"/>
                          <a:pt x="1" y="83"/>
                        </a:cubicBezTo>
                        <a:cubicBezTo>
                          <a:pt x="0" y="83"/>
                          <a:pt x="0" y="81"/>
                          <a:pt x="0" y="79"/>
                        </a:cubicBezTo>
                        <a:cubicBezTo>
                          <a:pt x="0" y="78"/>
                          <a:pt x="1" y="77"/>
                          <a:pt x="1" y="76"/>
                        </a:cubicBezTo>
                        <a:cubicBezTo>
                          <a:pt x="1" y="76"/>
                          <a:pt x="2" y="76"/>
                          <a:pt x="2" y="75"/>
                        </a:cubicBezTo>
                        <a:cubicBezTo>
                          <a:pt x="42" y="27"/>
                          <a:pt x="36" y="11"/>
                          <a:pt x="36" y="10"/>
                        </a:cubicBezTo>
                        <a:lnTo>
                          <a:pt x="36" y="10"/>
                        </a:lnTo>
                        <a:lnTo>
                          <a:pt x="35" y="10"/>
                        </a:lnTo>
                        <a:cubicBezTo>
                          <a:pt x="35" y="9"/>
                          <a:pt x="34" y="8"/>
                          <a:pt x="34" y="6"/>
                        </a:cubicBezTo>
                        <a:cubicBezTo>
                          <a:pt x="34" y="5"/>
                          <a:pt x="34" y="4"/>
                          <a:pt x="35" y="3"/>
                        </a:cubicBezTo>
                        <a:cubicBezTo>
                          <a:pt x="35" y="3"/>
                          <a:pt x="36" y="2"/>
                          <a:pt x="37" y="2"/>
                        </a:cubicBezTo>
                        <a:lnTo>
                          <a:pt x="37" y="2"/>
                        </a:lnTo>
                        <a:cubicBezTo>
                          <a:pt x="37" y="1"/>
                          <a:pt x="37" y="2"/>
                          <a:pt x="38" y="1"/>
                        </a:cubicBezTo>
                        <a:cubicBezTo>
                          <a:pt x="39" y="1"/>
                          <a:pt x="40" y="0"/>
                          <a:pt x="41" y="0"/>
                        </a:cubicBezTo>
                        <a:cubicBezTo>
                          <a:pt x="42" y="0"/>
                          <a:pt x="42" y="1"/>
                          <a:pt x="44" y="1"/>
                        </a:cubicBezTo>
                        <a:cubicBezTo>
                          <a:pt x="44" y="2"/>
                          <a:pt x="46" y="2"/>
                          <a:pt x="46" y="2"/>
                        </a:cubicBezTo>
                        <a:cubicBezTo>
                          <a:pt x="50" y="7"/>
                          <a:pt x="60" y="27"/>
                          <a:pt x="12" y="84"/>
                        </a:cubicBezTo>
                        <a:lnTo>
                          <a:pt x="12" y="84"/>
                        </a:lnTo>
                        <a:cubicBezTo>
                          <a:pt x="11" y="84"/>
                          <a:pt x="10" y="85"/>
                          <a:pt x="10" y="85"/>
                        </a:cubicBezTo>
                        <a:cubicBezTo>
                          <a:pt x="8" y="86"/>
                          <a:pt x="8" y="86"/>
                          <a:pt x="7" y="86"/>
                        </a:cubicBez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6" name="Google Shape;3026;p60">
                    <a:extLst>
                      <a:ext uri="{FF2B5EF4-FFF2-40B4-BE49-F238E27FC236}">
                        <a16:creationId xmlns:a16="http://schemas.microsoft.com/office/drawing/2014/main" id="{A07B80FF-4B2F-0FCA-9AD3-9B7F14101F71}"/>
                      </a:ext>
                    </a:extLst>
                  </p:cNvPr>
                  <p:cNvSpPr/>
                  <p:nvPr/>
                </p:nvSpPr>
                <p:spPr>
                  <a:xfrm>
                    <a:off x="8459212" y="-515082"/>
                    <a:ext cx="79826" cy="107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66" extrusionOk="0">
                        <a:moveTo>
                          <a:pt x="39" y="65"/>
                        </a:moveTo>
                        <a:lnTo>
                          <a:pt x="39" y="65"/>
                        </a:lnTo>
                        <a:cubicBezTo>
                          <a:pt x="38" y="65"/>
                          <a:pt x="37" y="65"/>
                          <a:pt x="36" y="64"/>
                        </a:cubicBezTo>
                        <a:cubicBezTo>
                          <a:pt x="34" y="64"/>
                          <a:pt x="34" y="62"/>
                          <a:pt x="33" y="61"/>
                        </a:cubicBezTo>
                        <a:lnTo>
                          <a:pt x="33" y="60"/>
                        </a:lnTo>
                        <a:lnTo>
                          <a:pt x="33" y="60"/>
                        </a:lnTo>
                        <a:cubicBezTo>
                          <a:pt x="30" y="52"/>
                          <a:pt x="27" y="44"/>
                          <a:pt x="23" y="37"/>
                        </a:cubicBezTo>
                        <a:cubicBezTo>
                          <a:pt x="17" y="27"/>
                          <a:pt x="11" y="19"/>
                          <a:pt x="3" y="12"/>
                        </a:cubicBezTo>
                        <a:lnTo>
                          <a:pt x="3" y="12"/>
                        </a:lnTo>
                        <a:cubicBezTo>
                          <a:pt x="2" y="11"/>
                          <a:pt x="1" y="11"/>
                          <a:pt x="1" y="10"/>
                        </a:cubicBezTo>
                        <a:cubicBezTo>
                          <a:pt x="0" y="10"/>
                          <a:pt x="1" y="7"/>
                          <a:pt x="1" y="6"/>
                        </a:cubicBezTo>
                        <a:cubicBezTo>
                          <a:pt x="1" y="5"/>
                          <a:pt x="0" y="5"/>
                          <a:pt x="1" y="3"/>
                        </a:cubicBezTo>
                        <a:cubicBezTo>
                          <a:pt x="1" y="2"/>
                          <a:pt x="3" y="2"/>
                          <a:pt x="4" y="1"/>
                        </a:cubicBezTo>
                        <a:cubicBezTo>
                          <a:pt x="5" y="1"/>
                          <a:pt x="6" y="0"/>
                          <a:pt x="7" y="0"/>
                        </a:cubicBezTo>
                        <a:cubicBezTo>
                          <a:pt x="8" y="0"/>
                          <a:pt x="8" y="1"/>
                          <a:pt x="10" y="1"/>
                        </a:cubicBezTo>
                        <a:cubicBezTo>
                          <a:pt x="11" y="2"/>
                          <a:pt x="12" y="1"/>
                          <a:pt x="12" y="2"/>
                        </a:cubicBezTo>
                        <a:lnTo>
                          <a:pt x="12" y="2"/>
                        </a:lnTo>
                        <a:cubicBezTo>
                          <a:pt x="21" y="10"/>
                          <a:pt x="28" y="20"/>
                          <a:pt x="34" y="30"/>
                        </a:cubicBezTo>
                        <a:cubicBezTo>
                          <a:pt x="39" y="38"/>
                          <a:pt x="43" y="47"/>
                          <a:pt x="45" y="57"/>
                        </a:cubicBezTo>
                        <a:lnTo>
                          <a:pt x="45" y="57"/>
                        </a:lnTo>
                        <a:cubicBezTo>
                          <a:pt x="46" y="57"/>
                          <a:pt x="46" y="58"/>
                          <a:pt x="46" y="58"/>
                        </a:cubicBezTo>
                        <a:cubicBezTo>
                          <a:pt x="46" y="59"/>
                          <a:pt x="45" y="60"/>
                          <a:pt x="45" y="61"/>
                        </a:cubicBezTo>
                        <a:cubicBezTo>
                          <a:pt x="44" y="63"/>
                          <a:pt x="43" y="63"/>
                          <a:pt x="42" y="64"/>
                        </a:cubicBezTo>
                        <a:cubicBezTo>
                          <a:pt x="42" y="64"/>
                          <a:pt x="41" y="64"/>
                          <a:pt x="41" y="65"/>
                        </a:cubicBezTo>
                        <a:lnTo>
                          <a:pt x="39" y="65"/>
                        </a:lnTo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027" name="Google Shape;3027;p60">
                <a:extLst>
                  <a:ext uri="{FF2B5EF4-FFF2-40B4-BE49-F238E27FC236}">
                    <a16:creationId xmlns:a16="http://schemas.microsoft.com/office/drawing/2014/main" id="{720C8CEE-AAC8-16AC-FF38-9D99A0E893C0}"/>
                  </a:ext>
                </a:extLst>
              </p:cNvPr>
              <p:cNvGrpSpPr/>
              <p:nvPr/>
            </p:nvGrpSpPr>
            <p:grpSpPr>
              <a:xfrm>
                <a:off x="155086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28" name="Google Shape;3028;p60">
                  <a:extLst>
                    <a:ext uri="{FF2B5EF4-FFF2-40B4-BE49-F238E27FC236}">
                      <a16:creationId xmlns:a16="http://schemas.microsoft.com/office/drawing/2014/main" id="{2E5B4DCA-D1DB-5766-A75A-FD25829A4D72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60">
                  <a:extLst>
                    <a:ext uri="{FF2B5EF4-FFF2-40B4-BE49-F238E27FC236}">
                      <a16:creationId xmlns:a16="http://schemas.microsoft.com/office/drawing/2014/main" id="{F52FA765-29F4-56E5-468F-0BF6918C2EC2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30" name="Google Shape;3030;p60">
              <a:extLst>
                <a:ext uri="{FF2B5EF4-FFF2-40B4-BE49-F238E27FC236}">
                  <a16:creationId xmlns:a16="http://schemas.microsoft.com/office/drawing/2014/main" id="{2A6F29B2-8C81-C32A-A967-77D12CBDCAEE}"/>
                </a:ext>
              </a:extLst>
            </p:cNvPr>
            <p:cNvGrpSpPr/>
            <p:nvPr/>
          </p:nvGrpSpPr>
          <p:grpSpPr>
            <a:xfrm>
              <a:off x="0" y="5363"/>
              <a:ext cx="2331719" cy="1068063"/>
              <a:chOff x="12" y="12"/>
              <a:chExt cx="2331719" cy="1068063"/>
            </a:xfrm>
          </p:grpSpPr>
          <p:sp>
            <p:nvSpPr>
              <p:cNvPr id="3031" name="Google Shape;3031;p60">
                <a:extLst>
                  <a:ext uri="{FF2B5EF4-FFF2-40B4-BE49-F238E27FC236}">
                    <a16:creationId xmlns:a16="http://schemas.microsoft.com/office/drawing/2014/main" id="{9E171E29-DB93-9F8A-36FF-6525B3E92C5D}"/>
                  </a:ext>
                </a:extLst>
              </p:cNvPr>
              <p:cNvSpPr/>
              <p:nvPr/>
            </p:nvSpPr>
            <p:spPr>
              <a:xfrm>
                <a:off x="12" y="12"/>
                <a:ext cx="953622" cy="932688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99" extrusionOk="0">
                    <a:moveTo>
                      <a:pt x="720" y="0"/>
                    </a:moveTo>
                    <a:cubicBezTo>
                      <a:pt x="715" y="21"/>
                      <a:pt x="708" y="42"/>
                      <a:pt x="701" y="63"/>
                    </a:cubicBezTo>
                    <a:cubicBezTo>
                      <a:pt x="695" y="81"/>
                      <a:pt x="689" y="98"/>
                      <a:pt x="682" y="115"/>
                    </a:cubicBezTo>
                    <a:lnTo>
                      <a:pt x="682" y="115"/>
                    </a:lnTo>
                    <a:cubicBezTo>
                      <a:pt x="666" y="157"/>
                      <a:pt x="647" y="197"/>
                      <a:pt x="624" y="236"/>
                    </a:cubicBezTo>
                    <a:cubicBezTo>
                      <a:pt x="617" y="249"/>
                      <a:pt x="608" y="262"/>
                      <a:pt x="600" y="274"/>
                    </a:cubicBezTo>
                    <a:lnTo>
                      <a:pt x="600" y="274"/>
                    </a:lnTo>
                    <a:cubicBezTo>
                      <a:pt x="520" y="397"/>
                      <a:pt x="413" y="499"/>
                      <a:pt x="287" y="574"/>
                    </a:cubicBezTo>
                    <a:lnTo>
                      <a:pt x="287" y="574"/>
                    </a:lnTo>
                    <a:cubicBezTo>
                      <a:pt x="282" y="577"/>
                      <a:pt x="276" y="580"/>
                      <a:pt x="270" y="584"/>
                    </a:cubicBezTo>
                    <a:cubicBezTo>
                      <a:pt x="185" y="632"/>
                      <a:pt x="95" y="671"/>
                      <a:pt x="0" y="698"/>
                    </a:cubicBezTo>
                    <a:lnTo>
                      <a:pt x="0" y="643"/>
                    </a:lnTo>
                    <a:lnTo>
                      <a:pt x="0" y="643"/>
                    </a:lnTo>
                    <a:cubicBezTo>
                      <a:pt x="86" y="618"/>
                      <a:pt x="168" y="582"/>
                      <a:pt x="245" y="538"/>
                    </a:cubicBezTo>
                    <a:cubicBezTo>
                      <a:pt x="250" y="534"/>
                      <a:pt x="256" y="531"/>
                      <a:pt x="262" y="528"/>
                    </a:cubicBezTo>
                    <a:cubicBezTo>
                      <a:pt x="443" y="418"/>
                      <a:pt x="569" y="268"/>
                      <a:pt x="639" y="81"/>
                    </a:cubicBezTo>
                    <a:cubicBezTo>
                      <a:pt x="646" y="63"/>
                      <a:pt x="652" y="45"/>
                      <a:pt x="658" y="26"/>
                    </a:cubicBezTo>
                    <a:cubicBezTo>
                      <a:pt x="661" y="17"/>
                      <a:pt x="663" y="9"/>
                      <a:pt x="666" y="0"/>
                    </a:cubicBezTo>
                    <a:lnTo>
                      <a:pt x="720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60">
                <a:extLst>
                  <a:ext uri="{FF2B5EF4-FFF2-40B4-BE49-F238E27FC236}">
                    <a16:creationId xmlns:a16="http://schemas.microsoft.com/office/drawing/2014/main" id="{E8C86C2A-8DB1-69D9-B6C6-5A972D426A56}"/>
                  </a:ext>
                </a:extLst>
              </p:cNvPr>
              <p:cNvSpPr/>
              <p:nvPr/>
            </p:nvSpPr>
            <p:spPr>
              <a:xfrm>
                <a:off x="738491" y="12"/>
                <a:ext cx="159324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255" extrusionOk="0">
                    <a:moveTo>
                      <a:pt x="1207" y="0"/>
                    </a:moveTo>
                    <a:cubicBezTo>
                      <a:pt x="1079" y="88"/>
                      <a:pt x="956" y="153"/>
                      <a:pt x="840" y="195"/>
                    </a:cubicBezTo>
                    <a:cubicBezTo>
                      <a:pt x="733" y="234"/>
                      <a:pt x="630" y="254"/>
                      <a:pt x="532" y="254"/>
                    </a:cubicBezTo>
                    <a:lnTo>
                      <a:pt x="532" y="254"/>
                    </a:lnTo>
                    <a:cubicBezTo>
                      <a:pt x="531" y="254"/>
                      <a:pt x="529" y="254"/>
                      <a:pt x="528" y="254"/>
                    </a:cubicBezTo>
                    <a:cubicBezTo>
                      <a:pt x="412" y="254"/>
                      <a:pt x="298" y="223"/>
                      <a:pt x="198" y="165"/>
                    </a:cubicBezTo>
                    <a:cubicBezTo>
                      <a:pt x="172" y="150"/>
                      <a:pt x="147" y="133"/>
                      <a:pt x="123" y="115"/>
                    </a:cubicBezTo>
                    <a:cubicBezTo>
                      <a:pt x="109" y="104"/>
                      <a:pt x="95" y="93"/>
                      <a:pt x="81" y="81"/>
                    </a:cubicBezTo>
                    <a:lnTo>
                      <a:pt x="80" y="80"/>
                    </a:lnTo>
                    <a:lnTo>
                      <a:pt x="80" y="80"/>
                    </a:lnTo>
                    <a:cubicBezTo>
                      <a:pt x="52" y="55"/>
                      <a:pt x="25" y="28"/>
                      <a:pt x="0" y="0"/>
                    </a:cubicBezTo>
                    <a:lnTo>
                      <a:pt x="72" y="0"/>
                    </a:lnTo>
                    <a:cubicBezTo>
                      <a:pt x="81" y="9"/>
                      <a:pt x="90" y="17"/>
                      <a:pt x="99" y="26"/>
                    </a:cubicBezTo>
                    <a:cubicBezTo>
                      <a:pt x="113" y="39"/>
                      <a:pt x="127" y="51"/>
                      <a:pt x="142" y="63"/>
                    </a:cubicBezTo>
                    <a:lnTo>
                      <a:pt x="142" y="63"/>
                    </a:lnTo>
                    <a:cubicBezTo>
                      <a:pt x="168" y="84"/>
                      <a:pt x="195" y="102"/>
                      <a:pt x="223" y="119"/>
                    </a:cubicBezTo>
                    <a:cubicBezTo>
                      <a:pt x="267" y="144"/>
                      <a:pt x="314" y="164"/>
                      <a:pt x="363" y="178"/>
                    </a:cubicBezTo>
                    <a:cubicBezTo>
                      <a:pt x="501" y="217"/>
                      <a:pt x="656" y="206"/>
                      <a:pt x="822" y="146"/>
                    </a:cubicBezTo>
                    <a:lnTo>
                      <a:pt x="822" y="146"/>
                    </a:lnTo>
                    <a:cubicBezTo>
                      <a:pt x="899" y="117"/>
                      <a:pt x="973" y="82"/>
                      <a:pt x="1044" y="41"/>
                    </a:cubicBezTo>
                    <a:cubicBezTo>
                      <a:pt x="1067" y="28"/>
                      <a:pt x="1089" y="14"/>
                      <a:pt x="1111" y="0"/>
                    </a:cubicBezTo>
                    <a:lnTo>
                      <a:pt x="1207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60">
                <a:extLst>
                  <a:ext uri="{FF2B5EF4-FFF2-40B4-BE49-F238E27FC236}">
                    <a16:creationId xmlns:a16="http://schemas.microsoft.com/office/drawing/2014/main" id="{E87666CA-20B8-B2BE-FA26-527A4832AA63}"/>
                  </a:ext>
                </a:extLst>
              </p:cNvPr>
              <p:cNvSpPr/>
              <p:nvPr/>
            </p:nvSpPr>
            <p:spPr>
              <a:xfrm rot="5400000">
                <a:off x="215999" y="816615"/>
                <a:ext cx="22860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23" extrusionOk="0">
                    <a:moveTo>
                      <a:pt x="195" y="76"/>
                    </a:moveTo>
                    <a:cubicBezTo>
                      <a:pt x="195" y="76"/>
                      <a:pt x="53" y="0"/>
                      <a:pt x="0" y="167"/>
                    </a:cubicBezTo>
                    <a:cubicBezTo>
                      <a:pt x="0" y="167"/>
                      <a:pt x="141" y="222"/>
                      <a:pt x="195" y="7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60">
                <a:extLst>
                  <a:ext uri="{FF2B5EF4-FFF2-40B4-BE49-F238E27FC236}">
                    <a16:creationId xmlns:a16="http://schemas.microsoft.com/office/drawing/2014/main" id="{69BED23B-279E-68B6-9EC6-0A7F12837F17}"/>
                  </a:ext>
                </a:extLst>
              </p:cNvPr>
              <p:cNvSpPr/>
              <p:nvPr/>
            </p:nvSpPr>
            <p:spPr>
              <a:xfrm>
                <a:off x="467444" y="196982"/>
                <a:ext cx="274320" cy="30175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39" extrusionOk="0">
                    <a:moveTo>
                      <a:pt x="0" y="128"/>
                    </a:moveTo>
                    <a:cubicBezTo>
                      <a:pt x="0" y="128"/>
                      <a:pt x="104" y="238"/>
                      <a:pt x="216" y="130"/>
                    </a:cubicBezTo>
                    <a:cubicBezTo>
                      <a:pt x="216" y="130"/>
                      <a:pt x="121" y="0"/>
                      <a:pt x="0" y="12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60">
                <a:extLst>
                  <a:ext uri="{FF2B5EF4-FFF2-40B4-BE49-F238E27FC236}">
                    <a16:creationId xmlns:a16="http://schemas.microsoft.com/office/drawing/2014/main" id="{42764FDD-9CA0-91C7-C073-B57FD888F436}"/>
                  </a:ext>
                </a:extLst>
              </p:cNvPr>
              <p:cNvSpPr/>
              <p:nvPr/>
            </p:nvSpPr>
            <p:spPr>
              <a:xfrm>
                <a:off x="1482804" y="258879"/>
                <a:ext cx="329184" cy="26587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90" extrusionOk="0">
                    <a:moveTo>
                      <a:pt x="76" y="36"/>
                    </a:moveTo>
                    <a:cubicBezTo>
                      <a:pt x="76" y="36"/>
                      <a:pt x="0" y="86"/>
                      <a:pt x="63" y="189"/>
                    </a:cubicBezTo>
                    <a:cubicBezTo>
                      <a:pt x="63" y="189"/>
                      <a:pt x="116" y="130"/>
                      <a:pt x="110" y="81"/>
                    </a:cubicBezTo>
                    <a:cubicBezTo>
                      <a:pt x="110" y="81"/>
                      <a:pt x="126" y="119"/>
                      <a:pt x="183" y="128"/>
                    </a:cubicBezTo>
                    <a:cubicBezTo>
                      <a:pt x="239" y="137"/>
                      <a:pt x="165" y="0"/>
                      <a:pt x="76" y="3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36" name="Google Shape;3036;p60">
            <a:extLst>
              <a:ext uri="{FF2B5EF4-FFF2-40B4-BE49-F238E27FC236}">
                <a16:creationId xmlns:a16="http://schemas.microsoft.com/office/drawing/2014/main" id="{0A730C75-E1C9-3E1F-2CC0-A55F30E71D4B}"/>
              </a:ext>
            </a:extLst>
          </p:cNvPr>
          <p:cNvGrpSpPr/>
          <p:nvPr/>
        </p:nvGrpSpPr>
        <p:grpSpPr>
          <a:xfrm>
            <a:off x="2079370" y="767571"/>
            <a:ext cx="4984072" cy="3607836"/>
            <a:chOff x="2115591" y="803793"/>
            <a:chExt cx="4984072" cy="3607836"/>
          </a:xfrm>
        </p:grpSpPr>
        <p:grpSp>
          <p:nvGrpSpPr>
            <p:cNvPr id="3037" name="Google Shape;3037;p60">
              <a:extLst>
                <a:ext uri="{FF2B5EF4-FFF2-40B4-BE49-F238E27FC236}">
                  <a16:creationId xmlns:a16="http://schemas.microsoft.com/office/drawing/2014/main" id="{65C1C0E1-4905-E3D7-06EB-BEAF6FB8EC69}"/>
                </a:ext>
              </a:extLst>
            </p:cNvPr>
            <p:cNvGrpSpPr/>
            <p:nvPr/>
          </p:nvGrpSpPr>
          <p:grpSpPr>
            <a:xfrm>
              <a:off x="6715766" y="3751818"/>
              <a:ext cx="383897" cy="659811"/>
              <a:chOff x="4985434" y="3758786"/>
              <a:chExt cx="383897" cy="659811"/>
            </a:xfrm>
          </p:grpSpPr>
          <p:sp>
            <p:nvSpPr>
              <p:cNvPr id="3038" name="Google Shape;3038;p60">
                <a:extLst>
                  <a:ext uri="{FF2B5EF4-FFF2-40B4-BE49-F238E27FC236}">
                    <a16:creationId xmlns:a16="http://schemas.microsoft.com/office/drawing/2014/main" id="{D722B0F6-5506-3656-3AC0-0C4470B639FD}"/>
                  </a:ext>
                </a:extLst>
              </p:cNvPr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60">
                <a:extLst>
                  <a:ext uri="{FF2B5EF4-FFF2-40B4-BE49-F238E27FC236}">
                    <a16:creationId xmlns:a16="http://schemas.microsoft.com/office/drawing/2014/main" id="{07C563AE-5536-4E01-8205-50E38CB65D49}"/>
                  </a:ext>
                </a:extLst>
              </p:cNvPr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40" name="Google Shape;3040;p60">
              <a:extLst>
                <a:ext uri="{FF2B5EF4-FFF2-40B4-BE49-F238E27FC236}">
                  <a16:creationId xmlns:a16="http://schemas.microsoft.com/office/drawing/2014/main" id="{3261624F-0C5E-8BCC-A684-C2844348D1D0}"/>
                </a:ext>
              </a:extLst>
            </p:cNvPr>
            <p:cNvGrpSpPr/>
            <p:nvPr/>
          </p:nvGrpSpPr>
          <p:grpSpPr>
            <a:xfrm flipH="1">
              <a:off x="2115591" y="803793"/>
              <a:ext cx="383897" cy="659811"/>
              <a:chOff x="4985434" y="3758786"/>
              <a:chExt cx="383897" cy="659811"/>
            </a:xfrm>
          </p:grpSpPr>
          <p:sp>
            <p:nvSpPr>
              <p:cNvPr id="3041" name="Google Shape;3041;p60">
                <a:extLst>
                  <a:ext uri="{FF2B5EF4-FFF2-40B4-BE49-F238E27FC236}">
                    <a16:creationId xmlns:a16="http://schemas.microsoft.com/office/drawing/2014/main" id="{69593F27-4FB5-29EE-1D87-8AE999736AC4}"/>
                  </a:ext>
                </a:extLst>
              </p:cNvPr>
              <p:cNvSpPr/>
              <p:nvPr/>
            </p:nvSpPr>
            <p:spPr>
              <a:xfrm>
                <a:off x="5186451" y="4235718"/>
                <a:ext cx="1828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8" extrusionOk="0">
                    <a:moveTo>
                      <a:pt x="126" y="63"/>
                    </a:moveTo>
                    <a:cubicBezTo>
                      <a:pt x="126" y="75"/>
                      <a:pt x="123" y="85"/>
                      <a:pt x="118" y="95"/>
                    </a:cubicBezTo>
                    <a:cubicBezTo>
                      <a:pt x="112" y="105"/>
                      <a:pt x="104" y="113"/>
                      <a:pt x="95" y="118"/>
                    </a:cubicBezTo>
                    <a:cubicBezTo>
                      <a:pt x="85" y="124"/>
                      <a:pt x="74" y="127"/>
                      <a:pt x="63" y="127"/>
                    </a:cubicBezTo>
                    <a:cubicBezTo>
                      <a:pt x="52" y="127"/>
                      <a:pt x="40" y="124"/>
                      <a:pt x="31" y="118"/>
                    </a:cubicBezTo>
                    <a:cubicBezTo>
                      <a:pt x="21" y="113"/>
                      <a:pt x="13" y="105"/>
                      <a:pt x="8" y="95"/>
                    </a:cubicBezTo>
                    <a:cubicBezTo>
                      <a:pt x="2" y="85"/>
                      <a:pt x="0" y="75"/>
                      <a:pt x="0" y="63"/>
                    </a:cubicBezTo>
                    <a:cubicBezTo>
                      <a:pt x="0" y="52"/>
                      <a:pt x="3" y="41"/>
                      <a:pt x="8" y="32"/>
                    </a:cubicBezTo>
                    <a:cubicBezTo>
                      <a:pt x="14" y="22"/>
                      <a:pt x="21" y="15"/>
                      <a:pt x="31" y="9"/>
                    </a:cubicBezTo>
                    <a:cubicBezTo>
                      <a:pt x="40" y="4"/>
                      <a:pt x="52" y="0"/>
                      <a:pt x="63" y="0"/>
                    </a:cubicBezTo>
                    <a:cubicBezTo>
                      <a:pt x="74" y="0"/>
                      <a:pt x="85" y="4"/>
                      <a:pt x="95" y="9"/>
                    </a:cubicBezTo>
                    <a:cubicBezTo>
                      <a:pt x="104" y="15"/>
                      <a:pt x="112" y="22"/>
                      <a:pt x="118" y="32"/>
                    </a:cubicBezTo>
                    <a:cubicBezTo>
                      <a:pt x="123" y="41"/>
                      <a:pt x="126" y="52"/>
                      <a:pt x="126" y="63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60">
                <a:extLst>
                  <a:ext uri="{FF2B5EF4-FFF2-40B4-BE49-F238E27FC236}">
                    <a16:creationId xmlns:a16="http://schemas.microsoft.com/office/drawing/2014/main" id="{74CFC364-8A83-AFF1-1749-9BFB0CC79084}"/>
                  </a:ext>
                </a:extLst>
              </p:cNvPr>
              <p:cNvSpPr/>
              <p:nvPr/>
            </p:nvSpPr>
            <p:spPr>
              <a:xfrm>
                <a:off x="4985434" y="3758786"/>
                <a:ext cx="9144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53" h="53" extrusionOk="0">
                    <a:moveTo>
                      <a:pt x="52" y="26"/>
                    </a:moveTo>
                    <a:cubicBezTo>
                      <a:pt x="52" y="31"/>
                      <a:pt x="50" y="35"/>
                      <a:pt x="48" y="39"/>
                    </a:cubicBezTo>
                    <a:cubicBezTo>
                      <a:pt x="45" y="43"/>
                      <a:pt x="43" y="47"/>
                      <a:pt x="39" y="49"/>
                    </a:cubicBezTo>
                    <a:cubicBezTo>
                      <a:pt x="35" y="51"/>
                      <a:pt x="30" y="52"/>
                      <a:pt x="26" y="52"/>
                    </a:cubicBezTo>
                    <a:cubicBezTo>
                      <a:pt x="21" y="52"/>
                      <a:pt x="17" y="51"/>
                      <a:pt x="13" y="49"/>
                    </a:cubicBezTo>
                    <a:cubicBezTo>
                      <a:pt x="9" y="47"/>
                      <a:pt x="5" y="43"/>
                      <a:pt x="3" y="39"/>
                    </a:cubicBezTo>
                    <a:cubicBezTo>
                      <a:pt x="1" y="35"/>
                      <a:pt x="0" y="31"/>
                      <a:pt x="0" y="26"/>
                    </a:cubicBezTo>
                    <a:cubicBezTo>
                      <a:pt x="0" y="22"/>
                      <a:pt x="1" y="17"/>
                      <a:pt x="3" y="13"/>
                    </a:cubicBezTo>
                    <a:cubicBezTo>
                      <a:pt x="5" y="9"/>
                      <a:pt x="9" y="7"/>
                      <a:pt x="13" y="4"/>
                    </a:cubicBezTo>
                    <a:cubicBezTo>
                      <a:pt x="17" y="2"/>
                      <a:pt x="21" y="0"/>
                      <a:pt x="26" y="0"/>
                    </a:cubicBezTo>
                    <a:cubicBezTo>
                      <a:pt x="30" y="0"/>
                      <a:pt x="35" y="2"/>
                      <a:pt x="39" y="4"/>
                    </a:cubicBezTo>
                    <a:cubicBezTo>
                      <a:pt x="43" y="7"/>
                      <a:pt x="46" y="9"/>
                      <a:pt x="48" y="13"/>
                    </a:cubicBezTo>
                    <a:cubicBezTo>
                      <a:pt x="51" y="17"/>
                      <a:pt x="52" y="22"/>
                      <a:pt x="52" y="26"/>
                    </a:cubicBezTo>
                  </a:path>
                </a:pathLst>
              </a:custGeom>
              <a:solidFill>
                <a:srgbClr val="913628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43" name="Google Shape;3043;p60">
            <a:extLst>
              <a:ext uri="{FF2B5EF4-FFF2-40B4-BE49-F238E27FC236}">
                <a16:creationId xmlns:a16="http://schemas.microsoft.com/office/drawing/2014/main" id="{C7B7B06F-FCE0-8249-4758-AFFCEFE905BF}"/>
              </a:ext>
            </a:extLst>
          </p:cNvPr>
          <p:cNvGrpSpPr/>
          <p:nvPr/>
        </p:nvGrpSpPr>
        <p:grpSpPr>
          <a:xfrm>
            <a:off x="6102735" y="-12062"/>
            <a:ext cx="3111206" cy="5177220"/>
            <a:chOff x="6102735" y="-12062"/>
            <a:chExt cx="3111206" cy="5177220"/>
          </a:xfrm>
        </p:grpSpPr>
        <p:grpSp>
          <p:nvGrpSpPr>
            <p:cNvPr id="3044" name="Google Shape;3044;p60">
              <a:extLst>
                <a:ext uri="{FF2B5EF4-FFF2-40B4-BE49-F238E27FC236}">
                  <a16:creationId xmlns:a16="http://schemas.microsoft.com/office/drawing/2014/main" id="{D47A8E4B-6C75-D32B-EFFF-0BB89D584A37}"/>
                </a:ext>
              </a:extLst>
            </p:cNvPr>
            <p:cNvGrpSpPr/>
            <p:nvPr/>
          </p:nvGrpSpPr>
          <p:grpSpPr>
            <a:xfrm>
              <a:off x="6715775" y="-12062"/>
              <a:ext cx="2287528" cy="4662287"/>
              <a:chOff x="6715775" y="12"/>
              <a:chExt cx="2287528" cy="4662287"/>
            </a:xfrm>
          </p:grpSpPr>
          <p:sp>
            <p:nvSpPr>
              <p:cNvPr id="3045" name="Google Shape;3045;p60">
                <a:extLst>
                  <a:ext uri="{FF2B5EF4-FFF2-40B4-BE49-F238E27FC236}">
                    <a16:creationId xmlns:a16="http://schemas.microsoft.com/office/drawing/2014/main" id="{9130FD34-9781-4A27-DB0D-5B1EE5B79651}"/>
                  </a:ext>
                </a:extLst>
              </p:cNvPr>
              <p:cNvSpPr/>
              <p:nvPr/>
            </p:nvSpPr>
            <p:spPr>
              <a:xfrm>
                <a:off x="7987982" y="12"/>
                <a:ext cx="1015321" cy="4662281"/>
              </a:xfrm>
              <a:custGeom>
                <a:avLst/>
                <a:gdLst/>
                <a:ahLst/>
                <a:cxnLst/>
                <a:rect l="l" t="t" r="r" b="b"/>
                <a:pathLst>
                  <a:path w="730" h="3383" extrusionOk="0">
                    <a:moveTo>
                      <a:pt x="729" y="3332"/>
                    </a:moveTo>
                    <a:lnTo>
                      <a:pt x="0" y="3382"/>
                    </a:lnTo>
                    <a:lnTo>
                      <a:pt x="22" y="2519"/>
                    </a:lnTo>
                    <a:lnTo>
                      <a:pt x="31" y="2161"/>
                    </a:lnTo>
                    <a:lnTo>
                      <a:pt x="31" y="2148"/>
                    </a:lnTo>
                    <a:lnTo>
                      <a:pt x="37" y="1906"/>
                    </a:lnTo>
                    <a:lnTo>
                      <a:pt x="38" y="1892"/>
                    </a:lnTo>
                    <a:lnTo>
                      <a:pt x="45" y="1589"/>
                    </a:lnTo>
                    <a:lnTo>
                      <a:pt x="46" y="1570"/>
                    </a:lnTo>
                    <a:lnTo>
                      <a:pt x="52" y="1306"/>
                    </a:lnTo>
                    <a:lnTo>
                      <a:pt x="53" y="1288"/>
                    </a:lnTo>
                    <a:lnTo>
                      <a:pt x="62" y="895"/>
                    </a:lnTo>
                    <a:lnTo>
                      <a:pt x="63" y="874"/>
                    </a:lnTo>
                    <a:lnTo>
                      <a:pt x="84" y="15"/>
                    </a:lnTo>
                    <a:lnTo>
                      <a:pt x="670" y="0"/>
                    </a:lnTo>
                    <a:lnTo>
                      <a:pt x="680" y="553"/>
                    </a:lnTo>
                    <a:lnTo>
                      <a:pt x="680" y="592"/>
                    </a:lnTo>
                    <a:lnTo>
                      <a:pt x="692" y="1257"/>
                    </a:lnTo>
                    <a:lnTo>
                      <a:pt x="693" y="1288"/>
                    </a:lnTo>
                    <a:lnTo>
                      <a:pt x="699" y="1618"/>
                    </a:lnTo>
                    <a:lnTo>
                      <a:pt x="699" y="1643"/>
                    </a:lnTo>
                    <a:lnTo>
                      <a:pt x="704" y="1897"/>
                    </a:lnTo>
                    <a:lnTo>
                      <a:pt x="729" y="3332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60">
                <a:extLst>
                  <a:ext uri="{FF2B5EF4-FFF2-40B4-BE49-F238E27FC236}">
                    <a16:creationId xmlns:a16="http://schemas.microsoft.com/office/drawing/2014/main" id="{1A57745B-C28C-8960-F8FD-3220537BCDBB}"/>
                  </a:ext>
                </a:extLst>
              </p:cNvPr>
              <p:cNvSpPr/>
              <p:nvPr/>
            </p:nvSpPr>
            <p:spPr>
              <a:xfrm>
                <a:off x="7987982" y="2613815"/>
                <a:ext cx="1015321" cy="2048484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486" extrusionOk="0">
                    <a:moveTo>
                      <a:pt x="704" y="0"/>
                    </a:moveTo>
                    <a:lnTo>
                      <a:pt x="729" y="1435"/>
                    </a:lnTo>
                    <a:lnTo>
                      <a:pt x="0" y="1485"/>
                    </a:lnTo>
                    <a:lnTo>
                      <a:pt x="22" y="622"/>
                    </a:lnTo>
                    <a:cubicBezTo>
                      <a:pt x="219" y="530"/>
                      <a:pt x="437" y="398"/>
                      <a:pt x="563" y="226"/>
                    </a:cubicBezTo>
                    <a:lnTo>
                      <a:pt x="563" y="226"/>
                    </a:lnTo>
                    <a:cubicBezTo>
                      <a:pt x="601" y="173"/>
                      <a:pt x="637" y="118"/>
                      <a:pt x="670" y="62"/>
                    </a:cubicBezTo>
                    <a:cubicBezTo>
                      <a:pt x="682" y="41"/>
                      <a:pt x="693" y="21"/>
                      <a:pt x="704" y="0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60">
                <a:extLst>
                  <a:ext uri="{FF2B5EF4-FFF2-40B4-BE49-F238E27FC236}">
                    <a16:creationId xmlns:a16="http://schemas.microsoft.com/office/drawing/2014/main" id="{59591129-DE0B-198A-1E11-E2EF8C697CB7}"/>
                  </a:ext>
                </a:extLst>
              </p:cNvPr>
              <p:cNvSpPr/>
              <p:nvPr/>
            </p:nvSpPr>
            <p:spPr>
              <a:xfrm>
                <a:off x="8030799" y="2230864"/>
                <a:ext cx="929693" cy="747671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44" extrusionOk="0">
                    <a:moveTo>
                      <a:pt x="668" y="25"/>
                    </a:moveTo>
                    <a:lnTo>
                      <a:pt x="668" y="25"/>
                    </a:lnTo>
                    <a:cubicBezTo>
                      <a:pt x="615" y="115"/>
                      <a:pt x="553" y="200"/>
                      <a:pt x="484" y="278"/>
                    </a:cubicBezTo>
                    <a:lnTo>
                      <a:pt x="484" y="278"/>
                    </a:lnTo>
                    <a:cubicBezTo>
                      <a:pt x="425" y="346"/>
                      <a:pt x="355" y="403"/>
                      <a:pt x="278" y="448"/>
                    </a:cubicBezTo>
                    <a:cubicBezTo>
                      <a:pt x="276" y="449"/>
                      <a:pt x="273" y="451"/>
                      <a:pt x="271" y="452"/>
                    </a:cubicBezTo>
                    <a:lnTo>
                      <a:pt x="271" y="452"/>
                    </a:lnTo>
                    <a:cubicBezTo>
                      <a:pt x="208" y="487"/>
                      <a:pt x="140" y="514"/>
                      <a:pt x="69" y="530"/>
                    </a:cubicBezTo>
                    <a:cubicBezTo>
                      <a:pt x="44" y="536"/>
                      <a:pt x="21" y="540"/>
                      <a:pt x="0" y="543"/>
                    </a:cubicBezTo>
                    <a:lnTo>
                      <a:pt x="0" y="530"/>
                    </a:lnTo>
                    <a:cubicBezTo>
                      <a:pt x="20" y="527"/>
                      <a:pt x="43" y="523"/>
                      <a:pt x="66" y="517"/>
                    </a:cubicBezTo>
                    <a:lnTo>
                      <a:pt x="66" y="517"/>
                    </a:lnTo>
                    <a:cubicBezTo>
                      <a:pt x="139" y="500"/>
                      <a:pt x="209" y="472"/>
                      <a:pt x="273" y="435"/>
                    </a:cubicBezTo>
                    <a:cubicBezTo>
                      <a:pt x="349" y="391"/>
                      <a:pt x="416" y="335"/>
                      <a:pt x="473" y="269"/>
                    </a:cubicBezTo>
                    <a:lnTo>
                      <a:pt x="473" y="269"/>
                    </a:lnTo>
                    <a:cubicBezTo>
                      <a:pt x="547" y="186"/>
                      <a:pt x="612" y="96"/>
                      <a:pt x="667" y="0"/>
                    </a:cubicBezTo>
                    <a:lnTo>
                      <a:pt x="668" y="25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60">
                <a:extLst>
                  <a:ext uri="{FF2B5EF4-FFF2-40B4-BE49-F238E27FC236}">
                    <a16:creationId xmlns:a16="http://schemas.microsoft.com/office/drawing/2014/main" id="{3F21C764-36D1-23DE-1058-FA39726EBE7F}"/>
                  </a:ext>
                </a:extLst>
              </p:cNvPr>
              <p:cNvSpPr/>
              <p:nvPr/>
            </p:nvSpPr>
            <p:spPr>
              <a:xfrm>
                <a:off x="8036913" y="1732418"/>
                <a:ext cx="911341" cy="89963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1" extrusionOk="0">
                    <a:moveTo>
                      <a:pt x="656" y="31"/>
                    </a:moveTo>
                    <a:cubicBezTo>
                      <a:pt x="594" y="170"/>
                      <a:pt x="508" y="333"/>
                      <a:pt x="399" y="461"/>
                    </a:cubicBezTo>
                    <a:cubicBezTo>
                      <a:pt x="338" y="532"/>
                      <a:pt x="270" y="584"/>
                      <a:pt x="197" y="615"/>
                    </a:cubicBezTo>
                    <a:lnTo>
                      <a:pt x="197" y="615"/>
                    </a:lnTo>
                    <a:cubicBezTo>
                      <a:pt x="144" y="638"/>
                      <a:pt x="88" y="650"/>
                      <a:pt x="30" y="650"/>
                    </a:cubicBezTo>
                    <a:lnTo>
                      <a:pt x="30" y="650"/>
                    </a:lnTo>
                    <a:lnTo>
                      <a:pt x="14" y="650"/>
                    </a:lnTo>
                    <a:cubicBezTo>
                      <a:pt x="10" y="650"/>
                      <a:pt x="5" y="650"/>
                      <a:pt x="0" y="649"/>
                    </a:cubicBezTo>
                    <a:lnTo>
                      <a:pt x="0" y="636"/>
                    </a:lnTo>
                    <a:cubicBezTo>
                      <a:pt x="5" y="636"/>
                      <a:pt x="10" y="636"/>
                      <a:pt x="15" y="636"/>
                    </a:cubicBezTo>
                    <a:cubicBezTo>
                      <a:pt x="111" y="640"/>
                      <a:pt x="254" y="610"/>
                      <a:pt x="388" y="453"/>
                    </a:cubicBezTo>
                    <a:cubicBezTo>
                      <a:pt x="504" y="317"/>
                      <a:pt x="594" y="143"/>
                      <a:pt x="655" y="0"/>
                    </a:cubicBezTo>
                    <a:lnTo>
                      <a:pt x="656" y="31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60">
                <a:extLst>
                  <a:ext uri="{FF2B5EF4-FFF2-40B4-BE49-F238E27FC236}">
                    <a16:creationId xmlns:a16="http://schemas.microsoft.com/office/drawing/2014/main" id="{E90869D6-40CE-5997-030A-56AE55C65D8E}"/>
                  </a:ext>
                </a:extLst>
              </p:cNvPr>
              <p:cNvSpPr/>
              <p:nvPr/>
            </p:nvSpPr>
            <p:spPr>
              <a:xfrm>
                <a:off x="8061379" y="30407"/>
                <a:ext cx="703389" cy="176885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282" extrusionOk="0">
                    <a:moveTo>
                      <a:pt x="0" y="1281"/>
                    </a:moveTo>
                    <a:lnTo>
                      <a:pt x="0" y="1263"/>
                    </a:lnTo>
                    <a:lnTo>
                      <a:pt x="0" y="1263"/>
                    </a:lnTo>
                    <a:cubicBezTo>
                      <a:pt x="107" y="1177"/>
                      <a:pt x="197" y="1071"/>
                      <a:pt x="266" y="953"/>
                    </a:cubicBezTo>
                    <a:cubicBezTo>
                      <a:pt x="311" y="874"/>
                      <a:pt x="347" y="791"/>
                      <a:pt x="372" y="704"/>
                    </a:cubicBezTo>
                    <a:cubicBezTo>
                      <a:pt x="473" y="336"/>
                      <a:pt x="488" y="143"/>
                      <a:pt x="490" y="111"/>
                    </a:cubicBezTo>
                    <a:lnTo>
                      <a:pt x="220" y="17"/>
                    </a:lnTo>
                    <a:lnTo>
                      <a:pt x="220" y="17"/>
                    </a:lnTo>
                    <a:cubicBezTo>
                      <a:pt x="220" y="28"/>
                      <a:pt x="220" y="39"/>
                      <a:pt x="220" y="50"/>
                    </a:cubicBezTo>
                    <a:cubicBezTo>
                      <a:pt x="220" y="168"/>
                      <a:pt x="212" y="287"/>
                      <a:pt x="194" y="404"/>
                    </a:cubicBezTo>
                    <a:cubicBezTo>
                      <a:pt x="175" y="526"/>
                      <a:pt x="146" y="631"/>
                      <a:pt x="108" y="715"/>
                    </a:cubicBezTo>
                    <a:lnTo>
                      <a:pt x="108" y="715"/>
                    </a:lnTo>
                    <a:cubicBezTo>
                      <a:pt x="100" y="736"/>
                      <a:pt x="89" y="756"/>
                      <a:pt x="78" y="776"/>
                    </a:cubicBezTo>
                    <a:cubicBezTo>
                      <a:pt x="59" y="809"/>
                      <a:pt x="36" y="841"/>
                      <a:pt x="10" y="869"/>
                    </a:cubicBezTo>
                    <a:lnTo>
                      <a:pt x="11" y="849"/>
                    </a:lnTo>
                    <a:lnTo>
                      <a:pt x="11" y="849"/>
                    </a:lnTo>
                    <a:cubicBezTo>
                      <a:pt x="32" y="824"/>
                      <a:pt x="50" y="797"/>
                      <a:pt x="67" y="769"/>
                    </a:cubicBezTo>
                    <a:cubicBezTo>
                      <a:pt x="78" y="750"/>
                      <a:pt x="88" y="730"/>
                      <a:pt x="96" y="710"/>
                    </a:cubicBezTo>
                    <a:cubicBezTo>
                      <a:pt x="133" y="627"/>
                      <a:pt x="162" y="523"/>
                      <a:pt x="181" y="403"/>
                    </a:cubicBezTo>
                    <a:lnTo>
                      <a:pt x="181" y="403"/>
                    </a:lnTo>
                    <a:cubicBezTo>
                      <a:pt x="199" y="285"/>
                      <a:pt x="208" y="167"/>
                      <a:pt x="208" y="49"/>
                    </a:cubicBezTo>
                    <a:cubicBezTo>
                      <a:pt x="208" y="35"/>
                      <a:pt x="207" y="21"/>
                      <a:pt x="207" y="7"/>
                    </a:cubicBezTo>
                    <a:lnTo>
                      <a:pt x="207" y="7"/>
                    </a:lnTo>
                    <a:lnTo>
                      <a:pt x="207" y="7"/>
                    </a:lnTo>
                    <a:cubicBezTo>
                      <a:pt x="207" y="6"/>
                      <a:pt x="207" y="5"/>
                      <a:pt x="208" y="4"/>
                    </a:cubicBezTo>
                    <a:cubicBezTo>
                      <a:pt x="209" y="3"/>
                      <a:pt x="209" y="2"/>
                      <a:pt x="210" y="2"/>
                    </a:cubicBezTo>
                    <a:lnTo>
                      <a:pt x="210" y="2"/>
                    </a:lnTo>
                    <a:cubicBezTo>
                      <a:pt x="210" y="1"/>
                      <a:pt x="210" y="1"/>
                      <a:pt x="210" y="1"/>
                    </a:cubicBezTo>
                    <a:cubicBezTo>
                      <a:pt x="211" y="1"/>
                      <a:pt x="213" y="0"/>
                      <a:pt x="214" y="0"/>
                    </a:cubicBezTo>
                    <a:cubicBezTo>
                      <a:pt x="214" y="0"/>
                      <a:pt x="215" y="0"/>
                      <a:pt x="216" y="1"/>
                    </a:cubicBezTo>
                    <a:lnTo>
                      <a:pt x="500" y="101"/>
                    </a:lnTo>
                    <a:lnTo>
                      <a:pt x="500" y="101"/>
                    </a:lnTo>
                    <a:cubicBezTo>
                      <a:pt x="500" y="101"/>
                      <a:pt x="500" y="100"/>
                      <a:pt x="501" y="101"/>
                    </a:cubicBezTo>
                    <a:cubicBezTo>
                      <a:pt x="502" y="101"/>
                      <a:pt x="503" y="103"/>
                      <a:pt x="503" y="104"/>
                    </a:cubicBezTo>
                    <a:cubicBezTo>
                      <a:pt x="504" y="105"/>
                      <a:pt x="504" y="106"/>
                      <a:pt x="504" y="107"/>
                    </a:cubicBezTo>
                    <a:lnTo>
                      <a:pt x="504" y="107"/>
                    </a:lnTo>
                    <a:cubicBezTo>
                      <a:pt x="504" y="109"/>
                      <a:pt x="496" y="304"/>
                      <a:pt x="385" y="708"/>
                    </a:cubicBezTo>
                    <a:lnTo>
                      <a:pt x="385" y="708"/>
                    </a:lnTo>
                    <a:cubicBezTo>
                      <a:pt x="360" y="796"/>
                      <a:pt x="324" y="880"/>
                      <a:pt x="278" y="960"/>
                    </a:cubicBezTo>
                    <a:cubicBezTo>
                      <a:pt x="207" y="1083"/>
                      <a:pt x="113" y="1193"/>
                      <a:pt x="0" y="1281"/>
                    </a:cubicBez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60">
                <a:extLst>
                  <a:ext uri="{FF2B5EF4-FFF2-40B4-BE49-F238E27FC236}">
                    <a16:creationId xmlns:a16="http://schemas.microsoft.com/office/drawing/2014/main" id="{3F0A85CA-EB5F-8716-7897-A1E183069107}"/>
                  </a:ext>
                </a:extLst>
              </p:cNvPr>
              <p:cNvSpPr/>
              <p:nvPr/>
            </p:nvSpPr>
            <p:spPr>
              <a:xfrm>
                <a:off x="8049146" y="759840"/>
                <a:ext cx="880765" cy="142847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037" extrusionOk="0">
                    <a:moveTo>
                      <a:pt x="635" y="39"/>
                    </a:moveTo>
                    <a:cubicBezTo>
                      <a:pt x="584" y="190"/>
                      <a:pt x="500" y="401"/>
                      <a:pt x="385" y="582"/>
                    </a:cubicBezTo>
                    <a:cubicBezTo>
                      <a:pt x="253" y="788"/>
                      <a:pt x="95" y="948"/>
                      <a:pt x="0" y="1036"/>
                    </a:cubicBezTo>
                    <a:lnTo>
                      <a:pt x="1" y="1018"/>
                    </a:lnTo>
                    <a:cubicBezTo>
                      <a:pt x="96" y="929"/>
                      <a:pt x="247" y="773"/>
                      <a:pt x="373" y="574"/>
                    </a:cubicBezTo>
                    <a:cubicBezTo>
                      <a:pt x="497" y="381"/>
                      <a:pt x="585" y="151"/>
                      <a:pt x="635" y="0"/>
                    </a:cubicBezTo>
                    <a:lnTo>
                      <a:pt x="635" y="39"/>
                    </a:lnTo>
                  </a:path>
                </a:pathLst>
              </a:custGeom>
              <a:solidFill>
                <a:srgbClr val="38202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60">
                <a:extLst>
                  <a:ext uri="{FF2B5EF4-FFF2-40B4-BE49-F238E27FC236}">
                    <a16:creationId xmlns:a16="http://schemas.microsoft.com/office/drawing/2014/main" id="{CE4FC76A-3AD9-0FE8-8DF5-75E3FCAC438A}"/>
                  </a:ext>
                </a:extLst>
              </p:cNvPr>
              <p:cNvSpPr/>
              <p:nvPr/>
            </p:nvSpPr>
            <p:spPr>
              <a:xfrm>
                <a:off x="6715775" y="1531822"/>
                <a:ext cx="1449568" cy="73550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535" extrusionOk="0">
                    <a:moveTo>
                      <a:pt x="1016" y="534"/>
                    </a:moveTo>
                    <a:lnTo>
                      <a:pt x="14" y="92"/>
                    </a:lnTo>
                    <a:cubicBezTo>
                      <a:pt x="14" y="92"/>
                      <a:pt x="0" y="0"/>
                      <a:pt x="60" y="0"/>
                    </a:cubicBezTo>
                    <a:lnTo>
                      <a:pt x="1043" y="267"/>
                    </a:lnTo>
                    <a:lnTo>
                      <a:pt x="1016" y="534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2" name="Google Shape;3052;p60">
              <a:extLst>
                <a:ext uri="{FF2B5EF4-FFF2-40B4-BE49-F238E27FC236}">
                  <a16:creationId xmlns:a16="http://schemas.microsoft.com/office/drawing/2014/main" id="{6A8FE304-06FD-85AC-4309-BE27012B2582}"/>
                </a:ext>
              </a:extLst>
            </p:cNvPr>
            <p:cNvGrpSpPr/>
            <p:nvPr/>
          </p:nvGrpSpPr>
          <p:grpSpPr>
            <a:xfrm>
              <a:off x="6966548" y="717371"/>
              <a:ext cx="880760" cy="1167091"/>
              <a:chOff x="6966548" y="729445"/>
              <a:chExt cx="880760" cy="1167091"/>
            </a:xfrm>
          </p:grpSpPr>
          <p:sp>
            <p:nvSpPr>
              <p:cNvPr id="3053" name="Google Shape;3053;p60">
                <a:extLst>
                  <a:ext uri="{FF2B5EF4-FFF2-40B4-BE49-F238E27FC236}">
                    <a16:creationId xmlns:a16="http://schemas.microsoft.com/office/drawing/2014/main" id="{0ED2F973-3CD2-BA92-F7D5-A53B5FF2C24E}"/>
                  </a:ext>
                </a:extLst>
              </p:cNvPr>
              <p:cNvSpPr/>
              <p:nvPr/>
            </p:nvSpPr>
            <p:spPr>
              <a:xfrm>
                <a:off x="7578186" y="1489274"/>
                <a:ext cx="269122" cy="4072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96" extrusionOk="0">
                    <a:moveTo>
                      <a:pt x="44" y="26"/>
                    </a:moveTo>
                    <a:cubicBezTo>
                      <a:pt x="44" y="26"/>
                      <a:pt x="182" y="118"/>
                      <a:pt x="185" y="161"/>
                    </a:cubicBezTo>
                    <a:cubicBezTo>
                      <a:pt x="189" y="203"/>
                      <a:pt x="156" y="212"/>
                      <a:pt x="156" y="212"/>
                    </a:cubicBezTo>
                    <a:cubicBezTo>
                      <a:pt x="156" y="212"/>
                      <a:pt x="193" y="248"/>
                      <a:pt x="154" y="272"/>
                    </a:cubicBezTo>
                    <a:cubicBezTo>
                      <a:pt x="116" y="295"/>
                      <a:pt x="81" y="203"/>
                      <a:pt x="81" y="203"/>
                    </a:cubicBezTo>
                    <a:cubicBezTo>
                      <a:pt x="81" y="203"/>
                      <a:pt x="62" y="219"/>
                      <a:pt x="41" y="184"/>
                    </a:cubicBezTo>
                    <a:cubicBezTo>
                      <a:pt x="20" y="148"/>
                      <a:pt x="0" y="38"/>
                      <a:pt x="0" y="38"/>
                    </a:cubicBezTo>
                    <a:cubicBezTo>
                      <a:pt x="0" y="38"/>
                      <a:pt x="8" y="0"/>
                      <a:pt x="44" y="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60">
                <a:extLst>
                  <a:ext uri="{FF2B5EF4-FFF2-40B4-BE49-F238E27FC236}">
                    <a16:creationId xmlns:a16="http://schemas.microsoft.com/office/drawing/2014/main" id="{F9065F09-47BF-0EE6-B78A-823CD0BCFA7D}"/>
                  </a:ext>
                </a:extLst>
              </p:cNvPr>
              <p:cNvSpPr/>
              <p:nvPr/>
            </p:nvSpPr>
            <p:spPr>
              <a:xfrm>
                <a:off x="7645465" y="1592608"/>
                <a:ext cx="152908" cy="19451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41" extrusionOk="0">
                    <a:moveTo>
                      <a:pt x="104" y="140"/>
                    </a:moveTo>
                    <a:lnTo>
                      <a:pt x="104" y="140"/>
                    </a:lnTo>
                    <a:lnTo>
                      <a:pt x="104" y="140"/>
                    </a:lnTo>
                    <a:cubicBezTo>
                      <a:pt x="103" y="140"/>
                      <a:pt x="102" y="139"/>
                      <a:pt x="101" y="139"/>
                    </a:cubicBezTo>
                    <a:cubicBezTo>
                      <a:pt x="100" y="138"/>
                      <a:pt x="100" y="138"/>
                      <a:pt x="99" y="138"/>
                    </a:cubicBezTo>
                    <a:cubicBezTo>
                      <a:pt x="96" y="135"/>
                      <a:pt x="29" y="58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lnTo>
                      <a:pt x="3" y="1"/>
                    </a:ln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1" y="2"/>
                      <a:pt x="12" y="3"/>
                    </a:cubicBezTo>
                    <a:cubicBezTo>
                      <a:pt x="39" y="50"/>
                      <a:pt x="108" y="129"/>
                      <a:pt x="108" y="129"/>
                    </a:cubicBezTo>
                    <a:lnTo>
                      <a:pt x="108" y="129"/>
                    </a:ln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0" y="131"/>
                      <a:pt x="110" y="133"/>
                      <a:pt x="110" y="134"/>
                    </a:cubicBezTo>
                    <a:cubicBezTo>
                      <a:pt x="110" y="135"/>
                      <a:pt x="110" y="136"/>
                      <a:pt x="109" y="137"/>
                    </a:cubicBezTo>
                    <a:cubicBezTo>
                      <a:pt x="108" y="138"/>
                      <a:pt x="108" y="138"/>
                      <a:pt x="107" y="139"/>
                    </a:cubicBezTo>
                    <a:cubicBezTo>
                      <a:pt x="106" y="139"/>
                      <a:pt x="105" y="140"/>
                      <a:pt x="103" y="140"/>
                    </a:cubicBezTo>
                    <a:lnTo>
                      <a:pt x="104" y="14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60">
                <a:extLst>
                  <a:ext uri="{FF2B5EF4-FFF2-40B4-BE49-F238E27FC236}">
                    <a16:creationId xmlns:a16="http://schemas.microsoft.com/office/drawing/2014/main" id="{E45E3704-E743-1387-DEE3-6D88BAFCFFFC}"/>
                  </a:ext>
                </a:extLst>
              </p:cNvPr>
              <p:cNvSpPr/>
              <p:nvPr/>
            </p:nvSpPr>
            <p:spPr>
              <a:xfrm>
                <a:off x="7645465" y="1683789"/>
                <a:ext cx="48931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61" extrusionOk="0">
                    <a:moveTo>
                      <a:pt x="28" y="60"/>
                    </a:moveTo>
                    <a:lnTo>
                      <a:pt x="28" y="60"/>
                    </a:lnTo>
                    <a:lnTo>
                      <a:pt x="28" y="60"/>
                    </a:lnTo>
                    <a:cubicBezTo>
                      <a:pt x="27" y="60"/>
                      <a:pt x="26" y="59"/>
                      <a:pt x="25" y="59"/>
                    </a:cubicBezTo>
                    <a:cubicBezTo>
                      <a:pt x="24" y="58"/>
                      <a:pt x="23" y="58"/>
                      <a:pt x="23" y="57"/>
                    </a:cubicBezTo>
                    <a:cubicBezTo>
                      <a:pt x="23" y="57"/>
                      <a:pt x="22" y="57"/>
                      <a:pt x="22" y="56"/>
                    </a:cubicBezTo>
                    <a:lnTo>
                      <a:pt x="0" y="9"/>
                    </a:lnTo>
                    <a:lnTo>
                      <a:pt x="0" y="9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2"/>
                      <a:pt x="12" y="2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lnTo>
                      <a:pt x="34" y="51"/>
                    </a:lnTo>
                    <a:lnTo>
                      <a:pt x="34" y="51"/>
                    </a:lnTo>
                    <a:cubicBezTo>
                      <a:pt x="35" y="52"/>
                      <a:pt x="35" y="53"/>
                      <a:pt x="35" y="54"/>
                    </a:cubicBezTo>
                    <a:cubicBezTo>
                      <a:pt x="35" y="55"/>
                      <a:pt x="35" y="56"/>
                      <a:pt x="34" y="57"/>
                    </a:cubicBezTo>
                    <a:cubicBezTo>
                      <a:pt x="34" y="58"/>
                      <a:pt x="33" y="58"/>
                      <a:pt x="32" y="59"/>
                    </a:cubicBezTo>
                    <a:cubicBezTo>
                      <a:pt x="31" y="59"/>
                      <a:pt x="31" y="60"/>
                      <a:pt x="31" y="60"/>
                    </a:cubicBezTo>
                    <a:lnTo>
                      <a:pt x="31" y="60"/>
                    </a:lnTo>
                    <a:cubicBezTo>
                      <a:pt x="30" y="60"/>
                      <a:pt x="30" y="60"/>
                      <a:pt x="29" y="60"/>
                    </a:cubicBezTo>
                    <a:lnTo>
                      <a:pt x="28" y="6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60">
                <a:extLst>
                  <a:ext uri="{FF2B5EF4-FFF2-40B4-BE49-F238E27FC236}">
                    <a16:creationId xmlns:a16="http://schemas.microsoft.com/office/drawing/2014/main" id="{6C352F9A-9F2C-08FD-19BE-2C15600FF70D}"/>
                  </a:ext>
                </a:extLst>
              </p:cNvPr>
              <p:cNvSpPr/>
              <p:nvPr/>
            </p:nvSpPr>
            <p:spPr>
              <a:xfrm>
                <a:off x="7449740" y="1452802"/>
                <a:ext cx="238537" cy="176277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9" extrusionOk="0">
                    <a:moveTo>
                      <a:pt x="59" y="84"/>
                    </a:moveTo>
                    <a:cubicBezTo>
                      <a:pt x="59" y="84"/>
                      <a:pt x="100" y="128"/>
                      <a:pt x="136" y="99"/>
                    </a:cubicBezTo>
                    <a:cubicBezTo>
                      <a:pt x="173" y="70"/>
                      <a:pt x="118" y="0"/>
                      <a:pt x="118" y="0"/>
                    </a:cubicBezTo>
                    <a:cubicBezTo>
                      <a:pt x="118" y="0"/>
                      <a:pt x="0" y="16"/>
                      <a:pt x="59" y="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60">
                <a:extLst>
                  <a:ext uri="{FF2B5EF4-FFF2-40B4-BE49-F238E27FC236}">
                    <a16:creationId xmlns:a16="http://schemas.microsoft.com/office/drawing/2014/main" id="{A5DA1AD9-4143-0B95-6E01-E6050B0AF43E}"/>
                  </a:ext>
                </a:extLst>
              </p:cNvPr>
              <p:cNvSpPr/>
              <p:nvPr/>
            </p:nvSpPr>
            <p:spPr>
              <a:xfrm>
                <a:off x="6966548" y="820626"/>
                <a:ext cx="746202" cy="86316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624" extrusionOk="0">
                    <a:moveTo>
                      <a:pt x="305" y="107"/>
                    </a:moveTo>
                    <a:cubicBezTo>
                      <a:pt x="305" y="107"/>
                      <a:pt x="370" y="188"/>
                      <a:pt x="432" y="268"/>
                    </a:cubicBezTo>
                    <a:cubicBezTo>
                      <a:pt x="493" y="346"/>
                      <a:pt x="536" y="491"/>
                      <a:pt x="512" y="514"/>
                    </a:cubicBezTo>
                    <a:cubicBezTo>
                      <a:pt x="489" y="536"/>
                      <a:pt x="458" y="520"/>
                      <a:pt x="458" y="520"/>
                    </a:cubicBezTo>
                    <a:cubicBezTo>
                      <a:pt x="458" y="520"/>
                      <a:pt x="469" y="560"/>
                      <a:pt x="438" y="577"/>
                    </a:cubicBezTo>
                    <a:cubicBezTo>
                      <a:pt x="350" y="623"/>
                      <a:pt x="74" y="539"/>
                      <a:pt x="93" y="281"/>
                    </a:cubicBezTo>
                    <a:cubicBezTo>
                      <a:pt x="93" y="281"/>
                      <a:pt x="0" y="1"/>
                      <a:pt x="256" y="0"/>
                    </a:cubicBezTo>
                    <a:lnTo>
                      <a:pt x="305" y="107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60">
                <a:extLst>
                  <a:ext uri="{FF2B5EF4-FFF2-40B4-BE49-F238E27FC236}">
                    <a16:creationId xmlns:a16="http://schemas.microsoft.com/office/drawing/2014/main" id="{96337E9E-5525-59BF-6BA2-A34B2BDFF1C2}"/>
                  </a:ext>
                </a:extLst>
              </p:cNvPr>
              <p:cNvSpPr/>
              <p:nvPr/>
            </p:nvSpPr>
            <p:spPr>
              <a:xfrm>
                <a:off x="7137807" y="838860"/>
                <a:ext cx="238538" cy="303929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22" extrusionOk="0">
                    <a:moveTo>
                      <a:pt x="128" y="0"/>
                    </a:moveTo>
                    <a:cubicBezTo>
                      <a:pt x="128" y="0"/>
                      <a:pt x="56" y="4"/>
                      <a:pt x="30" y="50"/>
                    </a:cubicBezTo>
                    <a:cubicBezTo>
                      <a:pt x="4" y="95"/>
                      <a:pt x="0" y="184"/>
                      <a:pt x="55" y="207"/>
                    </a:cubicBezTo>
                    <a:cubicBezTo>
                      <a:pt x="91" y="221"/>
                      <a:pt x="146" y="206"/>
                      <a:pt x="156" y="160"/>
                    </a:cubicBezTo>
                    <a:cubicBezTo>
                      <a:pt x="167" y="113"/>
                      <a:pt x="171" y="89"/>
                      <a:pt x="171" y="89"/>
                    </a:cubicBezTo>
                    <a:cubicBezTo>
                      <a:pt x="171" y="89"/>
                      <a:pt x="141" y="61"/>
                      <a:pt x="128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60">
                <a:extLst>
                  <a:ext uri="{FF2B5EF4-FFF2-40B4-BE49-F238E27FC236}">
                    <a16:creationId xmlns:a16="http://schemas.microsoft.com/office/drawing/2014/main" id="{1AAF63A1-EFF6-0B1C-5610-8FC5A9991A4B}"/>
                  </a:ext>
                </a:extLst>
              </p:cNvPr>
              <p:cNvSpPr/>
              <p:nvPr/>
            </p:nvSpPr>
            <p:spPr>
              <a:xfrm>
                <a:off x="7290715" y="729445"/>
                <a:ext cx="470956" cy="267461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93" extrusionOk="0">
                    <a:moveTo>
                      <a:pt x="38" y="133"/>
                    </a:moveTo>
                    <a:cubicBezTo>
                      <a:pt x="45" y="145"/>
                      <a:pt x="38" y="153"/>
                      <a:pt x="59" y="172"/>
                    </a:cubicBezTo>
                    <a:cubicBezTo>
                      <a:pt x="59" y="172"/>
                      <a:pt x="152" y="160"/>
                      <a:pt x="211" y="149"/>
                    </a:cubicBezTo>
                    <a:cubicBezTo>
                      <a:pt x="271" y="137"/>
                      <a:pt x="270" y="180"/>
                      <a:pt x="282" y="190"/>
                    </a:cubicBezTo>
                    <a:lnTo>
                      <a:pt x="282" y="190"/>
                    </a:lnTo>
                    <a:lnTo>
                      <a:pt x="282" y="190"/>
                    </a:lnTo>
                    <a:cubicBezTo>
                      <a:pt x="285" y="191"/>
                      <a:pt x="287" y="192"/>
                      <a:pt x="289" y="192"/>
                    </a:cubicBezTo>
                    <a:cubicBezTo>
                      <a:pt x="292" y="192"/>
                      <a:pt x="295" y="191"/>
                      <a:pt x="297" y="190"/>
                    </a:cubicBezTo>
                    <a:cubicBezTo>
                      <a:pt x="297" y="189"/>
                      <a:pt x="298" y="189"/>
                      <a:pt x="298" y="189"/>
                    </a:cubicBezTo>
                    <a:cubicBezTo>
                      <a:pt x="315" y="181"/>
                      <a:pt x="338" y="152"/>
                      <a:pt x="316" y="97"/>
                    </a:cubicBezTo>
                    <a:lnTo>
                      <a:pt x="316" y="97"/>
                    </a:lnTo>
                    <a:cubicBezTo>
                      <a:pt x="314" y="91"/>
                      <a:pt x="311" y="85"/>
                      <a:pt x="308" y="80"/>
                    </a:cubicBezTo>
                    <a:cubicBezTo>
                      <a:pt x="296" y="59"/>
                      <a:pt x="278" y="42"/>
                      <a:pt x="257" y="29"/>
                    </a:cubicBezTo>
                    <a:cubicBezTo>
                      <a:pt x="250" y="25"/>
                      <a:pt x="242" y="21"/>
                      <a:pt x="234" y="19"/>
                    </a:cubicBezTo>
                    <a:cubicBezTo>
                      <a:pt x="182" y="0"/>
                      <a:pt x="110" y="6"/>
                      <a:pt x="21" y="62"/>
                    </a:cubicBezTo>
                    <a:cubicBezTo>
                      <a:pt x="21" y="62"/>
                      <a:pt x="0" y="96"/>
                      <a:pt x="27" y="120"/>
                    </a:cubicBezTo>
                    <a:lnTo>
                      <a:pt x="27" y="120"/>
                    </a:lnTo>
                    <a:cubicBezTo>
                      <a:pt x="32" y="124"/>
                      <a:pt x="35" y="128"/>
                      <a:pt x="38" y="13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60">
                <a:extLst>
                  <a:ext uri="{FF2B5EF4-FFF2-40B4-BE49-F238E27FC236}">
                    <a16:creationId xmlns:a16="http://schemas.microsoft.com/office/drawing/2014/main" id="{1BAA208F-6118-32B9-EE80-3027999FBF4B}"/>
                  </a:ext>
                </a:extLst>
              </p:cNvPr>
              <p:cNvSpPr/>
              <p:nvPr/>
            </p:nvSpPr>
            <p:spPr>
              <a:xfrm>
                <a:off x="7345764" y="765917"/>
                <a:ext cx="354750" cy="23098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66" extrusionOk="0">
                    <a:moveTo>
                      <a:pt x="21" y="147"/>
                    </a:moveTo>
                    <a:cubicBezTo>
                      <a:pt x="21" y="147"/>
                      <a:pt x="114" y="135"/>
                      <a:pt x="173" y="124"/>
                    </a:cubicBezTo>
                    <a:cubicBezTo>
                      <a:pt x="233" y="112"/>
                      <a:pt x="232" y="155"/>
                      <a:pt x="244" y="165"/>
                    </a:cubicBezTo>
                    <a:lnTo>
                      <a:pt x="254" y="164"/>
                    </a:lnTo>
                    <a:cubicBezTo>
                      <a:pt x="203" y="0"/>
                      <a:pt x="1" y="105"/>
                      <a:pt x="1" y="105"/>
                    </a:cubicBezTo>
                    <a:lnTo>
                      <a:pt x="0" y="108"/>
                    </a:lnTo>
                    <a:cubicBezTo>
                      <a:pt x="7" y="120"/>
                      <a:pt x="0" y="128"/>
                      <a:pt x="21" y="147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60">
                <a:extLst>
                  <a:ext uri="{FF2B5EF4-FFF2-40B4-BE49-F238E27FC236}">
                    <a16:creationId xmlns:a16="http://schemas.microsoft.com/office/drawing/2014/main" id="{4DC4AAAD-6989-4930-FEF1-CAB3D7AC07BF}"/>
                  </a:ext>
                </a:extLst>
              </p:cNvPr>
              <p:cNvSpPr/>
              <p:nvPr/>
            </p:nvSpPr>
            <p:spPr>
              <a:xfrm>
                <a:off x="7517023" y="759840"/>
                <a:ext cx="244654" cy="23706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2" extrusionOk="0">
                    <a:moveTo>
                      <a:pt x="112" y="106"/>
                    </a:moveTo>
                    <a:lnTo>
                      <a:pt x="112" y="106"/>
                    </a:lnTo>
                    <a:cubicBezTo>
                      <a:pt x="119" y="111"/>
                      <a:pt x="126" y="117"/>
                      <a:pt x="130" y="125"/>
                    </a:cubicBezTo>
                    <a:cubicBezTo>
                      <a:pt x="135" y="134"/>
                      <a:pt x="138" y="144"/>
                      <a:pt x="138" y="154"/>
                    </a:cubicBezTo>
                    <a:cubicBezTo>
                      <a:pt x="138" y="160"/>
                      <a:pt x="137" y="165"/>
                      <a:pt x="136" y="171"/>
                    </a:cubicBezTo>
                    <a:cubicBezTo>
                      <a:pt x="153" y="163"/>
                      <a:pt x="176" y="133"/>
                      <a:pt x="154" y="78"/>
                    </a:cubicBezTo>
                    <a:lnTo>
                      <a:pt x="154" y="78"/>
                    </a:lnTo>
                    <a:cubicBezTo>
                      <a:pt x="152" y="72"/>
                      <a:pt x="149" y="67"/>
                      <a:pt x="146" y="61"/>
                    </a:cubicBezTo>
                    <a:cubicBezTo>
                      <a:pt x="134" y="40"/>
                      <a:pt x="116" y="23"/>
                      <a:pt x="95" y="11"/>
                    </a:cubicBezTo>
                    <a:cubicBezTo>
                      <a:pt x="88" y="6"/>
                      <a:pt x="80" y="3"/>
                      <a:pt x="72" y="0"/>
                    </a:cubicBezTo>
                    <a:cubicBezTo>
                      <a:pt x="0" y="22"/>
                      <a:pt x="75" y="82"/>
                      <a:pt x="112" y="1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60">
                <a:extLst>
                  <a:ext uri="{FF2B5EF4-FFF2-40B4-BE49-F238E27FC236}">
                    <a16:creationId xmlns:a16="http://schemas.microsoft.com/office/drawing/2014/main" id="{4707F50D-D7B9-972D-7E3A-60B82CBF9D09}"/>
                  </a:ext>
                </a:extLst>
              </p:cNvPr>
              <p:cNvSpPr/>
              <p:nvPr/>
            </p:nvSpPr>
            <p:spPr>
              <a:xfrm>
                <a:off x="7333531" y="826703"/>
                <a:ext cx="373096" cy="17627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28" extrusionOk="0">
                    <a:moveTo>
                      <a:pt x="260" y="127"/>
                    </a:moveTo>
                    <a:lnTo>
                      <a:pt x="260" y="127"/>
                    </a:lnTo>
                    <a:cubicBezTo>
                      <a:pt x="259" y="127"/>
                      <a:pt x="258" y="126"/>
                      <a:pt x="257" y="126"/>
                    </a:cubicBezTo>
                    <a:cubicBezTo>
                      <a:pt x="256" y="125"/>
                      <a:pt x="256" y="125"/>
                      <a:pt x="255" y="124"/>
                    </a:cubicBezTo>
                    <a:cubicBezTo>
                      <a:pt x="254" y="122"/>
                      <a:pt x="254" y="123"/>
                      <a:pt x="254" y="123"/>
                    </a:cubicBezTo>
                    <a:cubicBezTo>
                      <a:pt x="242" y="84"/>
                      <a:pt x="220" y="58"/>
                      <a:pt x="189" y="45"/>
                    </a:cubicBezTo>
                    <a:cubicBezTo>
                      <a:pt x="115" y="14"/>
                      <a:pt x="11" y="68"/>
                      <a:pt x="10" y="68"/>
                    </a:cubicBezTo>
                    <a:lnTo>
                      <a:pt x="10" y="68"/>
                    </a:lnTo>
                    <a:cubicBezTo>
                      <a:pt x="9" y="69"/>
                      <a:pt x="8" y="69"/>
                      <a:pt x="7" y="69"/>
                    </a:cubicBezTo>
                    <a:cubicBezTo>
                      <a:pt x="6" y="69"/>
                      <a:pt x="4" y="69"/>
                      <a:pt x="3" y="68"/>
                    </a:cubicBezTo>
                    <a:cubicBezTo>
                      <a:pt x="2" y="67"/>
                      <a:pt x="2" y="67"/>
                      <a:pt x="1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0" y="61"/>
                      <a:pt x="0" y="60"/>
                      <a:pt x="1" y="59"/>
                    </a:cubicBezTo>
                    <a:cubicBezTo>
                      <a:pt x="2" y="58"/>
                      <a:pt x="2" y="57"/>
                      <a:pt x="3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8" y="54"/>
                      <a:pt x="114" y="0"/>
                      <a:pt x="194" y="33"/>
                    </a:cubicBezTo>
                    <a:cubicBezTo>
                      <a:pt x="229" y="47"/>
                      <a:pt x="253" y="76"/>
                      <a:pt x="267" y="119"/>
                    </a:cubicBezTo>
                    <a:lnTo>
                      <a:pt x="267" y="119"/>
                    </a:lnTo>
                    <a:cubicBezTo>
                      <a:pt x="267" y="119"/>
                      <a:pt x="267" y="120"/>
                      <a:pt x="267" y="121"/>
                    </a:cubicBezTo>
                    <a:cubicBezTo>
                      <a:pt x="267" y="122"/>
                      <a:pt x="267" y="123"/>
                      <a:pt x="266" y="124"/>
                    </a:cubicBezTo>
                    <a:cubicBezTo>
                      <a:pt x="265" y="125"/>
                      <a:pt x="265" y="126"/>
                      <a:pt x="264" y="126"/>
                    </a:cubicBezTo>
                    <a:cubicBezTo>
                      <a:pt x="263" y="126"/>
                      <a:pt x="263" y="127"/>
                      <a:pt x="262" y="127"/>
                    </a:cubicBezTo>
                    <a:lnTo>
                      <a:pt x="262" y="127"/>
                    </a:lnTo>
                    <a:cubicBezTo>
                      <a:pt x="262" y="127"/>
                      <a:pt x="261" y="127"/>
                      <a:pt x="260" y="1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60">
                <a:extLst>
                  <a:ext uri="{FF2B5EF4-FFF2-40B4-BE49-F238E27FC236}">
                    <a16:creationId xmlns:a16="http://schemas.microsoft.com/office/drawing/2014/main" id="{4C2C4973-8EFC-C224-6FC8-548572255F55}"/>
                  </a:ext>
                </a:extLst>
              </p:cNvPr>
              <p:cNvSpPr/>
              <p:nvPr/>
            </p:nvSpPr>
            <p:spPr>
              <a:xfrm>
                <a:off x="7449740" y="759840"/>
                <a:ext cx="30580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6" y="18"/>
                    </a:moveTo>
                    <a:lnTo>
                      <a:pt x="6" y="18"/>
                    </a:lnTo>
                    <a:cubicBezTo>
                      <a:pt x="5" y="18"/>
                      <a:pt x="4" y="17"/>
                      <a:pt x="3" y="17"/>
                    </a:cubicBezTo>
                    <a:cubicBezTo>
                      <a:pt x="2" y="16"/>
                      <a:pt x="2" y="15"/>
                      <a:pt x="1" y="14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2" y="6"/>
                    </a:cubicBezTo>
                    <a:lnTo>
                      <a:pt x="2" y="6"/>
                    </a:lnTo>
                    <a:cubicBezTo>
                      <a:pt x="4" y="5"/>
                      <a:pt x="5" y="3"/>
                      <a:pt x="6" y="3"/>
                    </a:cubicBezTo>
                    <a:cubicBezTo>
                      <a:pt x="10" y="0"/>
                      <a:pt x="14" y="0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lnTo>
                      <a:pt x="19" y="13"/>
                    </a:lnTo>
                    <a:lnTo>
                      <a:pt x="19" y="13"/>
                    </a:lnTo>
                    <a:lnTo>
                      <a:pt x="19" y="13"/>
                    </a:lnTo>
                    <a:cubicBezTo>
                      <a:pt x="17" y="13"/>
                      <a:pt x="14" y="13"/>
                      <a:pt x="12" y="15"/>
                    </a:cubicBezTo>
                    <a:cubicBezTo>
                      <a:pt x="12" y="15"/>
                      <a:pt x="11" y="16"/>
                      <a:pt x="10" y="16"/>
                    </a:cubicBezTo>
                    <a:lnTo>
                      <a:pt x="10" y="16"/>
                    </a:lnTo>
                    <a:lnTo>
                      <a:pt x="9" y="17"/>
                    </a:lnTo>
                    <a:cubicBezTo>
                      <a:pt x="8" y="17"/>
                      <a:pt x="7" y="18"/>
                      <a:pt x="6" y="1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60">
                <a:extLst>
                  <a:ext uri="{FF2B5EF4-FFF2-40B4-BE49-F238E27FC236}">
                    <a16:creationId xmlns:a16="http://schemas.microsoft.com/office/drawing/2014/main" id="{89F8EB28-220B-A237-B7DC-FD9605A56B8D}"/>
                  </a:ext>
                </a:extLst>
              </p:cNvPr>
              <p:cNvSpPr/>
              <p:nvPr/>
            </p:nvSpPr>
            <p:spPr>
              <a:xfrm>
                <a:off x="7223436" y="917884"/>
                <a:ext cx="79511" cy="91176"/>
              </a:xfrm>
              <a:custGeom>
                <a:avLst/>
                <a:gdLst/>
                <a:ahLst/>
                <a:cxnLst/>
                <a:rect l="l" t="t" r="r" b="b"/>
                <a:pathLst>
                  <a:path w="58" h="65" extrusionOk="0">
                    <a:moveTo>
                      <a:pt x="0" y="35"/>
                    </a:moveTo>
                    <a:cubicBezTo>
                      <a:pt x="3" y="56"/>
                      <a:pt x="17" y="64"/>
                      <a:pt x="32" y="62"/>
                    </a:cubicBezTo>
                    <a:lnTo>
                      <a:pt x="32" y="62"/>
                    </a:lnTo>
                    <a:cubicBezTo>
                      <a:pt x="35" y="61"/>
                      <a:pt x="37" y="61"/>
                      <a:pt x="39" y="60"/>
                    </a:cubicBezTo>
                    <a:lnTo>
                      <a:pt x="39" y="60"/>
                    </a:lnTo>
                    <a:cubicBezTo>
                      <a:pt x="41" y="60"/>
                      <a:pt x="43" y="58"/>
                      <a:pt x="44" y="58"/>
                    </a:cubicBezTo>
                    <a:cubicBezTo>
                      <a:pt x="48" y="55"/>
                      <a:pt x="51" y="53"/>
                      <a:pt x="53" y="49"/>
                    </a:cubicBezTo>
                    <a:cubicBezTo>
                      <a:pt x="54" y="47"/>
                      <a:pt x="54" y="46"/>
                      <a:pt x="55" y="45"/>
                    </a:cubicBezTo>
                    <a:lnTo>
                      <a:pt x="55" y="45"/>
                    </a:lnTo>
                    <a:cubicBezTo>
                      <a:pt x="56" y="41"/>
                      <a:pt x="57" y="37"/>
                      <a:pt x="57" y="34"/>
                    </a:cubicBezTo>
                    <a:cubicBezTo>
                      <a:pt x="57" y="32"/>
                      <a:pt x="57" y="29"/>
                      <a:pt x="56" y="27"/>
                    </a:cubicBezTo>
                    <a:cubicBezTo>
                      <a:pt x="54" y="10"/>
                      <a:pt x="44" y="1"/>
                      <a:pt x="31" y="1"/>
                    </a:cubicBezTo>
                    <a:lnTo>
                      <a:pt x="31" y="1"/>
                    </a:lnTo>
                    <a:cubicBezTo>
                      <a:pt x="30" y="0"/>
                      <a:pt x="29" y="0"/>
                      <a:pt x="28" y="0"/>
                    </a:cubicBezTo>
                    <a:cubicBezTo>
                      <a:pt x="27" y="0"/>
                      <a:pt x="25" y="0"/>
                      <a:pt x="24" y="1"/>
                    </a:cubicBezTo>
                    <a:lnTo>
                      <a:pt x="24" y="1"/>
                    </a:lnTo>
                    <a:cubicBezTo>
                      <a:pt x="20" y="1"/>
                      <a:pt x="16" y="2"/>
                      <a:pt x="13" y="4"/>
                    </a:cubicBezTo>
                    <a:cubicBezTo>
                      <a:pt x="9" y="6"/>
                      <a:pt x="6" y="10"/>
                      <a:pt x="3" y="14"/>
                    </a:cubicBezTo>
                    <a:cubicBezTo>
                      <a:pt x="1" y="18"/>
                      <a:pt x="0" y="22"/>
                      <a:pt x="0" y="27"/>
                    </a:cubicBezTo>
                    <a:cubicBezTo>
                      <a:pt x="0" y="28"/>
                      <a:pt x="0" y="29"/>
                      <a:pt x="0" y="30"/>
                    </a:cubicBezTo>
                    <a:lnTo>
                      <a:pt x="0" y="30"/>
                    </a:lnTo>
                    <a:cubicBezTo>
                      <a:pt x="0" y="32"/>
                      <a:pt x="0" y="33"/>
                      <a:pt x="0" y="3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60">
                <a:extLst>
                  <a:ext uri="{FF2B5EF4-FFF2-40B4-BE49-F238E27FC236}">
                    <a16:creationId xmlns:a16="http://schemas.microsoft.com/office/drawing/2014/main" id="{B79B85A4-E080-12EE-37C1-9D1179A8AC37}"/>
                  </a:ext>
                </a:extLst>
              </p:cNvPr>
              <p:cNvSpPr/>
              <p:nvPr/>
            </p:nvSpPr>
            <p:spPr>
              <a:xfrm>
                <a:off x="7223436" y="923961"/>
                <a:ext cx="30580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extrusionOk="0">
                    <a:moveTo>
                      <a:pt x="0" y="13"/>
                    </a:moveTo>
                    <a:lnTo>
                      <a:pt x="0" y="13"/>
                    </a:lnTo>
                    <a:cubicBezTo>
                      <a:pt x="0" y="14"/>
                      <a:pt x="0" y="15"/>
                      <a:pt x="1" y="17"/>
                    </a:cubicBezTo>
                    <a:cubicBezTo>
                      <a:pt x="2" y="18"/>
                      <a:pt x="3" y="20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2" y="22"/>
                      <a:pt x="14" y="21"/>
                      <a:pt x="16" y="21"/>
                    </a:cubicBezTo>
                    <a:cubicBezTo>
                      <a:pt x="18" y="20"/>
                      <a:pt x="19" y="18"/>
                      <a:pt x="20" y="17"/>
                    </a:cubicBezTo>
                    <a:cubicBezTo>
                      <a:pt x="21" y="15"/>
                      <a:pt x="21" y="13"/>
                      <a:pt x="21" y="11"/>
                    </a:cubicBezTo>
                    <a:cubicBezTo>
                      <a:pt x="21" y="9"/>
                      <a:pt x="21" y="7"/>
                      <a:pt x="20" y="6"/>
                    </a:cubicBezTo>
                    <a:cubicBezTo>
                      <a:pt x="19" y="4"/>
                      <a:pt x="18" y="3"/>
                      <a:pt x="16" y="2"/>
                    </a:cubicBezTo>
                    <a:cubicBezTo>
                      <a:pt x="15" y="1"/>
                      <a:pt x="12" y="0"/>
                      <a:pt x="10" y="0"/>
                    </a:cubicBezTo>
                    <a:lnTo>
                      <a:pt x="9" y="1"/>
                    </a:lnTo>
                    <a:lnTo>
                      <a:pt x="9" y="1"/>
                    </a:lnTo>
                    <a:cubicBezTo>
                      <a:pt x="7" y="1"/>
                      <a:pt x="6" y="1"/>
                      <a:pt x="5" y="2"/>
                    </a:cubicBezTo>
                    <a:cubicBezTo>
                      <a:pt x="3" y="3"/>
                      <a:pt x="2" y="4"/>
                      <a:pt x="1" y="6"/>
                    </a:cubicBezTo>
                    <a:cubicBezTo>
                      <a:pt x="0" y="7"/>
                      <a:pt x="0" y="9"/>
                      <a:pt x="0" y="11"/>
                    </a:cubicBezTo>
                    <a:cubicBezTo>
                      <a:pt x="0" y="12"/>
                      <a:pt x="0" y="12"/>
                      <a:pt x="0" y="1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60">
                <a:extLst>
                  <a:ext uri="{FF2B5EF4-FFF2-40B4-BE49-F238E27FC236}">
                    <a16:creationId xmlns:a16="http://schemas.microsoft.com/office/drawing/2014/main" id="{86949782-C9A3-1BDD-C838-8E5EEDFB24FE}"/>
                  </a:ext>
                </a:extLst>
              </p:cNvPr>
              <p:cNvSpPr/>
              <p:nvPr/>
            </p:nvSpPr>
            <p:spPr>
              <a:xfrm>
                <a:off x="7101109" y="1623003"/>
                <a:ext cx="177373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7" y="66"/>
                      <a:pt x="119" y="56"/>
                    </a:cubicBezTo>
                    <a:cubicBezTo>
                      <a:pt x="111" y="45"/>
                      <a:pt x="88" y="36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60">
                <a:extLst>
                  <a:ext uri="{FF2B5EF4-FFF2-40B4-BE49-F238E27FC236}">
                    <a16:creationId xmlns:a16="http://schemas.microsoft.com/office/drawing/2014/main" id="{4D65FA34-0069-B80C-66A4-C41CFDA05E76}"/>
                  </a:ext>
                </a:extLst>
              </p:cNvPr>
              <p:cNvSpPr/>
              <p:nvPr/>
            </p:nvSpPr>
            <p:spPr>
              <a:xfrm>
                <a:off x="7198971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60">
                <a:extLst>
                  <a:ext uri="{FF2B5EF4-FFF2-40B4-BE49-F238E27FC236}">
                    <a16:creationId xmlns:a16="http://schemas.microsoft.com/office/drawing/2014/main" id="{9C05D3AD-8B21-7AB8-C294-8069DE74A275}"/>
                  </a:ext>
                </a:extLst>
              </p:cNvPr>
              <p:cNvSpPr/>
              <p:nvPr/>
            </p:nvSpPr>
            <p:spPr>
              <a:xfrm>
                <a:off x="7254016" y="1623003"/>
                <a:ext cx="177371" cy="11549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83" extrusionOk="0">
                    <a:moveTo>
                      <a:pt x="84" y="3"/>
                    </a:moveTo>
                    <a:lnTo>
                      <a:pt x="70" y="32"/>
                    </a:lnTo>
                    <a:lnTo>
                      <a:pt x="70" y="32"/>
                    </a:lnTo>
                    <a:cubicBezTo>
                      <a:pt x="52" y="35"/>
                      <a:pt x="35" y="41"/>
                      <a:pt x="19" y="49"/>
                    </a:cubicBezTo>
                    <a:cubicBezTo>
                      <a:pt x="0" y="61"/>
                      <a:pt x="59" y="49"/>
                      <a:pt x="59" y="49"/>
                    </a:cubicBezTo>
                    <a:cubicBezTo>
                      <a:pt x="59" y="49"/>
                      <a:pt x="30" y="65"/>
                      <a:pt x="33" y="74"/>
                    </a:cubicBezTo>
                    <a:cubicBezTo>
                      <a:pt x="37" y="82"/>
                      <a:pt x="73" y="51"/>
                      <a:pt x="92" y="56"/>
                    </a:cubicBezTo>
                    <a:cubicBezTo>
                      <a:pt x="113" y="61"/>
                      <a:pt x="126" y="66"/>
                      <a:pt x="119" y="56"/>
                    </a:cubicBezTo>
                    <a:lnTo>
                      <a:pt x="119" y="56"/>
                    </a:lnTo>
                    <a:cubicBezTo>
                      <a:pt x="113" y="50"/>
                      <a:pt x="107" y="45"/>
                      <a:pt x="101" y="42"/>
                    </a:cubicBezTo>
                    <a:cubicBezTo>
                      <a:pt x="97" y="39"/>
                      <a:pt x="93" y="38"/>
                      <a:pt x="88" y="36"/>
                    </a:cubicBezTo>
                    <a:lnTo>
                      <a:pt x="115" y="0"/>
                    </a:lnTo>
                    <a:lnTo>
                      <a:pt x="84" y="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60">
                <a:extLst>
                  <a:ext uri="{FF2B5EF4-FFF2-40B4-BE49-F238E27FC236}">
                    <a16:creationId xmlns:a16="http://schemas.microsoft.com/office/drawing/2014/main" id="{57A1847F-2ECE-A47F-5CBA-8B0862786910}"/>
                  </a:ext>
                </a:extLst>
              </p:cNvPr>
              <p:cNvSpPr/>
              <p:nvPr/>
            </p:nvSpPr>
            <p:spPr>
              <a:xfrm>
                <a:off x="7357997" y="1525745"/>
                <a:ext cx="103977" cy="133728"/>
              </a:xfrm>
              <a:custGeom>
                <a:avLst/>
                <a:gdLst/>
                <a:ahLst/>
                <a:cxnLst/>
                <a:rect l="l" t="t" r="r" b="b"/>
                <a:pathLst>
                  <a:path w="74" h="98" extrusionOk="0">
                    <a:moveTo>
                      <a:pt x="19" y="0"/>
                    </a:moveTo>
                    <a:lnTo>
                      <a:pt x="0" y="93"/>
                    </a:lnTo>
                    <a:cubicBezTo>
                      <a:pt x="0" y="93"/>
                      <a:pt x="18" y="86"/>
                      <a:pt x="23" y="77"/>
                    </a:cubicBezTo>
                    <a:cubicBezTo>
                      <a:pt x="23" y="77"/>
                      <a:pt x="39" y="97"/>
                      <a:pt x="73" y="29"/>
                    </a:cubicBezTo>
                    <a:lnTo>
                      <a:pt x="19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60">
                <a:extLst>
                  <a:ext uri="{FF2B5EF4-FFF2-40B4-BE49-F238E27FC236}">
                    <a16:creationId xmlns:a16="http://schemas.microsoft.com/office/drawing/2014/main" id="{367FDACB-B57C-2A64-9597-935BCBD09019}"/>
                  </a:ext>
                </a:extLst>
              </p:cNvPr>
              <p:cNvSpPr/>
              <p:nvPr/>
            </p:nvSpPr>
            <p:spPr>
              <a:xfrm>
                <a:off x="7211203" y="990828"/>
                <a:ext cx="48931" cy="36471"/>
              </a:xfrm>
              <a:custGeom>
                <a:avLst/>
                <a:gdLst/>
                <a:ahLst/>
                <a:cxnLst/>
                <a:rect l="l" t="t" r="r" b="b"/>
                <a:pathLst>
                  <a:path w="36" h="26" extrusionOk="0">
                    <a:moveTo>
                      <a:pt x="22" y="25"/>
                    </a:moveTo>
                    <a:lnTo>
                      <a:pt x="22" y="25"/>
                    </a:lnTo>
                    <a:lnTo>
                      <a:pt x="22" y="25"/>
                    </a:lnTo>
                    <a:cubicBezTo>
                      <a:pt x="18" y="25"/>
                      <a:pt x="14" y="24"/>
                      <a:pt x="10" y="22"/>
                    </a:cubicBezTo>
                    <a:lnTo>
                      <a:pt x="9" y="22"/>
                    </a:lnTo>
                    <a:lnTo>
                      <a:pt x="9" y="22"/>
                    </a:lnTo>
                    <a:cubicBezTo>
                      <a:pt x="7" y="20"/>
                      <a:pt x="5" y="17"/>
                      <a:pt x="3" y="15"/>
                    </a:cubicBezTo>
                    <a:cubicBezTo>
                      <a:pt x="2" y="13"/>
                      <a:pt x="1" y="11"/>
                      <a:pt x="1" y="8"/>
                    </a:cubicBezTo>
                    <a:lnTo>
                      <a:pt x="1" y="8"/>
                    </a:ln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3"/>
                      <a:pt x="13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14" y="8"/>
                      <a:pt x="17" y="14"/>
                      <a:pt x="27" y="11"/>
                    </a:cubicBezTo>
                    <a:lnTo>
                      <a:pt x="27" y="11"/>
                    </a:lnTo>
                    <a:lnTo>
                      <a:pt x="28" y="11"/>
                    </a:lnTo>
                    <a:cubicBezTo>
                      <a:pt x="30" y="11"/>
                      <a:pt x="31" y="11"/>
                      <a:pt x="32" y="12"/>
                    </a:cubicBezTo>
                    <a:cubicBezTo>
                      <a:pt x="33" y="12"/>
                      <a:pt x="33" y="14"/>
                      <a:pt x="34" y="15"/>
                    </a:cubicBezTo>
                    <a:lnTo>
                      <a:pt x="35" y="16"/>
                    </a:lnTo>
                    <a:lnTo>
                      <a:pt x="35" y="16"/>
                    </a:lnTo>
                    <a:cubicBezTo>
                      <a:pt x="35" y="17"/>
                      <a:pt x="35" y="17"/>
                      <a:pt x="35" y="18"/>
                    </a:cubicBezTo>
                    <a:cubicBezTo>
                      <a:pt x="35" y="19"/>
                      <a:pt x="35" y="20"/>
                      <a:pt x="34" y="21"/>
                    </a:cubicBezTo>
                    <a:cubicBezTo>
                      <a:pt x="33" y="22"/>
                      <a:pt x="33" y="23"/>
                      <a:pt x="32" y="24"/>
                    </a:cubicBezTo>
                    <a:cubicBezTo>
                      <a:pt x="31" y="24"/>
                      <a:pt x="30" y="24"/>
                      <a:pt x="30" y="24"/>
                    </a:cubicBezTo>
                    <a:lnTo>
                      <a:pt x="30" y="24"/>
                    </a:lnTo>
                    <a:cubicBezTo>
                      <a:pt x="27" y="25"/>
                      <a:pt x="25" y="25"/>
                      <a:pt x="22" y="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60">
                <a:extLst>
                  <a:ext uri="{FF2B5EF4-FFF2-40B4-BE49-F238E27FC236}">
                    <a16:creationId xmlns:a16="http://schemas.microsoft.com/office/drawing/2014/main" id="{0D2C87AD-70CF-A998-87F8-E6BFA23DA310}"/>
                  </a:ext>
                </a:extLst>
              </p:cNvPr>
              <p:cNvSpPr/>
              <p:nvPr/>
            </p:nvSpPr>
            <p:spPr>
              <a:xfrm>
                <a:off x="7229551" y="1531822"/>
                <a:ext cx="67279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50" h="37" extrusionOk="0">
                    <a:moveTo>
                      <a:pt x="43" y="36"/>
                    </a:moveTo>
                    <a:lnTo>
                      <a:pt x="43" y="36"/>
                    </a:lnTo>
                    <a:cubicBezTo>
                      <a:pt x="41" y="36"/>
                      <a:pt x="40" y="36"/>
                      <a:pt x="39" y="35"/>
                    </a:cubicBezTo>
                    <a:lnTo>
                      <a:pt x="39" y="35"/>
                    </a:lnTo>
                    <a:cubicBezTo>
                      <a:pt x="25" y="27"/>
                      <a:pt x="3" y="12"/>
                      <a:pt x="2" y="11"/>
                    </a:cubicBezTo>
                    <a:lnTo>
                      <a:pt x="2" y="11"/>
                    </a:lnTo>
                    <a:cubicBezTo>
                      <a:pt x="2" y="11"/>
                      <a:pt x="2" y="10"/>
                      <a:pt x="1" y="9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4"/>
                      <a:pt x="1" y="3"/>
                    </a:cubicBezTo>
                    <a:lnTo>
                      <a:pt x="1" y="2"/>
                    </a:lnTo>
                    <a:lnTo>
                      <a:pt x="1" y="2"/>
                    </a:ln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lnTo>
                      <a:pt x="10" y="1"/>
                    </a:lnTo>
                    <a:cubicBezTo>
                      <a:pt x="10" y="1"/>
                      <a:pt x="32" y="17"/>
                      <a:pt x="45" y="24"/>
                    </a:cubicBezTo>
                    <a:lnTo>
                      <a:pt x="45" y="24"/>
                    </a:lnTo>
                    <a:lnTo>
                      <a:pt x="45" y="24"/>
                    </a:lnTo>
                    <a:cubicBezTo>
                      <a:pt x="46" y="25"/>
                      <a:pt x="48" y="26"/>
                      <a:pt x="48" y="27"/>
                    </a:cubicBezTo>
                    <a:cubicBezTo>
                      <a:pt x="49" y="28"/>
                      <a:pt x="49" y="29"/>
                      <a:pt x="49" y="30"/>
                    </a:cubicBezTo>
                    <a:cubicBezTo>
                      <a:pt x="49" y="31"/>
                      <a:pt x="48" y="32"/>
                      <a:pt x="48" y="33"/>
                    </a:cubicBezTo>
                    <a:lnTo>
                      <a:pt x="48" y="33"/>
                    </a:lnTo>
                    <a:cubicBezTo>
                      <a:pt x="47" y="34"/>
                      <a:pt x="47" y="34"/>
                      <a:pt x="46" y="35"/>
                    </a:cubicBezTo>
                    <a:cubicBezTo>
                      <a:pt x="45" y="35"/>
                      <a:pt x="44" y="36"/>
                      <a:pt x="43" y="3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60">
                <a:extLst>
                  <a:ext uri="{FF2B5EF4-FFF2-40B4-BE49-F238E27FC236}">
                    <a16:creationId xmlns:a16="http://schemas.microsoft.com/office/drawing/2014/main" id="{1AB1B0C3-9515-5711-650F-092CBC7D1F29}"/>
                  </a:ext>
                </a:extLst>
              </p:cNvPr>
              <p:cNvSpPr/>
              <p:nvPr/>
            </p:nvSpPr>
            <p:spPr>
              <a:xfrm>
                <a:off x="7357997" y="1525745"/>
                <a:ext cx="18347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63" extrusionOk="0">
                    <a:moveTo>
                      <a:pt x="7" y="62"/>
                    </a:moveTo>
                    <a:lnTo>
                      <a:pt x="7" y="62"/>
                    </a:lnTo>
                    <a:cubicBezTo>
                      <a:pt x="6" y="62"/>
                      <a:pt x="4" y="62"/>
                      <a:pt x="3" y="62"/>
                    </a:cubicBezTo>
                    <a:cubicBezTo>
                      <a:pt x="2" y="61"/>
                      <a:pt x="2" y="60"/>
                      <a:pt x="1" y="59"/>
                    </a:cubicBezTo>
                    <a:cubicBezTo>
                      <a:pt x="0" y="58"/>
                      <a:pt x="0" y="57"/>
                      <a:pt x="0" y="56"/>
                    </a:cubicBezTo>
                    <a:lnTo>
                      <a:pt x="0" y="7"/>
                    </a:lnTo>
                    <a:lnTo>
                      <a:pt x="0" y="7"/>
                    </a:lnTo>
                    <a:cubicBezTo>
                      <a:pt x="0" y="5"/>
                      <a:pt x="0" y="4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3" y="4"/>
                      <a:pt x="13" y="5"/>
                      <a:pt x="13" y="7"/>
                    </a:cubicBezTo>
                    <a:lnTo>
                      <a:pt x="13" y="7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3" y="56"/>
                    </a:lnTo>
                    <a:cubicBezTo>
                      <a:pt x="13" y="57"/>
                      <a:pt x="13" y="58"/>
                      <a:pt x="12" y="59"/>
                    </a:cubicBezTo>
                    <a:cubicBezTo>
                      <a:pt x="12" y="60"/>
                      <a:pt x="11" y="61"/>
                      <a:pt x="10" y="62"/>
                    </a:cubicBezTo>
                    <a:cubicBezTo>
                      <a:pt x="9" y="62"/>
                      <a:pt x="8" y="62"/>
                      <a:pt x="7" y="6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60">
                <a:extLst>
                  <a:ext uri="{FF2B5EF4-FFF2-40B4-BE49-F238E27FC236}">
                    <a16:creationId xmlns:a16="http://schemas.microsoft.com/office/drawing/2014/main" id="{0CD47F54-FB14-A7A3-2177-B9CE57E05E2E}"/>
                  </a:ext>
                </a:extLst>
              </p:cNvPr>
              <p:cNvSpPr/>
              <p:nvPr/>
            </p:nvSpPr>
            <p:spPr>
              <a:xfrm>
                <a:off x="7419160" y="1556137"/>
                <a:ext cx="48931" cy="668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50" extrusionOk="0">
                    <a:moveTo>
                      <a:pt x="7" y="49"/>
                    </a:moveTo>
                    <a:lnTo>
                      <a:pt x="7" y="49"/>
                    </a:lnTo>
                    <a:lnTo>
                      <a:pt x="7" y="49"/>
                    </a:lnTo>
                    <a:cubicBezTo>
                      <a:pt x="5" y="49"/>
                      <a:pt x="4" y="49"/>
                      <a:pt x="3" y="48"/>
                    </a:cubicBezTo>
                    <a:lnTo>
                      <a:pt x="3" y="48"/>
                    </a:lnTo>
                    <a:lnTo>
                      <a:pt x="3" y="48"/>
                    </a:lnTo>
                    <a:cubicBezTo>
                      <a:pt x="2" y="48"/>
                      <a:pt x="2" y="47"/>
                      <a:pt x="1" y="46"/>
                    </a:cubicBezTo>
                    <a:cubicBezTo>
                      <a:pt x="0" y="45"/>
                      <a:pt x="0" y="44"/>
                      <a:pt x="0" y="43"/>
                    </a:cubicBezTo>
                    <a:cubicBezTo>
                      <a:pt x="0" y="42"/>
                      <a:pt x="0" y="40"/>
                      <a:pt x="1" y="39"/>
                    </a:cubicBezTo>
                    <a:lnTo>
                      <a:pt x="23" y="3"/>
                    </a:lnTo>
                    <a:lnTo>
                      <a:pt x="23" y="3"/>
                    </a:lnTo>
                    <a:cubicBezTo>
                      <a:pt x="24" y="2"/>
                      <a:pt x="25" y="1"/>
                      <a:pt x="26" y="1"/>
                    </a:cubicBezTo>
                    <a:cubicBezTo>
                      <a:pt x="27" y="0"/>
                      <a:pt x="28" y="0"/>
                      <a:pt x="29" y="0"/>
                    </a:cubicBezTo>
                    <a:cubicBezTo>
                      <a:pt x="30" y="0"/>
                      <a:pt x="31" y="0"/>
                      <a:pt x="32" y="0"/>
                    </a:cubicBezTo>
                    <a:lnTo>
                      <a:pt x="32" y="0"/>
                    </a:lnTo>
                    <a:cubicBezTo>
                      <a:pt x="33" y="1"/>
                      <a:pt x="34" y="2"/>
                      <a:pt x="34" y="3"/>
                    </a:cubicBezTo>
                    <a:cubicBezTo>
                      <a:pt x="35" y="4"/>
                      <a:pt x="35" y="5"/>
                      <a:pt x="35" y="6"/>
                    </a:cubicBezTo>
                    <a:cubicBezTo>
                      <a:pt x="35" y="7"/>
                      <a:pt x="35" y="8"/>
                      <a:pt x="34" y="9"/>
                    </a:cubicBezTo>
                    <a:lnTo>
                      <a:pt x="12" y="46"/>
                    </a:lnTo>
                    <a:lnTo>
                      <a:pt x="12" y="46"/>
                    </a:lnTo>
                    <a:cubicBezTo>
                      <a:pt x="11" y="47"/>
                      <a:pt x="11" y="47"/>
                      <a:pt x="10" y="48"/>
                    </a:cubicBezTo>
                    <a:cubicBezTo>
                      <a:pt x="9" y="48"/>
                      <a:pt x="8" y="49"/>
                      <a:pt x="7" y="4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60">
                <a:extLst>
                  <a:ext uri="{FF2B5EF4-FFF2-40B4-BE49-F238E27FC236}">
                    <a16:creationId xmlns:a16="http://schemas.microsoft.com/office/drawing/2014/main" id="{657A5E2C-36C0-DA48-2CA5-C9D260DB8079}"/>
                  </a:ext>
                </a:extLst>
              </p:cNvPr>
              <p:cNvSpPr/>
              <p:nvPr/>
            </p:nvSpPr>
            <p:spPr>
              <a:xfrm>
                <a:off x="7468092" y="1057690"/>
                <a:ext cx="287466" cy="38902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1" extrusionOk="0">
                    <a:moveTo>
                      <a:pt x="0" y="0"/>
                    </a:moveTo>
                    <a:cubicBezTo>
                      <a:pt x="0" y="0"/>
                      <a:pt x="207" y="244"/>
                      <a:pt x="198" y="262"/>
                    </a:cubicBezTo>
                    <a:cubicBezTo>
                      <a:pt x="189" y="280"/>
                      <a:pt x="145" y="256"/>
                      <a:pt x="145" y="256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60">
                <a:extLst>
                  <a:ext uri="{FF2B5EF4-FFF2-40B4-BE49-F238E27FC236}">
                    <a16:creationId xmlns:a16="http://schemas.microsoft.com/office/drawing/2014/main" id="{20323011-98BF-40A4-E873-B405A25CE997}"/>
                  </a:ext>
                </a:extLst>
              </p:cNvPr>
              <p:cNvSpPr/>
              <p:nvPr/>
            </p:nvSpPr>
            <p:spPr>
              <a:xfrm>
                <a:off x="7394695" y="1173186"/>
                <a:ext cx="281353" cy="24922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81" extrusionOk="0">
                    <a:moveTo>
                      <a:pt x="195" y="179"/>
                    </a:moveTo>
                    <a:lnTo>
                      <a:pt x="195" y="179"/>
                    </a:lnTo>
                    <a:lnTo>
                      <a:pt x="194" y="179"/>
                    </a:lnTo>
                    <a:lnTo>
                      <a:pt x="194" y="179"/>
                    </a:lnTo>
                    <a:lnTo>
                      <a:pt x="194" y="179"/>
                    </a:lnTo>
                    <a:cubicBezTo>
                      <a:pt x="168" y="171"/>
                      <a:pt x="143" y="158"/>
                      <a:pt x="120" y="146"/>
                    </a:cubicBezTo>
                    <a:cubicBezTo>
                      <a:pt x="116" y="143"/>
                      <a:pt x="112" y="141"/>
                      <a:pt x="108" y="139"/>
                    </a:cubicBezTo>
                    <a:cubicBezTo>
                      <a:pt x="50" y="103"/>
                      <a:pt x="12" y="58"/>
                      <a:pt x="0" y="9"/>
                    </a:cubicBez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6" y="1"/>
                      <a:pt x="7" y="1"/>
                    </a:cubicBezTo>
                    <a:cubicBezTo>
                      <a:pt x="8" y="1"/>
                      <a:pt x="9" y="0"/>
                      <a:pt x="10" y="1"/>
                    </a:cubicBezTo>
                    <a:cubicBezTo>
                      <a:pt x="11" y="1"/>
                      <a:pt x="11" y="3"/>
                      <a:pt x="12" y="4"/>
                    </a:cubicBezTo>
                    <a:cubicBezTo>
                      <a:pt x="13" y="4"/>
                      <a:pt x="13" y="5"/>
                      <a:pt x="13" y="6"/>
                    </a:cubicBezTo>
                    <a:cubicBezTo>
                      <a:pt x="41" y="116"/>
                      <a:pt x="196" y="166"/>
                      <a:pt x="198" y="167"/>
                    </a:cubicBezTo>
                    <a:lnTo>
                      <a:pt x="198" y="167"/>
                    </a:lnTo>
                    <a:lnTo>
                      <a:pt x="199" y="167"/>
                    </a:lnTo>
                    <a:cubicBezTo>
                      <a:pt x="200" y="168"/>
                      <a:pt x="201" y="169"/>
                      <a:pt x="201" y="170"/>
                    </a:cubicBezTo>
                    <a:cubicBezTo>
                      <a:pt x="202" y="171"/>
                      <a:pt x="202" y="172"/>
                      <a:pt x="202" y="173"/>
                    </a:cubicBezTo>
                    <a:cubicBezTo>
                      <a:pt x="202" y="174"/>
                      <a:pt x="202" y="175"/>
                      <a:pt x="201" y="176"/>
                    </a:cubicBezTo>
                    <a:cubicBezTo>
                      <a:pt x="201" y="177"/>
                      <a:pt x="200" y="178"/>
                      <a:pt x="199" y="179"/>
                    </a:cubicBezTo>
                    <a:cubicBezTo>
                      <a:pt x="198" y="179"/>
                      <a:pt x="197" y="180"/>
                      <a:pt x="196" y="180"/>
                    </a:cubicBezTo>
                    <a:lnTo>
                      <a:pt x="195" y="17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60">
                <a:extLst>
                  <a:ext uri="{FF2B5EF4-FFF2-40B4-BE49-F238E27FC236}">
                    <a16:creationId xmlns:a16="http://schemas.microsoft.com/office/drawing/2014/main" id="{56A7B9F0-CFCB-CD4C-7604-36383E32CA12}"/>
                  </a:ext>
                </a:extLst>
              </p:cNvPr>
              <p:cNvSpPr/>
              <p:nvPr/>
            </p:nvSpPr>
            <p:spPr>
              <a:xfrm>
                <a:off x="7119456" y="1215734"/>
                <a:ext cx="55046" cy="30391"/>
              </a:xfrm>
              <a:custGeom>
                <a:avLst/>
                <a:gdLst/>
                <a:ahLst/>
                <a:cxnLst/>
                <a:rect l="l" t="t" r="r" b="b"/>
                <a:pathLst>
                  <a:path w="40" h="21" extrusionOk="0">
                    <a:moveTo>
                      <a:pt x="20" y="20"/>
                    </a:moveTo>
                    <a:lnTo>
                      <a:pt x="19" y="20"/>
                    </a:lnTo>
                    <a:lnTo>
                      <a:pt x="19" y="20"/>
                    </a:lnTo>
                    <a:cubicBezTo>
                      <a:pt x="15" y="19"/>
                      <a:pt x="11" y="18"/>
                      <a:pt x="8" y="17"/>
                    </a:cubicBezTo>
                    <a:cubicBezTo>
                      <a:pt x="5" y="15"/>
                      <a:pt x="3" y="13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lnTo>
                      <a:pt x="2" y="2"/>
                    </a:ln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lnTo>
                      <a:pt x="11" y="3"/>
                    </a:lnTo>
                    <a:cubicBezTo>
                      <a:pt x="12" y="4"/>
                      <a:pt x="13" y="5"/>
                      <a:pt x="14" y="6"/>
                    </a:cubicBezTo>
                    <a:cubicBezTo>
                      <a:pt x="16" y="6"/>
                      <a:pt x="17" y="7"/>
                      <a:pt x="19" y="7"/>
                    </a:cubicBezTo>
                    <a:lnTo>
                      <a:pt x="19" y="7"/>
                    </a:lnTo>
                    <a:cubicBezTo>
                      <a:pt x="21" y="7"/>
                      <a:pt x="22" y="5"/>
                      <a:pt x="24" y="5"/>
                    </a:cubicBezTo>
                    <a:cubicBezTo>
                      <a:pt x="26" y="4"/>
                      <a:pt x="27" y="3"/>
                      <a:pt x="28" y="2"/>
                    </a:cubicBezTo>
                    <a:lnTo>
                      <a:pt x="28" y="2"/>
                    </a:lnTo>
                    <a:lnTo>
                      <a:pt x="29" y="1"/>
                    </a:lnTo>
                    <a:cubicBezTo>
                      <a:pt x="30" y="1"/>
                      <a:pt x="32" y="0"/>
                      <a:pt x="33" y="0"/>
                    </a:cubicBezTo>
                    <a:cubicBezTo>
                      <a:pt x="35" y="0"/>
                      <a:pt x="35" y="1"/>
                      <a:pt x="36" y="1"/>
                    </a:cubicBezTo>
                    <a:lnTo>
                      <a:pt x="37" y="2"/>
                    </a:lnTo>
                    <a:lnTo>
                      <a:pt x="37" y="2"/>
                    </a:lnTo>
                    <a:cubicBezTo>
                      <a:pt x="38" y="3"/>
                      <a:pt x="38" y="3"/>
                      <a:pt x="38" y="4"/>
                    </a:cubicBezTo>
                    <a:cubicBezTo>
                      <a:pt x="39" y="5"/>
                      <a:pt x="39" y="6"/>
                      <a:pt x="39" y="7"/>
                    </a:cubicBezTo>
                    <a:cubicBezTo>
                      <a:pt x="39" y="8"/>
                      <a:pt x="39" y="8"/>
                      <a:pt x="38" y="10"/>
                    </a:cubicBezTo>
                    <a:cubicBezTo>
                      <a:pt x="38" y="11"/>
                      <a:pt x="38" y="11"/>
                      <a:pt x="37" y="12"/>
                    </a:cubicBezTo>
                    <a:lnTo>
                      <a:pt x="37" y="12"/>
                    </a:lnTo>
                    <a:cubicBezTo>
                      <a:pt x="35" y="13"/>
                      <a:pt x="33" y="15"/>
                      <a:pt x="31" y="16"/>
                    </a:cubicBezTo>
                    <a:cubicBezTo>
                      <a:pt x="28" y="18"/>
                      <a:pt x="24" y="20"/>
                      <a:pt x="20" y="2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60">
                <a:extLst>
                  <a:ext uri="{FF2B5EF4-FFF2-40B4-BE49-F238E27FC236}">
                    <a16:creationId xmlns:a16="http://schemas.microsoft.com/office/drawing/2014/main" id="{FADC87F9-0A98-F683-FF68-084E96B42579}"/>
                  </a:ext>
                </a:extLst>
              </p:cNvPr>
              <p:cNvSpPr/>
              <p:nvPr/>
            </p:nvSpPr>
            <p:spPr>
              <a:xfrm>
                <a:off x="7156154" y="127044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6"/>
                      <a:pt x="5" y="15"/>
                    </a:cubicBezTo>
                    <a:cubicBezTo>
                      <a:pt x="4" y="14"/>
                      <a:pt x="2" y="13"/>
                      <a:pt x="1" y="11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6" y="1"/>
                      <a:pt x="7" y="1"/>
                    </a:cubicBezTo>
                    <a:cubicBezTo>
                      <a:pt x="9" y="1"/>
                      <a:pt x="9" y="1"/>
                      <a:pt x="10" y="2"/>
                    </a:cubicBezTo>
                    <a:lnTo>
                      <a:pt x="11" y="2"/>
                    </a:lnTo>
                    <a:cubicBezTo>
                      <a:pt x="13" y="5"/>
                      <a:pt x="16" y="4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4" y="0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60">
                <a:extLst>
                  <a:ext uri="{FF2B5EF4-FFF2-40B4-BE49-F238E27FC236}">
                    <a16:creationId xmlns:a16="http://schemas.microsoft.com/office/drawing/2014/main" id="{032B0668-2079-4C99-ADFA-BB0CF1DB7B1A}"/>
                  </a:ext>
                </a:extLst>
              </p:cNvPr>
              <p:cNvSpPr/>
              <p:nvPr/>
            </p:nvSpPr>
            <p:spPr>
              <a:xfrm>
                <a:off x="7168387" y="1233972"/>
                <a:ext cx="42813" cy="243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16" y="18"/>
                    </a:moveTo>
                    <a:lnTo>
                      <a:pt x="16" y="18"/>
                    </a:lnTo>
                    <a:cubicBezTo>
                      <a:pt x="13" y="18"/>
                      <a:pt x="10" y="17"/>
                      <a:pt x="7" y="15"/>
                    </a:cubicBezTo>
                    <a:cubicBezTo>
                      <a:pt x="5" y="14"/>
                      <a:pt x="4" y="13"/>
                      <a:pt x="3" y="12"/>
                    </a:cubicBezTo>
                    <a:lnTo>
                      <a:pt x="3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2"/>
                      <a:pt x="12" y="3"/>
                    </a:cubicBezTo>
                    <a:cubicBezTo>
                      <a:pt x="15" y="5"/>
                      <a:pt x="17" y="5"/>
                      <a:pt x="20" y="2"/>
                    </a:cubicBezTo>
                    <a:lnTo>
                      <a:pt x="20" y="2"/>
                    </a:lnTo>
                    <a:lnTo>
                      <a:pt x="21" y="2"/>
                    </a:lnTo>
                    <a:cubicBezTo>
                      <a:pt x="22" y="1"/>
                      <a:pt x="23" y="1"/>
                      <a:pt x="24" y="1"/>
                    </a:cubicBezTo>
                    <a:cubicBezTo>
                      <a:pt x="25" y="1"/>
                      <a:pt x="27" y="1"/>
                      <a:pt x="28" y="2"/>
                    </a:cubicBezTo>
                    <a:lnTo>
                      <a:pt x="29" y="3"/>
                    </a:lnTo>
                    <a:lnTo>
                      <a:pt x="29" y="3"/>
                    </a:lnTo>
                    <a:cubicBezTo>
                      <a:pt x="30" y="4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7"/>
                    </a:cubicBezTo>
                    <a:cubicBezTo>
                      <a:pt x="31" y="8"/>
                      <a:pt x="31" y="10"/>
                      <a:pt x="30" y="11"/>
                    </a:cubicBezTo>
                    <a:cubicBezTo>
                      <a:pt x="30" y="11"/>
                      <a:pt x="29" y="12"/>
                      <a:pt x="28" y="13"/>
                    </a:cubicBezTo>
                    <a:lnTo>
                      <a:pt x="28" y="13"/>
                    </a:lnTo>
                    <a:cubicBezTo>
                      <a:pt x="27" y="13"/>
                      <a:pt x="26" y="14"/>
                      <a:pt x="25" y="15"/>
                    </a:cubicBezTo>
                    <a:cubicBezTo>
                      <a:pt x="22" y="17"/>
                      <a:pt x="19" y="18"/>
                      <a:pt x="16" y="1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60">
                <a:extLst>
                  <a:ext uri="{FF2B5EF4-FFF2-40B4-BE49-F238E27FC236}">
                    <a16:creationId xmlns:a16="http://schemas.microsoft.com/office/drawing/2014/main" id="{9A53A399-0A96-4E07-67B7-45841FECE8AB}"/>
                  </a:ext>
                </a:extLst>
              </p:cNvPr>
              <p:cNvSpPr/>
              <p:nvPr/>
            </p:nvSpPr>
            <p:spPr>
              <a:xfrm>
                <a:off x="7517023" y="1568294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0" h="18" extrusionOk="0">
                    <a:moveTo>
                      <a:pt x="15" y="17"/>
                    </a:moveTo>
                    <a:lnTo>
                      <a:pt x="15" y="17"/>
                    </a:lnTo>
                    <a:cubicBezTo>
                      <a:pt x="11" y="17"/>
                      <a:pt x="8" y="16"/>
                      <a:pt x="6" y="15"/>
                    </a:cubicBezTo>
                    <a:cubicBezTo>
                      <a:pt x="4" y="14"/>
                      <a:pt x="3" y="13"/>
                      <a:pt x="2" y="11"/>
                    </a:cubicBezTo>
                    <a:lnTo>
                      <a:pt x="2" y="11"/>
                    </a:lnTo>
                    <a:cubicBezTo>
                      <a:pt x="1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3"/>
                      <a:pt x="2" y="2"/>
                    </a:cubicBezTo>
                    <a:lnTo>
                      <a:pt x="2" y="2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3" y="5"/>
                      <a:pt x="16" y="4"/>
                      <a:pt x="18" y="2"/>
                    </a:cubicBezTo>
                    <a:lnTo>
                      <a:pt x="18" y="2"/>
                    </a:lnTo>
                    <a:cubicBezTo>
                      <a:pt x="19" y="2"/>
                      <a:pt x="19" y="1"/>
                      <a:pt x="19" y="1"/>
                    </a:cubicBezTo>
                    <a:cubicBezTo>
                      <a:pt x="20" y="1"/>
                      <a:pt x="22" y="0"/>
                      <a:pt x="23" y="0"/>
                    </a:cubicBezTo>
                    <a:cubicBezTo>
                      <a:pt x="25" y="0"/>
                      <a:pt x="25" y="0"/>
                      <a:pt x="26" y="1"/>
                    </a:cubicBezTo>
                    <a:cubicBezTo>
                      <a:pt x="27" y="1"/>
                      <a:pt x="27" y="2"/>
                      <a:pt x="28" y="3"/>
                    </a:cubicBezTo>
                    <a:lnTo>
                      <a:pt x="28" y="3"/>
                    </a:lnTo>
                    <a:lnTo>
                      <a:pt x="28" y="3"/>
                    </a:lnTo>
                    <a:cubicBezTo>
                      <a:pt x="29" y="4"/>
                      <a:pt x="29" y="6"/>
                      <a:pt x="29" y="7"/>
                    </a:cubicBezTo>
                    <a:cubicBezTo>
                      <a:pt x="29" y="8"/>
                      <a:pt x="29" y="8"/>
                      <a:pt x="28" y="10"/>
                    </a:cubicBezTo>
                    <a:cubicBezTo>
                      <a:pt x="28" y="11"/>
                      <a:pt x="27" y="11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4" y="14"/>
                      <a:pt x="23" y="15"/>
                    </a:cubicBezTo>
                    <a:cubicBezTo>
                      <a:pt x="20" y="16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60">
                <a:extLst>
                  <a:ext uri="{FF2B5EF4-FFF2-40B4-BE49-F238E27FC236}">
                    <a16:creationId xmlns:a16="http://schemas.microsoft.com/office/drawing/2014/main" id="{8F81E3E7-FCB7-2CC9-07CD-6AD2074F4871}"/>
                  </a:ext>
                </a:extLst>
              </p:cNvPr>
              <p:cNvSpPr/>
              <p:nvPr/>
            </p:nvSpPr>
            <p:spPr>
              <a:xfrm>
                <a:off x="7492557" y="1537903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cubicBezTo>
                      <a:pt x="11" y="17"/>
                      <a:pt x="8" y="17"/>
                      <a:pt x="5" y="15"/>
                    </a:cubicBezTo>
                    <a:cubicBezTo>
                      <a:pt x="4" y="14"/>
                      <a:pt x="2" y="13"/>
                      <a:pt x="1" y="12"/>
                    </a:cubicBezTo>
                    <a:lnTo>
                      <a:pt x="1" y="12"/>
                    </a:ln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7"/>
                      <a:pt x="1" y="5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0" y="2"/>
                      <a:pt x="11" y="2"/>
                      <a:pt x="11" y="3"/>
                    </a:cubicBezTo>
                    <a:cubicBezTo>
                      <a:pt x="13" y="5"/>
                      <a:pt x="16" y="5"/>
                      <a:pt x="19" y="2"/>
                    </a:cubicBezTo>
                    <a:lnTo>
                      <a:pt x="19" y="2"/>
                    </a:lnTo>
                    <a:cubicBezTo>
                      <a:pt x="19" y="2"/>
                      <a:pt x="19" y="1"/>
                      <a:pt x="20" y="1"/>
                    </a:cubicBezTo>
                    <a:cubicBezTo>
                      <a:pt x="21" y="0"/>
                      <a:pt x="22" y="1"/>
                      <a:pt x="23" y="1"/>
                    </a:cubicBezTo>
                    <a:cubicBezTo>
                      <a:pt x="24" y="1"/>
                      <a:pt x="25" y="0"/>
                      <a:pt x="26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10"/>
                      <a:pt x="29" y="11"/>
                    </a:cubicBezTo>
                    <a:cubicBezTo>
                      <a:pt x="28" y="11"/>
                      <a:pt x="28" y="12"/>
                      <a:pt x="27" y="12"/>
                    </a:cubicBezTo>
                    <a:lnTo>
                      <a:pt x="27" y="12"/>
                    </a:lnTo>
                    <a:cubicBezTo>
                      <a:pt x="26" y="13"/>
                      <a:pt x="25" y="14"/>
                      <a:pt x="24" y="15"/>
                    </a:cubicBezTo>
                    <a:cubicBezTo>
                      <a:pt x="21" y="16"/>
                      <a:pt x="18" y="17"/>
                      <a:pt x="14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60">
                <a:extLst>
                  <a:ext uri="{FF2B5EF4-FFF2-40B4-BE49-F238E27FC236}">
                    <a16:creationId xmlns:a16="http://schemas.microsoft.com/office/drawing/2014/main" id="{C9F9F7A2-8705-64B3-FDCB-58072D7AE770}"/>
                  </a:ext>
                </a:extLst>
              </p:cNvPr>
              <p:cNvSpPr/>
              <p:nvPr/>
            </p:nvSpPr>
            <p:spPr>
              <a:xfrm>
                <a:off x="7547603" y="1513588"/>
                <a:ext cx="42813" cy="243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15" y="17"/>
                    </a:moveTo>
                    <a:lnTo>
                      <a:pt x="15" y="17"/>
                    </a:lnTo>
                    <a:lnTo>
                      <a:pt x="15" y="17"/>
                    </a:lnTo>
                    <a:cubicBezTo>
                      <a:pt x="12" y="17"/>
                      <a:pt x="9" y="16"/>
                      <a:pt x="6" y="15"/>
                    </a:cubicBezTo>
                    <a:cubicBezTo>
                      <a:pt x="4" y="14"/>
                      <a:pt x="3" y="12"/>
                      <a:pt x="2" y="11"/>
                    </a:cubicBezTo>
                    <a:lnTo>
                      <a:pt x="2" y="11"/>
                    </a:lnTo>
                    <a:lnTo>
                      <a:pt x="1" y="11"/>
                    </a:lnTo>
                    <a:cubicBezTo>
                      <a:pt x="1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9" y="1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14" y="4"/>
                      <a:pt x="16" y="4"/>
                      <a:pt x="19" y="2"/>
                    </a:cubicBezTo>
                    <a:lnTo>
                      <a:pt x="19" y="2"/>
                    </a:lnTo>
                    <a:lnTo>
                      <a:pt x="20" y="1"/>
                    </a:lnTo>
                    <a:cubicBezTo>
                      <a:pt x="21" y="1"/>
                      <a:pt x="22" y="0"/>
                      <a:pt x="23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2"/>
                      <a:pt x="28" y="3"/>
                    </a:cubicBezTo>
                    <a:lnTo>
                      <a:pt x="28" y="3"/>
                    </a:lnTo>
                    <a:cubicBezTo>
                      <a:pt x="29" y="3"/>
                      <a:pt x="29" y="3"/>
                      <a:pt x="29" y="4"/>
                    </a:cubicBezTo>
                    <a:cubicBezTo>
                      <a:pt x="30" y="5"/>
                      <a:pt x="30" y="6"/>
                      <a:pt x="30" y="7"/>
                    </a:cubicBezTo>
                    <a:cubicBezTo>
                      <a:pt x="30" y="8"/>
                      <a:pt x="30" y="8"/>
                      <a:pt x="29" y="10"/>
                    </a:cubicBezTo>
                    <a:cubicBezTo>
                      <a:pt x="29" y="11"/>
                      <a:pt x="28" y="11"/>
                      <a:pt x="28" y="12"/>
                    </a:cubicBezTo>
                    <a:lnTo>
                      <a:pt x="28" y="12"/>
                    </a:lnTo>
                    <a:cubicBezTo>
                      <a:pt x="27" y="13"/>
                      <a:pt x="25" y="13"/>
                      <a:pt x="24" y="14"/>
                    </a:cubicBezTo>
                    <a:cubicBezTo>
                      <a:pt x="21" y="15"/>
                      <a:pt x="18" y="17"/>
                      <a:pt x="15" y="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60">
                <a:extLst>
                  <a:ext uri="{FF2B5EF4-FFF2-40B4-BE49-F238E27FC236}">
                    <a16:creationId xmlns:a16="http://schemas.microsoft.com/office/drawing/2014/main" id="{810B6C7B-3175-A4D2-58DD-72846AD5F42E}"/>
                  </a:ext>
                </a:extLst>
              </p:cNvPr>
              <p:cNvSpPr/>
              <p:nvPr/>
            </p:nvSpPr>
            <p:spPr>
              <a:xfrm>
                <a:off x="7596534" y="130083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7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1"/>
                      <a:pt x="10" y="1"/>
                    </a:cubicBezTo>
                    <a:lnTo>
                      <a:pt x="10" y="2"/>
                    </a:lnTo>
                    <a:cubicBezTo>
                      <a:pt x="35" y="20"/>
                      <a:pt x="45" y="21"/>
                      <a:pt x="49" y="20"/>
                    </a:cubicBezTo>
                    <a:cubicBezTo>
                      <a:pt x="50" y="20"/>
                      <a:pt x="50" y="20"/>
                      <a:pt x="50" y="20"/>
                    </a:cubicBez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29"/>
                      <a:pt x="58" y="31"/>
                      <a:pt x="57" y="32"/>
                    </a:cubicBezTo>
                    <a:cubicBezTo>
                      <a:pt x="55" y="33"/>
                      <a:pt x="53" y="33"/>
                      <a:pt x="51" y="33"/>
                    </a:cubicBezTo>
                    <a:lnTo>
                      <a:pt x="51" y="33"/>
                    </a:lnTo>
                    <a:cubicBezTo>
                      <a:pt x="50" y="34"/>
                      <a:pt x="49" y="34"/>
                      <a:pt x="47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60">
                <a:extLst>
                  <a:ext uri="{FF2B5EF4-FFF2-40B4-BE49-F238E27FC236}">
                    <a16:creationId xmlns:a16="http://schemas.microsoft.com/office/drawing/2014/main" id="{6430B8BE-67E9-02AB-1C4B-6F62570C9F55}"/>
                  </a:ext>
                </a:extLst>
              </p:cNvPr>
              <p:cNvSpPr/>
              <p:nvPr/>
            </p:nvSpPr>
            <p:spPr>
              <a:xfrm>
                <a:off x="7504790" y="1258287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5" extrusionOk="0">
                    <a:moveTo>
                      <a:pt x="48" y="34"/>
                    </a:moveTo>
                    <a:cubicBezTo>
                      <a:pt x="36" y="34"/>
                      <a:pt x="21" y="26"/>
                      <a:pt x="2" y="12"/>
                    </a:cubicBezTo>
                    <a:lnTo>
                      <a:pt x="2" y="12"/>
                    </a:lnTo>
                    <a:cubicBezTo>
                      <a:pt x="2" y="11"/>
                      <a:pt x="2" y="11"/>
                      <a:pt x="1" y="10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1" y="3"/>
                    </a:lnTo>
                    <a:cubicBezTo>
                      <a:pt x="2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0" y="2"/>
                      <a:pt x="11" y="2"/>
                    </a:cubicBezTo>
                    <a:cubicBezTo>
                      <a:pt x="35" y="21"/>
                      <a:pt x="46" y="21"/>
                      <a:pt x="49" y="21"/>
                    </a:cubicBezTo>
                    <a:lnTo>
                      <a:pt x="49" y="21"/>
                    </a:lnTo>
                    <a:cubicBezTo>
                      <a:pt x="50" y="21"/>
                      <a:pt x="50" y="21"/>
                      <a:pt x="51" y="20"/>
                    </a:cubicBezTo>
                    <a:lnTo>
                      <a:pt x="51" y="20"/>
                    </a:lnTo>
                    <a:lnTo>
                      <a:pt x="50" y="21"/>
                    </a:lnTo>
                    <a:lnTo>
                      <a:pt x="61" y="28"/>
                    </a:lnTo>
                    <a:lnTo>
                      <a:pt x="61" y="28"/>
                    </a:lnTo>
                    <a:cubicBezTo>
                      <a:pt x="60" y="30"/>
                      <a:pt x="59" y="31"/>
                      <a:pt x="57" y="32"/>
                    </a:cubicBezTo>
                    <a:cubicBezTo>
                      <a:pt x="55" y="33"/>
                      <a:pt x="53" y="34"/>
                      <a:pt x="51" y="34"/>
                    </a:cubicBezTo>
                    <a:lnTo>
                      <a:pt x="51" y="34"/>
                    </a:lnTo>
                    <a:lnTo>
                      <a:pt x="51" y="34"/>
                    </a:lnTo>
                    <a:cubicBezTo>
                      <a:pt x="50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60">
                <a:extLst>
                  <a:ext uri="{FF2B5EF4-FFF2-40B4-BE49-F238E27FC236}">
                    <a16:creationId xmlns:a16="http://schemas.microsoft.com/office/drawing/2014/main" id="{51A5BF03-2EB4-9D2D-DF82-D2912D48CFA1}"/>
                  </a:ext>
                </a:extLst>
              </p:cNvPr>
              <p:cNvSpPr/>
              <p:nvPr/>
            </p:nvSpPr>
            <p:spPr>
              <a:xfrm>
                <a:off x="7455859" y="1167105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5" extrusionOk="0">
                    <a:moveTo>
                      <a:pt x="48" y="34"/>
                    </a:moveTo>
                    <a:cubicBezTo>
                      <a:pt x="37" y="34"/>
                      <a:pt x="22" y="26"/>
                      <a:pt x="3" y="12"/>
                    </a:cubicBezTo>
                    <a:lnTo>
                      <a:pt x="3" y="12"/>
                    </a:lnTo>
                    <a:cubicBezTo>
                      <a:pt x="2" y="12"/>
                      <a:pt x="2" y="11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35" y="20"/>
                      <a:pt x="46" y="21"/>
                      <a:pt x="50" y="20"/>
                    </a:cubicBezTo>
                    <a:lnTo>
                      <a:pt x="50" y="20"/>
                    </a:lnTo>
                    <a:lnTo>
                      <a:pt x="51" y="20"/>
                    </a:lnTo>
                    <a:lnTo>
                      <a:pt x="51" y="21"/>
                    </a:lnTo>
                    <a:lnTo>
                      <a:pt x="62" y="28"/>
                    </a:lnTo>
                    <a:lnTo>
                      <a:pt x="62" y="28"/>
                    </a:lnTo>
                    <a:cubicBezTo>
                      <a:pt x="60" y="29"/>
                      <a:pt x="59" y="30"/>
                      <a:pt x="57" y="32"/>
                    </a:cubicBezTo>
                    <a:cubicBezTo>
                      <a:pt x="56" y="32"/>
                      <a:pt x="54" y="33"/>
                      <a:pt x="52" y="33"/>
                    </a:cubicBezTo>
                    <a:lnTo>
                      <a:pt x="52" y="33"/>
                    </a:lnTo>
                    <a:cubicBezTo>
                      <a:pt x="51" y="34"/>
                      <a:pt x="49" y="34"/>
                      <a:pt x="48" y="3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60">
                <a:extLst>
                  <a:ext uri="{FF2B5EF4-FFF2-40B4-BE49-F238E27FC236}">
                    <a16:creationId xmlns:a16="http://schemas.microsoft.com/office/drawing/2014/main" id="{FD273962-D311-4612-16F4-7AECEE59D32A}"/>
                  </a:ext>
                </a:extLst>
              </p:cNvPr>
              <p:cNvSpPr/>
              <p:nvPr/>
            </p:nvSpPr>
            <p:spPr>
              <a:xfrm>
                <a:off x="7559835" y="1252206"/>
                <a:ext cx="85630" cy="48629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" extrusionOk="0">
                    <a:moveTo>
                      <a:pt x="48" y="33"/>
                    </a:moveTo>
                    <a:cubicBezTo>
                      <a:pt x="37" y="33"/>
                      <a:pt x="21" y="26"/>
                      <a:pt x="3" y="11"/>
                    </a:cubicBezTo>
                    <a:lnTo>
                      <a:pt x="3" y="11"/>
                    </a:lnTo>
                    <a:cubicBezTo>
                      <a:pt x="2" y="11"/>
                      <a:pt x="2" y="10"/>
                      <a:pt x="1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lnTo>
                      <a:pt x="11" y="1"/>
                    </a:lnTo>
                    <a:cubicBezTo>
                      <a:pt x="40" y="24"/>
                      <a:pt x="50" y="20"/>
                      <a:pt x="51" y="19"/>
                    </a:cubicBezTo>
                    <a:lnTo>
                      <a:pt x="51" y="19"/>
                    </a:lnTo>
                    <a:lnTo>
                      <a:pt x="52" y="18"/>
                    </a:lnTo>
                    <a:cubicBezTo>
                      <a:pt x="53" y="17"/>
                      <a:pt x="55" y="17"/>
                      <a:pt x="56" y="17"/>
                    </a:cubicBezTo>
                    <a:cubicBezTo>
                      <a:pt x="58" y="17"/>
                      <a:pt x="58" y="17"/>
                      <a:pt x="59" y="18"/>
                    </a:cubicBezTo>
                    <a:cubicBezTo>
                      <a:pt x="60" y="19"/>
                      <a:pt x="61" y="19"/>
                      <a:pt x="61" y="20"/>
                    </a:cubicBezTo>
                    <a:cubicBezTo>
                      <a:pt x="62" y="21"/>
                      <a:pt x="62" y="23"/>
                      <a:pt x="62" y="24"/>
                    </a:cubicBezTo>
                    <a:cubicBezTo>
                      <a:pt x="62" y="25"/>
                      <a:pt x="62" y="26"/>
                      <a:pt x="61" y="27"/>
                    </a:cubicBezTo>
                    <a:lnTo>
                      <a:pt x="61" y="27"/>
                    </a:lnTo>
                    <a:lnTo>
                      <a:pt x="61" y="27"/>
                    </a:lnTo>
                    <a:cubicBezTo>
                      <a:pt x="60" y="29"/>
                      <a:pt x="59" y="30"/>
                      <a:pt x="57" y="31"/>
                    </a:cubicBezTo>
                    <a:cubicBezTo>
                      <a:pt x="55" y="32"/>
                      <a:pt x="53" y="32"/>
                      <a:pt x="52" y="33"/>
                    </a:cubicBezTo>
                    <a:lnTo>
                      <a:pt x="52" y="33"/>
                    </a:lnTo>
                    <a:cubicBezTo>
                      <a:pt x="50" y="33"/>
                      <a:pt x="49" y="33"/>
                      <a:pt x="48" y="3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6" name="Google Shape;3086;p60">
              <a:extLst>
                <a:ext uri="{FF2B5EF4-FFF2-40B4-BE49-F238E27FC236}">
                  <a16:creationId xmlns:a16="http://schemas.microsoft.com/office/drawing/2014/main" id="{5CF5BF91-214C-24F4-CF1A-E899E638FBBC}"/>
                </a:ext>
              </a:extLst>
            </p:cNvPr>
            <p:cNvSpPr/>
            <p:nvPr/>
          </p:nvSpPr>
          <p:spPr>
            <a:xfrm>
              <a:off x="6812275" y="3268808"/>
              <a:ext cx="2331721" cy="1874702"/>
            </a:xfrm>
            <a:custGeom>
              <a:avLst/>
              <a:gdLst/>
              <a:ahLst/>
              <a:cxnLst/>
              <a:rect l="l" t="t" r="r" b="b"/>
              <a:pathLst>
                <a:path w="1684" h="1357" extrusionOk="0">
                  <a:moveTo>
                    <a:pt x="1683" y="0"/>
                  </a:moveTo>
                  <a:lnTo>
                    <a:pt x="1683" y="1356"/>
                  </a:lnTo>
                  <a:lnTo>
                    <a:pt x="0" y="1356"/>
                  </a:lnTo>
                  <a:cubicBezTo>
                    <a:pt x="30" y="1214"/>
                    <a:pt x="139" y="950"/>
                    <a:pt x="534" y="892"/>
                  </a:cubicBezTo>
                  <a:cubicBezTo>
                    <a:pt x="534" y="892"/>
                    <a:pt x="532" y="889"/>
                    <a:pt x="529" y="884"/>
                  </a:cubicBezTo>
                  <a:cubicBezTo>
                    <a:pt x="511" y="852"/>
                    <a:pt x="459" y="745"/>
                    <a:pt x="534" y="708"/>
                  </a:cubicBezTo>
                  <a:cubicBezTo>
                    <a:pt x="622" y="664"/>
                    <a:pt x="718" y="848"/>
                    <a:pt x="718" y="848"/>
                  </a:cubicBezTo>
                  <a:cubicBezTo>
                    <a:pt x="718" y="848"/>
                    <a:pt x="771" y="558"/>
                    <a:pt x="1026" y="558"/>
                  </a:cubicBezTo>
                  <a:cubicBezTo>
                    <a:pt x="1241" y="558"/>
                    <a:pt x="1293" y="721"/>
                    <a:pt x="1304" y="772"/>
                  </a:cubicBezTo>
                  <a:lnTo>
                    <a:pt x="1304" y="772"/>
                  </a:lnTo>
                  <a:cubicBezTo>
                    <a:pt x="1296" y="718"/>
                    <a:pt x="1292" y="663"/>
                    <a:pt x="1292" y="609"/>
                  </a:cubicBezTo>
                  <a:cubicBezTo>
                    <a:pt x="1292" y="566"/>
                    <a:pt x="1294" y="522"/>
                    <a:pt x="1300" y="479"/>
                  </a:cubicBezTo>
                  <a:lnTo>
                    <a:pt x="1300" y="479"/>
                  </a:lnTo>
                  <a:cubicBezTo>
                    <a:pt x="1308" y="416"/>
                    <a:pt x="1324" y="354"/>
                    <a:pt x="1348" y="295"/>
                  </a:cubicBezTo>
                  <a:cubicBezTo>
                    <a:pt x="1402" y="169"/>
                    <a:pt x="1501" y="53"/>
                    <a:pt x="1683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87" name="Google Shape;3087;p60">
              <a:extLst>
                <a:ext uri="{FF2B5EF4-FFF2-40B4-BE49-F238E27FC236}">
                  <a16:creationId xmlns:a16="http://schemas.microsoft.com/office/drawing/2014/main" id="{6D929318-59F3-1BF0-D06A-BEFC50D3D0B3}"/>
                </a:ext>
              </a:extLst>
            </p:cNvPr>
            <p:cNvGrpSpPr/>
            <p:nvPr/>
          </p:nvGrpSpPr>
          <p:grpSpPr>
            <a:xfrm>
              <a:off x="6102735" y="4756895"/>
              <a:ext cx="1543820" cy="386615"/>
              <a:chOff x="6102735" y="4749233"/>
              <a:chExt cx="1543820" cy="386615"/>
            </a:xfrm>
          </p:grpSpPr>
          <p:grpSp>
            <p:nvGrpSpPr>
              <p:cNvPr id="3088" name="Google Shape;3088;p60">
                <a:extLst>
                  <a:ext uri="{FF2B5EF4-FFF2-40B4-BE49-F238E27FC236}">
                    <a16:creationId xmlns:a16="http://schemas.microsoft.com/office/drawing/2014/main" id="{EF977445-36C4-9E5C-3FC7-D1A00D5A787B}"/>
                  </a:ext>
                </a:extLst>
              </p:cNvPr>
              <p:cNvGrpSpPr/>
              <p:nvPr/>
            </p:nvGrpSpPr>
            <p:grpSpPr>
              <a:xfrm flipH="1">
                <a:off x="6102735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89" name="Google Shape;3089;p60">
                  <a:extLst>
                    <a:ext uri="{FF2B5EF4-FFF2-40B4-BE49-F238E27FC236}">
                      <a16:creationId xmlns:a16="http://schemas.microsoft.com/office/drawing/2014/main" id="{99EC1129-FF39-5F59-5E6F-53C1F3CFEE35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60">
                  <a:extLst>
                    <a:ext uri="{FF2B5EF4-FFF2-40B4-BE49-F238E27FC236}">
                      <a16:creationId xmlns:a16="http://schemas.microsoft.com/office/drawing/2014/main" id="{3A3F1569-6B76-326E-ECBD-E18BF814640C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1" name="Google Shape;3091;p60">
                <a:extLst>
                  <a:ext uri="{FF2B5EF4-FFF2-40B4-BE49-F238E27FC236}">
                    <a16:creationId xmlns:a16="http://schemas.microsoft.com/office/drawing/2014/main" id="{686DF2DE-3525-C620-0BCF-4822B1F8EC31}"/>
                  </a:ext>
                </a:extLst>
              </p:cNvPr>
              <p:cNvGrpSpPr/>
              <p:nvPr/>
            </p:nvGrpSpPr>
            <p:grpSpPr>
              <a:xfrm flipH="1">
                <a:off x="6440810" y="4749233"/>
                <a:ext cx="1205745" cy="386615"/>
                <a:chOff x="1550860" y="4749233"/>
                <a:chExt cx="1205745" cy="386615"/>
              </a:xfrm>
            </p:grpSpPr>
            <p:sp>
              <p:nvSpPr>
                <p:cNvPr id="3092" name="Google Shape;3092;p60">
                  <a:extLst>
                    <a:ext uri="{FF2B5EF4-FFF2-40B4-BE49-F238E27FC236}">
                      <a16:creationId xmlns:a16="http://schemas.microsoft.com/office/drawing/2014/main" id="{1ED06F7B-DD58-B81B-1E90-5B204FC7B0D3}"/>
                    </a:ext>
                  </a:extLst>
                </p:cNvPr>
                <p:cNvSpPr/>
                <p:nvPr/>
              </p:nvSpPr>
              <p:spPr>
                <a:xfrm flipH="1">
                  <a:off x="1550860" y="4749233"/>
                  <a:ext cx="752505" cy="38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60">
                  <a:extLst>
                    <a:ext uri="{FF2B5EF4-FFF2-40B4-BE49-F238E27FC236}">
                      <a16:creationId xmlns:a16="http://schemas.microsoft.com/office/drawing/2014/main" id="{8C5F97D2-E996-674A-9DE8-9B22F00212B2}"/>
                    </a:ext>
                  </a:extLst>
                </p:cNvPr>
                <p:cNvSpPr/>
                <p:nvPr/>
              </p:nvSpPr>
              <p:spPr>
                <a:xfrm flipH="1">
                  <a:off x="2222455" y="4861423"/>
                  <a:ext cx="534150" cy="27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57" extrusionOk="0">
                      <a:moveTo>
                        <a:pt x="0" y="256"/>
                      </a:moveTo>
                      <a:cubicBezTo>
                        <a:pt x="0" y="256"/>
                        <a:pt x="5" y="0"/>
                        <a:pt x="113" y="0"/>
                      </a:cubicBezTo>
                      <a:cubicBezTo>
                        <a:pt x="221" y="0"/>
                        <a:pt x="352" y="256"/>
                        <a:pt x="352" y="256"/>
                      </a:cubicBezTo>
                      <a:cubicBezTo>
                        <a:pt x="352" y="256"/>
                        <a:pt x="358" y="74"/>
                        <a:pt x="409" y="102"/>
                      </a:cubicBezTo>
                      <a:cubicBezTo>
                        <a:pt x="460" y="131"/>
                        <a:pt x="494" y="256"/>
                        <a:pt x="494" y="256"/>
                      </a:cubicBezTo>
                      <a:lnTo>
                        <a:pt x="0" y="25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94" name="Google Shape;3094;p60">
              <a:extLst>
                <a:ext uri="{FF2B5EF4-FFF2-40B4-BE49-F238E27FC236}">
                  <a16:creationId xmlns:a16="http://schemas.microsoft.com/office/drawing/2014/main" id="{CE48A038-C791-1C2D-46A0-D8C7F4888A61}"/>
                </a:ext>
              </a:extLst>
            </p:cNvPr>
            <p:cNvGrpSpPr/>
            <p:nvPr/>
          </p:nvGrpSpPr>
          <p:grpSpPr>
            <a:xfrm flipH="1">
              <a:off x="7804582" y="3572401"/>
              <a:ext cx="1409359" cy="1592757"/>
              <a:chOff x="-1115550" y="2366350"/>
              <a:chExt cx="1461991" cy="1645920"/>
            </a:xfrm>
          </p:grpSpPr>
          <p:sp>
            <p:nvSpPr>
              <p:cNvPr id="3095" name="Google Shape;3095;p60">
                <a:extLst>
                  <a:ext uri="{FF2B5EF4-FFF2-40B4-BE49-F238E27FC236}">
                    <a16:creationId xmlns:a16="http://schemas.microsoft.com/office/drawing/2014/main" id="{E1D87DA3-8041-0B59-398A-CA05F856A14A}"/>
                  </a:ext>
                </a:extLst>
              </p:cNvPr>
              <p:cNvSpPr/>
              <p:nvPr/>
            </p:nvSpPr>
            <p:spPr>
              <a:xfrm>
                <a:off x="-617740" y="2980965"/>
                <a:ext cx="36679" cy="83338"/>
              </a:xfrm>
              <a:custGeom>
                <a:avLst/>
                <a:gdLst/>
                <a:ahLst/>
                <a:cxnLst/>
                <a:rect l="l" t="t" r="r" b="b"/>
                <a:pathLst>
                  <a:path w="29" h="69" extrusionOk="0">
                    <a:moveTo>
                      <a:pt x="22" y="68"/>
                    </a:moveTo>
                    <a:lnTo>
                      <a:pt x="22" y="68"/>
                    </a:lnTo>
                    <a:cubicBezTo>
                      <a:pt x="20" y="68"/>
                      <a:pt x="19" y="68"/>
                      <a:pt x="18" y="67"/>
                    </a:cubicBezTo>
                    <a:cubicBezTo>
                      <a:pt x="16" y="66"/>
                      <a:pt x="17" y="65"/>
                      <a:pt x="16" y="64"/>
                    </a:cubicBezTo>
                    <a:lnTo>
                      <a:pt x="15" y="63"/>
                    </a:lnTo>
                    <a:lnTo>
                      <a:pt x="0" y="9"/>
                    </a:lnTo>
                    <a:lnTo>
                      <a:pt x="0" y="9"/>
                    </a:lnTo>
                    <a:cubicBezTo>
                      <a:pt x="0" y="8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5"/>
                    </a:lnTo>
                    <a:lnTo>
                      <a:pt x="28" y="59"/>
                    </a:lnTo>
                    <a:lnTo>
                      <a:pt x="28" y="59"/>
                    </a:lnTo>
                    <a:cubicBezTo>
                      <a:pt x="28" y="60"/>
                      <a:pt x="28" y="61"/>
                      <a:pt x="28" y="61"/>
                    </a:cubicBezTo>
                    <a:cubicBezTo>
                      <a:pt x="28" y="62"/>
                      <a:pt x="27" y="63"/>
                      <a:pt x="27" y="64"/>
                    </a:cubicBezTo>
                    <a:cubicBezTo>
                      <a:pt x="26" y="65"/>
                      <a:pt x="26" y="66"/>
                      <a:pt x="25" y="67"/>
                    </a:cubicBezTo>
                    <a:cubicBezTo>
                      <a:pt x="24" y="68"/>
                      <a:pt x="24" y="67"/>
                      <a:pt x="23" y="67"/>
                    </a:cubicBezTo>
                    <a:lnTo>
                      <a:pt x="22" y="68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60">
                <a:extLst>
                  <a:ext uri="{FF2B5EF4-FFF2-40B4-BE49-F238E27FC236}">
                    <a16:creationId xmlns:a16="http://schemas.microsoft.com/office/drawing/2014/main" id="{2269FE2B-C83E-6226-BA56-CACCB2216384}"/>
                  </a:ext>
                </a:extLst>
              </p:cNvPr>
              <p:cNvSpPr/>
              <p:nvPr/>
            </p:nvSpPr>
            <p:spPr>
              <a:xfrm>
                <a:off x="-879746" y="2366350"/>
                <a:ext cx="576411" cy="163029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382" extrusionOk="0">
                    <a:moveTo>
                      <a:pt x="482" y="1381"/>
                    </a:moveTo>
                    <a:lnTo>
                      <a:pt x="217" y="1381"/>
                    </a:lnTo>
                    <a:cubicBezTo>
                      <a:pt x="217" y="1381"/>
                      <a:pt x="180" y="1250"/>
                      <a:pt x="137" y="1071"/>
                    </a:cubicBezTo>
                    <a:cubicBezTo>
                      <a:pt x="125" y="1020"/>
                      <a:pt x="112" y="965"/>
                      <a:pt x="99" y="908"/>
                    </a:cubicBezTo>
                    <a:cubicBezTo>
                      <a:pt x="93" y="878"/>
                      <a:pt x="86" y="847"/>
                      <a:pt x="80" y="816"/>
                    </a:cubicBezTo>
                    <a:cubicBezTo>
                      <a:pt x="73" y="783"/>
                      <a:pt x="66" y="751"/>
                      <a:pt x="60" y="718"/>
                    </a:cubicBezTo>
                    <a:cubicBezTo>
                      <a:pt x="46" y="647"/>
                      <a:pt x="33" y="576"/>
                      <a:pt x="24" y="508"/>
                    </a:cubicBezTo>
                    <a:cubicBezTo>
                      <a:pt x="19" y="473"/>
                      <a:pt x="14" y="438"/>
                      <a:pt x="11" y="405"/>
                    </a:cubicBezTo>
                    <a:lnTo>
                      <a:pt x="11" y="405"/>
                    </a:lnTo>
                    <a:cubicBezTo>
                      <a:pt x="4" y="348"/>
                      <a:pt x="0" y="291"/>
                      <a:pt x="0" y="234"/>
                    </a:cubicBezTo>
                    <a:lnTo>
                      <a:pt x="0" y="234"/>
                    </a:lnTo>
                    <a:cubicBezTo>
                      <a:pt x="0" y="229"/>
                      <a:pt x="0" y="225"/>
                      <a:pt x="0" y="220"/>
                    </a:cubicBezTo>
                    <a:cubicBezTo>
                      <a:pt x="0" y="181"/>
                      <a:pt x="4" y="141"/>
                      <a:pt x="13" y="103"/>
                    </a:cubicBezTo>
                    <a:cubicBezTo>
                      <a:pt x="21" y="74"/>
                      <a:pt x="33" y="53"/>
                      <a:pt x="49" y="42"/>
                    </a:cubicBezTo>
                    <a:cubicBezTo>
                      <a:pt x="108" y="0"/>
                      <a:pt x="156" y="39"/>
                      <a:pt x="198" y="118"/>
                    </a:cubicBezTo>
                    <a:lnTo>
                      <a:pt x="198" y="118"/>
                    </a:lnTo>
                    <a:cubicBezTo>
                      <a:pt x="218" y="156"/>
                      <a:pt x="235" y="196"/>
                      <a:pt x="249" y="237"/>
                    </a:cubicBezTo>
                    <a:lnTo>
                      <a:pt x="249" y="237"/>
                    </a:lnTo>
                    <a:cubicBezTo>
                      <a:pt x="261" y="273"/>
                      <a:pt x="274" y="312"/>
                      <a:pt x="286" y="351"/>
                    </a:cubicBezTo>
                    <a:cubicBezTo>
                      <a:pt x="296" y="386"/>
                      <a:pt x="306" y="422"/>
                      <a:pt x="317" y="458"/>
                    </a:cubicBezTo>
                    <a:lnTo>
                      <a:pt x="317" y="458"/>
                    </a:lnTo>
                    <a:cubicBezTo>
                      <a:pt x="336" y="526"/>
                      <a:pt x="354" y="593"/>
                      <a:pt x="373" y="652"/>
                    </a:cubicBezTo>
                    <a:cubicBezTo>
                      <a:pt x="382" y="678"/>
                      <a:pt x="391" y="704"/>
                      <a:pt x="400" y="726"/>
                    </a:cubicBezTo>
                    <a:cubicBezTo>
                      <a:pt x="402" y="733"/>
                      <a:pt x="405" y="739"/>
                      <a:pt x="408" y="745"/>
                    </a:cubicBezTo>
                    <a:lnTo>
                      <a:pt x="408" y="745"/>
                    </a:lnTo>
                    <a:cubicBezTo>
                      <a:pt x="425" y="788"/>
                      <a:pt x="439" y="831"/>
                      <a:pt x="448" y="876"/>
                    </a:cubicBezTo>
                    <a:cubicBezTo>
                      <a:pt x="457" y="913"/>
                      <a:pt x="463" y="952"/>
                      <a:pt x="468" y="990"/>
                    </a:cubicBezTo>
                    <a:lnTo>
                      <a:pt x="468" y="990"/>
                    </a:lnTo>
                    <a:cubicBezTo>
                      <a:pt x="480" y="1081"/>
                      <a:pt x="485" y="1173"/>
                      <a:pt x="485" y="1266"/>
                    </a:cubicBezTo>
                    <a:cubicBezTo>
                      <a:pt x="485" y="1304"/>
                      <a:pt x="484" y="1342"/>
                      <a:pt x="482" y="138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60">
                <a:extLst>
                  <a:ext uri="{FF2B5EF4-FFF2-40B4-BE49-F238E27FC236}">
                    <a16:creationId xmlns:a16="http://schemas.microsoft.com/office/drawing/2014/main" id="{43C875A5-BC7F-705E-ABD1-D9E54C5C1450}"/>
                  </a:ext>
                </a:extLst>
              </p:cNvPr>
              <p:cNvSpPr/>
              <p:nvPr/>
            </p:nvSpPr>
            <p:spPr>
              <a:xfrm>
                <a:off x="-1115550" y="2928879"/>
                <a:ext cx="586894" cy="107817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911" extrusionOk="0">
                    <a:moveTo>
                      <a:pt x="492" y="906"/>
                    </a:moveTo>
                    <a:lnTo>
                      <a:pt x="248" y="910"/>
                    </a:lnTo>
                    <a:cubicBezTo>
                      <a:pt x="248" y="910"/>
                      <a:pt x="233" y="858"/>
                      <a:pt x="205" y="786"/>
                    </a:cubicBezTo>
                    <a:cubicBezTo>
                      <a:pt x="195" y="758"/>
                      <a:pt x="182" y="727"/>
                      <a:pt x="168" y="694"/>
                    </a:cubicBezTo>
                    <a:cubicBezTo>
                      <a:pt x="154" y="660"/>
                      <a:pt x="137" y="624"/>
                      <a:pt x="119" y="589"/>
                    </a:cubicBezTo>
                    <a:cubicBezTo>
                      <a:pt x="111" y="574"/>
                      <a:pt x="103" y="557"/>
                      <a:pt x="96" y="540"/>
                    </a:cubicBezTo>
                    <a:cubicBezTo>
                      <a:pt x="80" y="506"/>
                      <a:pt x="65" y="469"/>
                      <a:pt x="52" y="430"/>
                    </a:cubicBezTo>
                    <a:lnTo>
                      <a:pt x="52" y="430"/>
                    </a:lnTo>
                    <a:cubicBezTo>
                      <a:pt x="37" y="387"/>
                      <a:pt x="24" y="342"/>
                      <a:pt x="15" y="297"/>
                    </a:cubicBezTo>
                    <a:lnTo>
                      <a:pt x="15" y="297"/>
                    </a:lnTo>
                    <a:cubicBezTo>
                      <a:pt x="5" y="254"/>
                      <a:pt x="0" y="210"/>
                      <a:pt x="0" y="166"/>
                    </a:cubicBezTo>
                    <a:cubicBezTo>
                      <a:pt x="0" y="158"/>
                      <a:pt x="0" y="150"/>
                      <a:pt x="1" y="143"/>
                    </a:cubicBezTo>
                    <a:lnTo>
                      <a:pt x="1" y="143"/>
                    </a:lnTo>
                    <a:cubicBezTo>
                      <a:pt x="2" y="108"/>
                      <a:pt x="11" y="73"/>
                      <a:pt x="27" y="42"/>
                    </a:cubicBezTo>
                    <a:cubicBezTo>
                      <a:pt x="52" y="0"/>
                      <a:pt x="105" y="9"/>
                      <a:pt x="168" y="66"/>
                    </a:cubicBezTo>
                    <a:lnTo>
                      <a:pt x="168" y="66"/>
                    </a:lnTo>
                    <a:cubicBezTo>
                      <a:pt x="193" y="90"/>
                      <a:pt x="215" y="116"/>
                      <a:pt x="235" y="143"/>
                    </a:cubicBezTo>
                    <a:lnTo>
                      <a:pt x="235" y="143"/>
                    </a:lnTo>
                    <a:cubicBezTo>
                      <a:pt x="255" y="171"/>
                      <a:pt x="274" y="200"/>
                      <a:pt x="291" y="229"/>
                    </a:cubicBezTo>
                    <a:cubicBezTo>
                      <a:pt x="303" y="251"/>
                      <a:pt x="315" y="274"/>
                      <a:pt x="326" y="297"/>
                    </a:cubicBezTo>
                    <a:cubicBezTo>
                      <a:pt x="344" y="333"/>
                      <a:pt x="361" y="374"/>
                      <a:pt x="378" y="417"/>
                    </a:cubicBezTo>
                    <a:lnTo>
                      <a:pt x="378" y="417"/>
                    </a:lnTo>
                    <a:cubicBezTo>
                      <a:pt x="403" y="483"/>
                      <a:pt x="424" y="551"/>
                      <a:pt x="441" y="619"/>
                    </a:cubicBezTo>
                    <a:cubicBezTo>
                      <a:pt x="450" y="655"/>
                      <a:pt x="459" y="692"/>
                      <a:pt x="466" y="731"/>
                    </a:cubicBezTo>
                    <a:cubicBezTo>
                      <a:pt x="477" y="786"/>
                      <a:pt x="485" y="845"/>
                      <a:pt x="492" y="90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60">
                <a:extLst>
                  <a:ext uri="{FF2B5EF4-FFF2-40B4-BE49-F238E27FC236}">
                    <a16:creationId xmlns:a16="http://schemas.microsoft.com/office/drawing/2014/main" id="{1E7E8E1E-510D-8781-05C3-B9DA32C59AA8}"/>
                  </a:ext>
                </a:extLst>
              </p:cNvPr>
              <p:cNvSpPr/>
              <p:nvPr/>
            </p:nvSpPr>
            <p:spPr>
              <a:xfrm>
                <a:off x="-1115550" y="3095554"/>
                <a:ext cx="141482" cy="223968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0" extrusionOk="0">
                    <a:moveTo>
                      <a:pt x="118" y="138"/>
                    </a:moveTo>
                    <a:cubicBezTo>
                      <a:pt x="117" y="189"/>
                      <a:pt x="60" y="175"/>
                      <a:pt x="15" y="155"/>
                    </a:cubicBezTo>
                    <a:lnTo>
                      <a:pt x="15" y="155"/>
                    </a:lnTo>
                    <a:cubicBezTo>
                      <a:pt x="5" y="112"/>
                      <a:pt x="0" y="68"/>
                      <a:pt x="0" y="23"/>
                    </a:cubicBezTo>
                    <a:cubicBezTo>
                      <a:pt x="0" y="16"/>
                      <a:pt x="0" y="8"/>
                      <a:pt x="1" y="0"/>
                    </a:cubicBezTo>
                    <a:cubicBezTo>
                      <a:pt x="38" y="20"/>
                      <a:pt x="120" y="72"/>
                      <a:pt x="118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60">
                <a:extLst>
                  <a:ext uri="{FF2B5EF4-FFF2-40B4-BE49-F238E27FC236}">
                    <a16:creationId xmlns:a16="http://schemas.microsoft.com/office/drawing/2014/main" id="{C407962C-EA2D-C72D-92FD-84B627B31D90}"/>
                  </a:ext>
                </a:extLst>
              </p:cNvPr>
              <p:cNvSpPr/>
              <p:nvPr/>
            </p:nvSpPr>
            <p:spPr>
              <a:xfrm>
                <a:off x="-1057910" y="3439322"/>
                <a:ext cx="172923" cy="13542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15" extrusionOk="0">
                    <a:moveTo>
                      <a:pt x="44" y="110"/>
                    </a:moveTo>
                    <a:cubicBezTo>
                      <a:pt x="28" y="76"/>
                      <a:pt x="13" y="39"/>
                      <a:pt x="0" y="0"/>
                    </a:cubicBezTo>
                    <a:cubicBezTo>
                      <a:pt x="43" y="14"/>
                      <a:pt x="126" y="46"/>
                      <a:pt x="137" y="83"/>
                    </a:cubicBezTo>
                    <a:cubicBezTo>
                      <a:pt x="146" y="113"/>
                      <a:pt x="90" y="114"/>
                      <a:pt x="44" y="11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60">
                <a:extLst>
                  <a:ext uri="{FF2B5EF4-FFF2-40B4-BE49-F238E27FC236}">
                    <a16:creationId xmlns:a16="http://schemas.microsoft.com/office/drawing/2014/main" id="{71524DBF-3B22-60AD-A518-4359A69B59CE}"/>
                  </a:ext>
                </a:extLst>
              </p:cNvPr>
              <p:cNvSpPr/>
              <p:nvPr/>
            </p:nvSpPr>
            <p:spPr>
              <a:xfrm>
                <a:off x="-916425" y="3746628"/>
                <a:ext cx="146723" cy="11458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98" extrusionOk="0">
                    <a:moveTo>
                      <a:pt x="37" y="92"/>
                    </a:moveTo>
                    <a:cubicBezTo>
                      <a:pt x="27" y="64"/>
                      <a:pt x="14" y="33"/>
                      <a:pt x="0" y="0"/>
                    </a:cubicBezTo>
                    <a:cubicBezTo>
                      <a:pt x="47" y="17"/>
                      <a:pt x="105" y="44"/>
                      <a:pt x="115" y="70"/>
                    </a:cubicBezTo>
                    <a:cubicBezTo>
                      <a:pt x="124" y="97"/>
                      <a:pt x="78" y="97"/>
                      <a:pt x="37" y="92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0">
                <a:extLst>
                  <a:ext uri="{FF2B5EF4-FFF2-40B4-BE49-F238E27FC236}">
                    <a16:creationId xmlns:a16="http://schemas.microsoft.com/office/drawing/2014/main" id="{251A313D-6A2D-0F88-920C-8FAD75107B2E}"/>
                  </a:ext>
                </a:extLst>
              </p:cNvPr>
              <p:cNvSpPr/>
              <p:nvPr/>
            </p:nvSpPr>
            <p:spPr>
              <a:xfrm>
                <a:off x="-921667" y="3007007"/>
                <a:ext cx="83842" cy="1406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20" extrusionOk="0">
                    <a:moveTo>
                      <a:pt x="68" y="77"/>
                    </a:moveTo>
                    <a:cubicBezTo>
                      <a:pt x="56" y="100"/>
                      <a:pt x="42" y="119"/>
                      <a:pt x="29" y="112"/>
                    </a:cubicBezTo>
                    <a:cubicBezTo>
                      <a:pt x="11" y="101"/>
                      <a:pt x="3" y="42"/>
                      <a:pt x="0" y="0"/>
                    </a:cubicBezTo>
                    <a:lnTo>
                      <a:pt x="0" y="0"/>
                    </a:lnTo>
                    <a:cubicBezTo>
                      <a:pt x="25" y="24"/>
                      <a:pt x="48" y="49"/>
                      <a:pt x="68" y="7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0">
                <a:extLst>
                  <a:ext uri="{FF2B5EF4-FFF2-40B4-BE49-F238E27FC236}">
                    <a16:creationId xmlns:a16="http://schemas.microsoft.com/office/drawing/2014/main" id="{BF36EFBE-8456-DFE5-8BD9-C5FC1903A762}"/>
                  </a:ext>
                </a:extLst>
              </p:cNvPr>
              <p:cNvSpPr/>
              <p:nvPr/>
            </p:nvSpPr>
            <p:spPr>
              <a:xfrm>
                <a:off x="-764464" y="3277854"/>
                <a:ext cx="94322" cy="197927"/>
              </a:xfrm>
              <a:custGeom>
                <a:avLst/>
                <a:gdLst/>
                <a:ahLst/>
                <a:cxnLst/>
                <a:rect l="l" t="t" r="r" b="b"/>
                <a:pathLst>
                  <a:path w="80" h="169" extrusionOk="0">
                    <a:moveTo>
                      <a:pt x="79" y="121"/>
                    </a:moveTo>
                    <a:cubicBezTo>
                      <a:pt x="56" y="147"/>
                      <a:pt x="31" y="168"/>
                      <a:pt x="17" y="150"/>
                    </a:cubicBezTo>
                    <a:cubicBezTo>
                      <a:pt x="0" y="127"/>
                      <a:pt x="13" y="54"/>
                      <a:pt x="26" y="0"/>
                    </a:cubicBezTo>
                    <a:cubicBezTo>
                      <a:pt x="45" y="37"/>
                      <a:pt x="62" y="77"/>
                      <a:pt x="79" y="12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0">
                <a:extLst>
                  <a:ext uri="{FF2B5EF4-FFF2-40B4-BE49-F238E27FC236}">
                    <a16:creationId xmlns:a16="http://schemas.microsoft.com/office/drawing/2014/main" id="{C298F7BC-9C44-AFB8-8247-EAAA159E535B}"/>
                  </a:ext>
                </a:extLst>
              </p:cNvPr>
              <p:cNvSpPr/>
              <p:nvPr/>
            </p:nvSpPr>
            <p:spPr>
              <a:xfrm>
                <a:off x="-643939" y="3658084"/>
                <a:ext cx="78600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2" extrusionOk="0">
                    <a:moveTo>
                      <a:pt x="41" y="0"/>
                    </a:moveTo>
                    <a:cubicBezTo>
                      <a:pt x="19" y="42"/>
                      <a:pt x="0" y="91"/>
                      <a:pt x="10" y="113"/>
                    </a:cubicBezTo>
                    <a:cubicBezTo>
                      <a:pt x="18" y="131"/>
                      <a:pt x="42" y="125"/>
                      <a:pt x="66" y="112"/>
                    </a:cubicBezTo>
                    <a:lnTo>
                      <a:pt x="41" y="0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0">
                <a:extLst>
                  <a:ext uri="{FF2B5EF4-FFF2-40B4-BE49-F238E27FC236}">
                    <a16:creationId xmlns:a16="http://schemas.microsoft.com/office/drawing/2014/main" id="{2A02C858-5D50-03DC-F0BC-730ED1378000}"/>
                  </a:ext>
                </a:extLst>
              </p:cNvPr>
              <p:cNvSpPr/>
              <p:nvPr/>
            </p:nvSpPr>
            <p:spPr>
              <a:xfrm>
                <a:off x="-334774" y="2970548"/>
                <a:ext cx="419209" cy="1036509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76" extrusionOk="0">
                    <a:moveTo>
                      <a:pt x="348" y="267"/>
                    </a:moveTo>
                    <a:lnTo>
                      <a:pt x="348" y="267"/>
                    </a:lnTo>
                    <a:cubicBezTo>
                      <a:pt x="346" y="313"/>
                      <a:pt x="341" y="358"/>
                      <a:pt x="333" y="403"/>
                    </a:cubicBezTo>
                    <a:cubicBezTo>
                      <a:pt x="327" y="440"/>
                      <a:pt x="320" y="479"/>
                      <a:pt x="312" y="517"/>
                    </a:cubicBezTo>
                    <a:cubicBezTo>
                      <a:pt x="300" y="571"/>
                      <a:pt x="288" y="626"/>
                      <a:pt x="276" y="680"/>
                    </a:cubicBezTo>
                    <a:cubicBezTo>
                      <a:pt x="270" y="710"/>
                      <a:pt x="264" y="740"/>
                      <a:pt x="258" y="769"/>
                    </a:cubicBezTo>
                    <a:cubicBezTo>
                      <a:pt x="251" y="806"/>
                      <a:pt x="245" y="841"/>
                      <a:pt x="241" y="875"/>
                    </a:cubicBezTo>
                    <a:lnTo>
                      <a:pt x="0" y="871"/>
                    </a:lnTo>
                    <a:cubicBezTo>
                      <a:pt x="0" y="871"/>
                      <a:pt x="1" y="789"/>
                      <a:pt x="10" y="678"/>
                    </a:cubicBezTo>
                    <a:cubicBezTo>
                      <a:pt x="12" y="647"/>
                      <a:pt x="15" y="614"/>
                      <a:pt x="19" y="580"/>
                    </a:cubicBezTo>
                    <a:cubicBezTo>
                      <a:pt x="23" y="539"/>
                      <a:pt x="28" y="496"/>
                      <a:pt x="34" y="455"/>
                    </a:cubicBezTo>
                    <a:cubicBezTo>
                      <a:pt x="40" y="419"/>
                      <a:pt x="46" y="383"/>
                      <a:pt x="54" y="349"/>
                    </a:cubicBezTo>
                    <a:lnTo>
                      <a:pt x="54" y="349"/>
                    </a:lnTo>
                    <a:cubicBezTo>
                      <a:pt x="63" y="303"/>
                      <a:pt x="77" y="258"/>
                      <a:pt x="93" y="215"/>
                    </a:cubicBezTo>
                    <a:lnTo>
                      <a:pt x="93" y="215"/>
                    </a:lnTo>
                    <a:cubicBezTo>
                      <a:pt x="100" y="199"/>
                      <a:pt x="107" y="184"/>
                      <a:pt x="116" y="169"/>
                    </a:cubicBezTo>
                    <a:lnTo>
                      <a:pt x="116" y="169"/>
                    </a:lnTo>
                    <a:lnTo>
                      <a:pt x="116" y="169"/>
                    </a:lnTo>
                    <a:cubicBezTo>
                      <a:pt x="118" y="165"/>
                      <a:pt x="120" y="161"/>
                      <a:pt x="122" y="158"/>
                    </a:cubicBezTo>
                    <a:cubicBezTo>
                      <a:pt x="126" y="150"/>
                      <a:pt x="131" y="143"/>
                      <a:pt x="136" y="136"/>
                    </a:cubicBezTo>
                    <a:cubicBezTo>
                      <a:pt x="170" y="85"/>
                      <a:pt x="245" y="0"/>
                      <a:pt x="315" y="98"/>
                    </a:cubicBezTo>
                    <a:lnTo>
                      <a:pt x="315" y="98"/>
                    </a:lnTo>
                    <a:cubicBezTo>
                      <a:pt x="318" y="102"/>
                      <a:pt x="319" y="105"/>
                      <a:pt x="322" y="109"/>
                    </a:cubicBezTo>
                    <a:cubicBezTo>
                      <a:pt x="325" y="115"/>
                      <a:pt x="329" y="122"/>
                      <a:pt x="332" y="129"/>
                    </a:cubicBezTo>
                    <a:cubicBezTo>
                      <a:pt x="347" y="165"/>
                      <a:pt x="351" y="213"/>
                      <a:pt x="348" y="26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0">
                <a:extLst>
                  <a:ext uri="{FF2B5EF4-FFF2-40B4-BE49-F238E27FC236}">
                    <a16:creationId xmlns:a16="http://schemas.microsoft.com/office/drawing/2014/main" id="{DAA843B0-AF6E-F004-B15F-2D704974374F}"/>
                  </a:ext>
                </a:extLst>
              </p:cNvPr>
              <p:cNvSpPr/>
              <p:nvPr/>
            </p:nvSpPr>
            <p:spPr>
              <a:xfrm>
                <a:off x="-319052" y="3652873"/>
                <a:ext cx="62882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5" extrusionOk="0">
                    <a:moveTo>
                      <a:pt x="9" y="0"/>
                    </a:moveTo>
                    <a:cubicBezTo>
                      <a:pt x="31" y="42"/>
                      <a:pt x="52" y="87"/>
                      <a:pt x="47" y="105"/>
                    </a:cubicBezTo>
                    <a:cubicBezTo>
                      <a:pt x="42" y="124"/>
                      <a:pt x="21" y="114"/>
                      <a:pt x="0" y="99"/>
                    </a:cubicBezTo>
                    <a:cubicBezTo>
                      <a:pt x="3" y="68"/>
                      <a:pt x="5" y="35"/>
                      <a:pt x="9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0">
                <a:extLst>
                  <a:ext uri="{FF2B5EF4-FFF2-40B4-BE49-F238E27FC236}">
                    <a16:creationId xmlns:a16="http://schemas.microsoft.com/office/drawing/2014/main" id="{E4448116-FF06-4758-95D8-A9396419ABB4}"/>
                  </a:ext>
                </a:extLst>
              </p:cNvPr>
              <p:cNvSpPr/>
              <p:nvPr/>
            </p:nvSpPr>
            <p:spPr>
              <a:xfrm>
                <a:off x="-292853" y="3382026"/>
                <a:ext cx="68120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56" h="151" extrusionOk="0">
                    <a:moveTo>
                      <a:pt x="20" y="0"/>
                    </a:moveTo>
                    <a:cubicBezTo>
                      <a:pt x="38" y="59"/>
                      <a:pt x="55" y="128"/>
                      <a:pt x="43" y="140"/>
                    </a:cubicBezTo>
                    <a:cubicBezTo>
                      <a:pt x="31" y="150"/>
                      <a:pt x="14" y="130"/>
                      <a:pt x="0" y="107"/>
                    </a:cubicBezTo>
                    <a:cubicBezTo>
                      <a:pt x="6" y="71"/>
                      <a:pt x="12" y="35"/>
                      <a:pt x="2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0">
                <a:extLst>
                  <a:ext uri="{FF2B5EF4-FFF2-40B4-BE49-F238E27FC236}">
                    <a16:creationId xmlns:a16="http://schemas.microsoft.com/office/drawing/2014/main" id="{9B4C1C55-68EE-E553-42B2-BA2B1D2B7408}"/>
                  </a:ext>
                </a:extLst>
              </p:cNvPr>
              <p:cNvSpPr/>
              <p:nvPr/>
            </p:nvSpPr>
            <p:spPr>
              <a:xfrm>
                <a:off x="-219491" y="3132013"/>
                <a:ext cx="62881" cy="156258"/>
              </a:xfrm>
              <a:custGeom>
                <a:avLst/>
                <a:gdLst/>
                <a:ahLst/>
                <a:cxnLst/>
                <a:rect l="l" t="t" r="r" b="b"/>
                <a:pathLst>
                  <a:path w="52" h="134" extrusionOk="0">
                    <a:moveTo>
                      <a:pt x="42" y="0"/>
                    </a:moveTo>
                    <a:cubicBezTo>
                      <a:pt x="48" y="56"/>
                      <a:pt x="51" y="125"/>
                      <a:pt x="32" y="130"/>
                    </a:cubicBezTo>
                    <a:cubicBezTo>
                      <a:pt x="18" y="133"/>
                      <a:pt x="7" y="108"/>
                      <a:pt x="0" y="79"/>
                    </a:cubicBezTo>
                    <a:lnTo>
                      <a:pt x="0" y="79"/>
                    </a:lnTo>
                    <a:cubicBezTo>
                      <a:pt x="6" y="63"/>
                      <a:pt x="14" y="48"/>
                      <a:pt x="22" y="33"/>
                    </a:cubicBezTo>
                    <a:cubicBezTo>
                      <a:pt x="22" y="33"/>
                      <a:pt x="23" y="33"/>
                      <a:pt x="23" y="32"/>
                    </a:cubicBezTo>
                    <a:lnTo>
                      <a:pt x="23" y="32"/>
                    </a:lnTo>
                    <a:cubicBezTo>
                      <a:pt x="25" y="29"/>
                      <a:pt x="27" y="25"/>
                      <a:pt x="29" y="22"/>
                    </a:cubicBezTo>
                    <a:cubicBezTo>
                      <a:pt x="33" y="14"/>
                      <a:pt x="37" y="7"/>
                      <a:pt x="42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0">
                <a:extLst>
                  <a:ext uri="{FF2B5EF4-FFF2-40B4-BE49-F238E27FC236}">
                    <a16:creationId xmlns:a16="http://schemas.microsoft.com/office/drawing/2014/main" id="{96B8B9BC-A23F-53CA-4B06-F66D49379B5A}"/>
                  </a:ext>
                </a:extLst>
              </p:cNvPr>
              <p:cNvSpPr/>
              <p:nvPr/>
            </p:nvSpPr>
            <p:spPr>
              <a:xfrm>
                <a:off x="-140887" y="3772673"/>
                <a:ext cx="141481" cy="10937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92" extrusionOk="0">
                    <a:moveTo>
                      <a:pt x="118" y="0"/>
                    </a:moveTo>
                    <a:cubicBezTo>
                      <a:pt x="111" y="30"/>
                      <a:pt x="105" y="60"/>
                      <a:pt x="99" y="89"/>
                    </a:cubicBezTo>
                    <a:cubicBezTo>
                      <a:pt x="62" y="91"/>
                      <a:pt x="8" y="89"/>
                      <a:pt x="4" y="59"/>
                    </a:cubicBezTo>
                    <a:cubicBezTo>
                      <a:pt x="0" y="25"/>
                      <a:pt x="78" y="7"/>
                      <a:pt x="118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0">
                <a:extLst>
                  <a:ext uri="{FF2B5EF4-FFF2-40B4-BE49-F238E27FC236}">
                    <a16:creationId xmlns:a16="http://schemas.microsoft.com/office/drawing/2014/main" id="{E5CCE36D-0F44-5B60-4EEF-AEDA1B4972AC}"/>
                  </a:ext>
                </a:extLst>
              </p:cNvPr>
              <p:cNvSpPr/>
              <p:nvPr/>
            </p:nvSpPr>
            <p:spPr>
              <a:xfrm>
                <a:off x="-88486" y="3444529"/>
                <a:ext cx="1519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51" extrusionOk="0">
                    <a:moveTo>
                      <a:pt x="126" y="0"/>
                    </a:moveTo>
                    <a:cubicBezTo>
                      <a:pt x="120" y="37"/>
                      <a:pt x="113" y="76"/>
                      <a:pt x="105" y="114"/>
                    </a:cubicBezTo>
                    <a:cubicBezTo>
                      <a:pt x="66" y="133"/>
                      <a:pt x="15" y="150"/>
                      <a:pt x="8" y="116"/>
                    </a:cubicBezTo>
                    <a:cubicBezTo>
                      <a:pt x="0" y="72"/>
                      <a:pt x="89" y="20"/>
                      <a:pt x="12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0">
                <a:extLst>
                  <a:ext uri="{FF2B5EF4-FFF2-40B4-BE49-F238E27FC236}">
                    <a16:creationId xmlns:a16="http://schemas.microsoft.com/office/drawing/2014/main" id="{00F90764-8A95-B707-4641-E9216B0A8F0B}"/>
                  </a:ext>
                </a:extLst>
              </p:cNvPr>
              <p:cNvSpPr/>
              <p:nvPr/>
            </p:nvSpPr>
            <p:spPr>
              <a:xfrm>
                <a:off x="-51807" y="3121596"/>
                <a:ext cx="141481" cy="20834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75" extrusionOk="0">
                    <a:moveTo>
                      <a:pt x="114" y="138"/>
                    </a:moveTo>
                    <a:cubicBezTo>
                      <a:pt x="76" y="154"/>
                      <a:pt x="14" y="174"/>
                      <a:pt x="7" y="137"/>
                    </a:cubicBezTo>
                    <a:cubicBezTo>
                      <a:pt x="0" y="98"/>
                      <a:pt x="63" y="33"/>
                      <a:pt x="98" y="0"/>
                    </a:cubicBezTo>
                    <a:cubicBezTo>
                      <a:pt x="113" y="36"/>
                      <a:pt x="117" y="84"/>
                      <a:pt x="114" y="13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0">
                <a:extLst>
                  <a:ext uri="{FF2B5EF4-FFF2-40B4-BE49-F238E27FC236}">
                    <a16:creationId xmlns:a16="http://schemas.microsoft.com/office/drawing/2014/main" id="{6B9EC064-714C-67F9-3ED2-84DFAD0051C2}"/>
                  </a:ext>
                </a:extLst>
              </p:cNvPr>
              <p:cNvSpPr/>
              <p:nvPr/>
            </p:nvSpPr>
            <p:spPr>
              <a:xfrm>
                <a:off x="-879746" y="2491356"/>
                <a:ext cx="136244" cy="192717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63" extrusionOk="0">
                    <a:moveTo>
                      <a:pt x="0" y="131"/>
                    </a:moveTo>
                    <a:lnTo>
                      <a:pt x="0" y="131"/>
                    </a:lnTo>
                    <a:cubicBezTo>
                      <a:pt x="0" y="127"/>
                      <a:pt x="0" y="122"/>
                      <a:pt x="0" y="117"/>
                    </a:cubicBezTo>
                    <a:cubicBezTo>
                      <a:pt x="0" y="78"/>
                      <a:pt x="4" y="39"/>
                      <a:pt x="13" y="0"/>
                    </a:cubicBezTo>
                    <a:cubicBezTo>
                      <a:pt x="50" y="32"/>
                      <a:pt x="113" y="94"/>
                      <a:pt x="94" y="130"/>
                    </a:cubicBezTo>
                    <a:cubicBezTo>
                      <a:pt x="78" y="162"/>
                      <a:pt x="32" y="147"/>
                      <a:pt x="0" y="131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0">
                <a:extLst>
                  <a:ext uri="{FF2B5EF4-FFF2-40B4-BE49-F238E27FC236}">
                    <a16:creationId xmlns:a16="http://schemas.microsoft.com/office/drawing/2014/main" id="{F8709DD1-23D2-7B1C-C5E7-7B05B8DD2B9E}"/>
                  </a:ext>
                </a:extLst>
              </p:cNvPr>
              <p:cNvSpPr/>
              <p:nvPr/>
            </p:nvSpPr>
            <p:spPr>
              <a:xfrm>
                <a:off x="-864024" y="2845542"/>
                <a:ext cx="125763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8" extrusionOk="0">
                    <a:moveTo>
                      <a:pt x="13" y="104"/>
                    </a:moveTo>
                    <a:cubicBezTo>
                      <a:pt x="8" y="69"/>
                      <a:pt x="3" y="33"/>
                      <a:pt x="0" y="0"/>
                    </a:cubicBezTo>
                    <a:cubicBezTo>
                      <a:pt x="38" y="22"/>
                      <a:pt x="90" y="56"/>
                      <a:pt x="96" y="85"/>
                    </a:cubicBezTo>
                    <a:cubicBezTo>
                      <a:pt x="103" y="117"/>
                      <a:pt x="50" y="111"/>
                      <a:pt x="13" y="104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0">
                <a:extLst>
                  <a:ext uri="{FF2B5EF4-FFF2-40B4-BE49-F238E27FC236}">
                    <a16:creationId xmlns:a16="http://schemas.microsoft.com/office/drawing/2014/main" id="{C11C7577-9A9A-A14F-49F1-17D23D26E423}"/>
                  </a:ext>
                </a:extLst>
              </p:cNvPr>
              <p:cNvSpPr/>
              <p:nvPr/>
            </p:nvSpPr>
            <p:spPr>
              <a:xfrm>
                <a:off x="-654419" y="2506981"/>
                <a:ext cx="73361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62" h="149" extrusionOk="0">
                    <a:moveTo>
                      <a:pt x="10" y="0"/>
                    </a:moveTo>
                    <a:lnTo>
                      <a:pt x="10" y="0"/>
                    </a:lnTo>
                    <a:cubicBezTo>
                      <a:pt x="30" y="38"/>
                      <a:pt x="47" y="78"/>
                      <a:pt x="61" y="119"/>
                    </a:cubicBezTo>
                    <a:lnTo>
                      <a:pt x="61" y="119"/>
                    </a:lnTo>
                    <a:cubicBezTo>
                      <a:pt x="45" y="137"/>
                      <a:pt x="29" y="148"/>
                      <a:pt x="18" y="136"/>
                    </a:cubicBezTo>
                    <a:cubicBezTo>
                      <a:pt x="0" y="118"/>
                      <a:pt x="4" y="50"/>
                      <a:pt x="10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0">
                <a:extLst>
                  <a:ext uri="{FF2B5EF4-FFF2-40B4-BE49-F238E27FC236}">
                    <a16:creationId xmlns:a16="http://schemas.microsoft.com/office/drawing/2014/main" id="{F24BDDE9-DB08-E4CA-2EC0-8E8349158846}"/>
                  </a:ext>
                </a:extLst>
              </p:cNvPr>
              <p:cNvSpPr/>
              <p:nvPr/>
            </p:nvSpPr>
            <p:spPr>
              <a:xfrm>
                <a:off x="-596780" y="2783038"/>
                <a:ext cx="94322" cy="177092"/>
              </a:xfrm>
              <a:custGeom>
                <a:avLst/>
                <a:gdLst/>
                <a:ahLst/>
                <a:cxnLst/>
                <a:rect l="l" t="t" r="r" b="b"/>
                <a:pathLst>
                  <a:path w="79" h="152" extrusionOk="0">
                    <a:moveTo>
                      <a:pt x="47" y="0"/>
                    </a:moveTo>
                    <a:cubicBezTo>
                      <a:pt x="57" y="35"/>
                      <a:pt x="67" y="71"/>
                      <a:pt x="78" y="107"/>
                    </a:cubicBezTo>
                    <a:lnTo>
                      <a:pt x="78" y="107"/>
                    </a:lnTo>
                    <a:cubicBezTo>
                      <a:pt x="56" y="134"/>
                      <a:pt x="34" y="151"/>
                      <a:pt x="20" y="129"/>
                    </a:cubicBezTo>
                    <a:cubicBezTo>
                      <a:pt x="0" y="99"/>
                      <a:pt x="23" y="43"/>
                      <a:pt x="47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0">
                <a:extLst>
                  <a:ext uri="{FF2B5EF4-FFF2-40B4-BE49-F238E27FC236}">
                    <a16:creationId xmlns:a16="http://schemas.microsoft.com/office/drawing/2014/main" id="{0E91429C-D4E7-5490-55E8-E5DBF5ACCDB2}"/>
                  </a:ext>
                </a:extLst>
              </p:cNvPr>
              <p:cNvSpPr/>
              <p:nvPr/>
            </p:nvSpPr>
            <p:spPr>
              <a:xfrm>
                <a:off x="-471017" y="3137223"/>
                <a:ext cx="68120" cy="119796"/>
              </a:xfrm>
              <a:custGeom>
                <a:avLst/>
                <a:gdLst/>
                <a:ahLst/>
                <a:cxnLst/>
                <a:rect l="l" t="t" r="r" b="b"/>
                <a:pathLst>
                  <a:path w="59" h="102" extrusionOk="0">
                    <a:moveTo>
                      <a:pt x="31" y="0"/>
                    </a:moveTo>
                    <a:cubicBezTo>
                      <a:pt x="40" y="27"/>
                      <a:pt x="49" y="52"/>
                      <a:pt x="58" y="75"/>
                    </a:cubicBezTo>
                    <a:cubicBezTo>
                      <a:pt x="39" y="91"/>
                      <a:pt x="21" y="101"/>
                      <a:pt x="11" y="86"/>
                    </a:cubicBezTo>
                    <a:cubicBezTo>
                      <a:pt x="0" y="68"/>
                      <a:pt x="14" y="33"/>
                      <a:pt x="31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0">
                <a:extLst>
                  <a:ext uri="{FF2B5EF4-FFF2-40B4-BE49-F238E27FC236}">
                    <a16:creationId xmlns:a16="http://schemas.microsoft.com/office/drawing/2014/main" id="{0804EF58-CE07-B022-D2A0-166F899AC14A}"/>
                  </a:ext>
                </a:extLst>
              </p:cNvPr>
              <p:cNvSpPr/>
              <p:nvPr/>
            </p:nvSpPr>
            <p:spPr>
              <a:xfrm>
                <a:off x="-381933" y="3402860"/>
                <a:ext cx="57640" cy="187510"/>
              </a:xfrm>
              <a:custGeom>
                <a:avLst/>
                <a:gdLst/>
                <a:ahLst/>
                <a:cxnLst/>
                <a:rect l="l" t="t" r="r" b="b"/>
                <a:pathLst>
                  <a:path w="50" h="160" extrusionOk="0">
                    <a:moveTo>
                      <a:pt x="49" y="113"/>
                    </a:moveTo>
                    <a:cubicBezTo>
                      <a:pt x="36" y="142"/>
                      <a:pt x="25" y="159"/>
                      <a:pt x="18" y="154"/>
                    </a:cubicBezTo>
                    <a:cubicBezTo>
                      <a:pt x="0" y="140"/>
                      <a:pt x="16" y="55"/>
                      <a:pt x="29" y="0"/>
                    </a:cubicBezTo>
                    <a:cubicBezTo>
                      <a:pt x="38" y="37"/>
                      <a:pt x="44" y="75"/>
                      <a:pt x="49" y="113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0">
                <a:extLst>
                  <a:ext uri="{FF2B5EF4-FFF2-40B4-BE49-F238E27FC236}">
                    <a16:creationId xmlns:a16="http://schemas.microsoft.com/office/drawing/2014/main" id="{32E9494D-D0C3-2F00-99D0-EE06585E2B7B}"/>
                  </a:ext>
                </a:extLst>
              </p:cNvPr>
              <p:cNvSpPr/>
              <p:nvPr/>
            </p:nvSpPr>
            <p:spPr>
              <a:xfrm>
                <a:off x="-816865" y="3132013"/>
                <a:ext cx="293446" cy="88025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744" extrusionOk="0"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2"/>
                    </a:lnTo>
                    <a:cubicBezTo>
                      <a:pt x="239" y="742"/>
                      <a:pt x="238" y="743"/>
                      <a:pt x="237" y="742"/>
                    </a:cubicBezTo>
                    <a:cubicBezTo>
                      <a:pt x="236" y="741"/>
                      <a:pt x="235" y="740"/>
                      <a:pt x="235" y="739"/>
                    </a:cubicBezTo>
                    <a:cubicBezTo>
                      <a:pt x="234" y="738"/>
                      <a:pt x="234" y="737"/>
                      <a:pt x="234" y="736"/>
                    </a:cubicBezTo>
                    <a:lnTo>
                      <a:pt x="234" y="736"/>
                    </a:lnTo>
                    <a:cubicBezTo>
                      <a:pt x="221" y="555"/>
                      <a:pt x="178" y="377"/>
                      <a:pt x="106" y="210"/>
                    </a:cubicBezTo>
                    <a:lnTo>
                      <a:pt x="106" y="210"/>
                    </a:lnTo>
                    <a:cubicBezTo>
                      <a:pt x="86" y="161"/>
                      <a:pt x="62" y="113"/>
                      <a:pt x="35" y="66"/>
                    </a:cubicBezTo>
                    <a:cubicBezTo>
                      <a:pt x="24" y="48"/>
                      <a:pt x="13" y="29"/>
                      <a:pt x="1" y="11"/>
                    </a:cubicBezTo>
                    <a:lnTo>
                      <a:pt x="1" y="11"/>
                    </a:ln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4" y="0"/>
                      <a:pt x="6" y="0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2" y="4"/>
                    </a:lnTo>
                    <a:lnTo>
                      <a:pt x="12" y="4"/>
                    </a:lnTo>
                    <a:cubicBezTo>
                      <a:pt x="24" y="22"/>
                      <a:pt x="36" y="42"/>
                      <a:pt x="47" y="61"/>
                    </a:cubicBezTo>
                    <a:cubicBezTo>
                      <a:pt x="74" y="107"/>
                      <a:pt x="98" y="155"/>
                      <a:pt x="118" y="205"/>
                    </a:cubicBezTo>
                    <a:lnTo>
                      <a:pt x="118" y="205"/>
                    </a:lnTo>
                    <a:cubicBezTo>
                      <a:pt x="190" y="373"/>
                      <a:pt x="234" y="552"/>
                      <a:pt x="247" y="735"/>
                    </a:cubicBezTo>
                    <a:lnTo>
                      <a:pt x="247" y="735"/>
                    </a:lnTo>
                    <a:lnTo>
                      <a:pt x="247" y="736"/>
                    </a:lnTo>
                    <a:cubicBezTo>
                      <a:pt x="247" y="737"/>
                      <a:pt x="246" y="738"/>
                      <a:pt x="246" y="739"/>
                    </a:cubicBezTo>
                    <a:cubicBezTo>
                      <a:pt x="245" y="740"/>
                      <a:pt x="245" y="741"/>
                      <a:pt x="244" y="741"/>
                    </a:cubicBezTo>
                    <a:cubicBezTo>
                      <a:pt x="242" y="742"/>
                      <a:pt x="242" y="742"/>
                      <a:pt x="241" y="742"/>
                    </a:cubicBezTo>
                    <a:lnTo>
                      <a:pt x="240" y="742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0">
                <a:extLst>
                  <a:ext uri="{FF2B5EF4-FFF2-40B4-BE49-F238E27FC236}">
                    <a16:creationId xmlns:a16="http://schemas.microsoft.com/office/drawing/2014/main" id="{0F900716-92FA-4D6E-E585-38C428AC8EA9}"/>
                  </a:ext>
                </a:extLst>
              </p:cNvPr>
              <p:cNvSpPr/>
              <p:nvPr/>
            </p:nvSpPr>
            <p:spPr>
              <a:xfrm>
                <a:off x="-340012" y="3689335"/>
                <a:ext cx="36679" cy="31772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69" extrusionOk="0">
                    <a:moveTo>
                      <a:pt x="8" y="268"/>
                    </a:moveTo>
                    <a:lnTo>
                      <a:pt x="8" y="268"/>
                    </a:lnTo>
                    <a:lnTo>
                      <a:pt x="8" y="268"/>
                    </a:lnTo>
                    <a:cubicBezTo>
                      <a:pt x="6" y="268"/>
                      <a:pt x="5" y="268"/>
                      <a:pt x="4" y="267"/>
                    </a:cubicBezTo>
                    <a:cubicBezTo>
                      <a:pt x="3" y="266"/>
                      <a:pt x="2" y="266"/>
                      <a:pt x="2" y="265"/>
                    </a:cubicBezTo>
                    <a:cubicBezTo>
                      <a:pt x="1" y="264"/>
                      <a:pt x="1" y="263"/>
                      <a:pt x="1" y="262"/>
                    </a:cubicBezTo>
                    <a:cubicBezTo>
                      <a:pt x="0" y="170"/>
                      <a:pt x="16" y="7"/>
                      <a:pt x="16" y="5"/>
                    </a:cubicBezTo>
                    <a:lnTo>
                      <a:pt x="16" y="5"/>
                    </a:lnTo>
                    <a:cubicBezTo>
                      <a:pt x="16" y="5"/>
                      <a:pt x="16" y="4"/>
                      <a:pt x="17" y="3"/>
                    </a:cubicBezTo>
                    <a:cubicBezTo>
                      <a:pt x="17" y="2"/>
                      <a:pt x="18" y="2"/>
                      <a:pt x="19" y="1"/>
                    </a:cubicBezTo>
                    <a:cubicBezTo>
                      <a:pt x="20" y="1"/>
                      <a:pt x="21" y="0"/>
                      <a:pt x="23" y="0"/>
                    </a:cubicBezTo>
                    <a:cubicBezTo>
                      <a:pt x="24" y="0"/>
                      <a:pt x="25" y="1"/>
                      <a:pt x="26" y="1"/>
                    </a:cubicBezTo>
                    <a:cubicBezTo>
                      <a:pt x="27" y="2"/>
                      <a:pt x="27" y="2"/>
                      <a:pt x="28" y="3"/>
                    </a:cubicBezTo>
                    <a:cubicBezTo>
                      <a:pt x="28" y="4"/>
                      <a:pt x="29" y="5"/>
                      <a:pt x="29" y="7"/>
                    </a:cubicBezTo>
                    <a:lnTo>
                      <a:pt x="29" y="7"/>
                    </a:lnTo>
                    <a:cubicBezTo>
                      <a:pt x="29" y="8"/>
                      <a:pt x="13" y="170"/>
                      <a:pt x="14" y="262"/>
                    </a:cubicBezTo>
                    <a:lnTo>
                      <a:pt x="14" y="262"/>
                    </a:lnTo>
                    <a:lnTo>
                      <a:pt x="14" y="262"/>
                    </a:lnTo>
                    <a:cubicBezTo>
                      <a:pt x="14" y="263"/>
                      <a:pt x="13" y="264"/>
                      <a:pt x="13" y="265"/>
                    </a:cubicBezTo>
                    <a:cubicBezTo>
                      <a:pt x="12" y="266"/>
                      <a:pt x="12" y="266"/>
                      <a:pt x="11" y="267"/>
                    </a:cubicBezTo>
                    <a:cubicBezTo>
                      <a:pt x="10" y="268"/>
                      <a:pt x="9" y="268"/>
                      <a:pt x="8" y="268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0">
                <a:extLst>
                  <a:ext uri="{FF2B5EF4-FFF2-40B4-BE49-F238E27FC236}">
                    <a16:creationId xmlns:a16="http://schemas.microsoft.com/office/drawing/2014/main" id="{840AE70B-5578-5FE3-0C45-32B622DC537F}"/>
                  </a:ext>
                </a:extLst>
              </p:cNvPr>
              <p:cNvSpPr/>
              <p:nvPr/>
            </p:nvSpPr>
            <p:spPr>
              <a:xfrm>
                <a:off x="-1068391" y="2965338"/>
                <a:ext cx="424446" cy="1041721"/>
              </a:xfrm>
              <a:custGeom>
                <a:avLst/>
                <a:gdLst/>
                <a:ahLst/>
                <a:cxnLst/>
                <a:rect l="l" t="t" r="r" b="b"/>
                <a:pathLst>
                  <a:path w="359" h="884" extrusionOk="0">
                    <a:moveTo>
                      <a:pt x="351" y="883"/>
                    </a:moveTo>
                    <a:lnTo>
                      <a:pt x="351" y="883"/>
                    </a:lnTo>
                    <a:lnTo>
                      <a:pt x="351" y="883"/>
                    </a:lnTo>
                    <a:cubicBezTo>
                      <a:pt x="350" y="883"/>
                      <a:pt x="349" y="883"/>
                      <a:pt x="348" y="882"/>
                    </a:cubicBezTo>
                    <a:cubicBezTo>
                      <a:pt x="347" y="881"/>
                      <a:pt x="345" y="881"/>
                      <a:pt x="345" y="880"/>
                    </a:cubicBezTo>
                    <a:cubicBezTo>
                      <a:pt x="344" y="879"/>
                      <a:pt x="345" y="878"/>
                      <a:pt x="345" y="877"/>
                    </a:cubicBezTo>
                    <a:cubicBezTo>
                      <a:pt x="333" y="743"/>
                      <a:pt x="263" y="567"/>
                      <a:pt x="207" y="425"/>
                    </a:cubicBezTo>
                    <a:cubicBezTo>
                      <a:pt x="193" y="390"/>
                      <a:pt x="181" y="358"/>
                      <a:pt x="169" y="328"/>
                    </a:cubicBezTo>
                    <a:cubicBezTo>
                      <a:pt x="111" y="173"/>
                      <a:pt x="2" y="12"/>
                      <a:pt x="1" y="10"/>
                    </a:cubicBezTo>
                    <a:lnTo>
                      <a:pt x="1" y="10"/>
                    </a:lnTo>
                    <a:lnTo>
                      <a:pt x="1" y="10"/>
                    </a:lnTo>
                    <a:cubicBezTo>
                      <a:pt x="0" y="9"/>
                      <a:pt x="0" y="9"/>
                      <a:pt x="0" y="7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4" y="0"/>
                      <a:pt x="4" y="0"/>
                      <a:pt x="6" y="0"/>
                    </a:cubicBezTo>
                    <a:cubicBezTo>
                      <a:pt x="7" y="0"/>
                      <a:pt x="8" y="0"/>
                      <a:pt x="10" y="1"/>
                    </a:cubicBezTo>
                    <a:cubicBezTo>
                      <a:pt x="11" y="2"/>
                      <a:pt x="11" y="2"/>
                      <a:pt x="12" y="3"/>
                    </a:cubicBezTo>
                    <a:cubicBezTo>
                      <a:pt x="13" y="4"/>
                      <a:pt x="123" y="167"/>
                      <a:pt x="182" y="323"/>
                    </a:cubicBezTo>
                    <a:cubicBezTo>
                      <a:pt x="193" y="353"/>
                      <a:pt x="206" y="385"/>
                      <a:pt x="219" y="420"/>
                    </a:cubicBezTo>
                    <a:cubicBezTo>
                      <a:pt x="276" y="563"/>
                      <a:pt x="346" y="741"/>
                      <a:pt x="358" y="876"/>
                    </a:cubicBezTo>
                    <a:lnTo>
                      <a:pt x="358" y="876"/>
                    </a:lnTo>
                    <a:lnTo>
                      <a:pt x="358" y="877"/>
                    </a:lnTo>
                    <a:cubicBezTo>
                      <a:pt x="358" y="878"/>
                      <a:pt x="357" y="879"/>
                      <a:pt x="357" y="880"/>
                    </a:cubicBezTo>
                    <a:cubicBezTo>
                      <a:pt x="356" y="881"/>
                      <a:pt x="355" y="882"/>
                      <a:pt x="354" y="883"/>
                    </a:cubicBezTo>
                    <a:cubicBezTo>
                      <a:pt x="354" y="883"/>
                      <a:pt x="353" y="883"/>
                      <a:pt x="352" y="883"/>
                    </a:cubicBezTo>
                    <a:lnTo>
                      <a:pt x="351" y="88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0">
                <a:extLst>
                  <a:ext uri="{FF2B5EF4-FFF2-40B4-BE49-F238E27FC236}">
                    <a16:creationId xmlns:a16="http://schemas.microsoft.com/office/drawing/2014/main" id="{4A1381D5-A6AA-64F8-3B37-93128FC2A5A7}"/>
                  </a:ext>
                </a:extLst>
              </p:cNvPr>
              <p:cNvSpPr/>
              <p:nvPr/>
            </p:nvSpPr>
            <p:spPr>
              <a:xfrm>
                <a:off x="-790662" y="2444477"/>
                <a:ext cx="413968" cy="15677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328" extrusionOk="0">
                    <a:moveTo>
                      <a:pt x="307" y="1327"/>
                    </a:moveTo>
                    <a:lnTo>
                      <a:pt x="306" y="1327"/>
                    </a:lnTo>
                    <a:lnTo>
                      <a:pt x="306" y="1327"/>
                    </a:lnTo>
                    <a:cubicBezTo>
                      <a:pt x="305" y="1327"/>
                      <a:pt x="304" y="1327"/>
                      <a:pt x="304" y="1326"/>
                    </a:cubicBezTo>
                    <a:cubicBezTo>
                      <a:pt x="303" y="1325"/>
                      <a:pt x="302" y="1325"/>
                      <a:pt x="301" y="1324"/>
                    </a:cubicBezTo>
                    <a:cubicBezTo>
                      <a:pt x="300" y="1323"/>
                      <a:pt x="300" y="1322"/>
                      <a:pt x="300" y="1321"/>
                    </a:cubicBezTo>
                    <a:cubicBezTo>
                      <a:pt x="300" y="1320"/>
                      <a:pt x="300" y="1320"/>
                      <a:pt x="300" y="1320"/>
                    </a:cubicBezTo>
                    <a:cubicBezTo>
                      <a:pt x="335" y="1111"/>
                      <a:pt x="274" y="848"/>
                      <a:pt x="234" y="710"/>
                    </a:cubicBezTo>
                    <a:cubicBezTo>
                      <a:pt x="216" y="647"/>
                      <a:pt x="197" y="588"/>
                      <a:pt x="178" y="531"/>
                    </a:cubicBezTo>
                    <a:cubicBezTo>
                      <a:pt x="148" y="442"/>
                      <a:pt x="123" y="365"/>
                      <a:pt x="112" y="298"/>
                    </a:cubicBezTo>
                    <a:cubicBezTo>
                      <a:pt x="93" y="193"/>
                      <a:pt x="2" y="12"/>
                      <a:pt x="1" y="10"/>
                    </a:cubicBezTo>
                    <a:lnTo>
                      <a:pt x="1" y="10"/>
                    </a:lnTo>
                    <a:cubicBezTo>
                      <a:pt x="0" y="9"/>
                      <a:pt x="0" y="8"/>
                      <a:pt x="0" y="7"/>
                    </a:cubicBezTo>
                    <a:cubicBezTo>
                      <a:pt x="0" y="6"/>
                      <a:pt x="0" y="5"/>
                      <a:pt x="1" y="4"/>
                    </a:cubicBezTo>
                    <a:cubicBezTo>
                      <a:pt x="2" y="3"/>
                      <a:pt x="2" y="2"/>
                      <a:pt x="3" y="1"/>
                    </a:cubicBezTo>
                    <a:lnTo>
                      <a:pt x="4" y="1"/>
                    </a:lnTo>
                    <a:lnTo>
                      <a:pt x="4" y="1"/>
                    </a:ln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lnTo>
                      <a:pt x="13" y="4"/>
                    </a:lnTo>
                    <a:cubicBezTo>
                      <a:pt x="16" y="11"/>
                      <a:pt x="106" y="188"/>
                      <a:pt x="125" y="296"/>
                    </a:cubicBezTo>
                    <a:cubicBezTo>
                      <a:pt x="136" y="361"/>
                      <a:pt x="161" y="438"/>
                      <a:pt x="190" y="527"/>
                    </a:cubicBezTo>
                    <a:cubicBezTo>
                      <a:pt x="209" y="584"/>
                      <a:pt x="229" y="643"/>
                      <a:pt x="247" y="706"/>
                    </a:cubicBezTo>
                    <a:cubicBezTo>
                      <a:pt x="286" y="845"/>
                      <a:pt x="348" y="1110"/>
                      <a:pt x="313" y="1322"/>
                    </a:cubicBezTo>
                    <a:lnTo>
                      <a:pt x="313" y="1322"/>
                    </a:lnTo>
                    <a:cubicBezTo>
                      <a:pt x="313" y="1323"/>
                      <a:pt x="312" y="1323"/>
                      <a:pt x="312" y="1324"/>
                    </a:cubicBezTo>
                    <a:cubicBezTo>
                      <a:pt x="311" y="1325"/>
                      <a:pt x="311" y="1326"/>
                      <a:pt x="310" y="1326"/>
                    </a:cubicBezTo>
                    <a:cubicBezTo>
                      <a:pt x="308" y="1327"/>
                      <a:pt x="308" y="1327"/>
                      <a:pt x="307" y="13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0">
                <a:extLst>
                  <a:ext uri="{FF2B5EF4-FFF2-40B4-BE49-F238E27FC236}">
                    <a16:creationId xmlns:a16="http://schemas.microsoft.com/office/drawing/2014/main" id="{91A7A2F4-63DF-A79D-F860-6BEDCB7D2670}"/>
                  </a:ext>
                </a:extLst>
              </p:cNvPr>
              <p:cNvSpPr/>
              <p:nvPr/>
            </p:nvSpPr>
            <p:spPr>
              <a:xfrm>
                <a:off x="-250932" y="3059093"/>
                <a:ext cx="220084" cy="9531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807" extrusionOk="0">
                    <a:moveTo>
                      <a:pt x="7" y="806"/>
                    </a:moveTo>
                    <a:lnTo>
                      <a:pt x="5" y="806"/>
                    </a:lnTo>
                    <a:lnTo>
                      <a:pt x="5" y="806"/>
                    </a:lnTo>
                    <a:lnTo>
                      <a:pt x="4" y="806"/>
                    </a:lnTo>
                    <a:cubicBezTo>
                      <a:pt x="3" y="805"/>
                      <a:pt x="1" y="804"/>
                      <a:pt x="1" y="803"/>
                    </a:cubicBezTo>
                    <a:cubicBezTo>
                      <a:pt x="0" y="802"/>
                      <a:pt x="0" y="801"/>
                      <a:pt x="0" y="800"/>
                    </a:cubicBezTo>
                    <a:cubicBezTo>
                      <a:pt x="0" y="799"/>
                      <a:pt x="0" y="799"/>
                      <a:pt x="1" y="798"/>
                    </a:cubicBezTo>
                    <a:lnTo>
                      <a:pt x="1" y="798"/>
                    </a:lnTo>
                    <a:cubicBezTo>
                      <a:pt x="31" y="657"/>
                      <a:pt x="52" y="515"/>
                      <a:pt x="63" y="371"/>
                    </a:cubicBezTo>
                    <a:lnTo>
                      <a:pt x="63" y="371"/>
                    </a:lnTo>
                    <a:cubicBezTo>
                      <a:pt x="69" y="276"/>
                      <a:pt x="90" y="182"/>
                      <a:pt x="125" y="94"/>
                    </a:cubicBezTo>
                    <a:lnTo>
                      <a:pt x="125" y="94"/>
                    </a:lnTo>
                    <a:cubicBezTo>
                      <a:pt x="133" y="73"/>
                      <a:pt x="143" y="53"/>
                      <a:pt x="154" y="34"/>
                    </a:cubicBezTo>
                    <a:cubicBezTo>
                      <a:pt x="160" y="23"/>
                      <a:pt x="167" y="13"/>
                      <a:pt x="174" y="3"/>
                    </a:cubicBezTo>
                    <a:lnTo>
                      <a:pt x="174" y="3"/>
                    </a:lnTo>
                    <a:cubicBezTo>
                      <a:pt x="174" y="2"/>
                      <a:pt x="175" y="2"/>
                      <a:pt x="176" y="1"/>
                    </a:cubicBezTo>
                    <a:cubicBezTo>
                      <a:pt x="177" y="0"/>
                      <a:pt x="178" y="0"/>
                      <a:pt x="179" y="0"/>
                    </a:cubicBezTo>
                    <a:cubicBezTo>
                      <a:pt x="180" y="0"/>
                      <a:pt x="181" y="1"/>
                      <a:pt x="182" y="1"/>
                    </a:cubicBezTo>
                    <a:cubicBezTo>
                      <a:pt x="183" y="2"/>
                      <a:pt x="184" y="2"/>
                      <a:pt x="185" y="3"/>
                    </a:cubicBezTo>
                    <a:cubicBezTo>
                      <a:pt x="185" y="4"/>
                      <a:pt x="186" y="6"/>
                      <a:pt x="186" y="7"/>
                    </a:cubicBezTo>
                    <a:cubicBezTo>
                      <a:pt x="186" y="9"/>
                      <a:pt x="185" y="9"/>
                      <a:pt x="185" y="10"/>
                    </a:cubicBezTo>
                    <a:cubicBezTo>
                      <a:pt x="185" y="10"/>
                      <a:pt x="184" y="10"/>
                      <a:pt x="184" y="11"/>
                    </a:cubicBezTo>
                    <a:lnTo>
                      <a:pt x="184" y="11"/>
                    </a:lnTo>
                    <a:cubicBezTo>
                      <a:pt x="183" y="12"/>
                      <a:pt x="94" y="130"/>
                      <a:pt x="76" y="372"/>
                    </a:cubicBezTo>
                    <a:lnTo>
                      <a:pt x="76" y="372"/>
                    </a:lnTo>
                    <a:cubicBezTo>
                      <a:pt x="65" y="516"/>
                      <a:pt x="44" y="660"/>
                      <a:pt x="13" y="801"/>
                    </a:cubicBezTo>
                    <a:lnTo>
                      <a:pt x="13" y="801"/>
                    </a:lnTo>
                    <a:cubicBezTo>
                      <a:pt x="13" y="802"/>
                      <a:pt x="13" y="802"/>
                      <a:pt x="13" y="803"/>
                    </a:cubicBezTo>
                    <a:cubicBezTo>
                      <a:pt x="12" y="804"/>
                      <a:pt x="11" y="804"/>
                      <a:pt x="10" y="805"/>
                    </a:cubicBezTo>
                    <a:cubicBezTo>
                      <a:pt x="9" y="806"/>
                      <a:pt x="8" y="806"/>
                      <a:pt x="7" y="80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60">
                <a:extLst>
                  <a:ext uri="{FF2B5EF4-FFF2-40B4-BE49-F238E27FC236}">
                    <a16:creationId xmlns:a16="http://schemas.microsoft.com/office/drawing/2014/main" id="{331F0DF3-650C-C30A-F29B-55F0E66380FC}"/>
                  </a:ext>
                </a:extLst>
              </p:cNvPr>
              <p:cNvSpPr/>
              <p:nvPr/>
            </p:nvSpPr>
            <p:spPr>
              <a:xfrm>
                <a:off x="-9886" y="3574746"/>
                <a:ext cx="356327" cy="43231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64" extrusionOk="0">
                    <a:moveTo>
                      <a:pt x="300" y="362"/>
                    </a:moveTo>
                    <a:lnTo>
                      <a:pt x="2" y="362"/>
                    </a:lnTo>
                    <a:lnTo>
                      <a:pt x="0" y="363"/>
                    </a:lnTo>
                    <a:cubicBezTo>
                      <a:pt x="1" y="351"/>
                      <a:pt x="3" y="340"/>
                      <a:pt x="5" y="328"/>
                    </a:cubicBezTo>
                    <a:lnTo>
                      <a:pt x="5" y="328"/>
                    </a:lnTo>
                    <a:cubicBezTo>
                      <a:pt x="12" y="279"/>
                      <a:pt x="24" y="232"/>
                      <a:pt x="39" y="186"/>
                    </a:cubicBezTo>
                    <a:lnTo>
                      <a:pt x="39" y="186"/>
                    </a:lnTo>
                    <a:cubicBezTo>
                      <a:pt x="49" y="158"/>
                      <a:pt x="60" y="131"/>
                      <a:pt x="75" y="105"/>
                    </a:cubicBezTo>
                    <a:lnTo>
                      <a:pt x="75" y="105"/>
                    </a:lnTo>
                    <a:cubicBezTo>
                      <a:pt x="76" y="103"/>
                      <a:pt x="77" y="100"/>
                      <a:pt x="78" y="98"/>
                    </a:cubicBezTo>
                    <a:cubicBezTo>
                      <a:pt x="94" y="72"/>
                      <a:pt x="114" y="49"/>
                      <a:pt x="138" y="31"/>
                    </a:cubicBezTo>
                    <a:cubicBezTo>
                      <a:pt x="182" y="0"/>
                      <a:pt x="232" y="40"/>
                      <a:pt x="264" y="137"/>
                    </a:cubicBezTo>
                    <a:lnTo>
                      <a:pt x="264" y="137"/>
                    </a:lnTo>
                    <a:cubicBezTo>
                      <a:pt x="276" y="172"/>
                      <a:pt x="284" y="208"/>
                      <a:pt x="289" y="245"/>
                    </a:cubicBezTo>
                    <a:cubicBezTo>
                      <a:pt x="293" y="269"/>
                      <a:pt x="296" y="296"/>
                      <a:pt x="298" y="324"/>
                    </a:cubicBezTo>
                    <a:cubicBezTo>
                      <a:pt x="299" y="336"/>
                      <a:pt x="300" y="349"/>
                      <a:pt x="300" y="36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60">
                <a:extLst>
                  <a:ext uri="{FF2B5EF4-FFF2-40B4-BE49-F238E27FC236}">
                    <a16:creationId xmlns:a16="http://schemas.microsoft.com/office/drawing/2014/main" id="{6FB05B83-3196-DBBA-B5E8-C2A6421B570B}"/>
                  </a:ext>
                </a:extLst>
              </p:cNvPr>
              <p:cNvSpPr/>
              <p:nvPr/>
            </p:nvSpPr>
            <p:spPr>
              <a:xfrm>
                <a:off x="37277" y="3699752"/>
                <a:ext cx="68120" cy="1406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1" extrusionOk="0">
                    <a:moveTo>
                      <a:pt x="36" y="0"/>
                    </a:moveTo>
                    <a:cubicBezTo>
                      <a:pt x="46" y="41"/>
                      <a:pt x="56" y="94"/>
                      <a:pt x="45" y="107"/>
                    </a:cubicBezTo>
                    <a:cubicBezTo>
                      <a:pt x="33" y="120"/>
                      <a:pt x="15" y="100"/>
                      <a:pt x="0" y="81"/>
                    </a:cubicBezTo>
                    <a:lnTo>
                      <a:pt x="0" y="81"/>
                    </a:lnTo>
                    <a:cubicBezTo>
                      <a:pt x="10" y="53"/>
                      <a:pt x="22" y="26"/>
                      <a:pt x="36" y="0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60">
                <a:extLst>
                  <a:ext uri="{FF2B5EF4-FFF2-40B4-BE49-F238E27FC236}">
                    <a16:creationId xmlns:a16="http://schemas.microsoft.com/office/drawing/2014/main" id="{6655393E-0457-97FA-D77A-9F3651F50791}"/>
                  </a:ext>
                </a:extLst>
              </p:cNvPr>
              <p:cNvSpPr/>
              <p:nvPr/>
            </p:nvSpPr>
            <p:spPr>
              <a:xfrm>
                <a:off x="225921" y="3741421"/>
                <a:ext cx="115283" cy="145841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5" extrusionOk="0">
                    <a:moveTo>
                      <a:pt x="94" y="107"/>
                    </a:moveTo>
                    <a:cubicBezTo>
                      <a:pt x="58" y="120"/>
                      <a:pt x="25" y="124"/>
                      <a:pt x="15" y="102"/>
                    </a:cubicBezTo>
                    <a:cubicBezTo>
                      <a:pt x="0" y="69"/>
                      <a:pt x="36" y="28"/>
                      <a:pt x="69" y="0"/>
                    </a:cubicBezTo>
                    <a:lnTo>
                      <a:pt x="69" y="0"/>
                    </a:lnTo>
                    <a:cubicBezTo>
                      <a:pt x="81" y="35"/>
                      <a:pt x="89" y="70"/>
                      <a:pt x="94" y="107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60">
                <a:extLst>
                  <a:ext uri="{FF2B5EF4-FFF2-40B4-BE49-F238E27FC236}">
                    <a16:creationId xmlns:a16="http://schemas.microsoft.com/office/drawing/2014/main" id="{899F7CAE-D2D1-9E85-7E4B-06FF1DCB6213}"/>
                  </a:ext>
                </a:extLst>
              </p:cNvPr>
              <p:cNvSpPr/>
              <p:nvPr/>
            </p:nvSpPr>
            <p:spPr>
              <a:xfrm>
                <a:off x="110638" y="3616415"/>
                <a:ext cx="89080" cy="39585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5" extrusionOk="0">
                    <a:moveTo>
                      <a:pt x="19" y="334"/>
                    </a:moveTo>
                    <a:lnTo>
                      <a:pt x="19" y="334"/>
                    </a:lnTo>
                    <a:cubicBezTo>
                      <a:pt x="18" y="334"/>
                      <a:pt x="17" y="334"/>
                      <a:pt x="16" y="333"/>
                    </a:cubicBezTo>
                    <a:cubicBezTo>
                      <a:pt x="15" y="333"/>
                      <a:pt x="14" y="332"/>
                      <a:pt x="14" y="331"/>
                    </a:cubicBezTo>
                    <a:cubicBezTo>
                      <a:pt x="13" y="330"/>
                      <a:pt x="13" y="329"/>
                      <a:pt x="13" y="328"/>
                    </a:cubicBezTo>
                    <a:cubicBezTo>
                      <a:pt x="0" y="137"/>
                      <a:pt x="59" y="5"/>
                      <a:pt x="60" y="3"/>
                    </a:cubicBezTo>
                    <a:lnTo>
                      <a:pt x="60" y="3"/>
                    </a:lnTo>
                    <a:lnTo>
                      <a:pt x="60" y="3"/>
                    </a:lnTo>
                    <a:cubicBezTo>
                      <a:pt x="61" y="2"/>
                      <a:pt x="62" y="1"/>
                      <a:pt x="63" y="0"/>
                    </a:cubicBezTo>
                    <a:cubicBezTo>
                      <a:pt x="64" y="0"/>
                      <a:pt x="65" y="0"/>
                      <a:pt x="66" y="0"/>
                    </a:cubicBezTo>
                    <a:cubicBezTo>
                      <a:pt x="67" y="0"/>
                      <a:pt x="68" y="0"/>
                      <a:pt x="69" y="0"/>
                    </a:cubicBezTo>
                    <a:cubicBezTo>
                      <a:pt x="70" y="1"/>
                      <a:pt x="71" y="2"/>
                      <a:pt x="72" y="3"/>
                    </a:cubicBezTo>
                    <a:cubicBezTo>
                      <a:pt x="72" y="4"/>
                      <a:pt x="73" y="5"/>
                      <a:pt x="73" y="6"/>
                    </a:cubicBezTo>
                    <a:cubicBezTo>
                      <a:pt x="73" y="7"/>
                      <a:pt x="72" y="8"/>
                      <a:pt x="72" y="9"/>
                    </a:cubicBezTo>
                    <a:cubicBezTo>
                      <a:pt x="71" y="10"/>
                      <a:pt x="14" y="140"/>
                      <a:pt x="26" y="327"/>
                    </a:cubicBezTo>
                    <a:lnTo>
                      <a:pt x="26" y="327"/>
                    </a:lnTo>
                    <a:lnTo>
                      <a:pt x="26" y="328"/>
                    </a:lnTo>
                    <a:cubicBezTo>
                      <a:pt x="26" y="329"/>
                      <a:pt x="26" y="330"/>
                      <a:pt x="25" y="331"/>
                    </a:cubicBezTo>
                    <a:cubicBezTo>
                      <a:pt x="24" y="332"/>
                      <a:pt x="24" y="333"/>
                      <a:pt x="23" y="333"/>
                    </a:cubicBezTo>
                    <a:cubicBezTo>
                      <a:pt x="21" y="334"/>
                      <a:pt x="21" y="334"/>
                      <a:pt x="20" y="334"/>
                    </a:cubicBezTo>
                    <a:lnTo>
                      <a:pt x="19" y="334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6" name="Google Shape;3126;p60">
              <a:extLst>
                <a:ext uri="{FF2B5EF4-FFF2-40B4-BE49-F238E27FC236}">
                  <a16:creationId xmlns:a16="http://schemas.microsoft.com/office/drawing/2014/main" id="{A4D7FFB2-DAC1-E27C-B3E2-DE9FA9B61CAD}"/>
                </a:ext>
              </a:extLst>
            </p:cNvPr>
            <p:cNvSpPr/>
            <p:nvPr/>
          </p:nvSpPr>
          <p:spPr>
            <a:xfrm>
              <a:off x="7376369" y="-11"/>
              <a:ext cx="1767643" cy="577470"/>
            </a:xfrm>
            <a:custGeom>
              <a:avLst/>
              <a:gdLst/>
              <a:ahLst/>
              <a:cxnLst/>
              <a:rect l="l" t="t" r="r" b="b"/>
              <a:pathLst>
                <a:path w="1276" h="418" extrusionOk="0">
                  <a:moveTo>
                    <a:pt x="1275" y="364"/>
                  </a:moveTo>
                  <a:lnTo>
                    <a:pt x="1275" y="417"/>
                  </a:lnTo>
                  <a:lnTo>
                    <a:pt x="1273" y="417"/>
                  </a:lnTo>
                  <a:lnTo>
                    <a:pt x="1273" y="417"/>
                  </a:lnTo>
                  <a:cubicBezTo>
                    <a:pt x="1188" y="417"/>
                    <a:pt x="1103" y="412"/>
                    <a:pt x="1019" y="402"/>
                  </a:cubicBezTo>
                  <a:lnTo>
                    <a:pt x="1019" y="402"/>
                  </a:lnTo>
                  <a:cubicBezTo>
                    <a:pt x="734" y="370"/>
                    <a:pt x="459" y="281"/>
                    <a:pt x="210" y="138"/>
                  </a:cubicBezTo>
                  <a:lnTo>
                    <a:pt x="210" y="138"/>
                  </a:lnTo>
                  <a:cubicBezTo>
                    <a:pt x="210" y="138"/>
                    <a:pt x="209" y="138"/>
                    <a:pt x="209" y="137"/>
                  </a:cubicBezTo>
                  <a:cubicBezTo>
                    <a:pt x="137" y="96"/>
                    <a:pt x="67" y="50"/>
                    <a:pt x="0" y="0"/>
                  </a:cubicBezTo>
                  <a:lnTo>
                    <a:pt x="92" y="0"/>
                  </a:lnTo>
                  <a:lnTo>
                    <a:pt x="92" y="0"/>
                  </a:lnTo>
                  <a:cubicBezTo>
                    <a:pt x="138" y="31"/>
                    <a:pt x="185" y="61"/>
                    <a:pt x="233" y="89"/>
                  </a:cubicBezTo>
                  <a:cubicBezTo>
                    <a:pt x="476" y="230"/>
                    <a:pt x="746" y="318"/>
                    <a:pt x="1025" y="349"/>
                  </a:cubicBezTo>
                  <a:lnTo>
                    <a:pt x="1025" y="349"/>
                  </a:lnTo>
                  <a:cubicBezTo>
                    <a:pt x="1108" y="359"/>
                    <a:pt x="1191" y="364"/>
                    <a:pt x="1275" y="36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2C4903-C473-00F4-C5C8-32806B037CFA}"/>
              </a:ext>
            </a:extLst>
          </p:cNvPr>
          <p:cNvSpPr txBox="1"/>
          <p:nvPr/>
        </p:nvSpPr>
        <p:spPr>
          <a:xfrm>
            <a:off x="1620535" y="339699"/>
            <a:ext cx="58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latin typeface="HP001 5H" panose="020B0603050302020204" pitchFamily="34" charset="0"/>
                <a:cs typeface="HP001 5H" panose="020B0603050302020204" pitchFamily="34" charset="0"/>
              </a:rPr>
              <a:t>Thứ Sáu ngày 22 tháng 8 năm 2025</a:t>
            </a:r>
          </a:p>
          <a:p>
            <a:pPr algn="ctr"/>
            <a:r>
              <a:rPr lang="vi-VN" sz="2200" b="1" dirty="0">
                <a:latin typeface="HP001 5H" panose="020B0603050302020204" pitchFamily="34" charset="0"/>
                <a:cs typeface="HP001 5H" panose="020B0603050302020204" pitchFamily="34" charset="0"/>
              </a:rPr>
              <a:t>Tự nhiên và xã hội </a:t>
            </a:r>
            <a:endParaRPr lang="en-US" sz="2200" b="1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" name="Google Shape;774;p33">
            <a:extLst>
              <a:ext uri="{FF2B5EF4-FFF2-40B4-BE49-F238E27FC236}">
                <a16:creationId xmlns:a16="http://schemas.microsoft.com/office/drawing/2014/main" id="{9860255B-405A-59C1-7EE5-5C8C4209874B}"/>
              </a:ext>
            </a:extLst>
          </p:cNvPr>
          <p:cNvSpPr txBox="1">
            <a:spLocks/>
          </p:cNvSpPr>
          <p:nvPr/>
        </p:nvSpPr>
        <p:spPr>
          <a:xfrm>
            <a:off x="1119600" y="1994265"/>
            <a:ext cx="6904800" cy="20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ytone One"/>
              <a:buNone/>
              <a:defRPr sz="36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vi-VN" dirty="0">
                <a:solidFill>
                  <a:srgbClr val="002060"/>
                </a:solidFill>
              </a:rPr>
              <a:t>Bài 4: </a:t>
            </a:r>
            <a:br>
              <a:rPr lang="vi-VN" dirty="0">
                <a:solidFill>
                  <a:srgbClr val="002060"/>
                </a:solidFill>
              </a:rPr>
            </a:br>
            <a:r>
              <a:rPr lang="vi-VN" dirty="0">
                <a:solidFill>
                  <a:srgbClr val="002060"/>
                </a:solidFill>
              </a:rPr>
              <a:t>GIỮ VỆ SINH XUNG QUANH NHÀ Ở</a:t>
            </a:r>
            <a:endParaRPr lang="vi-VN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5D898-17B5-97AC-51EE-705939F639B4}"/>
              </a:ext>
            </a:extLst>
          </p:cNvPr>
          <p:cNvSpPr txBox="1"/>
          <p:nvPr/>
        </p:nvSpPr>
        <p:spPr>
          <a:xfrm>
            <a:off x="2981396" y="1384732"/>
            <a:ext cx="329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TỰ NHIÊN VÀ XÃ HỘI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7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7"/>
          <p:cNvSpPr/>
          <p:nvPr/>
        </p:nvSpPr>
        <p:spPr>
          <a:xfrm>
            <a:off x="5278000" y="696067"/>
            <a:ext cx="1280100" cy="12801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0" name="Google Shape;970;p37"/>
          <p:cNvSpPr txBox="1">
            <a:spLocks noGrp="1"/>
          </p:cNvSpPr>
          <p:nvPr>
            <p:ph type="title"/>
          </p:nvPr>
        </p:nvSpPr>
        <p:spPr>
          <a:xfrm>
            <a:off x="1536193" y="2293805"/>
            <a:ext cx="7818230" cy="13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Một số việc làm giữ vệ sinh xung quanh nhà ở</a:t>
            </a:r>
            <a:endParaRPr dirty="0"/>
          </a:p>
        </p:txBody>
      </p:sp>
      <p:sp>
        <p:nvSpPr>
          <p:cNvPr id="971" name="Google Shape;971;p37"/>
          <p:cNvSpPr txBox="1">
            <a:spLocks noGrp="1"/>
          </p:cNvSpPr>
          <p:nvPr>
            <p:ph type="title" idx="2"/>
          </p:nvPr>
        </p:nvSpPr>
        <p:spPr>
          <a:xfrm>
            <a:off x="5278000" y="878917"/>
            <a:ext cx="1280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973" name="Google Shape;973;p37"/>
          <p:cNvGrpSpPr/>
          <p:nvPr/>
        </p:nvGrpSpPr>
        <p:grpSpPr>
          <a:xfrm>
            <a:off x="-548669" y="-274325"/>
            <a:ext cx="5120641" cy="5668905"/>
            <a:chOff x="-548669" y="-274325"/>
            <a:chExt cx="5120641" cy="5668905"/>
          </a:xfrm>
        </p:grpSpPr>
        <p:grpSp>
          <p:nvGrpSpPr>
            <p:cNvPr id="974" name="Google Shape;974;p37"/>
            <p:cNvGrpSpPr/>
            <p:nvPr/>
          </p:nvGrpSpPr>
          <p:grpSpPr>
            <a:xfrm>
              <a:off x="-548669" y="-274325"/>
              <a:ext cx="5120641" cy="5293605"/>
              <a:chOff x="-4982289" y="-205138"/>
              <a:chExt cx="4572001" cy="4726433"/>
            </a:xfrm>
          </p:grpSpPr>
          <p:sp>
            <p:nvSpPr>
              <p:cNvPr id="975" name="Google Shape;975;p37"/>
              <p:cNvSpPr/>
              <p:nvPr/>
            </p:nvSpPr>
            <p:spPr>
              <a:xfrm flipH="1">
                <a:off x="-4226719" y="1083892"/>
                <a:ext cx="325387" cy="897912"/>
              </a:xfrm>
              <a:custGeom>
                <a:avLst/>
                <a:gdLst/>
                <a:ahLst/>
                <a:cxnLst/>
                <a:rect l="l" t="t" r="r" b="b"/>
                <a:pathLst>
                  <a:path w="261" h="719" extrusionOk="0">
                    <a:moveTo>
                      <a:pt x="174" y="582"/>
                    </a:moveTo>
                    <a:cubicBezTo>
                      <a:pt x="131" y="661"/>
                      <a:pt x="77" y="695"/>
                      <a:pt x="46" y="709"/>
                    </a:cubicBezTo>
                    <a:lnTo>
                      <a:pt x="46" y="709"/>
                    </a:lnTo>
                    <a:cubicBezTo>
                      <a:pt x="38" y="713"/>
                      <a:pt x="30" y="715"/>
                      <a:pt x="21" y="718"/>
                    </a:cubicBezTo>
                    <a:lnTo>
                      <a:pt x="1" y="623"/>
                    </a:lnTo>
                    <a:lnTo>
                      <a:pt x="0" y="623"/>
                    </a:lnTo>
                    <a:lnTo>
                      <a:pt x="0" y="623"/>
                    </a:lnTo>
                    <a:cubicBezTo>
                      <a:pt x="7" y="621"/>
                      <a:pt x="13" y="618"/>
                      <a:pt x="18" y="614"/>
                    </a:cubicBezTo>
                    <a:cubicBezTo>
                      <a:pt x="23" y="611"/>
                      <a:pt x="27" y="609"/>
                      <a:pt x="31" y="606"/>
                    </a:cubicBezTo>
                    <a:lnTo>
                      <a:pt x="31" y="606"/>
                    </a:lnTo>
                    <a:cubicBezTo>
                      <a:pt x="53" y="589"/>
                      <a:pt x="71" y="567"/>
                      <a:pt x="85" y="543"/>
                    </a:cubicBezTo>
                    <a:cubicBezTo>
                      <a:pt x="89" y="537"/>
                      <a:pt x="92" y="532"/>
                      <a:pt x="94" y="526"/>
                    </a:cubicBezTo>
                    <a:cubicBezTo>
                      <a:pt x="133" y="448"/>
                      <a:pt x="168" y="299"/>
                      <a:pt x="124" y="18"/>
                    </a:cubicBezTo>
                    <a:cubicBezTo>
                      <a:pt x="156" y="12"/>
                      <a:pt x="188" y="6"/>
                      <a:pt x="220" y="0"/>
                    </a:cubicBezTo>
                    <a:cubicBezTo>
                      <a:pt x="260" y="257"/>
                      <a:pt x="245" y="453"/>
                      <a:pt x="174" y="5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7"/>
              <p:cNvSpPr/>
              <p:nvPr/>
            </p:nvSpPr>
            <p:spPr>
              <a:xfrm flipH="1">
                <a:off x="-4982289" y="1452975"/>
                <a:ext cx="1290530" cy="306832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455" extrusionOk="0">
                    <a:moveTo>
                      <a:pt x="0" y="19"/>
                    </a:moveTo>
                    <a:cubicBezTo>
                      <a:pt x="0" y="19"/>
                      <a:pt x="337" y="700"/>
                      <a:pt x="511" y="1281"/>
                    </a:cubicBezTo>
                    <a:cubicBezTo>
                      <a:pt x="686" y="1862"/>
                      <a:pt x="959" y="2454"/>
                      <a:pt x="959" y="2454"/>
                    </a:cubicBezTo>
                    <a:lnTo>
                      <a:pt x="1033" y="1748"/>
                    </a:lnTo>
                    <a:cubicBezTo>
                      <a:pt x="1033" y="1748"/>
                      <a:pt x="949" y="1518"/>
                      <a:pt x="814" y="1159"/>
                    </a:cubicBezTo>
                    <a:cubicBezTo>
                      <a:pt x="680" y="801"/>
                      <a:pt x="536" y="521"/>
                      <a:pt x="328" y="0"/>
                    </a:cubicBezTo>
                    <a:lnTo>
                      <a:pt x="0" y="1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7"/>
              <p:cNvSpPr/>
              <p:nvPr/>
            </p:nvSpPr>
            <p:spPr>
              <a:xfrm flipH="1">
                <a:off x="-4237758" y="1403395"/>
                <a:ext cx="1566290" cy="1101732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83" extrusionOk="0">
                    <a:moveTo>
                      <a:pt x="1242" y="798"/>
                    </a:moveTo>
                    <a:lnTo>
                      <a:pt x="1233" y="882"/>
                    </a:lnTo>
                    <a:cubicBezTo>
                      <a:pt x="1233" y="882"/>
                      <a:pt x="361" y="182"/>
                      <a:pt x="28" y="71"/>
                    </a:cubicBezTo>
                    <a:lnTo>
                      <a:pt x="0" y="0"/>
                    </a:lnTo>
                    <a:cubicBezTo>
                      <a:pt x="0" y="0"/>
                      <a:pt x="616" y="160"/>
                      <a:pt x="1251" y="716"/>
                    </a:cubicBezTo>
                    <a:lnTo>
                      <a:pt x="1242" y="798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7"/>
              <p:cNvSpPr/>
              <p:nvPr/>
            </p:nvSpPr>
            <p:spPr>
              <a:xfrm flipH="1">
                <a:off x="-3173340" y="1651287"/>
                <a:ext cx="485324" cy="14873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1" extrusionOk="0">
                    <a:moveTo>
                      <a:pt x="270" y="0"/>
                    </a:moveTo>
                    <a:cubicBezTo>
                      <a:pt x="270" y="0"/>
                      <a:pt x="239" y="30"/>
                      <a:pt x="4" y="78"/>
                    </a:cubicBezTo>
                    <a:lnTo>
                      <a:pt x="0" y="120"/>
                    </a:lnTo>
                    <a:cubicBezTo>
                      <a:pt x="0" y="120"/>
                      <a:pt x="261" y="108"/>
                      <a:pt x="388" y="23"/>
                    </a:cubicBezTo>
                    <a:lnTo>
                      <a:pt x="270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7"/>
              <p:cNvSpPr/>
              <p:nvPr/>
            </p:nvSpPr>
            <p:spPr>
              <a:xfrm flipH="1">
                <a:off x="-4530043" y="-17843"/>
                <a:ext cx="4119755" cy="1939041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551" extrusionOk="0">
                    <a:moveTo>
                      <a:pt x="3294" y="33"/>
                    </a:moveTo>
                    <a:lnTo>
                      <a:pt x="3294" y="1537"/>
                    </a:lnTo>
                    <a:lnTo>
                      <a:pt x="3294" y="1537"/>
                    </a:lnTo>
                    <a:cubicBezTo>
                      <a:pt x="3230" y="1545"/>
                      <a:pt x="3167" y="1550"/>
                      <a:pt x="3103" y="1550"/>
                    </a:cubicBezTo>
                    <a:cubicBezTo>
                      <a:pt x="3048" y="1550"/>
                      <a:pt x="2993" y="1547"/>
                      <a:pt x="2939" y="1541"/>
                    </a:cubicBezTo>
                    <a:cubicBezTo>
                      <a:pt x="2535" y="1497"/>
                      <a:pt x="2649" y="1242"/>
                      <a:pt x="2649" y="1242"/>
                    </a:cubicBezTo>
                    <a:lnTo>
                      <a:pt x="2649" y="1242"/>
                    </a:lnTo>
                    <a:cubicBezTo>
                      <a:pt x="2484" y="1260"/>
                      <a:pt x="2318" y="1269"/>
                      <a:pt x="2153" y="1269"/>
                    </a:cubicBezTo>
                    <a:cubicBezTo>
                      <a:pt x="2067" y="1269"/>
                      <a:pt x="1981" y="1267"/>
                      <a:pt x="1895" y="1262"/>
                    </a:cubicBezTo>
                    <a:lnTo>
                      <a:pt x="1895" y="1262"/>
                    </a:lnTo>
                    <a:lnTo>
                      <a:pt x="1894" y="1262"/>
                    </a:lnTo>
                    <a:lnTo>
                      <a:pt x="1893" y="1262"/>
                    </a:lnTo>
                    <a:cubicBezTo>
                      <a:pt x="1825" y="1258"/>
                      <a:pt x="1756" y="1252"/>
                      <a:pt x="1687" y="1243"/>
                    </a:cubicBezTo>
                    <a:cubicBezTo>
                      <a:pt x="1218" y="1182"/>
                      <a:pt x="1385" y="926"/>
                      <a:pt x="1385" y="926"/>
                    </a:cubicBezTo>
                    <a:cubicBezTo>
                      <a:pt x="1385" y="926"/>
                      <a:pt x="351" y="1018"/>
                      <a:pt x="75" y="744"/>
                    </a:cubicBezTo>
                    <a:lnTo>
                      <a:pt x="75" y="744"/>
                    </a:lnTo>
                    <a:lnTo>
                      <a:pt x="75" y="744"/>
                    </a:lnTo>
                    <a:cubicBezTo>
                      <a:pt x="60" y="730"/>
                      <a:pt x="47" y="713"/>
                      <a:pt x="37" y="695"/>
                    </a:cubicBezTo>
                    <a:cubicBezTo>
                      <a:pt x="26" y="676"/>
                      <a:pt x="18" y="656"/>
                      <a:pt x="13" y="635"/>
                    </a:cubicBezTo>
                    <a:lnTo>
                      <a:pt x="13" y="635"/>
                    </a:lnTo>
                    <a:cubicBezTo>
                      <a:pt x="5" y="598"/>
                      <a:pt x="0" y="560"/>
                      <a:pt x="0" y="521"/>
                    </a:cubicBezTo>
                    <a:cubicBezTo>
                      <a:pt x="0" y="512"/>
                      <a:pt x="1" y="502"/>
                      <a:pt x="1" y="493"/>
                    </a:cubicBezTo>
                    <a:cubicBezTo>
                      <a:pt x="1" y="487"/>
                      <a:pt x="2" y="482"/>
                      <a:pt x="3" y="477"/>
                    </a:cubicBezTo>
                    <a:lnTo>
                      <a:pt x="3" y="477"/>
                    </a:lnTo>
                    <a:cubicBezTo>
                      <a:pt x="3" y="474"/>
                      <a:pt x="3" y="472"/>
                      <a:pt x="3" y="470"/>
                    </a:cubicBezTo>
                    <a:cubicBezTo>
                      <a:pt x="4" y="466"/>
                      <a:pt x="4" y="462"/>
                      <a:pt x="5" y="458"/>
                    </a:cubicBezTo>
                    <a:lnTo>
                      <a:pt x="5" y="458"/>
                    </a:lnTo>
                    <a:cubicBezTo>
                      <a:pt x="8" y="439"/>
                      <a:pt x="13" y="419"/>
                      <a:pt x="19" y="401"/>
                    </a:cubicBezTo>
                    <a:cubicBezTo>
                      <a:pt x="19" y="399"/>
                      <a:pt x="20" y="397"/>
                      <a:pt x="20" y="395"/>
                    </a:cubicBezTo>
                    <a:lnTo>
                      <a:pt x="22" y="390"/>
                    </a:lnTo>
                    <a:cubicBezTo>
                      <a:pt x="23" y="388"/>
                      <a:pt x="23" y="387"/>
                      <a:pt x="24" y="385"/>
                    </a:cubicBezTo>
                    <a:lnTo>
                      <a:pt x="26" y="380"/>
                    </a:lnTo>
                    <a:lnTo>
                      <a:pt x="26" y="380"/>
                    </a:lnTo>
                    <a:lnTo>
                      <a:pt x="28" y="375"/>
                    </a:lnTo>
                    <a:cubicBezTo>
                      <a:pt x="29" y="373"/>
                      <a:pt x="29" y="372"/>
                      <a:pt x="30" y="370"/>
                    </a:cubicBezTo>
                    <a:lnTo>
                      <a:pt x="30" y="370"/>
                    </a:lnTo>
                    <a:cubicBezTo>
                      <a:pt x="31" y="369"/>
                      <a:pt x="31" y="367"/>
                      <a:pt x="32" y="365"/>
                    </a:cubicBezTo>
                    <a:lnTo>
                      <a:pt x="32" y="365"/>
                    </a:lnTo>
                    <a:lnTo>
                      <a:pt x="34" y="361"/>
                    </a:lnTo>
                    <a:cubicBezTo>
                      <a:pt x="35" y="359"/>
                      <a:pt x="36" y="358"/>
                      <a:pt x="36" y="356"/>
                    </a:cubicBezTo>
                    <a:lnTo>
                      <a:pt x="39" y="351"/>
                    </a:lnTo>
                    <a:lnTo>
                      <a:pt x="41" y="347"/>
                    </a:lnTo>
                    <a:lnTo>
                      <a:pt x="44" y="342"/>
                    </a:lnTo>
                    <a:cubicBezTo>
                      <a:pt x="45" y="341"/>
                      <a:pt x="45" y="339"/>
                      <a:pt x="46" y="338"/>
                    </a:cubicBezTo>
                    <a:cubicBezTo>
                      <a:pt x="49" y="333"/>
                      <a:pt x="52" y="329"/>
                      <a:pt x="54" y="324"/>
                    </a:cubicBezTo>
                    <a:lnTo>
                      <a:pt x="60" y="316"/>
                    </a:lnTo>
                    <a:lnTo>
                      <a:pt x="62" y="312"/>
                    </a:lnTo>
                    <a:lnTo>
                      <a:pt x="62" y="312"/>
                    </a:lnTo>
                    <a:cubicBezTo>
                      <a:pt x="63" y="310"/>
                      <a:pt x="64" y="309"/>
                      <a:pt x="65" y="307"/>
                    </a:cubicBezTo>
                    <a:lnTo>
                      <a:pt x="68" y="303"/>
                    </a:lnTo>
                    <a:lnTo>
                      <a:pt x="71" y="299"/>
                    </a:lnTo>
                    <a:lnTo>
                      <a:pt x="74" y="296"/>
                    </a:lnTo>
                    <a:lnTo>
                      <a:pt x="77" y="292"/>
                    </a:lnTo>
                    <a:lnTo>
                      <a:pt x="77" y="291"/>
                    </a:lnTo>
                    <a:lnTo>
                      <a:pt x="80" y="288"/>
                    </a:lnTo>
                    <a:lnTo>
                      <a:pt x="83" y="284"/>
                    </a:lnTo>
                    <a:cubicBezTo>
                      <a:pt x="84" y="283"/>
                      <a:pt x="85" y="283"/>
                      <a:pt x="86" y="281"/>
                    </a:cubicBezTo>
                    <a:cubicBezTo>
                      <a:pt x="87" y="280"/>
                      <a:pt x="88" y="278"/>
                      <a:pt x="89" y="277"/>
                    </a:cubicBezTo>
                    <a:lnTo>
                      <a:pt x="93" y="273"/>
                    </a:lnTo>
                    <a:lnTo>
                      <a:pt x="96" y="270"/>
                    </a:lnTo>
                    <a:lnTo>
                      <a:pt x="99" y="266"/>
                    </a:lnTo>
                    <a:lnTo>
                      <a:pt x="103" y="262"/>
                    </a:lnTo>
                    <a:lnTo>
                      <a:pt x="106" y="260"/>
                    </a:lnTo>
                    <a:cubicBezTo>
                      <a:pt x="110" y="255"/>
                      <a:pt x="114" y="251"/>
                      <a:pt x="119" y="247"/>
                    </a:cubicBezTo>
                    <a:lnTo>
                      <a:pt x="122" y="244"/>
                    </a:lnTo>
                    <a:lnTo>
                      <a:pt x="126" y="241"/>
                    </a:lnTo>
                    <a:cubicBezTo>
                      <a:pt x="128" y="239"/>
                      <a:pt x="130" y="237"/>
                      <a:pt x="133" y="235"/>
                    </a:cubicBezTo>
                    <a:cubicBezTo>
                      <a:pt x="135" y="233"/>
                      <a:pt x="136" y="232"/>
                      <a:pt x="138" y="231"/>
                    </a:cubicBezTo>
                    <a:lnTo>
                      <a:pt x="141" y="229"/>
                    </a:lnTo>
                    <a:cubicBezTo>
                      <a:pt x="146" y="224"/>
                      <a:pt x="152" y="220"/>
                      <a:pt x="157" y="217"/>
                    </a:cubicBezTo>
                    <a:lnTo>
                      <a:pt x="160" y="214"/>
                    </a:lnTo>
                    <a:lnTo>
                      <a:pt x="164" y="212"/>
                    </a:lnTo>
                    <a:cubicBezTo>
                      <a:pt x="168" y="209"/>
                      <a:pt x="173" y="206"/>
                      <a:pt x="178" y="203"/>
                    </a:cubicBezTo>
                    <a:lnTo>
                      <a:pt x="184" y="199"/>
                    </a:lnTo>
                    <a:lnTo>
                      <a:pt x="188" y="197"/>
                    </a:lnTo>
                    <a:lnTo>
                      <a:pt x="195" y="193"/>
                    </a:lnTo>
                    <a:lnTo>
                      <a:pt x="197" y="191"/>
                    </a:lnTo>
                    <a:lnTo>
                      <a:pt x="201" y="189"/>
                    </a:lnTo>
                    <a:lnTo>
                      <a:pt x="205" y="187"/>
                    </a:lnTo>
                    <a:lnTo>
                      <a:pt x="208" y="185"/>
                    </a:lnTo>
                    <a:lnTo>
                      <a:pt x="214" y="182"/>
                    </a:lnTo>
                    <a:lnTo>
                      <a:pt x="218" y="180"/>
                    </a:lnTo>
                    <a:lnTo>
                      <a:pt x="229" y="174"/>
                    </a:lnTo>
                    <a:lnTo>
                      <a:pt x="242" y="168"/>
                    </a:lnTo>
                    <a:cubicBezTo>
                      <a:pt x="244" y="168"/>
                      <a:pt x="246" y="167"/>
                      <a:pt x="248" y="166"/>
                    </a:cubicBezTo>
                    <a:lnTo>
                      <a:pt x="251" y="165"/>
                    </a:lnTo>
                    <a:lnTo>
                      <a:pt x="256" y="163"/>
                    </a:lnTo>
                    <a:lnTo>
                      <a:pt x="265" y="159"/>
                    </a:lnTo>
                    <a:lnTo>
                      <a:pt x="267" y="158"/>
                    </a:lnTo>
                    <a:cubicBezTo>
                      <a:pt x="273" y="156"/>
                      <a:pt x="279" y="154"/>
                      <a:pt x="283" y="152"/>
                    </a:cubicBezTo>
                    <a:lnTo>
                      <a:pt x="287" y="151"/>
                    </a:lnTo>
                    <a:lnTo>
                      <a:pt x="289" y="151"/>
                    </a:lnTo>
                    <a:lnTo>
                      <a:pt x="293" y="149"/>
                    </a:lnTo>
                    <a:lnTo>
                      <a:pt x="293" y="149"/>
                    </a:lnTo>
                    <a:lnTo>
                      <a:pt x="298" y="148"/>
                    </a:lnTo>
                    <a:cubicBezTo>
                      <a:pt x="300" y="147"/>
                      <a:pt x="302" y="147"/>
                      <a:pt x="303" y="146"/>
                    </a:cubicBezTo>
                    <a:lnTo>
                      <a:pt x="305" y="146"/>
                    </a:lnTo>
                    <a:lnTo>
                      <a:pt x="306" y="146"/>
                    </a:lnTo>
                    <a:lnTo>
                      <a:pt x="310" y="145"/>
                    </a:lnTo>
                    <a:lnTo>
                      <a:pt x="310" y="145"/>
                    </a:lnTo>
                    <a:lnTo>
                      <a:pt x="310" y="145"/>
                    </a:lnTo>
                    <a:lnTo>
                      <a:pt x="311" y="145"/>
                    </a:lnTo>
                    <a:cubicBezTo>
                      <a:pt x="318" y="127"/>
                      <a:pt x="325" y="110"/>
                      <a:pt x="332" y="93"/>
                    </a:cubicBezTo>
                    <a:lnTo>
                      <a:pt x="336" y="87"/>
                    </a:lnTo>
                    <a:cubicBezTo>
                      <a:pt x="340" y="78"/>
                      <a:pt x="344" y="69"/>
                      <a:pt x="348" y="60"/>
                    </a:cubicBezTo>
                    <a:lnTo>
                      <a:pt x="352" y="54"/>
                    </a:lnTo>
                    <a:cubicBezTo>
                      <a:pt x="353" y="51"/>
                      <a:pt x="354" y="49"/>
                      <a:pt x="356" y="47"/>
                    </a:cubicBezTo>
                    <a:cubicBezTo>
                      <a:pt x="357" y="45"/>
                      <a:pt x="358" y="43"/>
                      <a:pt x="359" y="41"/>
                    </a:cubicBezTo>
                    <a:lnTo>
                      <a:pt x="362" y="35"/>
                    </a:lnTo>
                    <a:cubicBezTo>
                      <a:pt x="363" y="34"/>
                      <a:pt x="364" y="33"/>
                      <a:pt x="365" y="31"/>
                    </a:cubicBezTo>
                    <a:cubicBezTo>
                      <a:pt x="366" y="30"/>
                      <a:pt x="367" y="27"/>
                      <a:pt x="368" y="26"/>
                    </a:cubicBezTo>
                    <a:lnTo>
                      <a:pt x="371" y="22"/>
                    </a:lnTo>
                    <a:lnTo>
                      <a:pt x="371" y="22"/>
                    </a:lnTo>
                    <a:cubicBezTo>
                      <a:pt x="372" y="20"/>
                      <a:pt x="373" y="19"/>
                      <a:pt x="374" y="17"/>
                    </a:cubicBezTo>
                    <a:lnTo>
                      <a:pt x="374" y="17"/>
                    </a:lnTo>
                    <a:lnTo>
                      <a:pt x="375" y="14"/>
                    </a:lnTo>
                    <a:lnTo>
                      <a:pt x="376" y="13"/>
                    </a:lnTo>
                    <a:cubicBezTo>
                      <a:pt x="378" y="10"/>
                      <a:pt x="380" y="7"/>
                      <a:pt x="382" y="4"/>
                    </a:cubicBezTo>
                    <a:lnTo>
                      <a:pt x="385" y="0"/>
                    </a:lnTo>
                    <a:cubicBezTo>
                      <a:pt x="384" y="12"/>
                      <a:pt x="383" y="24"/>
                      <a:pt x="382" y="36"/>
                    </a:cubicBezTo>
                    <a:lnTo>
                      <a:pt x="3294" y="33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7"/>
              <p:cNvSpPr/>
              <p:nvPr/>
            </p:nvSpPr>
            <p:spPr>
              <a:xfrm flipH="1">
                <a:off x="-1265125" y="-17843"/>
                <a:ext cx="854837" cy="93096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745" extrusionOk="0">
                    <a:moveTo>
                      <a:pt x="684" y="33"/>
                    </a:moveTo>
                    <a:cubicBezTo>
                      <a:pt x="583" y="130"/>
                      <a:pt x="553" y="234"/>
                      <a:pt x="553" y="234"/>
                    </a:cubicBezTo>
                    <a:cubicBezTo>
                      <a:pt x="464" y="236"/>
                      <a:pt x="391" y="251"/>
                      <a:pt x="332" y="274"/>
                    </a:cubicBezTo>
                    <a:lnTo>
                      <a:pt x="332" y="274"/>
                    </a:lnTo>
                    <a:cubicBezTo>
                      <a:pt x="312" y="282"/>
                      <a:pt x="293" y="292"/>
                      <a:pt x="275" y="302"/>
                    </a:cubicBezTo>
                    <a:cubicBezTo>
                      <a:pt x="216" y="337"/>
                      <a:pt x="166" y="385"/>
                      <a:pt x="132" y="444"/>
                    </a:cubicBezTo>
                    <a:cubicBezTo>
                      <a:pt x="117" y="468"/>
                      <a:pt x="107" y="495"/>
                      <a:pt x="98" y="522"/>
                    </a:cubicBezTo>
                    <a:lnTo>
                      <a:pt x="98" y="522"/>
                    </a:lnTo>
                    <a:cubicBezTo>
                      <a:pt x="81" y="576"/>
                      <a:pt x="72" y="632"/>
                      <a:pt x="72" y="689"/>
                    </a:cubicBezTo>
                    <a:cubicBezTo>
                      <a:pt x="72" y="707"/>
                      <a:pt x="73" y="726"/>
                      <a:pt x="75" y="744"/>
                    </a:cubicBezTo>
                    <a:lnTo>
                      <a:pt x="75" y="744"/>
                    </a:lnTo>
                    <a:lnTo>
                      <a:pt x="75" y="744"/>
                    </a:lnTo>
                    <a:cubicBezTo>
                      <a:pt x="59" y="730"/>
                      <a:pt x="46" y="713"/>
                      <a:pt x="36" y="695"/>
                    </a:cubicBezTo>
                    <a:cubicBezTo>
                      <a:pt x="24" y="676"/>
                      <a:pt x="17" y="656"/>
                      <a:pt x="13" y="635"/>
                    </a:cubicBezTo>
                    <a:lnTo>
                      <a:pt x="13" y="635"/>
                    </a:lnTo>
                    <a:cubicBezTo>
                      <a:pt x="4" y="598"/>
                      <a:pt x="0" y="560"/>
                      <a:pt x="0" y="521"/>
                    </a:cubicBezTo>
                    <a:cubicBezTo>
                      <a:pt x="0" y="512"/>
                      <a:pt x="0" y="502"/>
                      <a:pt x="0" y="493"/>
                    </a:cubicBezTo>
                    <a:cubicBezTo>
                      <a:pt x="0" y="487"/>
                      <a:pt x="1" y="482"/>
                      <a:pt x="2" y="477"/>
                    </a:cubicBezTo>
                    <a:lnTo>
                      <a:pt x="2" y="477"/>
                    </a:lnTo>
                    <a:cubicBezTo>
                      <a:pt x="2" y="474"/>
                      <a:pt x="2" y="472"/>
                      <a:pt x="3" y="470"/>
                    </a:cubicBezTo>
                    <a:cubicBezTo>
                      <a:pt x="3" y="466"/>
                      <a:pt x="4" y="462"/>
                      <a:pt x="4" y="458"/>
                    </a:cubicBezTo>
                    <a:lnTo>
                      <a:pt x="4" y="458"/>
                    </a:lnTo>
                    <a:cubicBezTo>
                      <a:pt x="7" y="439"/>
                      <a:pt x="12" y="419"/>
                      <a:pt x="18" y="401"/>
                    </a:cubicBezTo>
                    <a:cubicBezTo>
                      <a:pt x="18" y="399"/>
                      <a:pt x="19" y="397"/>
                      <a:pt x="20" y="395"/>
                    </a:cubicBezTo>
                    <a:lnTo>
                      <a:pt x="21" y="390"/>
                    </a:lnTo>
                    <a:cubicBezTo>
                      <a:pt x="22" y="388"/>
                      <a:pt x="23" y="387"/>
                      <a:pt x="23" y="385"/>
                    </a:cubicBezTo>
                    <a:lnTo>
                      <a:pt x="25" y="380"/>
                    </a:lnTo>
                    <a:lnTo>
                      <a:pt x="25" y="380"/>
                    </a:lnTo>
                    <a:lnTo>
                      <a:pt x="27" y="375"/>
                    </a:lnTo>
                    <a:cubicBezTo>
                      <a:pt x="28" y="373"/>
                      <a:pt x="29" y="372"/>
                      <a:pt x="29" y="370"/>
                    </a:cubicBezTo>
                    <a:lnTo>
                      <a:pt x="29" y="370"/>
                    </a:lnTo>
                    <a:cubicBezTo>
                      <a:pt x="30" y="369"/>
                      <a:pt x="31" y="367"/>
                      <a:pt x="31" y="365"/>
                    </a:cubicBezTo>
                    <a:lnTo>
                      <a:pt x="31" y="365"/>
                    </a:lnTo>
                    <a:lnTo>
                      <a:pt x="33" y="361"/>
                    </a:lnTo>
                    <a:cubicBezTo>
                      <a:pt x="34" y="359"/>
                      <a:pt x="35" y="358"/>
                      <a:pt x="36" y="356"/>
                    </a:cubicBezTo>
                    <a:lnTo>
                      <a:pt x="38" y="351"/>
                    </a:lnTo>
                    <a:lnTo>
                      <a:pt x="40" y="347"/>
                    </a:lnTo>
                    <a:lnTo>
                      <a:pt x="43" y="342"/>
                    </a:lnTo>
                    <a:cubicBezTo>
                      <a:pt x="44" y="341"/>
                      <a:pt x="45" y="339"/>
                      <a:pt x="46" y="338"/>
                    </a:cubicBezTo>
                    <a:cubicBezTo>
                      <a:pt x="48" y="333"/>
                      <a:pt x="51" y="329"/>
                      <a:pt x="53" y="324"/>
                    </a:cubicBezTo>
                    <a:lnTo>
                      <a:pt x="59" y="316"/>
                    </a:lnTo>
                    <a:lnTo>
                      <a:pt x="62" y="312"/>
                    </a:lnTo>
                    <a:lnTo>
                      <a:pt x="62" y="312"/>
                    </a:lnTo>
                    <a:cubicBezTo>
                      <a:pt x="63" y="310"/>
                      <a:pt x="64" y="309"/>
                      <a:pt x="65" y="307"/>
                    </a:cubicBezTo>
                    <a:lnTo>
                      <a:pt x="68" y="303"/>
                    </a:lnTo>
                    <a:lnTo>
                      <a:pt x="71" y="299"/>
                    </a:lnTo>
                    <a:lnTo>
                      <a:pt x="73" y="296"/>
                    </a:lnTo>
                    <a:lnTo>
                      <a:pt x="76" y="292"/>
                    </a:lnTo>
                    <a:lnTo>
                      <a:pt x="76" y="291"/>
                    </a:lnTo>
                    <a:lnTo>
                      <a:pt x="79" y="288"/>
                    </a:lnTo>
                    <a:lnTo>
                      <a:pt x="82" y="284"/>
                    </a:lnTo>
                    <a:cubicBezTo>
                      <a:pt x="83" y="283"/>
                      <a:pt x="83" y="283"/>
                      <a:pt x="85" y="281"/>
                    </a:cubicBezTo>
                    <a:cubicBezTo>
                      <a:pt x="86" y="280"/>
                      <a:pt x="88" y="278"/>
                      <a:pt x="89" y="277"/>
                    </a:cubicBezTo>
                    <a:lnTo>
                      <a:pt x="92" y="273"/>
                    </a:lnTo>
                    <a:lnTo>
                      <a:pt x="95" y="270"/>
                    </a:lnTo>
                    <a:lnTo>
                      <a:pt x="98" y="266"/>
                    </a:lnTo>
                    <a:lnTo>
                      <a:pt x="103" y="262"/>
                    </a:lnTo>
                    <a:lnTo>
                      <a:pt x="105" y="260"/>
                    </a:lnTo>
                    <a:cubicBezTo>
                      <a:pt x="109" y="255"/>
                      <a:pt x="114" y="251"/>
                      <a:pt x="118" y="247"/>
                    </a:cubicBezTo>
                    <a:lnTo>
                      <a:pt x="122" y="244"/>
                    </a:lnTo>
                    <a:lnTo>
                      <a:pt x="125" y="241"/>
                    </a:lnTo>
                    <a:cubicBezTo>
                      <a:pt x="127" y="239"/>
                      <a:pt x="130" y="237"/>
                      <a:pt x="132" y="235"/>
                    </a:cubicBezTo>
                    <a:cubicBezTo>
                      <a:pt x="134" y="233"/>
                      <a:pt x="135" y="232"/>
                      <a:pt x="137" y="231"/>
                    </a:cubicBezTo>
                    <a:lnTo>
                      <a:pt x="140" y="229"/>
                    </a:lnTo>
                    <a:cubicBezTo>
                      <a:pt x="145" y="224"/>
                      <a:pt x="151" y="220"/>
                      <a:pt x="156" y="217"/>
                    </a:cubicBezTo>
                    <a:lnTo>
                      <a:pt x="160" y="214"/>
                    </a:lnTo>
                    <a:lnTo>
                      <a:pt x="163" y="212"/>
                    </a:lnTo>
                    <a:cubicBezTo>
                      <a:pt x="168" y="209"/>
                      <a:pt x="172" y="206"/>
                      <a:pt x="177" y="203"/>
                    </a:cubicBezTo>
                    <a:lnTo>
                      <a:pt x="184" y="199"/>
                    </a:lnTo>
                    <a:lnTo>
                      <a:pt x="187" y="197"/>
                    </a:lnTo>
                    <a:lnTo>
                      <a:pt x="194" y="193"/>
                    </a:lnTo>
                    <a:lnTo>
                      <a:pt x="196" y="191"/>
                    </a:lnTo>
                    <a:lnTo>
                      <a:pt x="201" y="189"/>
                    </a:lnTo>
                    <a:lnTo>
                      <a:pt x="204" y="187"/>
                    </a:lnTo>
                    <a:lnTo>
                      <a:pt x="207" y="185"/>
                    </a:lnTo>
                    <a:lnTo>
                      <a:pt x="214" y="182"/>
                    </a:lnTo>
                    <a:lnTo>
                      <a:pt x="217" y="180"/>
                    </a:lnTo>
                    <a:lnTo>
                      <a:pt x="229" y="174"/>
                    </a:lnTo>
                    <a:lnTo>
                      <a:pt x="242" y="168"/>
                    </a:lnTo>
                    <a:cubicBezTo>
                      <a:pt x="244" y="168"/>
                      <a:pt x="246" y="167"/>
                      <a:pt x="247" y="166"/>
                    </a:cubicBezTo>
                    <a:lnTo>
                      <a:pt x="250" y="165"/>
                    </a:lnTo>
                    <a:lnTo>
                      <a:pt x="255" y="163"/>
                    </a:lnTo>
                    <a:lnTo>
                      <a:pt x="264" y="159"/>
                    </a:lnTo>
                    <a:lnTo>
                      <a:pt x="266" y="158"/>
                    </a:lnTo>
                    <a:cubicBezTo>
                      <a:pt x="272" y="156"/>
                      <a:pt x="278" y="154"/>
                      <a:pt x="283" y="152"/>
                    </a:cubicBezTo>
                    <a:lnTo>
                      <a:pt x="287" y="151"/>
                    </a:lnTo>
                    <a:lnTo>
                      <a:pt x="289" y="151"/>
                    </a:lnTo>
                    <a:lnTo>
                      <a:pt x="292" y="149"/>
                    </a:lnTo>
                    <a:lnTo>
                      <a:pt x="292" y="149"/>
                    </a:lnTo>
                    <a:lnTo>
                      <a:pt x="297" y="148"/>
                    </a:lnTo>
                    <a:cubicBezTo>
                      <a:pt x="299" y="147"/>
                      <a:pt x="301" y="147"/>
                      <a:pt x="303" y="146"/>
                    </a:cubicBezTo>
                    <a:lnTo>
                      <a:pt x="304" y="146"/>
                    </a:lnTo>
                    <a:lnTo>
                      <a:pt x="305" y="146"/>
                    </a:lnTo>
                    <a:lnTo>
                      <a:pt x="309" y="145"/>
                    </a:lnTo>
                    <a:lnTo>
                      <a:pt x="310" y="145"/>
                    </a:lnTo>
                    <a:lnTo>
                      <a:pt x="310" y="145"/>
                    </a:lnTo>
                    <a:lnTo>
                      <a:pt x="310" y="145"/>
                    </a:lnTo>
                    <a:cubicBezTo>
                      <a:pt x="317" y="127"/>
                      <a:pt x="324" y="110"/>
                      <a:pt x="332" y="93"/>
                    </a:cubicBezTo>
                    <a:lnTo>
                      <a:pt x="335" y="87"/>
                    </a:lnTo>
                    <a:cubicBezTo>
                      <a:pt x="339" y="78"/>
                      <a:pt x="343" y="69"/>
                      <a:pt x="348" y="60"/>
                    </a:cubicBezTo>
                    <a:lnTo>
                      <a:pt x="351" y="54"/>
                    </a:lnTo>
                    <a:cubicBezTo>
                      <a:pt x="352" y="51"/>
                      <a:pt x="354" y="49"/>
                      <a:pt x="355" y="47"/>
                    </a:cubicBezTo>
                    <a:cubicBezTo>
                      <a:pt x="356" y="45"/>
                      <a:pt x="357" y="43"/>
                      <a:pt x="358" y="41"/>
                    </a:cubicBezTo>
                    <a:lnTo>
                      <a:pt x="362" y="35"/>
                    </a:lnTo>
                    <a:cubicBezTo>
                      <a:pt x="362" y="34"/>
                      <a:pt x="363" y="33"/>
                      <a:pt x="364" y="31"/>
                    </a:cubicBezTo>
                    <a:cubicBezTo>
                      <a:pt x="365" y="30"/>
                      <a:pt x="366" y="27"/>
                      <a:pt x="367" y="26"/>
                    </a:cubicBezTo>
                    <a:lnTo>
                      <a:pt x="370" y="22"/>
                    </a:lnTo>
                    <a:lnTo>
                      <a:pt x="370" y="22"/>
                    </a:lnTo>
                    <a:cubicBezTo>
                      <a:pt x="371" y="20"/>
                      <a:pt x="372" y="19"/>
                      <a:pt x="373" y="17"/>
                    </a:cubicBezTo>
                    <a:lnTo>
                      <a:pt x="373" y="17"/>
                    </a:lnTo>
                    <a:lnTo>
                      <a:pt x="375" y="14"/>
                    </a:lnTo>
                    <a:lnTo>
                      <a:pt x="375" y="13"/>
                    </a:lnTo>
                    <a:cubicBezTo>
                      <a:pt x="377" y="10"/>
                      <a:pt x="379" y="7"/>
                      <a:pt x="381" y="4"/>
                    </a:cubicBezTo>
                    <a:lnTo>
                      <a:pt x="384" y="0"/>
                    </a:lnTo>
                    <a:cubicBezTo>
                      <a:pt x="383" y="12"/>
                      <a:pt x="382" y="24"/>
                      <a:pt x="381" y="36"/>
                    </a:cubicBezTo>
                    <a:lnTo>
                      <a:pt x="684" y="33"/>
                    </a:ln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7"/>
              <p:cNvSpPr/>
              <p:nvPr/>
            </p:nvSpPr>
            <p:spPr>
              <a:xfrm flipH="1">
                <a:off x="-1998629" y="169452"/>
                <a:ext cx="573568" cy="46823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73" extrusionOk="0">
                    <a:moveTo>
                      <a:pt x="59" y="372"/>
                    </a:moveTo>
                    <a:cubicBezTo>
                      <a:pt x="59" y="372"/>
                      <a:pt x="159" y="115"/>
                      <a:pt x="458" y="231"/>
                    </a:cubicBezTo>
                    <a:cubicBezTo>
                      <a:pt x="458" y="232"/>
                      <a:pt x="0" y="0"/>
                      <a:pt x="59" y="372"/>
                    </a:cubicBezTo>
                  </a:path>
                </a:pathLst>
              </a:custGeom>
              <a:solidFill>
                <a:srgbClr val="F0DEC9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7"/>
              <p:cNvSpPr/>
              <p:nvPr/>
            </p:nvSpPr>
            <p:spPr>
              <a:xfrm flipH="1">
                <a:off x="-2494986" y="874562"/>
                <a:ext cx="336418" cy="25339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05" extrusionOk="0">
                    <a:moveTo>
                      <a:pt x="7" y="204"/>
                    </a:moveTo>
                    <a:lnTo>
                      <a:pt x="7" y="204"/>
                    </a:lnTo>
                    <a:cubicBezTo>
                      <a:pt x="6" y="204"/>
                      <a:pt x="5" y="203"/>
                      <a:pt x="4" y="203"/>
                    </a:cubicBezTo>
                    <a:cubicBezTo>
                      <a:pt x="3" y="203"/>
                      <a:pt x="3" y="202"/>
                      <a:pt x="3" y="202"/>
                    </a:cubicBezTo>
                    <a:lnTo>
                      <a:pt x="3" y="202"/>
                    </a:lnTo>
                    <a:cubicBezTo>
                      <a:pt x="2" y="202"/>
                      <a:pt x="1" y="202"/>
                      <a:pt x="1" y="200"/>
                    </a:cubicBezTo>
                    <a:cubicBezTo>
                      <a:pt x="0" y="199"/>
                      <a:pt x="1" y="198"/>
                      <a:pt x="1" y="197"/>
                    </a:cubicBezTo>
                    <a:cubicBezTo>
                      <a:pt x="1" y="196"/>
                      <a:pt x="1" y="195"/>
                      <a:pt x="1" y="194"/>
                    </a:cubicBezTo>
                    <a:cubicBezTo>
                      <a:pt x="1" y="194"/>
                      <a:pt x="2" y="194"/>
                      <a:pt x="2" y="193"/>
                    </a:cubicBezTo>
                    <a:cubicBezTo>
                      <a:pt x="4" y="190"/>
                      <a:pt x="56" y="121"/>
                      <a:pt x="196" y="125"/>
                    </a:cubicBezTo>
                    <a:cubicBezTo>
                      <a:pt x="193" y="107"/>
                      <a:pt x="189" y="68"/>
                      <a:pt x="208" y="37"/>
                    </a:cubicBezTo>
                    <a:lnTo>
                      <a:pt x="208" y="37"/>
                    </a:lnTo>
                    <a:cubicBezTo>
                      <a:pt x="215" y="25"/>
                      <a:pt x="225" y="16"/>
                      <a:pt x="236" y="9"/>
                    </a:cubicBezTo>
                    <a:cubicBezTo>
                      <a:pt x="244" y="5"/>
                      <a:pt x="253" y="2"/>
                      <a:pt x="262" y="0"/>
                    </a:cubicBezTo>
                    <a:lnTo>
                      <a:pt x="262" y="0"/>
                    </a:lnTo>
                    <a:lnTo>
                      <a:pt x="263" y="0"/>
                    </a:lnTo>
                    <a:cubicBezTo>
                      <a:pt x="264" y="0"/>
                      <a:pt x="265" y="1"/>
                      <a:pt x="266" y="1"/>
                    </a:cubicBezTo>
                    <a:cubicBezTo>
                      <a:pt x="268" y="2"/>
                      <a:pt x="268" y="2"/>
                      <a:pt x="269" y="3"/>
                    </a:cubicBezTo>
                    <a:cubicBezTo>
                      <a:pt x="269" y="3"/>
                      <a:pt x="269" y="4"/>
                      <a:pt x="269" y="5"/>
                    </a:cubicBezTo>
                    <a:lnTo>
                      <a:pt x="269" y="5"/>
                    </a:lnTo>
                    <a:cubicBezTo>
                      <a:pt x="270" y="5"/>
                      <a:pt x="270" y="6"/>
                      <a:pt x="270" y="6"/>
                    </a:cubicBezTo>
                    <a:cubicBezTo>
                      <a:pt x="270" y="7"/>
                      <a:pt x="270" y="9"/>
                      <a:pt x="269" y="10"/>
                    </a:cubicBezTo>
                    <a:cubicBezTo>
                      <a:pt x="269" y="11"/>
                      <a:pt x="267" y="11"/>
                      <a:pt x="266" y="12"/>
                    </a:cubicBezTo>
                    <a:lnTo>
                      <a:pt x="265" y="13"/>
                    </a:lnTo>
                    <a:lnTo>
                      <a:pt x="265" y="13"/>
                    </a:lnTo>
                    <a:cubicBezTo>
                      <a:pt x="257" y="14"/>
                      <a:pt x="251" y="18"/>
                      <a:pt x="243" y="21"/>
                    </a:cubicBezTo>
                    <a:cubicBezTo>
                      <a:pt x="234" y="27"/>
                      <a:pt x="225" y="34"/>
                      <a:pt x="219" y="43"/>
                    </a:cubicBezTo>
                    <a:cubicBezTo>
                      <a:pt x="198" y="79"/>
                      <a:pt x="210" y="129"/>
                      <a:pt x="210" y="130"/>
                    </a:cubicBezTo>
                    <a:lnTo>
                      <a:pt x="210" y="130"/>
                    </a:lnTo>
                    <a:cubicBezTo>
                      <a:pt x="211" y="130"/>
                      <a:pt x="211" y="131"/>
                      <a:pt x="211" y="132"/>
                    </a:cubicBezTo>
                    <a:cubicBezTo>
                      <a:pt x="211" y="133"/>
                      <a:pt x="210" y="134"/>
                      <a:pt x="210" y="135"/>
                    </a:cubicBezTo>
                    <a:cubicBezTo>
                      <a:pt x="210" y="135"/>
                      <a:pt x="209" y="135"/>
                      <a:pt x="209" y="136"/>
                    </a:cubicBezTo>
                    <a:lnTo>
                      <a:pt x="209" y="136"/>
                    </a:lnTo>
                    <a:cubicBezTo>
                      <a:pt x="209" y="136"/>
                      <a:pt x="208" y="137"/>
                      <a:pt x="207" y="137"/>
                    </a:cubicBezTo>
                    <a:cubicBezTo>
                      <a:pt x="206" y="138"/>
                      <a:pt x="205" y="138"/>
                      <a:pt x="204" y="138"/>
                    </a:cubicBezTo>
                    <a:lnTo>
                      <a:pt x="204" y="138"/>
                    </a:lnTo>
                    <a:cubicBezTo>
                      <a:pt x="66" y="132"/>
                      <a:pt x="13" y="201"/>
                      <a:pt x="13" y="201"/>
                    </a:cubicBezTo>
                    <a:lnTo>
                      <a:pt x="13" y="201"/>
                    </a:lnTo>
                    <a:cubicBezTo>
                      <a:pt x="12" y="202"/>
                      <a:pt x="12" y="203"/>
                      <a:pt x="11" y="203"/>
                    </a:cubicBezTo>
                    <a:cubicBezTo>
                      <a:pt x="10" y="204"/>
                      <a:pt x="9" y="204"/>
                      <a:pt x="8" y="204"/>
                    </a:cubicBezTo>
                    <a:cubicBezTo>
                      <a:pt x="7" y="204"/>
                      <a:pt x="7" y="204"/>
                      <a:pt x="7" y="20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7"/>
              <p:cNvSpPr/>
              <p:nvPr/>
            </p:nvSpPr>
            <p:spPr>
              <a:xfrm flipH="1">
                <a:off x="-2037233" y="1205083"/>
                <a:ext cx="204056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29" extrusionOk="0">
                    <a:moveTo>
                      <a:pt x="146" y="0"/>
                    </a:moveTo>
                    <a:cubicBezTo>
                      <a:pt x="146" y="0"/>
                      <a:pt x="36" y="14"/>
                      <a:pt x="18" y="71"/>
                    </a:cubicBezTo>
                    <a:cubicBezTo>
                      <a:pt x="0" y="128"/>
                      <a:pt x="163" y="106"/>
                      <a:pt x="14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7"/>
              <p:cNvSpPr/>
              <p:nvPr/>
            </p:nvSpPr>
            <p:spPr>
              <a:xfrm flipH="1">
                <a:off x="-3355337" y="813969"/>
                <a:ext cx="590110" cy="820789"/>
              </a:xfrm>
              <a:custGeom>
                <a:avLst/>
                <a:gdLst/>
                <a:ahLst/>
                <a:cxnLst/>
                <a:rect l="l" t="t" r="r" b="b"/>
                <a:pathLst>
                  <a:path w="471" h="659" extrusionOk="0">
                    <a:moveTo>
                      <a:pt x="96" y="35"/>
                    </a:moveTo>
                    <a:cubicBezTo>
                      <a:pt x="96" y="35"/>
                      <a:pt x="0" y="338"/>
                      <a:pt x="28" y="600"/>
                    </a:cubicBezTo>
                    <a:cubicBezTo>
                      <a:pt x="28" y="600"/>
                      <a:pt x="61" y="658"/>
                      <a:pt x="126" y="620"/>
                    </a:cubicBezTo>
                    <a:cubicBezTo>
                      <a:pt x="126" y="620"/>
                      <a:pt x="154" y="540"/>
                      <a:pt x="182" y="480"/>
                    </a:cubicBezTo>
                    <a:cubicBezTo>
                      <a:pt x="182" y="480"/>
                      <a:pt x="184" y="519"/>
                      <a:pt x="203" y="514"/>
                    </a:cubicBezTo>
                    <a:cubicBezTo>
                      <a:pt x="222" y="510"/>
                      <a:pt x="274" y="367"/>
                      <a:pt x="274" y="367"/>
                    </a:cubicBezTo>
                    <a:cubicBezTo>
                      <a:pt x="274" y="367"/>
                      <a:pt x="263" y="398"/>
                      <a:pt x="290" y="389"/>
                    </a:cubicBezTo>
                    <a:cubicBezTo>
                      <a:pt x="317" y="380"/>
                      <a:pt x="382" y="196"/>
                      <a:pt x="430" y="120"/>
                    </a:cubicBezTo>
                    <a:cubicBezTo>
                      <a:pt x="470" y="54"/>
                      <a:pt x="250" y="0"/>
                      <a:pt x="96" y="35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7"/>
              <p:cNvSpPr/>
              <p:nvPr/>
            </p:nvSpPr>
            <p:spPr>
              <a:xfrm flipH="1">
                <a:off x="-2836921" y="1546621"/>
                <a:ext cx="33090" cy="14873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20" extrusionOk="0">
                    <a:moveTo>
                      <a:pt x="5" y="14"/>
                    </a:moveTo>
                    <a:cubicBezTo>
                      <a:pt x="5" y="14"/>
                      <a:pt x="0" y="66"/>
                      <a:pt x="9" y="92"/>
                    </a:cubicBezTo>
                    <a:cubicBezTo>
                      <a:pt x="18" y="119"/>
                      <a:pt x="27" y="23"/>
                      <a:pt x="27" y="23"/>
                    </a:cubicBezTo>
                    <a:cubicBezTo>
                      <a:pt x="27" y="23"/>
                      <a:pt x="18" y="0"/>
                      <a:pt x="5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7"/>
              <p:cNvSpPr/>
              <p:nvPr/>
            </p:nvSpPr>
            <p:spPr>
              <a:xfrm flipH="1">
                <a:off x="-2875528" y="1568655"/>
                <a:ext cx="33090" cy="14873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20" extrusionOk="0">
                    <a:moveTo>
                      <a:pt x="5" y="14"/>
                    </a:moveTo>
                    <a:cubicBezTo>
                      <a:pt x="5" y="14"/>
                      <a:pt x="0" y="66"/>
                      <a:pt x="9" y="92"/>
                    </a:cubicBezTo>
                    <a:cubicBezTo>
                      <a:pt x="18" y="119"/>
                      <a:pt x="27" y="23"/>
                      <a:pt x="27" y="23"/>
                    </a:cubicBezTo>
                    <a:cubicBezTo>
                      <a:pt x="27" y="23"/>
                      <a:pt x="18" y="0"/>
                      <a:pt x="5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7"/>
              <p:cNvSpPr/>
              <p:nvPr/>
            </p:nvSpPr>
            <p:spPr>
              <a:xfrm flipH="1">
                <a:off x="-2914132" y="1568655"/>
                <a:ext cx="33090" cy="148732"/>
              </a:xfrm>
              <a:custGeom>
                <a:avLst/>
                <a:gdLst/>
                <a:ahLst/>
                <a:cxnLst/>
                <a:rect l="l" t="t" r="r" b="b"/>
                <a:pathLst>
                  <a:path w="28" h="119" extrusionOk="0">
                    <a:moveTo>
                      <a:pt x="5" y="14"/>
                    </a:moveTo>
                    <a:cubicBezTo>
                      <a:pt x="5" y="14"/>
                      <a:pt x="0" y="64"/>
                      <a:pt x="9" y="91"/>
                    </a:cubicBezTo>
                    <a:cubicBezTo>
                      <a:pt x="18" y="118"/>
                      <a:pt x="27" y="22"/>
                      <a:pt x="27" y="22"/>
                    </a:cubicBezTo>
                    <a:cubicBezTo>
                      <a:pt x="27" y="22"/>
                      <a:pt x="18" y="0"/>
                      <a:pt x="5" y="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7"/>
              <p:cNvSpPr/>
              <p:nvPr/>
            </p:nvSpPr>
            <p:spPr>
              <a:xfrm flipH="1">
                <a:off x="-4348052" y="830493"/>
                <a:ext cx="783142" cy="110724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886" extrusionOk="0">
                    <a:moveTo>
                      <a:pt x="147" y="161"/>
                    </a:moveTo>
                    <a:cubicBezTo>
                      <a:pt x="147" y="161"/>
                      <a:pt x="19" y="374"/>
                      <a:pt x="12" y="521"/>
                    </a:cubicBezTo>
                    <a:cubicBezTo>
                      <a:pt x="12" y="521"/>
                      <a:pt x="0" y="565"/>
                      <a:pt x="42" y="534"/>
                    </a:cubicBezTo>
                    <a:cubicBezTo>
                      <a:pt x="42" y="534"/>
                      <a:pt x="23" y="611"/>
                      <a:pt x="26" y="656"/>
                    </a:cubicBezTo>
                    <a:cubicBezTo>
                      <a:pt x="29" y="702"/>
                      <a:pt x="55" y="656"/>
                      <a:pt x="55" y="656"/>
                    </a:cubicBezTo>
                    <a:cubicBezTo>
                      <a:pt x="55" y="656"/>
                      <a:pt x="57" y="836"/>
                      <a:pt x="79" y="849"/>
                    </a:cubicBezTo>
                    <a:cubicBezTo>
                      <a:pt x="101" y="862"/>
                      <a:pt x="153" y="885"/>
                      <a:pt x="176" y="849"/>
                    </a:cubicBezTo>
                    <a:cubicBezTo>
                      <a:pt x="199" y="813"/>
                      <a:pt x="313" y="462"/>
                      <a:pt x="469" y="305"/>
                    </a:cubicBezTo>
                    <a:cubicBezTo>
                      <a:pt x="626" y="149"/>
                      <a:pt x="281" y="0"/>
                      <a:pt x="147" y="161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7"/>
              <p:cNvSpPr/>
              <p:nvPr/>
            </p:nvSpPr>
            <p:spPr>
              <a:xfrm flipH="1">
                <a:off x="-3702789" y="1860617"/>
                <a:ext cx="4412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5" extrusionOk="0">
                    <a:moveTo>
                      <a:pt x="9" y="16"/>
                    </a:moveTo>
                    <a:cubicBezTo>
                      <a:pt x="9" y="16"/>
                      <a:pt x="0" y="73"/>
                      <a:pt x="9" y="103"/>
                    </a:cubicBezTo>
                    <a:cubicBezTo>
                      <a:pt x="18" y="134"/>
                      <a:pt x="33" y="26"/>
                      <a:pt x="33" y="26"/>
                    </a:cubicBezTo>
                    <a:cubicBezTo>
                      <a:pt x="33" y="26"/>
                      <a:pt x="24" y="0"/>
                      <a:pt x="9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7"/>
              <p:cNvSpPr/>
              <p:nvPr/>
            </p:nvSpPr>
            <p:spPr>
              <a:xfrm flipH="1">
                <a:off x="-3741393" y="1877141"/>
                <a:ext cx="4412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5" extrusionOk="0">
                    <a:moveTo>
                      <a:pt x="9" y="16"/>
                    </a:moveTo>
                    <a:cubicBezTo>
                      <a:pt x="9" y="16"/>
                      <a:pt x="0" y="73"/>
                      <a:pt x="9" y="103"/>
                    </a:cubicBezTo>
                    <a:cubicBezTo>
                      <a:pt x="18" y="134"/>
                      <a:pt x="33" y="26"/>
                      <a:pt x="33" y="26"/>
                    </a:cubicBezTo>
                    <a:cubicBezTo>
                      <a:pt x="33" y="26"/>
                      <a:pt x="24" y="0"/>
                      <a:pt x="9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7"/>
              <p:cNvSpPr/>
              <p:nvPr/>
            </p:nvSpPr>
            <p:spPr>
              <a:xfrm flipH="1">
                <a:off x="-3785514" y="1860617"/>
                <a:ext cx="38604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5" extrusionOk="0">
                    <a:moveTo>
                      <a:pt x="8" y="16"/>
                    </a:moveTo>
                    <a:cubicBezTo>
                      <a:pt x="8" y="16"/>
                      <a:pt x="0" y="73"/>
                      <a:pt x="8" y="103"/>
                    </a:cubicBezTo>
                    <a:cubicBezTo>
                      <a:pt x="17" y="134"/>
                      <a:pt x="32" y="26"/>
                      <a:pt x="32" y="26"/>
                    </a:cubicBezTo>
                    <a:cubicBezTo>
                      <a:pt x="32" y="26"/>
                      <a:pt x="23" y="0"/>
                      <a:pt x="8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7"/>
              <p:cNvSpPr/>
              <p:nvPr/>
            </p:nvSpPr>
            <p:spPr>
              <a:xfrm flipH="1">
                <a:off x="-3353818" y="813969"/>
                <a:ext cx="590110" cy="820789"/>
              </a:xfrm>
              <a:custGeom>
                <a:avLst/>
                <a:gdLst/>
                <a:ahLst/>
                <a:cxnLst/>
                <a:rect l="l" t="t" r="r" b="b"/>
                <a:pathLst>
                  <a:path w="471" h="659" extrusionOk="0">
                    <a:moveTo>
                      <a:pt x="96" y="35"/>
                    </a:moveTo>
                    <a:cubicBezTo>
                      <a:pt x="96" y="35"/>
                      <a:pt x="0" y="338"/>
                      <a:pt x="28" y="600"/>
                    </a:cubicBezTo>
                    <a:cubicBezTo>
                      <a:pt x="28" y="600"/>
                      <a:pt x="61" y="658"/>
                      <a:pt x="126" y="620"/>
                    </a:cubicBezTo>
                    <a:cubicBezTo>
                      <a:pt x="126" y="620"/>
                      <a:pt x="154" y="540"/>
                      <a:pt x="182" y="480"/>
                    </a:cubicBezTo>
                    <a:cubicBezTo>
                      <a:pt x="182" y="480"/>
                      <a:pt x="184" y="519"/>
                      <a:pt x="203" y="514"/>
                    </a:cubicBezTo>
                    <a:cubicBezTo>
                      <a:pt x="222" y="510"/>
                      <a:pt x="274" y="367"/>
                      <a:pt x="274" y="367"/>
                    </a:cubicBezTo>
                    <a:cubicBezTo>
                      <a:pt x="274" y="367"/>
                      <a:pt x="263" y="398"/>
                      <a:pt x="290" y="389"/>
                    </a:cubicBezTo>
                    <a:cubicBezTo>
                      <a:pt x="317" y="380"/>
                      <a:pt x="382" y="196"/>
                      <a:pt x="430" y="120"/>
                    </a:cubicBezTo>
                    <a:cubicBezTo>
                      <a:pt x="470" y="54"/>
                      <a:pt x="250" y="0"/>
                      <a:pt x="96" y="35"/>
                    </a:cubicBezTo>
                  </a:path>
                </a:pathLst>
              </a:custGeom>
              <a:solidFill>
                <a:srgbClr val="38202E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7"/>
              <p:cNvSpPr/>
              <p:nvPr/>
            </p:nvSpPr>
            <p:spPr>
              <a:xfrm flipH="1">
                <a:off x="-4346534" y="830493"/>
                <a:ext cx="783142" cy="110724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886" extrusionOk="0">
                    <a:moveTo>
                      <a:pt x="147" y="161"/>
                    </a:moveTo>
                    <a:cubicBezTo>
                      <a:pt x="147" y="161"/>
                      <a:pt x="19" y="374"/>
                      <a:pt x="12" y="521"/>
                    </a:cubicBezTo>
                    <a:cubicBezTo>
                      <a:pt x="12" y="521"/>
                      <a:pt x="0" y="565"/>
                      <a:pt x="42" y="534"/>
                    </a:cubicBezTo>
                    <a:cubicBezTo>
                      <a:pt x="42" y="534"/>
                      <a:pt x="23" y="611"/>
                      <a:pt x="26" y="656"/>
                    </a:cubicBezTo>
                    <a:cubicBezTo>
                      <a:pt x="29" y="702"/>
                      <a:pt x="55" y="656"/>
                      <a:pt x="55" y="656"/>
                    </a:cubicBezTo>
                    <a:cubicBezTo>
                      <a:pt x="55" y="656"/>
                      <a:pt x="57" y="836"/>
                      <a:pt x="79" y="849"/>
                    </a:cubicBezTo>
                    <a:cubicBezTo>
                      <a:pt x="101" y="862"/>
                      <a:pt x="153" y="885"/>
                      <a:pt x="176" y="849"/>
                    </a:cubicBezTo>
                    <a:cubicBezTo>
                      <a:pt x="199" y="813"/>
                      <a:pt x="313" y="462"/>
                      <a:pt x="469" y="305"/>
                    </a:cubicBezTo>
                    <a:cubicBezTo>
                      <a:pt x="626" y="149"/>
                      <a:pt x="281" y="0"/>
                      <a:pt x="147" y="161"/>
                    </a:cubicBezTo>
                  </a:path>
                </a:pathLst>
              </a:custGeom>
              <a:solidFill>
                <a:srgbClr val="38202E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7"/>
              <p:cNvSpPr/>
              <p:nvPr/>
            </p:nvSpPr>
            <p:spPr>
              <a:xfrm flipH="1">
                <a:off x="-4689994" y="373275"/>
                <a:ext cx="1880647" cy="930963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744" extrusionOk="0">
                    <a:moveTo>
                      <a:pt x="0" y="352"/>
                    </a:moveTo>
                    <a:cubicBezTo>
                      <a:pt x="0" y="352"/>
                      <a:pt x="473" y="713"/>
                      <a:pt x="1242" y="743"/>
                    </a:cubicBezTo>
                    <a:cubicBezTo>
                      <a:pt x="1242" y="743"/>
                      <a:pt x="1503" y="445"/>
                      <a:pt x="1242" y="210"/>
                    </a:cubicBezTo>
                    <a:cubicBezTo>
                      <a:pt x="1009" y="0"/>
                      <a:pt x="398" y="147"/>
                      <a:pt x="398" y="147"/>
                    </a:cubicBezTo>
                    <a:cubicBezTo>
                      <a:pt x="398" y="147"/>
                      <a:pt x="292" y="391"/>
                      <a:pt x="0" y="352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7"/>
              <p:cNvSpPr/>
              <p:nvPr/>
            </p:nvSpPr>
            <p:spPr>
              <a:xfrm flipH="1">
                <a:off x="-4055751" y="1006770"/>
                <a:ext cx="468780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64" extrusionOk="0">
                    <a:moveTo>
                      <a:pt x="0" y="85"/>
                    </a:moveTo>
                    <a:lnTo>
                      <a:pt x="49" y="0"/>
                    </a:lnTo>
                    <a:cubicBezTo>
                      <a:pt x="49" y="0"/>
                      <a:pt x="246" y="54"/>
                      <a:pt x="373" y="15"/>
                    </a:cubicBezTo>
                    <a:lnTo>
                      <a:pt x="259" y="163"/>
                    </a:lnTo>
                    <a:lnTo>
                      <a:pt x="0" y="85"/>
                    </a:lnTo>
                  </a:path>
                </a:pathLst>
              </a:custGeom>
              <a:solidFill>
                <a:srgbClr val="38202E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7"/>
              <p:cNvSpPr/>
              <p:nvPr/>
            </p:nvSpPr>
            <p:spPr>
              <a:xfrm flipH="1">
                <a:off x="-4612780" y="-105982"/>
                <a:ext cx="3077417" cy="1823371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1458" extrusionOk="0">
                    <a:moveTo>
                      <a:pt x="2459" y="1160"/>
                    </a:moveTo>
                    <a:lnTo>
                      <a:pt x="2459" y="1457"/>
                    </a:lnTo>
                    <a:lnTo>
                      <a:pt x="2459" y="1457"/>
                    </a:lnTo>
                    <a:cubicBezTo>
                      <a:pt x="2209" y="1419"/>
                      <a:pt x="1963" y="1358"/>
                      <a:pt x="1724" y="1274"/>
                    </a:cubicBezTo>
                    <a:lnTo>
                      <a:pt x="1724" y="1274"/>
                    </a:lnTo>
                    <a:cubicBezTo>
                      <a:pt x="1574" y="1222"/>
                      <a:pt x="1428" y="1159"/>
                      <a:pt x="1287" y="1085"/>
                    </a:cubicBezTo>
                    <a:lnTo>
                      <a:pt x="1273" y="1077"/>
                    </a:lnTo>
                    <a:lnTo>
                      <a:pt x="1259" y="1070"/>
                    </a:lnTo>
                    <a:lnTo>
                      <a:pt x="1259" y="1070"/>
                    </a:lnTo>
                    <a:cubicBezTo>
                      <a:pt x="1233" y="1056"/>
                      <a:pt x="1206" y="1041"/>
                      <a:pt x="1180" y="1025"/>
                    </a:cubicBezTo>
                    <a:cubicBezTo>
                      <a:pt x="1143" y="1004"/>
                      <a:pt x="1106" y="980"/>
                      <a:pt x="1069" y="956"/>
                    </a:cubicBezTo>
                    <a:lnTo>
                      <a:pt x="1069" y="956"/>
                    </a:lnTo>
                    <a:cubicBezTo>
                      <a:pt x="1060" y="950"/>
                      <a:pt x="1051" y="944"/>
                      <a:pt x="1042" y="938"/>
                    </a:cubicBezTo>
                    <a:lnTo>
                      <a:pt x="1015" y="921"/>
                    </a:lnTo>
                    <a:lnTo>
                      <a:pt x="1015" y="921"/>
                    </a:lnTo>
                    <a:cubicBezTo>
                      <a:pt x="924" y="858"/>
                      <a:pt x="833" y="788"/>
                      <a:pt x="746" y="717"/>
                    </a:cubicBezTo>
                    <a:lnTo>
                      <a:pt x="737" y="710"/>
                    </a:lnTo>
                    <a:lnTo>
                      <a:pt x="728" y="703"/>
                    </a:lnTo>
                    <a:cubicBezTo>
                      <a:pt x="684" y="667"/>
                      <a:pt x="642" y="631"/>
                      <a:pt x="600" y="595"/>
                    </a:cubicBezTo>
                    <a:lnTo>
                      <a:pt x="594" y="589"/>
                    </a:lnTo>
                    <a:lnTo>
                      <a:pt x="587" y="583"/>
                    </a:lnTo>
                    <a:cubicBezTo>
                      <a:pt x="475" y="484"/>
                      <a:pt x="372" y="385"/>
                      <a:pt x="285" y="299"/>
                    </a:cubicBezTo>
                    <a:cubicBezTo>
                      <a:pt x="281" y="295"/>
                      <a:pt x="277" y="291"/>
                      <a:pt x="274" y="288"/>
                    </a:cubicBezTo>
                    <a:lnTo>
                      <a:pt x="263" y="277"/>
                    </a:lnTo>
                    <a:cubicBezTo>
                      <a:pt x="238" y="252"/>
                      <a:pt x="214" y="228"/>
                      <a:pt x="192" y="205"/>
                    </a:cubicBezTo>
                    <a:lnTo>
                      <a:pt x="184" y="197"/>
                    </a:lnTo>
                    <a:cubicBezTo>
                      <a:pt x="181" y="194"/>
                      <a:pt x="178" y="191"/>
                      <a:pt x="176" y="188"/>
                    </a:cubicBezTo>
                    <a:cubicBezTo>
                      <a:pt x="66" y="75"/>
                      <a:pt x="0" y="0"/>
                      <a:pt x="0" y="0"/>
                    </a:cubicBezTo>
                    <a:lnTo>
                      <a:pt x="149" y="0"/>
                    </a:lnTo>
                    <a:cubicBezTo>
                      <a:pt x="149" y="0"/>
                      <a:pt x="272" y="114"/>
                      <a:pt x="448" y="261"/>
                    </a:cubicBezTo>
                    <a:lnTo>
                      <a:pt x="462" y="273"/>
                    </a:lnTo>
                    <a:lnTo>
                      <a:pt x="477" y="286"/>
                    </a:lnTo>
                    <a:cubicBezTo>
                      <a:pt x="547" y="345"/>
                      <a:pt x="623" y="408"/>
                      <a:pt x="704" y="471"/>
                    </a:cubicBezTo>
                    <a:lnTo>
                      <a:pt x="711" y="476"/>
                    </a:lnTo>
                    <a:lnTo>
                      <a:pt x="717" y="481"/>
                    </a:lnTo>
                    <a:cubicBezTo>
                      <a:pt x="757" y="512"/>
                      <a:pt x="798" y="543"/>
                      <a:pt x="839" y="573"/>
                    </a:cubicBezTo>
                    <a:lnTo>
                      <a:pt x="847" y="579"/>
                    </a:lnTo>
                    <a:lnTo>
                      <a:pt x="855" y="585"/>
                    </a:lnTo>
                    <a:lnTo>
                      <a:pt x="855" y="585"/>
                    </a:lnTo>
                    <a:cubicBezTo>
                      <a:pt x="909" y="625"/>
                      <a:pt x="963" y="663"/>
                      <a:pt x="1016" y="698"/>
                    </a:cubicBezTo>
                    <a:lnTo>
                      <a:pt x="1016" y="698"/>
                    </a:lnTo>
                    <a:lnTo>
                      <a:pt x="1028" y="706"/>
                    </a:lnTo>
                    <a:lnTo>
                      <a:pt x="1041" y="715"/>
                    </a:lnTo>
                    <a:lnTo>
                      <a:pt x="1041" y="715"/>
                    </a:lnTo>
                    <a:cubicBezTo>
                      <a:pt x="1113" y="762"/>
                      <a:pt x="1183" y="804"/>
                      <a:pt x="1248" y="839"/>
                    </a:cubicBezTo>
                    <a:cubicBezTo>
                      <a:pt x="1262" y="846"/>
                      <a:pt x="1277" y="853"/>
                      <a:pt x="1292" y="860"/>
                    </a:cubicBezTo>
                    <a:lnTo>
                      <a:pt x="1292" y="860"/>
                    </a:lnTo>
                    <a:lnTo>
                      <a:pt x="1303" y="865"/>
                    </a:lnTo>
                    <a:lnTo>
                      <a:pt x="1313" y="869"/>
                    </a:lnTo>
                    <a:cubicBezTo>
                      <a:pt x="1404" y="909"/>
                      <a:pt x="1517" y="946"/>
                      <a:pt x="1636" y="980"/>
                    </a:cubicBezTo>
                    <a:lnTo>
                      <a:pt x="1636" y="980"/>
                    </a:lnTo>
                    <a:lnTo>
                      <a:pt x="1649" y="984"/>
                    </a:lnTo>
                    <a:lnTo>
                      <a:pt x="1662" y="987"/>
                    </a:lnTo>
                    <a:cubicBezTo>
                      <a:pt x="1766" y="1016"/>
                      <a:pt x="1873" y="1042"/>
                      <a:pt x="1975" y="1065"/>
                    </a:cubicBezTo>
                    <a:lnTo>
                      <a:pt x="1985" y="1067"/>
                    </a:lnTo>
                    <a:lnTo>
                      <a:pt x="1995" y="1070"/>
                    </a:lnTo>
                    <a:cubicBezTo>
                      <a:pt x="2034" y="1078"/>
                      <a:pt x="2072" y="1086"/>
                      <a:pt x="2108" y="1094"/>
                    </a:cubicBezTo>
                    <a:lnTo>
                      <a:pt x="2117" y="1096"/>
                    </a:lnTo>
                    <a:lnTo>
                      <a:pt x="2124" y="1097"/>
                    </a:lnTo>
                    <a:cubicBezTo>
                      <a:pt x="2166" y="1106"/>
                      <a:pt x="2205" y="1114"/>
                      <a:pt x="2241" y="1121"/>
                    </a:cubicBezTo>
                    <a:cubicBezTo>
                      <a:pt x="2372" y="1145"/>
                      <a:pt x="2459" y="1160"/>
                      <a:pt x="2459" y="116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7"/>
              <p:cNvSpPr/>
              <p:nvPr/>
            </p:nvSpPr>
            <p:spPr>
              <a:xfrm flipH="1">
                <a:off x="-4612777" y="1293221"/>
                <a:ext cx="921018" cy="424166"/>
              </a:xfrm>
              <a:custGeom>
                <a:avLst/>
                <a:gdLst/>
                <a:ahLst/>
                <a:cxnLst/>
                <a:rect l="l" t="t" r="r" b="b"/>
                <a:pathLst>
                  <a:path w="736" h="338" extrusionOk="0">
                    <a:moveTo>
                      <a:pt x="735" y="40"/>
                    </a:moveTo>
                    <a:lnTo>
                      <a:pt x="735" y="337"/>
                    </a:lnTo>
                    <a:lnTo>
                      <a:pt x="735" y="337"/>
                    </a:lnTo>
                    <a:cubicBezTo>
                      <a:pt x="485" y="299"/>
                      <a:pt x="239" y="238"/>
                      <a:pt x="0" y="154"/>
                    </a:cubicBezTo>
                    <a:cubicBezTo>
                      <a:pt x="96" y="165"/>
                      <a:pt x="201" y="168"/>
                      <a:pt x="298" y="150"/>
                    </a:cubicBezTo>
                    <a:cubicBezTo>
                      <a:pt x="445" y="123"/>
                      <a:pt x="499" y="55"/>
                      <a:pt x="518" y="0"/>
                    </a:cubicBezTo>
                    <a:cubicBezTo>
                      <a:pt x="648" y="25"/>
                      <a:pt x="735" y="40"/>
                      <a:pt x="735" y="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7"/>
              <p:cNvSpPr/>
              <p:nvPr/>
            </p:nvSpPr>
            <p:spPr>
              <a:xfrm flipH="1">
                <a:off x="-2136503" y="125382"/>
                <a:ext cx="380537" cy="126698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00" extrusionOk="0">
                    <a:moveTo>
                      <a:pt x="302" y="99"/>
                    </a:moveTo>
                    <a:lnTo>
                      <a:pt x="302" y="99"/>
                    </a:lnTo>
                    <a:cubicBezTo>
                      <a:pt x="223" y="70"/>
                      <a:pt x="142" y="46"/>
                      <a:pt x="59" y="27"/>
                    </a:cubicBezTo>
                    <a:cubicBezTo>
                      <a:pt x="45" y="23"/>
                      <a:pt x="30" y="20"/>
                      <a:pt x="17" y="17"/>
                    </a:cubicBezTo>
                    <a:lnTo>
                      <a:pt x="9" y="9"/>
                    </a:lnTo>
                    <a:cubicBezTo>
                      <a:pt x="6" y="6"/>
                      <a:pt x="3" y="3"/>
                      <a:pt x="0" y="0"/>
                    </a:cubicBezTo>
                    <a:cubicBezTo>
                      <a:pt x="20" y="4"/>
                      <a:pt x="40" y="9"/>
                      <a:pt x="62" y="13"/>
                    </a:cubicBezTo>
                    <a:lnTo>
                      <a:pt x="62" y="13"/>
                    </a:lnTo>
                    <a:cubicBezTo>
                      <a:pt x="133" y="29"/>
                      <a:pt x="204" y="50"/>
                      <a:pt x="273" y="74"/>
                    </a:cubicBezTo>
                    <a:lnTo>
                      <a:pt x="287" y="85"/>
                    </a:lnTo>
                    <a:lnTo>
                      <a:pt x="302" y="9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7"/>
              <p:cNvSpPr/>
              <p:nvPr/>
            </p:nvSpPr>
            <p:spPr>
              <a:xfrm flipH="1">
                <a:off x="-2290925" y="235556"/>
                <a:ext cx="424658" cy="3966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9" extrusionOk="0">
                    <a:moveTo>
                      <a:pt x="338" y="318"/>
                    </a:moveTo>
                    <a:lnTo>
                      <a:pt x="331" y="312"/>
                    </a:lnTo>
                    <a:lnTo>
                      <a:pt x="324" y="306"/>
                    </a:lnTo>
                    <a:lnTo>
                      <a:pt x="324" y="306"/>
                    </a:lnTo>
                    <a:cubicBezTo>
                      <a:pt x="324" y="273"/>
                      <a:pt x="319" y="241"/>
                      <a:pt x="311" y="209"/>
                    </a:cubicBezTo>
                    <a:cubicBezTo>
                      <a:pt x="290" y="128"/>
                      <a:pt x="121" y="57"/>
                      <a:pt x="22" y="22"/>
                    </a:cubicBezTo>
                    <a:cubicBezTo>
                      <a:pt x="18" y="18"/>
                      <a:pt x="14" y="14"/>
                      <a:pt x="11" y="11"/>
                    </a:cubicBezTo>
                    <a:lnTo>
                      <a:pt x="0" y="0"/>
                    </a:lnTo>
                    <a:cubicBezTo>
                      <a:pt x="93" y="31"/>
                      <a:pt x="299" y="110"/>
                      <a:pt x="323" y="206"/>
                    </a:cubicBezTo>
                    <a:lnTo>
                      <a:pt x="323" y="206"/>
                    </a:lnTo>
                    <a:cubicBezTo>
                      <a:pt x="333" y="242"/>
                      <a:pt x="338" y="278"/>
                      <a:pt x="338" y="316"/>
                    </a:cubicBezTo>
                    <a:cubicBezTo>
                      <a:pt x="338" y="316"/>
                      <a:pt x="338" y="317"/>
                      <a:pt x="338" y="318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7"/>
              <p:cNvSpPr/>
              <p:nvPr/>
            </p:nvSpPr>
            <p:spPr>
              <a:xfrm flipH="1">
                <a:off x="-2472926" y="477938"/>
                <a:ext cx="55151" cy="308486"/>
              </a:xfrm>
              <a:custGeom>
                <a:avLst/>
                <a:gdLst/>
                <a:ahLst/>
                <a:cxnLst/>
                <a:rect l="l" t="t" r="r" b="b"/>
                <a:pathLst>
                  <a:path w="43" h="247" extrusionOk="0">
                    <a:moveTo>
                      <a:pt x="42" y="246"/>
                    </a:moveTo>
                    <a:lnTo>
                      <a:pt x="33" y="239"/>
                    </a:lnTo>
                    <a:lnTo>
                      <a:pt x="24" y="232"/>
                    </a:lnTo>
                    <a:lnTo>
                      <a:pt x="24" y="232"/>
                    </a:lnTo>
                    <a:cubicBezTo>
                      <a:pt x="8" y="156"/>
                      <a:pt x="0" y="78"/>
                      <a:pt x="0" y="0"/>
                    </a:cubicBezTo>
                    <a:lnTo>
                      <a:pt x="7" y="5"/>
                    </a:lnTo>
                    <a:lnTo>
                      <a:pt x="14" y="10"/>
                    </a:lnTo>
                    <a:cubicBezTo>
                      <a:pt x="15" y="71"/>
                      <a:pt x="21" y="163"/>
                      <a:pt x="42" y="24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7"/>
              <p:cNvSpPr/>
              <p:nvPr/>
            </p:nvSpPr>
            <p:spPr>
              <a:xfrm flipH="1">
                <a:off x="-2875528" y="610146"/>
                <a:ext cx="286784" cy="47925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84" extrusionOk="0">
                    <a:moveTo>
                      <a:pt x="229" y="383"/>
                    </a:moveTo>
                    <a:cubicBezTo>
                      <a:pt x="220" y="377"/>
                      <a:pt x="211" y="371"/>
                      <a:pt x="202" y="365"/>
                    </a:cubicBezTo>
                    <a:lnTo>
                      <a:pt x="175" y="348"/>
                    </a:lnTo>
                    <a:lnTo>
                      <a:pt x="175" y="348"/>
                    </a:lnTo>
                    <a:cubicBezTo>
                      <a:pt x="115" y="283"/>
                      <a:pt x="60" y="212"/>
                      <a:pt x="42" y="158"/>
                    </a:cubicBezTo>
                    <a:cubicBezTo>
                      <a:pt x="25" y="104"/>
                      <a:pt x="11" y="49"/>
                      <a:pt x="0" y="0"/>
                    </a:cubicBezTo>
                    <a:lnTo>
                      <a:pt x="8" y="6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26" y="57"/>
                      <a:pt x="39" y="107"/>
                      <a:pt x="54" y="154"/>
                    </a:cubicBezTo>
                    <a:cubicBezTo>
                      <a:pt x="75" y="217"/>
                      <a:pt x="154" y="308"/>
                      <a:pt x="229" y="383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7"/>
              <p:cNvSpPr/>
              <p:nvPr/>
            </p:nvSpPr>
            <p:spPr>
              <a:xfrm flipH="1">
                <a:off x="-3145765" y="764389"/>
                <a:ext cx="336418" cy="48476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88" extrusionOk="0">
                    <a:moveTo>
                      <a:pt x="270" y="387"/>
                    </a:moveTo>
                    <a:lnTo>
                      <a:pt x="256" y="380"/>
                    </a:lnTo>
                    <a:lnTo>
                      <a:pt x="242" y="372"/>
                    </a:lnTo>
                    <a:lnTo>
                      <a:pt x="242" y="372"/>
                    </a:lnTo>
                    <a:cubicBezTo>
                      <a:pt x="149" y="248"/>
                      <a:pt x="54" y="92"/>
                      <a:pt x="0" y="0"/>
                    </a:cubicBezTo>
                    <a:lnTo>
                      <a:pt x="12" y="8"/>
                    </a:lnTo>
                    <a:lnTo>
                      <a:pt x="25" y="17"/>
                    </a:lnTo>
                    <a:lnTo>
                      <a:pt x="25" y="17"/>
                    </a:lnTo>
                    <a:cubicBezTo>
                      <a:pt x="83" y="116"/>
                      <a:pt x="179" y="270"/>
                      <a:pt x="270" y="387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7"/>
              <p:cNvSpPr/>
              <p:nvPr/>
            </p:nvSpPr>
            <p:spPr>
              <a:xfrm flipH="1">
                <a:off x="-4199140" y="962701"/>
                <a:ext cx="104234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30" extrusionOk="0">
                    <a:moveTo>
                      <a:pt x="832" y="238"/>
                    </a:moveTo>
                    <a:lnTo>
                      <a:pt x="832" y="238"/>
                    </a:lnTo>
                    <a:cubicBezTo>
                      <a:pt x="831" y="238"/>
                      <a:pt x="831" y="239"/>
                      <a:pt x="831" y="239"/>
                    </a:cubicBezTo>
                    <a:cubicBezTo>
                      <a:pt x="830" y="240"/>
                      <a:pt x="830" y="241"/>
                      <a:pt x="829" y="241"/>
                    </a:cubicBezTo>
                    <a:cubicBezTo>
                      <a:pt x="724" y="313"/>
                      <a:pt x="592" y="329"/>
                      <a:pt x="495" y="329"/>
                    </a:cubicBezTo>
                    <a:lnTo>
                      <a:pt x="482" y="329"/>
                    </a:lnTo>
                    <a:cubicBezTo>
                      <a:pt x="357" y="327"/>
                      <a:pt x="254" y="300"/>
                      <a:pt x="206" y="273"/>
                    </a:cubicBezTo>
                    <a:cubicBezTo>
                      <a:pt x="145" y="238"/>
                      <a:pt x="59" y="104"/>
                      <a:pt x="0" y="0"/>
                    </a:cubicBezTo>
                    <a:lnTo>
                      <a:pt x="10" y="5"/>
                    </a:lnTo>
                    <a:lnTo>
                      <a:pt x="21" y="10"/>
                    </a:lnTo>
                    <a:cubicBezTo>
                      <a:pt x="79" y="109"/>
                      <a:pt x="157" y="229"/>
                      <a:pt x="213" y="261"/>
                    </a:cubicBezTo>
                    <a:cubicBezTo>
                      <a:pt x="259" y="287"/>
                      <a:pt x="360" y="314"/>
                      <a:pt x="483" y="315"/>
                    </a:cubicBezTo>
                    <a:cubicBezTo>
                      <a:pt x="614" y="317"/>
                      <a:pt x="732" y="289"/>
                      <a:pt x="815" y="234"/>
                    </a:cubicBezTo>
                    <a:lnTo>
                      <a:pt x="824" y="236"/>
                    </a:lnTo>
                    <a:lnTo>
                      <a:pt x="832" y="238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7"/>
              <p:cNvSpPr/>
              <p:nvPr/>
            </p:nvSpPr>
            <p:spPr>
              <a:xfrm flipH="1">
                <a:off x="-4039207" y="1116944"/>
                <a:ext cx="452236" cy="15424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24" extrusionOk="0">
                    <a:moveTo>
                      <a:pt x="359" y="90"/>
                    </a:moveTo>
                    <a:lnTo>
                      <a:pt x="359" y="90"/>
                    </a:lnTo>
                    <a:cubicBezTo>
                      <a:pt x="323" y="108"/>
                      <a:pt x="284" y="119"/>
                      <a:pt x="244" y="122"/>
                    </a:cubicBezTo>
                    <a:cubicBezTo>
                      <a:pt x="239" y="122"/>
                      <a:pt x="234" y="123"/>
                      <a:pt x="229" y="123"/>
                    </a:cubicBezTo>
                    <a:cubicBezTo>
                      <a:pt x="162" y="123"/>
                      <a:pt x="90" y="87"/>
                      <a:pt x="18" y="18"/>
                    </a:cubicBezTo>
                    <a:cubicBezTo>
                      <a:pt x="12" y="12"/>
                      <a:pt x="6" y="6"/>
                      <a:pt x="0" y="0"/>
                    </a:cubicBezTo>
                    <a:lnTo>
                      <a:pt x="13" y="4"/>
                    </a:lnTo>
                    <a:lnTo>
                      <a:pt x="26" y="7"/>
                    </a:lnTo>
                    <a:lnTo>
                      <a:pt x="27" y="9"/>
                    </a:lnTo>
                    <a:cubicBezTo>
                      <a:pt x="79" y="58"/>
                      <a:pt x="159" y="116"/>
                      <a:pt x="244" y="109"/>
                    </a:cubicBezTo>
                    <a:lnTo>
                      <a:pt x="244" y="109"/>
                    </a:lnTo>
                    <a:cubicBezTo>
                      <a:pt x="276" y="107"/>
                      <a:pt x="309" y="99"/>
                      <a:pt x="338" y="85"/>
                    </a:cubicBezTo>
                    <a:lnTo>
                      <a:pt x="349" y="88"/>
                    </a:lnTo>
                    <a:lnTo>
                      <a:pt x="359" y="9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7"/>
              <p:cNvSpPr/>
              <p:nvPr/>
            </p:nvSpPr>
            <p:spPr>
              <a:xfrm flipH="1">
                <a:off x="-3344308" y="279625"/>
                <a:ext cx="761081" cy="776724"/>
              </a:xfrm>
              <a:custGeom>
                <a:avLst/>
                <a:gdLst/>
                <a:ahLst/>
                <a:cxnLst/>
                <a:rect l="l" t="t" r="r" b="b"/>
                <a:pathLst>
                  <a:path w="607" h="620" extrusionOk="0">
                    <a:moveTo>
                      <a:pt x="564" y="420"/>
                    </a:moveTo>
                    <a:cubicBezTo>
                      <a:pt x="470" y="619"/>
                      <a:pt x="17" y="460"/>
                      <a:pt x="1" y="285"/>
                    </a:cubicBezTo>
                    <a:cubicBezTo>
                      <a:pt x="0" y="196"/>
                      <a:pt x="32" y="125"/>
                      <a:pt x="96" y="75"/>
                    </a:cubicBezTo>
                    <a:cubicBezTo>
                      <a:pt x="160" y="26"/>
                      <a:pt x="254" y="0"/>
                      <a:pt x="353" y="13"/>
                    </a:cubicBezTo>
                    <a:cubicBezTo>
                      <a:pt x="453" y="26"/>
                      <a:pt x="532" y="76"/>
                      <a:pt x="569" y="150"/>
                    </a:cubicBezTo>
                    <a:cubicBezTo>
                      <a:pt x="606" y="224"/>
                      <a:pt x="604" y="321"/>
                      <a:pt x="564" y="42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7"/>
              <p:cNvSpPr/>
              <p:nvPr/>
            </p:nvSpPr>
            <p:spPr>
              <a:xfrm flipH="1">
                <a:off x="-2996857" y="263101"/>
                <a:ext cx="148906" cy="60594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7" extrusionOk="0">
                    <a:moveTo>
                      <a:pt x="120" y="30"/>
                    </a:moveTo>
                    <a:cubicBezTo>
                      <a:pt x="120" y="30"/>
                      <a:pt x="62" y="0"/>
                      <a:pt x="31" y="9"/>
                    </a:cubicBezTo>
                    <a:cubicBezTo>
                      <a:pt x="0" y="18"/>
                      <a:pt x="50" y="32"/>
                      <a:pt x="50" y="32"/>
                    </a:cubicBezTo>
                    <a:cubicBezTo>
                      <a:pt x="50" y="32"/>
                      <a:pt x="107" y="46"/>
                      <a:pt x="120" y="3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7"/>
              <p:cNvSpPr/>
              <p:nvPr/>
            </p:nvSpPr>
            <p:spPr>
              <a:xfrm flipH="1">
                <a:off x="-3669698" y="885580"/>
                <a:ext cx="683869" cy="91444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32" extrusionOk="0">
                    <a:moveTo>
                      <a:pt x="127" y="30"/>
                    </a:moveTo>
                    <a:cubicBezTo>
                      <a:pt x="127" y="30"/>
                      <a:pt x="0" y="367"/>
                      <a:pt x="18" y="663"/>
                    </a:cubicBezTo>
                    <a:cubicBezTo>
                      <a:pt x="18" y="663"/>
                      <a:pt x="52" y="731"/>
                      <a:pt x="127" y="691"/>
                    </a:cubicBezTo>
                    <a:cubicBezTo>
                      <a:pt x="127" y="691"/>
                      <a:pt x="163" y="603"/>
                      <a:pt x="198" y="537"/>
                    </a:cubicBezTo>
                    <a:cubicBezTo>
                      <a:pt x="198" y="537"/>
                      <a:pt x="198" y="581"/>
                      <a:pt x="220" y="577"/>
                    </a:cubicBezTo>
                    <a:cubicBezTo>
                      <a:pt x="242" y="573"/>
                      <a:pt x="308" y="414"/>
                      <a:pt x="308" y="414"/>
                    </a:cubicBezTo>
                    <a:cubicBezTo>
                      <a:pt x="308" y="414"/>
                      <a:pt x="295" y="450"/>
                      <a:pt x="325" y="441"/>
                    </a:cubicBezTo>
                    <a:cubicBezTo>
                      <a:pt x="356" y="432"/>
                      <a:pt x="440" y="229"/>
                      <a:pt x="498" y="146"/>
                    </a:cubicBezTo>
                    <a:cubicBezTo>
                      <a:pt x="548" y="74"/>
                      <a:pt x="302" y="0"/>
                      <a:pt x="127" y="3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7"/>
              <p:cNvSpPr/>
              <p:nvPr/>
            </p:nvSpPr>
            <p:spPr>
              <a:xfrm flipH="1">
                <a:off x="-3052007" y="1695356"/>
                <a:ext cx="38604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5" extrusionOk="0">
                    <a:moveTo>
                      <a:pt x="8" y="15"/>
                    </a:moveTo>
                    <a:cubicBezTo>
                      <a:pt x="8" y="15"/>
                      <a:pt x="0" y="72"/>
                      <a:pt x="8" y="103"/>
                    </a:cubicBezTo>
                    <a:cubicBezTo>
                      <a:pt x="17" y="134"/>
                      <a:pt x="32" y="26"/>
                      <a:pt x="32" y="26"/>
                    </a:cubicBezTo>
                    <a:cubicBezTo>
                      <a:pt x="32" y="26"/>
                      <a:pt x="23" y="0"/>
                      <a:pt x="8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7"/>
              <p:cNvSpPr/>
              <p:nvPr/>
            </p:nvSpPr>
            <p:spPr>
              <a:xfrm flipH="1">
                <a:off x="-3096131" y="1722898"/>
                <a:ext cx="4412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5" extrusionOk="0">
                    <a:moveTo>
                      <a:pt x="9" y="15"/>
                    </a:moveTo>
                    <a:cubicBezTo>
                      <a:pt x="9" y="15"/>
                      <a:pt x="0" y="72"/>
                      <a:pt x="9" y="103"/>
                    </a:cubicBezTo>
                    <a:cubicBezTo>
                      <a:pt x="18" y="134"/>
                      <a:pt x="33" y="26"/>
                      <a:pt x="33" y="26"/>
                    </a:cubicBezTo>
                    <a:cubicBezTo>
                      <a:pt x="33" y="26"/>
                      <a:pt x="25" y="0"/>
                      <a:pt x="9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7"/>
              <p:cNvSpPr/>
              <p:nvPr/>
            </p:nvSpPr>
            <p:spPr>
              <a:xfrm flipH="1">
                <a:off x="-3140252" y="1722898"/>
                <a:ext cx="4412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5" extrusionOk="0">
                    <a:moveTo>
                      <a:pt x="9" y="15"/>
                    </a:moveTo>
                    <a:cubicBezTo>
                      <a:pt x="9" y="15"/>
                      <a:pt x="0" y="72"/>
                      <a:pt x="9" y="103"/>
                    </a:cubicBezTo>
                    <a:cubicBezTo>
                      <a:pt x="18" y="134"/>
                      <a:pt x="33" y="26"/>
                      <a:pt x="33" y="26"/>
                    </a:cubicBezTo>
                    <a:cubicBezTo>
                      <a:pt x="33" y="26"/>
                      <a:pt x="25" y="0"/>
                      <a:pt x="9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7"/>
              <p:cNvSpPr/>
              <p:nvPr/>
            </p:nvSpPr>
            <p:spPr>
              <a:xfrm flipH="1">
                <a:off x="-4563137" y="913125"/>
                <a:ext cx="788654" cy="111275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892" extrusionOk="0">
                    <a:moveTo>
                      <a:pt x="148" y="162"/>
                    </a:moveTo>
                    <a:cubicBezTo>
                      <a:pt x="148" y="162"/>
                      <a:pt x="20" y="377"/>
                      <a:pt x="13" y="525"/>
                    </a:cubicBezTo>
                    <a:cubicBezTo>
                      <a:pt x="13" y="525"/>
                      <a:pt x="0" y="569"/>
                      <a:pt x="43" y="538"/>
                    </a:cubicBezTo>
                    <a:cubicBezTo>
                      <a:pt x="43" y="538"/>
                      <a:pt x="23" y="615"/>
                      <a:pt x="26" y="660"/>
                    </a:cubicBezTo>
                    <a:cubicBezTo>
                      <a:pt x="29" y="706"/>
                      <a:pt x="56" y="660"/>
                      <a:pt x="56" y="660"/>
                    </a:cubicBezTo>
                    <a:cubicBezTo>
                      <a:pt x="56" y="660"/>
                      <a:pt x="58" y="841"/>
                      <a:pt x="80" y="854"/>
                    </a:cubicBezTo>
                    <a:cubicBezTo>
                      <a:pt x="103" y="868"/>
                      <a:pt x="155" y="891"/>
                      <a:pt x="178" y="854"/>
                    </a:cubicBezTo>
                    <a:cubicBezTo>
                      <a:pt x="201" y="818"/>
                      <a:pt x="315" y="465"/>
                      <a:pt x="472" y="307"/>
                    </a:cubicBezTo>
                    <a:cubicBezTo>
                      <a:pt x="630" y="150"/>
                      <a:pt x="283" y="0"/>
                      <a:pt x="148" y="162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7"/>
              <p:cNvSpPr/>
              <p:nvPr/>
            </p:nvSpPr>
            <p:spPr>
              <a:xfrm flipH="1">
                <a:off x="-3906845" y="1948755"/>
                <a:ext cx="38604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5" extrusionOk="0">
                    <a:moveTo>
                      <a:pt x="8" y="15"/>
                    </a:moveTo>
                    <a:cubicBezTo>
                      <a:pt x="8" y="15"/>
                      <a:pt x="0" y="72"/>
                      <a:pt x="8" y="103"/>
                    </a:cubicBezTo>
                    <a:cubicBezTo>
                      <a:pt x="17" y="134"/>
                      <a:pt x="32" y="26"/>
                      <a:pt x="32" y="26"/>
                    </a:cubicBezTo>
                    <a:cubicBezTo>
                      <a:pt x="32" y="26"/>
                      <a:pt x="23" y="0"/>
                      <a:pt x="8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7"/>
              <p:cNvSpPr/>
              <p:nvPr/>
            </p:nvSpPr>
            <p:spPr>
              <a:xfrm flipH="1">
                <a:off x="-3956483" y="1970790"/>
                <a:ext cx="4412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5" extrusionOk="0">
                    <a:moveTo>
                      <a:pt x="9" y="15"/>
                    </a:moveTo>
                    <a:cubicBezTo>
                      <a:pt x="9" y="15"/>
                      <a:pt x="0" y="72"/>
                      <a:pt x="9" y="103"/>
                    </a:cubicBezTo>
                    <a:cubicBezTo>
                      <a:pt x="18" y="134"/>
                      <a:pt x="33" y="26"/>
                      <a:pt x="33" y="26"/>
                    </a:cubicBezTo>
                    <a:cubicBezTo>
                      <a:pt x="33" y="26"/>
                      <a:pt x="24" y="0"/>
                      <a:pt x="9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7"/>
              <p:cNvSpPr/>
              <p:nvPr/>
            </p:nvSpPr>
            <p:spPr>
              <a:xfrm flipH="1">
                <a:off x="-4000600" y="1948755"/>
                <a:ext cx="38604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33" h="135" extrusionOk="0">
                    <a:moveTo>
                      <a:pt x="8" y="15"/>
                    </a:moveTo>
                    <a:cubicBezTo>
                      <a:pt x="8" y="15"/>
                      <a:pt x="0" y="72"/>
                      <a:pt x="8" y="103"/>
                    </a:cubicBezTo>
                    <a:cubicBezTo>
                      <a:pt x="17" y="134"/>
                      <a:pt x="32" y="26"/>
                      <a:pt x="32" y="26"/>
                    </a:cubicBezTo>
                    <a:cubicBezTo>
                      <a:pt x="32" y="26"/>
                      <a:pt x="23" y="0"/>
                      <a:pt x="8" y="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7"/>
              <p:cNvSpPr/>
              <p:nvPr/>
            </p:nvSpPr>
            <p:spPr>
              <a:xfrm flipH="1">
                <a:off x="-3664182" y="973718"/>
                <a:ext cx="88241" cy="148733"/>
              </a:xfrm>
              <a:custGeom>
                <a:avLst/>
                <a:gdLst/>
                <a:ahLst/>
                <a:cxnLst/>
                <a:rect l="l" t="t" r="r" b="b"/>
                <a:pathLst>
                  <a:path w="72" h="117" extrusionOk="0">
                    <a:moveTo>
                      <a:pt x="7" y="116"/>
                    </a:moveTo>
                    <a:lnTo>
                      <a:pt x="7" y="116"/>
                    </a:lnTo>
                    <a:lnTo>
                      <a:pt x="7" y="116"/>
                    </a:lnTo>
                    <a:cubicBezTo>
                      <a:pt x="6" y="116"/>
                      <a:pt x="6" y="116"/>
                      <a:pt x="4" y="115"/>
                    </a:cubicBezTo>
                    <a:cubicBezTo>
                      <a:pt x="3" y="115"/>
                      <a:pt x="2" y="114"/>
                      <a:pt x="1" y="113"/>
                    </a:cubicBezTo>
                    <a:cubicBezTo>
                      <a:pt x="1" y="112"/>
                      <a:pt x="0" y="111"/>
                      <a:pt x="0" y="110"/>
                    </a:cubicBezTo>
                    <a:cubicBezTo>
                      <a:pt x="0" y="109"/>
                      <a:pt x="1" y="107"/>
                      <a:pt x="1" y="106"/>
                    </a:cubicBezTo>
                    <a:lnTo>
                      <a:pt x="1" y="106"/>
                    </a:lnTo>
                    <a:cubicBezTo>
                      <a:pt x="1" y="106"/>
                      <a:pt x="36" y="47"/>
                      <a:pt x="58" y="4"/>
                    </a:cubicBezTo>
                    <a:lnTo>
                      <a:pt x="58" y="4"/>
                    </a:lnTo>
                    <a:lnTo>
                      <a:pt x="58" y="3"/>
                    </a:lnTo>
                    <a:cubicBezTo>
                      <a:pt x="59" y="2"/>
                      <a:pt x="60" y="2"/>
                      <a:pt x="61" y="1"/>
                    </a:cubicBezTo>
                    <a:cubicBezTo>
                      <a:pt x="62" y="0"/>
                      <a:pt x="63" y="0"/>
                      <a:pt x="64" y="0"/>
                    </a:cubicBezTo>
                    <a:cubicBezTo>
                      <a:pt x="65" y="0"/>
                      <a:pt x="66" y="0"/>
                      <a:pt x="67" y="1"/>
                    </a:cubicBezTo>
                    <a:lnTo>
                      <a:pt x="67" y="1"/>
                    </a:lnTo>
                    <a:lnTo>
                      <a:pt x="67" y="1"/>
                    </a:lnTo>
                    <a:cubicBezTo>
                      <a:pt x="68" y="2"/>
                      <a:pt x="70" y="2"/>
                      <a:pt x="70" y="3"/>
                    </a:cubicBezTo>
                    <a:cubicBezTo>
                      <a:pt x="71" y="4"/>
                      <a:pt x="71" y="6"/>
                      <a:pt x="71" y="7"/>
                    </a:cubicBezTo>
                    <a:cubicBezTo>
                      <a:pt x="71" y="8"/>
                      <a:pt x="70" y="9"/>
                      <a:pt x="70" y="10"/>
                    </a:cubicBezTo>
                    <a:cubicBezTo>
                      <a:pt x="48" y="54"/>
                      <a:pt x="13" y="112"/>
                      <a:pt x="13" y="113"/>
                    </a:cubicBezTo>
                    <a:lnTo>
                      <a:pt x="13" y="113"/>
                    </a:lnTo>
                    <a:lnTo>
                      <a:pt x="13" y="113"/>
                    </a:lnTo>
                    <a:cubicBezTo>
                      <a:pt x="12" y="114"/>
                      <a:pt x="11" y="115"/>
                      <a:pt x="10" y="115"/>
                    </a:cubicBezTo>
                    <a:cubicBezTo>
                      <a:pt x="9" y="116"/>
                      <a:pt x="8" y="116"/>
                      <a:pt x="7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7"/>
              <p:cNvSpPr/>
              <p:nvPr/>
            </p:nvSpPr>
            <p:spPr>
              <a:xfrm flipH="1">
                <a:off x="-4061268" y="1017788"/>
                <a:ext cx="154423" cy="18729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52" extrusionOk="0">
                    <a:moveTo>
                      <a:pt x="7" y="150"/>
                    </a:moveTo>
                    <a:lnTo>
                      <a:pt x="7" y="150"/>
                    </a:lnTo>
                    <a:cubicBezTo>
                      <a:pt x="6" y="150"/>
                      <a:pt x="6" y="151"/>
                      <a:pt x="6" y="151"/>
                    </a:cubicBezTo>
                    <a:cubicBezTo>
                      <a:pt x="5" y="151"/>
                      <a:pt x="5" y="150"/>
                      <a:pt x="5" y="150"/>
                    </a:cubicBezTo>
                    <a:lnTo>
                      <a:pt x="5" y="150"/>
                    </a:lnTo>
                    <a:cubicBezTo>
                      <a:pt x="4" y="150"/>
                      <a:pt x="4" y="151"/>
                      <a:pt x="3" y="150"/>
                    </a:cubicBezTo>
                    <a:cubicBezTo>
                      <a:pt x="2" y="150"/>
                      <a:pt x="2" y="148"/>
                      <a:pt x="1" y="147"/>
                    </a:cubicBezTo>
                    <a:cubicBezTo>
                      <a:pt x="0" y="146"/>
                      <a:pt x="0" y="145"/>
                      <a:pt x="0" y="144"/>
                    </a:cubicBezTo>
                    <a:cubicBezTo>
                      <a:pt x="0" y="144"/>
                      <a:pt x="0" y="143"/>
                      <a:pt x="0" y="142"/>
                    </a:cubicBezTo>
                    <a:cubicBezTo>
                      <a:pt x="2" y="138"/>
                      <a:pt x="32" y="48"/>
                      <a:pt x="112" y="1"/>
                    </a:cubicBezTo>
                    <a:lnTo>
                      <a:pt x="112" y="1"/>
                    </a:lnTo>
                    <a:cubicBezTo>
                      <a:pt x="113" y="0"/>
                      <a:pt x="114" y="0"/>
                      <a:pt x="115" y="0"/>
                    </a:cubicBezTo>
                    <a:cubicBezTo>
                      <a:pt x="116" y="0"/>
                      <a:pt x="118" y="0"/>
                      <a:pt x="119" y="1"/>
                    </a:cubicBezTo>
                    <a:cubicBezTo>
                      <a:pt x="119" y="1"/>
                      <a:pt x="120" y="2"/>
                      <a:pt x="121" y="3"/>
                    </a:cubicBezTo>
                    <a:lnTo>
                      <a:pt x="121" y="3"/>
                    </a:lnTo>
                    <a:cubicBezTo>
                      <a:pt x="121" y="4"/>
                      <a:pt x="122" y="5"/>
                      <a:pt x="122" y="6"/>
                    </a:cubicBezTo>
                    <a:cubicBezTo>
                      <a:pt x="122" y="7"/>
                      <a:pt x="122" y="10"/>
                      <a:pt x="121" y="10"/>
                    </a:cubicBezTo>
                    <a:cubicBezTo>
                      <a:pt x="121" y="11"/>
                      <a:pt x="119" y="11"/>
                      <a:pt x="119" y="12"/>
                    </a:cubicBezTo>
                    <a:cubicBezTo>
                      <a:pt x="43" y="57"/>
                      <a:pt x="13" y="145"/>
                      <a:pt x="13" y="146"/>
                    </a:cubicBezTo>
                    <a:lnTo>
                      <a:pt x="13" y="146"/>
                    </a:lnTo>
                    <a:lnTo>
                      <a:pt x="13" y="147"/>
                    </a:lnTo>
                    <a:cubicBezTo>
                      <a:pt x="12" y="148"/>
                      <a:pt x="12" y="150"/>
                      <a:pt x="10" y="150"/>
                    </a:cubicBezTo>
                    <a:cubicBezTo>
                      <a:pt x="9" y="151"/>
                      <a:pt x="8" y="150"/>
                      <a:pt x="7" y="15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7"/>
              <p:cNvSpPr/>
              <p:nvPr/>
            </p:nvSpPr>
            <p:spPr>
              <a:xfrm flipH="1">
                <a:off x="-3344308" y="599128"/>
                <a:ext cx="275754" cy="336029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68" extrusionOk="0">
                    <a:moveTo>
                      <a:pt x="13" y="267"/>
                    </a:moveTo>
                    <a:cubicBezTo>
                      <a:pt x="9" y="267"/>
                      <a:pt x="6" y="267"/>
                      <a:pt x="6" y="267"/>
                    </a:cubicBezTo>
                    <a:lnTo>
                      <a:pt x="6" y="267"/>
                    </a:lnTo>
                    <a:cubicBezTo>
                      <a:pt x="5" y="267"/>
                      <a:pt x="4" y="267"/>
                      <a:pt x="3" y="266"/>
                    </a:cubicBezTo>
                    <a:cubicBezTo>
                      <a:pt x="2" y="266"/>
                      <a:pt x="2" y="264"/>
                      <a:pt x="1" y="263"/>
                    </a:cubicBezTo>
                    <a:cubicBezTo>
                      <a:pt x="1" y="262"/>
                      <a:pt x="0" y="261"/>
                      <a:pt x="0" y="260"/>
                    </a:cubicBezTo>
                    <a:cubicBezTo>
                      <a:pt x="0" y="259"/>
                      <a:pt x="1" y="258"/>
                      <a:pt x="1" y="257"/>
                    </a:cubicBezTo>
                    <a:cubicBezTo>
                      <a:pt x="2" y="256"/>
                      <a:pt x="2" y="255"/>
                      <a:pt x="3" y="254"/>
                    </a:cubicBezTo>
                    <a:cubicBezTo>
                      <a:pt x="5" y="254"/>
                      <a:pt x="5" y="253"/>
                      <a:pt x="6" y="253"/>
                    </a:cubicBezTo>
                    <a:lnTo>
                      <a:pt x="7" y="254"/>
                    </a:lnTo>
                    <a:lnTo>
                      <a:pt x="7" y="254"/>
                    </a:lnTo>
                    <a:lnTo>
                      <a:pt x="7" y="254"/>
                    </a:lnTo>
                    <a:cubicBezTo>
                      <a:pt x="8" y="254"/>
                      <a:pt x="10" y="254"/>
                      <a:pt x="11" y="254"/>
                    </a:cubicBezTo>
                    <a:cubicBezTo>
                      <a:pt x="44" y="254"/>
                      <a:pt x="77" y="245"/>
                      <a:pt x="106" y="228"/>
                    </a:cubicBezTo>
                    <a:cubicBezTo>
                      <a:pt x="117" y="222"/>
                      <a:pt x="128" y="214"/>
                      <a:pt x="137" y="205"/>
                    </a:cubicBezTo>
                    <a:cubicBezTo>
                      <a:pt x="182" y="163"/>
                      <a:pt x="205" y="96"/>
                      <a:pt x="205" y="6"/>
                    </a:cubicBezTo>
                    <a:lnTo>
                      <a:pt x="205" y="6"/>
                    </a:lnTo>
                    <a:lnTo>
                      <a:pt x="205" y="6"/>
                    </a:lnTo>
                    <a:cubicBezTo>
                      <a:pt x="205" y="5"/>
                      <a:pt x="206" y="4"/>
                      <a:pt x="206" y="3"/>
                    </a:cubicBezTo>
                    <a:cubicBezTo>
                      <a:pt x="207" y="2"/>
                      <a:pt x="207" y="1"/>
                      <a:pt x="208" y="0"/>
                    </a:cubicBezTo>
                    <a:cubicBezTo>
                      <a:pt x="209" y="0"/>
                      <a:pt x="210" y="0"/>
                      <a:pt x="211" y="0"/>
                    </a:cubicBezTo>
                    <a:lnTo>
                      <a:pt x="211" y="0"/>
                    </a:lnTo>
                    <a:lnTo>
                      <a:pt x="211" y="0"/>
                    </a:lnTo>
                    <a:cubicBezTo>
                      <a:pt x="212" y="0"/>
                      <a:pt x="213" y="0"/>
                      <a:pt x="214" y="0"/>
                    </a:cubicBezTo>
                    <a:cubicBezTo>
                      <a:pt x="216" y="1"/>
                      <a:pt x="217" y="2"/>
                      <a:pt x="217" y="3"/>
                    </a:cubicBezTo>
                    <a:cubicBezTo>
                      <a:pt x="218" y="4"/>
                      <a:pt x="218" y="5"/>
                      <a:pt x="218" y="6"/>
                    </a:cubicBezTo>
                    <a:lnTo>
                      <a:pt x="218" y="6"/>
                    </a:lnTo>
                    <a:cubicBezTo>
                      <a:pt x="218" y="100"/>
                      <a:pt x="194" y="170"/>
                      <a:pt x="146" y="215"/>
                    </a:cubicBezTo>
                    <a:lnTo>
                      <a:pt x="146" y="215"/>
                    </a:lnTo>
                    <a:cubicBezTo>
                      <a:pt x="135" y="225"/>
                      <a:pt x="125" y="233"/>
                      <a:pt x="112" y="240"/>
                    </a:cubicBezTo>
                    <a:cubicBezTo>
                      <a:pt x="83" y="257"/>
                      <a:pt x="48" y="267"/>
                      <a:pt x="13" y="26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7"/>
              <p:cNvSpPr/>
              <p:nvPr/>
            </p:nvSpPr>
            <p:spPr>
              <a:xfrm flipH="1">
                <a:off x="-3283641" y="444886"/>
                <a:ext cx="678353" cy="490273"/>
              </a:xfrm>
              <a:custGeom>
                <a:avLst/>
                <a:gdLst/>
                <a:ahLst/>
                <a:cxnLst/>
                <a:rect l="l" t="t" r="r" b="b"/>
                <a:pathLst>
                  <a:path w="544" h="393" extrusionOk="0">
                    <a:moveTo>
                      <a:pt x="253" y="53"/>
                    </a:moveTo>
                    <a:cubicBezTo>
                      <a:pt x="253" y="53"/>
                      <a:pt x="132" y="0"/>
                      <a:pt x="66" y="77"/>
                    </a:cubicBezTo>
                    <a:cubicBezTo>
                      <a:pt x="0" y="154"/>
                      <a:pt x="36" y="291"/>
                      <a:pt x="244" y="341"/>
                    </a:cubicBezTo>
                    <a:cubicBezTo>
                      <a:pt x="453" y="392"/>
                      <a:pt x="543" y="236"/>
                      <a:pt x="507" y="129"/>
                    </a:cubicBezTo>
                    <a:cubicBezTo>
                      <a:pt x="472" y="23"/>
                      <a:pt x="360" y="7"/>
                      <a:pt x="253" y="5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7"/>
              <p:cNvSpPr/>
              <p:nvPr/>
            </p:nvSpPr>
            <p:spPr>
              <a:xfrm flipH="1">
                <a:off x="-2914131" y="533024"/>
                <a:ext cx="325387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62" extrusionOk="0">
                    <a:moveTo>
                      <a:pt x="50" y="66"/>
                    </a:moveTo>
                    <a:cubicBezTo>
                      <a:pt x="50" y="66"/>
                      <a:pt x="174" y="0"/>
                      <a:pt x="218" y="63"/>
                    </a:cubicBezTo>
                    <a:cubicBezTo>
                      <a:pt x="257" y="118"/>
                      <a:pt x="50" y="161"/>
                      <a:pt x="50" y="161"/>
                    </a:cubicBezTo>
                    <a:cubicBezTo>
                      <a:pt x="50" y="161"/>
                      <a:pt x="0" y="126"/>
                      <a:pt x="50" y="6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7"/>
              <p:cNvSpPr/>
              <p:nvPr/>
            </p:nvSpPr>
            <p:spPr>
              <a:xfrm flipH="1">
                <a:off x="-3333277" y="533024"/>
                <a:ext cx="402598" cy="23687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8" extrusionOk="0">
                    <a:moveTo>
                      <a:pt x="263" y="81"/>
                    </a:moveTo>
                    <a:cubicBezTo>
                      <a:pt x="263" y="81"/>
                      <a:pt x="96" y="0"/>
                      <a:pt x="45" y="73"/>
                    </a:cubicBezTo>
                    <a:cubicBezTo>
                      <a:pt x="0" y="137"/>
                      <a:pt x="241" y="187"/>
                      <a:pt x="241" y="187"/>
                    </a:cubicBezTo>
                    <a:cubicBezTo>
                      <a:pt x="241" y="187"/>
                      <a:pt x="321" y="150"/>
                      <a:pt x="263" y="81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7"/>
              <p:cNvSpPr/>
              <p:nvPr/>
            </p:nvSpPr>
            <p:spPr>
              <a:xfrm flipH="1">
                <a:off x="-3189886" y="643198"/>
                <a:ext cx="132362" cy="44069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7" extrusionOk="0">
                    <a:moveTo>
                      <a:pt x="44" y="36"/>
                    </a:moveTo>
                    <a:lnTo>
                      <a:pt x="44" y="36"/>
                    </a:lnTo>
                    <a:lnTo>
                      <a:pt x="44" y="36"/>
                    </a:lnTo>
                    <a:cubicBezTo>
                      <a:pt x="39" y="36"/>
                      <a:pt x="34" y="35"/>
                      <a:pt x="30" y="34"/>
                    </a:cubicBezTo>
                    <a:lnTo>
                      <a:pt x="30" y="34"/>
                    </a:lnTo>
                    <a:cubicBezTo>
                      <a:pt x="26" y="33"/>
                      <a:pt x="23" y="32"/>
                      <a:pt x="20" y="30"/>
                    </a:cubicBezTo>
                    <a:cubicBezTo>
                      <a:pt x="12" y="26"/>
                      <a:pt x="7" y="19"/>
                      <a:pt x="2" y="12"/>
                    </a:cubicBezTo>
                    <a:cubicBezTo>
                      <a:pt x="2" y="11"/>
                      <a:pt x="0" y="9"/>
                      <a:pt x="0" y="8"/>
                    </a:cubicBezTo>
                    <a:lnTo>
                      <a:pt x="0" y="8"/>
                    </a:ln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1" y="1"/>
                      <a:pt x="11" y="2"/>
                      <a:pt x="12" y="3"/>
                    </a:cubicBezTo>
                    <a:lnTo>
                      <a:pt x="12" y="3"/>
                    </a:lnTo>
                    <a:lnTo>
                      <a:pt x="12" y="3"/>
                    </a:lnTo>
                    <a:cubicBezTo>
                      <a:pt x="12" y="4"/>
                      <a:pt x="13" y="4"/>
                      <a:pt x="13" y="5"/>
                    </a:cubicBezTo>
                    <a:cubicBezTo>
                      <a:pt x="16" y="11"/>
                      <a:pt x="22" y="15"/>
                      <a:pt x="26" y="18"/>
                    </a:cubicBezTo>
                    <a:cubicBezTo>
                      <a:pt x="30" y="20"/>
                      <a:pt x="31" y="21"/>
                      <a:pt x="34" y="21"/>
                    </a:cubicBezTo>
                    <a:cubicBezTo>
                      <a:pt x="48" y="25"/>
                      <a:pt x="65" y="21"/>
                      <a:pt x="86" y="7"/>
                    </a:cubicBezTo>
                    <a:lnTo>
                      <a:pt x="86" y="7"/>
                    </a:lnTo>
                    <a:lnTo>
                      <a:pt x="86" y="7"/>
                    </a:lnTo>
                    <a:cubicBezTo>
                      <a:pt x="87" y="6"/>
                      <a:pt x="88" y="6"/>
                      <a:pt x="89" y="6"/>
                    </a:cubicBezTo>
                    <a:lnTo>
                      <a:pt x="89" y="6"/>
                    </a:lnTo>
                    <a:lnTo>
                      <a:pt x="98" y="6"/>
                    </a:lnTo>
                    <a:lnTo>
                      <a:pt x="98" y="6"/>
                    </a:lnTo>
                    <a:cubicBezTo>
                      <a:pt x="99" y="6"/>
                      <a:pt x="100" y="7"/>
                      <a:pt x="101" y="7"/>
                    </a:cubicBezTo>
                    <a:cubicBezTo>
                      <a:pt x="103" y="8"/>
                      <a:pt x="104" y="8"/>
                      <a:pt x="104" y="9"/>
                    </a:cubicBezTo>
                    <a:cubicBezTo>
                      <a:pt x="105" y="10"/>
                      <a:pt x="105" y="11"/>
                      <a:pt x="105" y="12"/>
                    </a:cubicBezTo>
                    <a:cubicBezTo>
                      <a:pt x="105" y="13"/>
                      <a:pt x="105" y="15"/>
                      <a:pt x="104" y="16"/>
                    </a:cubicBezTo>
                    <a:cubicBezTo>
                      <a:pt x="104" y="17"/>
                      <a:pt x="102" y="17"/>
                      <a:pt x="101" y="18"/>
                    </a:cubicBezTo>
                    <a:cubicBezTo>
                      <a:pt x="100" y="19"/>
                      <a:pt x="99" y="19"/>
                      <a:pt x="98" y="19"/>
                    </a:cubicBezTo>
                    <a:lnTo>
                      <a:pt x="91" y="19"/>
                    </a:lnTo>
                    <a:lnTo>
                      <a:pt x="91" y="19"/>
                    </a:lnTo>
                    <a:cubicBezTo>
                      <a:pt x="89" y="21"/>
                      <a:pt x="87" y="22"/>
                      <a:pt x="83" y="24"/>
                    </a:cubicBezTo>
                    <a:cubicBezTo>
                      <a:pt x="72" y="31"/>
                      <a:pt x="58" y="35"/>
                      <a:pt x="44" y="3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7"/>
              <p:cNvSpPr/>
              <p:nvPr/>
            </p:nvSpPr>
            <p:spPr>
              <a:xfrm flipH="1">
                <a:off x="-2798317" y="626674"/>
                <a:ext cx="121332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97" h="35" extrusionOk="0">
                    <a:moveTo>
                      <a:pt x="55" y="34"/>
                    </a:moveTo>
                    <a:lnTo>
                      <a:pt x="55" y="34"/>
                    </a:lnTo>
                    <a:cubicBezTo>
                      <a:pt x="42" y="33"/>
                      <a:pt x="30" y="30"/>
                      <a:pt x="19" y="23"/>
                    </a:cubicBezTo>
                    <a:cubicBezTo>
                      <a:pt x="17" y="22"/>
                      <a:pt x="14" y="20"/>
                      <a:pt x="12" y="19"/>
                    </a:cubicBezTo>
                    <a:lnTo>
                      <a:pt x="6" y="19"/>
                    </a:lnTo>
                    <a:lnTo>
                      <a:pt x="6" y="19"/>
                    </a:lnTo>
                    <a:cubicBezTo>
                      <a:pt x="5" y="19"/>
                      <a:pt x="4" y="19"/>
                      <a:pt x="3" y="18"/>
                    </a:cubicBezTo>
                    <a:cubicBezTo>
                      <a:pt x="2" y="17"/>
                      <a:pt x="2" y="17"/>
                      <a:pt x="1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0" y="11"/>
                      <a:pt x="1" y="10"/>
                      <a:pt x="1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5" y="7"/>
                      <a:pt x="5" y="6"/>
                      <a:pt x="6" y="6"/>
                    </a:cubicBez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cubicBezTo>
                      <a:pt x="15" y="6"/>
                      <a:pt x="17" y="6"/>
                      <a:pt x="18" y="7"/>
                    </a:cubicBezTo>
                    <a:lnTo>
                      <a:pt x="18" y="7"/>
                    </a:lnTo>
                    <a:cubicBezTo>
                      <a:pt x="36" y="19"/>
                      <a:pt x="52" y="23"/>
                      <a:pt x="64" y="19"/>
                    </a:cubicBezTo>
                    <a:lnTo>
                      <a:pt x="64" y="19"/>
                    </a:lnTo>
                    <a:cubicBezTo>
                      <a:pt x="66" y="19"/>
                      <a:pt x="69" y="18"/>
                      <a:pt x="70" y="17"/>
                    </a:cubicBezTo>
                    <a:cubicBezTo>
                      <a:pt x="76" y="14"/>
                      <a:pt x="79" y="10"/>
                      <a:pt x="82" y="5"/>
                    </a:cubicBezTo>
                    <a:cubicBezTo>
                      <a:pt x="82" y="5"/>
                      <a:pt x="83" y="4"/>
                      <a:pt x="83" y="3"/>
                    </a:cubicBezTo>
                    <a:lnTo>
                      <a:pt x="83" y="3"/>
                    </a:lnTo>
                    <a:lnTo>
                      <a:pt x="83" y="3"/>
                    </a:lnTo>
                    <a:cubicBezTo>
                      <a:pt x="84" y="2"/>
                      <a:pt x="85" y="2"/>
                      <a:pt x="86" y="1"/>
                    </a:cubicBezTo>
                    <a:cubicBezTo>
                      <a:pt x="88" y="1"/>
                      <a:pt x="88" y="0"/>
                      <a:pt x="89" y="0"/>
                    </a:cubicBezTo>
                    <a:cubicBezTo>
                      <a:pt x="90" y="0"/>
                      <a:pt x="91" y="1"/>
                      <a:pt x="92" y="1"/>
                    </a:cubicBezTo>
                    <a:cubicBezTo>
                      <a:pt x="94" y="2"/>
                      <a:pt x="95" y="2"/>
                      <a:pt x="95" y="3"/>
                    </a:cubicBezTo>
                    <a:cubicBezTo>
                      <a:pt x="96" y="4"/>
                      <a:pt x="96" y="5"/>
                      <a:pt x="96" y="7"/>
                    </a:cubicBezTo>
                    <a:lnTo>
                      <a:pt x="95" y="8"/>
                    </a:lnTo>
                    <a:lnTo>
                      <a:pt x="95" y="8"/>
                    </a:lnTo>
                    <a:cubicBezTo>
                      <a:pt x="95" y="9"/>
                      <a:pt x="95" y="11"/>
                      <a:pt x="94" y="12"/>
                    </a:cubicBezTo>
                    <a:cubicBezTo>
                      <a:pt x="91" y="19"/>
                      <a:pt x="84" y="24"/>
                      <a:pt x="77" y="28"/>
                    </a:cubicBezTo>
                    <a:cubicBezTo>
                      <a:pt x="74" y="30"/>
                      <a:pt x="71" y="31"/>
                      <a:pt x="68" y="32"/>
                    </a:cubicBezTo>
                    <a:lnTo>
                      <a:pt x="68" y="32"/>
                    </a:lnTo>
                    <a:cubicBezTo>
                      <a:pt x="64" y="33"/>
                      <a:pt x="60" y="34"/>
                      <a:pt x="55" y="3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7"/>
              <p:cNvSpPr/>
              <p:nvPr/>
            </p:nvSpPr>
            <p:spPr>
              <a:xfrm flipH="1">
                <a:off x="-2963766" y="676250"/>
                <a:ext cx="93755" cy="60594"/>
              </a:xfrm>
              <a:custGeom>
                <a:avLst/>
                <a:gdLst/>
                <a:ahLst/>
                <a:cxnLst/>
                <a:rect l="l" t="t" r="r" b="b"/>
                <a:pathLst>
                  <a:path w="76" h="47" extrusionOk="0">
                    <a:moveTo>
                      <a:pt x="75" y="16"/>
                    </a:moveTo>
                    <a:cubicBezTo>
                      <a:pt x="75" y="32"/>
                      <a:pt x="59" y="46"/>
                      <a:pt x="38" y="46"/>
                    </a:cubicBezTo>
                    <a:cubicBezTo>
                      <a:pt x="18" y="46"/>
                      <a:pt x="0" y="32"/>
                      <a:pt x="0" y="16"/>
                    </a:cubicBezTo>
                    <a:cubicBezTo>
                      <a:pt x="0" y="0"/>
                      <a:pt x="75" y="0"/>
                      <a:pt x="75" y="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7"/>
              <p:cNvSpPr/>
              <p:nvPr/>
            </p:nvSpPr>
            <p:spPr>
              <a:xfrm flipH="1">
                <a:off x="-2925162" y="747864"/>
                <a:ext cx="16544" cy="27542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7" y="23"/>
                    </a:moveTo>
                    <a:lnTo>
                      <a:pt x="7" y="23"/>
                    </a:lnTo>
                    <a:cubicBezTo>
                      <a:pt x="5" y="23"/>
                      <a:pt x="5" y="23"/>
                      <a:pt x="3" y="22"/>
                    </a:cubicBezTo>
                    <a:cubicBezTo>
                      <a:pt x="2" y="22"/>
                      <a:pt x="2" y="20"/>
                      <a:pt x="1" y="19"/>
                    </a:cubicBezTo>
                    <a:cubicBezTo>
                      <a:pt x="1" y="18"/>
                      <a:pt x="0" y="17"/>
                      <a:pt x="0" y="16"/>
                    </a:cubicBezTo>
                    <a:lnTo>
                      <a:pt x="0" y="6"/>
                    </a:lnTo>
                    <a:lnTo>
                      <a:pt x="0" y="6"/>
                    </a:lnTo>
                    <a:cubicBezTo>
                      <a:pt x="0" y="5"/>
                      <a:pt x="1" y="4"/>
                      <a:pt x="1" y="3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3" y="4"/>
                      <a:pt x="13" y="5"/>
                      <a:pt x="13" y="6"/>
                    </a:cubicBezTo>
                    <a:lnTo>
                      <a:pt x="13" y="6"/>
                    </a:lnTo>
                    <a:lnTo>
                      <a:pt x="13" y="16"/>
                    </a:lnTo>
                    <a:lnTo>
                      <a:pt x="13" y="16"/>
                    </a:lnTo>
                    <a:cubicBezTo>
                      <a:pt x="13" y="17"/>
                      <a:pt x="13" y="18"/>
                      <a:pt x="12" y="19"/>
                    </a:cubicBezTo>
                    <a:cubicBezTo>
                      <a:pt x="12" y="20"/>
                      <a:pt x="12" y="22"/>
                      <a:pt x="10" y="22"/>
                    </a:cubicBezTo>
                    <a:cubicBezTo>
                      <a:pt x="10" y="23"/>
                      <a:pt x="8" y="23"/>
                      <a:pt x="7" y="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7"/>
              <p:cNvSpPr/>
              <p:nvPr/>
            </p:nvSpPr>
            <p:spPr>
              <a:xfrm flipH="1">
                <a:off x="-4188111" y="466920"/>
                <a:ext cx="512899" cy="71611"/>
              </a:xfrm>
              <a:custGeom>
                <a:avLst/>
                <a:gdLst/>
                <a:ahLst/>
                <a:cxnLst/>
                <a:rect l="l" t="t" r="r" b="b"/>
                <a:pathLst>
                  <a:path w="410" h="56" extrusionOk="0">
                    <a:moveTo>
                      <a:pt x="0" y="27"/>
                    </a:moveTo>
                    <a:cubicBezTo>
                      <a:pt x="0" y="27"/>
                      <a:pt x="213" y="0"/>
                      <a:pt x="229" y="13"/>
                    </a:cubicBezTo>
                    <a:cubicBezTo>
                      <a:pt x="245" y="26"/>
                      <a:pt x="220" y="27"/>
                      <a:pt x="220" y="27"/>
                    </a:cubicBezTo>
                    <a:cubicBezTo>
                      <a:pt x="220" y="27"/>
                      <a:pt x="294" y="17"/>
                      <a:pt x="351" y="33"/>
                    </a:cubicBezTo>
                    <a:cubicBezTo>
                      <a:pt x="409" y="49"/>
                      <a:pt x="351" y="55"/>
                      <a:pt x="351" y="55"/>
                    </a:cubicBezTo>
                    <a:lnTo>
                      <a:pt x="0" y="27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7"/>
              <p:cNvSpPr/>
              <p:nvPr/>
            </p:nvSpPr>
            <p:spPr>
              <a:xfrm flipH="1">
                <a:off x="-2936192" y="329205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0" h="34" extrusionOk="0">
                    <a:moveTo>
                      <a:pt x="7" y="33"/>
                    </a:moveTo>
                    <a:lnTo>
                      <a:pt x="5" y="33"/>
                    </a:lnTo>
                    <a:lnTo>
                      <a:pt x="5" y="33"/>
                    </a:lnTo>
                    <a:cubicBezTo>
                      <a:pt x="4" y="32"/>
                      <a:pt x="4" y="33"/>
                      <a:pt x="3" y="32"/>
                    </a:cubicBezTo>
                    <a:cubicBezTo>
                      <a:pt x="2" y="32"/>
                      <a:pt x="2" y="31"/>
                      <a:pt x="1" y="30"/>
                    </a:cubicBezTo>
                    <a:cubicBezTo>
                      <a:pt x="1" y="29"/>
                      <a:pt x="0" y="27"/>
                      <a:pt x="0" y="26"/>
                    </a:cubicBezTo>
                    <a:lnTo>
                      <a:pt x="0" y="25"/>
                    </a:lnTo>
                    <a:lnTo>
                      <a:pt x="0" y="25"/>
                    </a:lnTo>
                    <a:cubicBezTo>
                      <a:pt x="2" y="18"/>
                      <a:pt x="4" y="11"/>
                      <a:pt x="6" y="4"/>
                    </a:cubicBezTo>
                    <a:lnTo>
                      <a:pt x="6" y="4"/>
                    </a:lnTo>
                    <a:lnTo>
                      <a:pt x="7" y="3"/>
                    </a:lnTo>
                    <a:cubicBezTo>
                      <a:pt x="7" y="2"/>
                      <a:pt x="8" y="2"/>
                      <a:pt x="9" y="1"/>
                    </a:cubicBezTo>
                    <a:cubicBezTo>
                      <a:pt x="11" y="1"/>
                      <a:pt x="12" y="0"/>
                      <a:pt x="13" y="0"/>
                    </a:cubicBezTo>
                    <a:cubicBezTo>
                      <a:pt x="15" y="0"/>
                      <a:pt x="15" y="1"/>
                      <a:pt x="16" y="1"/>
                    </a:cubicBezTo>
                    <a:cubicBezTo>
                      <a:pt x="18" y="2"/>
                      <a:pt x="18" y="2"/>
                      <a:pt x="18" y="3"/>
                    </a:cubicBezTo>
                    <a:cubicBezTo>
                      <a:pt x="19" y="4"/>
                      <a:pt x="19" y="5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lnTo>
                      <a:pt x="19" y="9"/>
                    </a:lnTo>
                    <a:lnTo>
                      <a:pt x="19" y="9"/>
                    </a:lnTo>
                    <a:cubicBezTo>
                      <a:pt x="16" y="15"/>
                      <a:pt x="14" y="21"/>
                      <a:pt x="13" y="28"/>
                    </a:cubicBezTo>
                    <a:lnTo>
                      <a:pt x="13" y="28"/>
                    </a:lnTo>
                    <a:cubicBezTo>
                      <a:pt x="13" y="28"/>
                      <a:pt x="13" y="29"/>
                      <a:pt x="12" y="29"/>
                    </a:cubicBezTo>
                    <a:cubicBezTo>
                      <a:pt x="12" y="30"/>
                      <a:pt x="12" y="32"/>
                      <a:pt x="10" y="32"/>
                    </a:cubicBezTo>
                    <a:cubicBezTo>
                      <a:pt x="10" y="33"/>
                      <a:pt x="8" y="33"/>
                      <a:pt x="7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7"/>
              <p:cNvSpPr/>
              <p:nvPr/>
            </p:nvSpPr>
            <p:spPr>
              <a:xfrm flipH="1">
                <a:off x="-2963766" y="334712"/>
                <a:ext cx="27574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20" h="30" extrusionOk="0">
                    <a:moveTo>
                      <a:pt x="7" y="29"/>
                    </a:moveTo>
                    <a:lnTo>
                      <a:pt x="7" y="29"/>
                    </a:lnTo>
                    <a:cubicBezTo>
                      <a:pt x="6" y="29"/>
                      <a:pt x="6" y="28"/>
                      <a:pt x="5" y="28"/>
                    </a:cubicBezTo>
                    <a:lnTo>
                      <a:pt x="5" y="28"/>
                    </a:lnTo>
                    <a:cubicBezTo>
                      <a:pt x="4" y="28"/>
                      <a:pt x="4" y="28"/>
                      <a:pt x="4" y="28"/>
                    </a:cubicBezTo>
                    <a:cubicBezTo>
                      <a:pt x="3" y="27"/>
                      <a:pt x="2" y="26"/>
                      <a:pt x="1" y="25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21"/>
                      <a:pt x="1" y="20"/>
                      <a:pt x="1" y="19"/>
                    </a:cubicBezTo>
                    <a:lnTo>
                      <a:pt x="6" y="5"/>
                    </a:lnTo>
                    <a:lnTo>
                      <a:pt x="6" y="5"/>
                    </a:lnTo>
                    <a:cubicBezTo>
                      <a:pt x="6" y="5"/>
                      <a:pt x="7" y="5"/>
                      <a:pt x="7" y="4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8" y="2"/>
                      <a:pt x="18" y="3"/>
                      <a:pt x="18" y="4"/>
                    </a:cubicBezTo>
                    <a:cubicBezTo>
                      <a:pt x="19" y="5"/>
                      <a:pt x="19" y="6"/>
                      <a:pt x="19" y="7"/>
                    </a:cubicBezTo>
                    <a:cubicBezTo>
                      <a:pt x="19" y="8"/>
                      <a:pt x="19" y="9"/>
                      <a:pt x="18" y="10"/>
                    </a:cubicBezTo>
                    <a:lnTo>
                      <a:pt x="13" y="24"/>
                    </a:lnTo>
                    <a:lnTo>
                      <a:pt x="13" y="24"/>
                    </a:lnTo>
                    <a:lnTo>
                      <a:pt x="13" y="25"/>
                    </a:lnTo>
                    <a:cubicBezTo>
                      <a:pt x="12" y="26"/>
                      <a:pt x="12" y="28"/>
                      <a:pt x="10" y="28"/>
                    </a:cubicBezTo>
                    <a:cubicBezTo>
                      <a:pt x="10" y="29"/>
                      <a:pt x="8" y="29"/>
                      <a:pt x="7" y="2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7"/>
              <p:cNvSpPr/>
              <p:nvPr/>
            </p:nvSpPr>
            <p:spPr>
              <a:xfrm flipH="1">
                <a:off x="-3316731" y="918632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4" extrusionOk="0">
                    <a:moveTo>
                      <a:pt x="7" y="32"/>
                    </a:moveTo>
                    <a:lnTo>
                      <a:pt x="6" y="32"/>
                    </a:lnTo>
                    <a:lnTo>
                      <a:pt x="6" y="32"/>
                    </a:lnTo>
                    <a:cubicBezTo>
                      <a:pt x="5" y="32"/>
                      <a:pt x="4" y="32"/>
                      <a:pt x="4" y="32"/>
                    </a:cubicBezTo>
                    <a:cubicBezTo>
                      <a:pt x="3" y="31"/>
                      <a:pt x="2" y="30"/>
                      <a:pt x="1" y="29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5"/>
                      <a:pt x="1" y="25"/>
                      <a:pt x="1" y="24"/>
                    </a:cubicBezTo>
                    <a:lnTo>
                      <a:pt x="1" y="24"/>
                    </a:lnTo>
                    <a:cubicBezTo>
                      <a:pt x="2" y="17"/>
                      <a:pt x="4" y="11"/>
                      <a:pt x="7" y="4"/>
                    </a:cubicBezTo>
                    <a:lnTo>
                      <a:pt x="7" y="4"/>
                    </a:lnTo>
                    <a:lnTo>
                      <a:pt x="7" y="3"/>
                    </a:lnTo>
                    <a:cubicBezTo>
                      <a:pt x="8" y="2"/>
                      <a:pt x="9" y="2"/>
                      <a:pt x="10" y="1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7" y="2"/>
                      <a:pt x="19" y="2"/>
                      <a:pt x="19" y="3"/>
                    </a:cubicBezTo>
                    <a:cubicBezTo>
                      <a:pt x="20" y="4"/>
                      <a:pt x="19" y="6"/>
                      <a:pt x="19" y="7"/>
                    </a:cubicBezTo>
                    <a:cubicBezTo>
                      <a:pt x="19" y="7"/>
                      <a:pt x="19" y="8"/>
                      <a:pt x="19" y="9"/>
                    </a:cubicBezTo>
                    <a:lnTo>
                      <a:pt x="19" y="9"/>
                    </a:lnTo>
                    <a:lnTo>
                      <a:pt x="19" y="9"/>
                    </a:lnTo>
                    <a:cubicBezTo>
                      <a:pt x="17" y="15"/>
                      <a:pt x="15" y="21"/>
                      <a:pt x="13" y="28"/>
                    </a:cubicBezTo>
                    <a:lnTo>
                      <a:pt x="13" y="28"/>
                    </a:lnTo>
                    <a:lnTo>
                      <a:pt x="13" y="29"/>
                    </a:lnTo>
                    <a:cubicBezTo>
                      <a:pt x="12" y="30"/>
                      <a:pt x="12" y="32"/>
                      <a:pt x="10" y="32"/>
                    </a:cubicBezTo>
                    <a:cubicBezTo>
                      <a:pt x="10" y="33"/>
                      <a:pt x="8" y="32"/>
                      <a:pt x="7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7"/>
              <p:cNvSpPr/>
              <p:nvPr/>
            </p:nvSpPr>
            <p:spPr>
              <a:xfrm flipH="1">
                <a:off x="-3344308" y="924142"/>
                <a:ext cx="27574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9" extrusionOk="0">
                    <a:moveTo>
                      <a:pt x="7" y="27"/>
                    </a:moveTo>
                    <a:lnTo>
                      <a:pt x="7" y="27"/>
                    </a:lnTo>
                    <a:cubicBezTo>
                      <a:pt x="6" y="28"/>
                      <a:pt x="6" y="28"/>
                      <a:pt x="5" y="28"/>
                    </a:cubicBezTo>
                    <a:lnTo>
                      <a:pt x="4" y="27"/>
                    </a:lnTo>
                    <a:lnTo>
                      <a:pt x="4" y="27"/>
                    </a:lnTo>
                    <a:cubicBezTo>
                      <a:pt x="4" y="27"/>
                      <a:pt x="4" y="28"/>
                      <a:pt x="3" y="27"/>
                    </a:cubicBezTo>
                    <a:cubicBezTo>
                      <a:pt x="2" y="27"/>
                      <a:pt x="2" y="26"/>
                      <a:pt x="1" y="25"/>
                    </a:cubicBezTo>
                    <a:cubicBezTo>
                      <a:pt x="1" y="24"/>
                      <a:pt x="0" y="22"/>
                      <a:pt x="0" y="21"/>
                    </a:cubicBezTo>
                    <a:cubicBezTo>
                      <a:pt x="0" y="20"/>
                      <a:pt x="0" y="19"/>
                      <a:pt x="0" y="19"/>
                    </a:cubicBezTo>
                    <a:lnTo>
                      <a:pt x="5" y="4"/>
                    </a:lnTo>
                    <a:lnTo>
                      <a:pt x="5" y="4"/>
                    </a:lnTo>
                    <a:cubicBezTo>
                      <a:pt x="6" y="4"/>
                      <a:pt x="6" y="4"/>
                      <a:pt x="6" y="3"/>
                    </a:cubicBezTo>
                    <a:cubicBezTo>
                      <a:pt x="7" y="2"/>
                      <a:pt x="7" y="2"/>
                      <a:pt x="8" y="1"/>
                    </a:cubicBezTo>
                    <a:cubicBezTo>
                      <a:pt x="10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lnTo>
                      <a:pt x="14" y="0"/>
                    </a:lnTo>
                    <a:cubicBezTo>
                      <a:pt x="15" y="1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3"/>
                    </a:cubicBezTo>
                    <a:cubicBezTo>
                      <a:pt x="19" y="4"/>
                      <a:pt x="19" y="6"/>
                      <a:pt x="19" y="7"/>
                    </a:cubicBezTo>
                    <a:cubicBezTo>
                      <a:pt x="19" y="8"/>
                      <a:pt x="19" y="8"/>
                      <a:pt x="18" y="9"/>
                    </a:cubicBez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cubicBezTo>
                      <a:pt x="12" y="25"/>
                      <a:pt x="12" y="27"/>
                      <a:pt x="10" y="27"/>
                    </a:cubicBezTo>
                    <a:cubicBezTo>
                      <a:pt x="9" y="28"/>
                      <a:pt x="8" y="27"/>
                      <a:pt x="7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7"/>
              <p:cNvSpPr/>
              <p:nvPr/>
            </p:nvSpPr>
            <p:spPr>
              <a:xfrm flipH="1">
                <a:off x="-3250550" y="1419923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4" extrusionOk="0">
                    <a:moveTo>
                      <a:pt x="7" y="33"/>
                    </a:moveTo>
                    <a:lnTo>
                      <a:pt x="7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5" y="33"/>
                    </a:lnTo>
                    <a:cubicBezTo>
                      <a:pt x="5" y="32"/>
                      <a:pt x="4" y="33"/>
                      <a:pt x="3" y="32"/>
                    </a:cubicBezTo>
                    <a:cubicBezTo>
                      <a:pt x="2" y="32"/>
                      <a:pt x="2" y="30"/>
                      <a:pt x="1" y="29"/>
                    </a:cubicBezTo>
                    <a:cubicBezTo>
                      <a:pt x="0" y="28"/>
                      <a:pt x="0" y="27"/>
                      <a:pt x="0" y="26"/>
                    </a:cubicBezTo>
                    <a:lnTo>
                      <a:pt x="0" y="25"/>
                    </a:lnTo>
                    <a:lnTo>
                      <a:pt x="0" y="25"/>
                    </a:lnTo>
                    <a:cubicBezTo>
                      <a:pt x="2" y="18"/>
                      <a:pt x="4" y="11"/>
                      <a:pt x="7" y="4"/>
                    </a:cubicBezTo>
                    <a:lnTo>
                      <a:pt x="7" y="4"/>
                    </a:lnTo>
                    <a:lnTo>
                      <a:pt x="7" y="3"/>
                    </a:lnTo>
                    <a:cubicBezTo>
                      <a:pt x="8" y="2"/>
                      <a:pt x="8" y="2"/>
                      <a:pt x="9" y="1"/>
                    </a:cubicBezTo>
                    <a:cubicBezTo>
                      <a:pt x="11" y="1"/>
                      <a:pt x="12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lnTo>
                      <a:pt x="15" y="0"/>
                    </a:lnTo>
                    <a:cubicBezTo>
                      <a:pt x="16" y="0"/>
                      <a:pt x="16" y="1"/>
                      <a:pt x="16" y="1"/>
                    </a:cubicBezTo>
                    <a:cubicBezTo>
                      <a:pt x="17" y="2"/>
                      <a:pt x="19" y="2"/>
                      <a:pt x="19" y="3"/>
                    </a:cubicBezTo>
                    <a:cubicBezTo>
                      <a:pt x="20" y="4"/>
                      <a:pt x="20" y="5"/>
                      <a:pt x="20" y="6"/>
                    </a:cubicBezTo>
                    <a:cubicBezTo>
                      <a:pt x="20" y="7"/>
                      <a:pt x="19" y="8"/>
                      <a:pt x="19" y="9"/>
                    </a:cubicBezTo>
                    <a:lnTo>
                      <a:pt x="19" y="9"/>
                    </a:lnTo>
                    <a:lnTo>
                      <a:pt x="19" y="9"/>
                    </a:lnTo>
                    <a:cubicBezTo>
                      <a:pt x="17" y="15"/>
                      <a:pt x="15" y="21"/>
                      <a:pt x="13" y="28"/>
                    </a:cubicBezTo>
                    <a:lnTo>
                      <a:pt x="13" y="28"/>
                    </a:lnTo>
                    <a:lnTo>
                      <a:pt x="13" y="29"/>
                    </a:lnTo>
                    <a:cubicBezTo>
                      <a:pt x="12" y="30"/>
                      <a:pt x="12" y="32"/>
                      <a:pt x="10" y="32"/>
                    </a:cubicBezTo>
                    <a:cubicBezTo>
                      <a:pt x="9" y="33"/>
                      <a:pt x="8" y="33"/>
                      <a:pt x="7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7"/>
              <p:cNvSpPr/>
              <p:nvPr/>
            </p:nvSpPr>
            <p:spPr>
              <a:xfrm flipH="1">
                <a:off x="-3278127" y="1425430"/>
                <a:ext cx="27574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9" extrusionOk="0">
                    <a:moveTo>
                      <a:pt x="7" y="28"/>
                    </a:moveTo>
                    <a:lnTo>
                      <a:pt x="7" y="28"/>
                    </a:lnTo>
                    <a:lnTo>
                      <a:pt x="6" y="28"/>
                    </a:lnTo>
                    <a:cubicBezTo>
                      <a:pt x="5" y="28"/>
                      <a:pt x="5" y="28"/>
                      <a:pt x="5" y="28"/>
                    </a:cubicBezTo>
                    <a:lnTo>
                      <a:pt x="5" y="28"/>
                    </a:lnTo>
                    <a:cubicBezTo>
                      <a:pt x="4" y="27"/>
                      <a:pt x="4" y="27"/>
                      <a:pt x="4" y="27"/>
                    </a:cubicBezTo>
                    <a:cubicBezTo>
                      <a:pt x="3" y="26"/>
                      <a:pt x="2" y="26"/>
                      <a:pt x="1" y="25"/>
                    </a:cubicBezTo>
                    <a:cubicBezTo>
                      <a:pt x="1" y="24"/>
                      <a:pt x="0" y="22"/>
                      <a:pt x="0" y="21"/>
                    </a:cubicBezTo>
                    <a:cubicBezTo>
                      <a:pt x="0" y="20"/>
                      <a:pt x="0" y="20"/>
                      <a:pt x="1" y="19"/>
                    </a:cubicBez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ubicBezTo>
                      <a:pt x="7" y="3"/>
                      <a:pt x="8" y="2"/>
                      <a:pt x="9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7" y="2"/>
                      <a:pt x="18" y="3"/>
                      <a:pt x="18" y="4"/>
                    </a:cubicBezTo>
                    <a:cubicBezTo>
                      <a:pt x="19" y="5"/>
                      <a:pt x="19" y="6"/>
                      <a:pt x="19" y="7"/>
                    </a:cubicBezTo>
                    <a:cubicBezTo>
                      <a:pt x="19" y="8"/>
                      <a:pt x="19" y="8"/>
                      <a:pt x="18" y="9"/>
                    </a:cubicBezTo>
                    <a:lnTo>
                      <a:pt x="13" y="23"/>
                    </a:lnTo>
                    <a:lnTo>
                      <a:pt x="13" y="23"/>
                    </a:ln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5"/>
                      <a:pt x="12" y="27"/>
                      <a:pt x="10" y="27"/>
                    </a:cubicBezTo>
                    <a:cubicBezTo>
                      <a:pt x="9" y="28"/>
                      <a:pt x="8" y="28"/>
                      <a:pt x="7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7"/>
              <p:cNvSpPr/>
              <p:nvPr/>
            </p:nvSpPr>
            <p:spPr>
              <a:xfrm flipH="1">
                <a:off x="-2914132" y="1282204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0" h="34" extrusionOk="0">
                    <a:moveTo>
                      <a:pt x="7" y="33"/>
                    </a:moveTo>
                    <a:lnTo>
                      <a:pt x="5" y="33"/>
                    </a:lnTo>
                    <a:lnTo>
                      <a:pt x="5" y="33"/>
                    </a:lnTo>
                    <a:cubicBezTo>
                      <a:pt x="4" y="33"/>
                      <a:pt x="4" y="32"/>
                      <a:pt x="3" y="32"/>
                    </a:cubicBezTo>
                    <a:cubicBezTo>
                      <a:pt x="2" y="32"/>
                      <a:pt x="2" y="31"/>
                      <a:pt x="1" y="30"/>
                    </a:cubicBezTo>
                    <a:cubicBezTo>
                      <a:pt x="1" y="29"/>
                      <a:pt x="0" y="28"/>
                      <a:pt x="0" y="26"/>
                    </a:cubicBezTo>
                    <a:lnTo>
                      <a:pt x="0" y="25"/>
                    </a:lnTo>
                    <a:lnTo>
                      <a:pt x="0" y="25"/>
                    </a:lnTo>
                    <a:cubicBezTo>
                      <a:pt x="2" y="18"/>
                      <a:pt x="4" y="11"/>
                      <a:pt x="6" y="4"/>
                    </a:cubicBezTo>
                    <a:lnTo>
                      <a:pt x="6" y="4"/>
                    </a:ln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8" y="1"/>
                      <a:pt x="9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1"/>
                      <a:pt x="18" y="2"/>
                      <a:pt x="18" y="3"/>
                    </a:cubicBezTo>
                    <a:cubicBezTo>
                      <a:pt x="19" y="4"/>
                      <a:pt x="19" y="5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lnTo>
                      <a:pt x="19" y="9"/>
                    </a:lnTo>
                    <a:lnTo>
                      <a:pt x="19" y="9"/>
                    </a:lnTo>
                    <a:cubicBezTo>
                      <a:pt x="16" y="15"/>
                      <a:pt x="15" y="22"/>
                      <a:pt x="13" y="28"/>
                    </a:cubicBezTo>
                    <a:lnTo>
                      <a:pt x="13" y="28"/>
                    </a:lnTo>
                    <a:cubicBezTo>
                      <a:pt x="13" y="29"/>
                      <a:pt x="13" y="29"/>
                      <a:pt x="12" y="30"/>
                    </a:cubicBezTo>
                    <a:cubicBezTo>
                      <a:pt x="12" y="31"/>
                      <a:pt x="11" y="31"/>
                      <a:pt x="10" y="32"/>
                    </a:cubicBezTo>
                    <a:cubicBezTo>
                      <a:pt x="9" y="33"/>
                      <a:pt x="8" y="33"/>
                      <a:pt x="7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7"/>
              <p:cNvSpPr/>
              <p:nvPr/>
            </p:nvSpPr>
            <p:spPr>
              <a:xfrm flipH="1">
                <a:off x="-2941705" y="1287715"/>
                <a:ext cx="27574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9" extrusionOk="0">
                    <a:moveTo>
                      <a:pt x="7" y="28"/>
                    </a:moveTo>
                    <a:lnTo>
                      <a:pt x="7" y="28"/>
                    </a:lnTo>
                    <a:cubicBezTo>
                      <a:pt x="6" y="28"/>
                      <a:pt x="6" y="28"/>
                      <a:pt x="5" y="27"/>
                    </a:cubicBezTo>
                    <a:lnTo>
                      <a:pt x="5" y="27"/>
                    </a:lnTo>
                    <a:cubicBezTo>
                      <a:pt x="4" y="27"/>
                      <a:pt x="4" y="27"/>
                      <a:pt x="4" y="27"/>
                    </a:cubicBezTo>
                    <a:cubicBezTo>
                      <a:pt x="3" y="26"/>
                      <a:pt x="2" y="25"/>
                      <a:pt x="1" y="24"/>
                    </a:cubicBezTo>
                    <a:cubicBezTo>
                      <a:pt x="1" y="23"/>
                      <a:pt x="0" y="22"/>
                      <a:pt x="0" y="21"/>
                    </a:cubicBezTo>
                    <a:cubicBezTo>
                      <a:pt x="0" y="20"/>
                      <a:pt x="1" y="19"/>
                      <a:pt x="1" y="19"/>
                    </a:cubicBezTo>
                    <a:lnTo>
                      <a:pt x="6" y="4"/>
                    </a:lnTo>
                    <a:lnTo>
                      <a:pt x="6" y="4"/>
                    </a:lnTo>
                    <a:cubicBezTo>
                      <a:pt x="6" y="4"/>
                      <a:pt x="7" y="4"/>
                      <a:pt x="7" y="3"/>
                    </a:cubicBezTo>
                    <a:cubicBezTo>
                      <a:pt x="8" y="3"/>
                      <a:pt x="8" y="1"/>
                      <a:pt x="9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1"/>
                      <a:pt x="18" y="2"/>
                      <a:pt x="18" y="3"/>
                    </a:cubicBezTo>
                    <a:cubicBezTo>
                      <a:pt x="19" y="4"/>
                      <a:pt x="19" y="5"/>
                      <a:pt x="19" y="6"/>
                    </a:cubicBezTo>
                    <a:cubicBezTo>
                      <a:pt x="19" y="7"/>
                      <a:pt x="19" y="8"/>
                      <a:pt x="18" y="9"/>
                    </a:cubicBezTo>
                    <a:lnTo>
                      <a:pt x="13" y="23"/>
                    </a:lnTo>
                    <a:lnTo>
                      <a:pt x="13" y="23"/>
                    </a:lnTo>
                    <a:cubicBezTo>
                      <a:pt x="13" y="24"/>
                      <a:pt x="14" y="24"/>
                      <a:pt x="13" y="25"/>
                    </a:cubicBezTo>
                    <a:cubicBezTo>
                      <a:pt x="13" y="27"/>
                      <a:pt x="11" y="26"/>
                      <a:pt x="10" y="27"/>
                    </a:cubicBezTo>
                    <a:cubicBezTo>
                      <a:pt x="9" y="28"/>
                      <a:pt x="8" y="28"/>
                      <a:pt x="7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7"/>
              <p:cNvSpPr/>
              <p:nvPr/>
            </p:nvSpPr>
            <p:spPr>
              <a:xfrm flipH="1">
                <a:off x="-3967509" y="1315256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4" extrusionOk="0">
                    <a:moveTo>
                      <a:pt x="7" y="33"/>
                    </a:moveTo>
                    <a:lnTo>
                      <a:pt x="6" y="33"/>
                    </a:lnTo>
                    <a:lnTo>
                      <a:pt x="6" y="33"/>
                    </a:lnTo>
                    <a:cubicBezTo>
                      <a:pt x="5" y="33"/>
                      <a:pt x="5" y="33"/>
                      <a:pt x="4" y="32"/>
                    </a:cubicBezTo>
                    <a:cubicBezTo>
                      <a:pt x="4" y="32"/>
                      <a:pt x="2" y="31"/>
                      <a:pt x="1" y="30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6"/>
                      <a:pt x="1" y="26"/>
                      <a:pt x="1" y="25"/>
                    </a:cubicBezTo>
                    <a:lnTo>
                      <a:pt x="1" y="25"/>
                    </a:lnTo>
                    <a:cubicBezTo>
                      <a:pt x="2" y="18"/>
                      <a:pt x="4" y="11"/>
                      <a:pt x="7" y="4"/>
                    </a:cubicBezTo>
                    <a:lnTo>
                      <a:pt x="7" y="4"/>
                    </a:lnTo>
                    <a:lnTo>
                      <a:pt x="7" y="3"/>
                    </a:lnTo>
                    <a:cubicBezTo>
                      <a:pt x="8" y="2"/>
                      <a:pt x="9" y="2"/>
                      <a:pt x="10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lnTo>
                      <a:pt x="16" y="1"/>
                    </a:lnTo>
                    <a:lnTo>
                      <a:pt x="17" y="1"/>
                    </a:lnTo>
                    <a:cubicBezTo>
                      <a:pt x="19" y="2"/>
                      <a:pt x="18" y="3"/>
                      <a:pt x="19" y="4"/>
                    </a:cubicBezTo>
                    <a:cubicBezTo>
                      <a:pt x="20" y="5"/>
                      <a:pt x="20" y="6"/>
                      <a:pt x="20" y="7"/>
                    </a:cubicBezTo>
                    <a:cubicBezTo>
                      <a:pt x="20" y="8"/>
                      <a:pt x="20" y="9"/>
                      <a:pt x="19" y="9"/>
                    </a:cubicBezTo>
                    <a:lnTo>
                      <a:pt x="19" y="9"/>
                    </a:lnTo>
                    <a:lnTo>
                      <a:pt x="19" y="9"/>
                    </a:lnTo>
                    <a:cubicBezTo>
                      <a:pt x="17" y="16"/>
                      <a:pt x="15" y="22"/>
                      <a:pt x="14" y="28"/>
                    </a:cubicBezTo>
                    <a:lnTo>
                      <a:pt x="14" y="28"/>
                    </a:lnTo>
                    <a:cubicBezTo>
                      <a:pt x="14" y="29"/>
                      <a:pt x="13" y="29"/>
                      <a:pt x="13" y="30"/>
                    </a:cubicBezTo>
                    <a:cubicBezTo>
                      <a:pt x="13" y="31"/>
                      <a:pt x="13" y="32"/>
                      <a:pt x="11" y="32"/>
                    </a:cubicBezTo>
                    <a:cubicBezTo>
                      <a:pt x="10" y="33"/>
                      <a:pt x="9" y="33"/>
                      <a:pt x="7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7"/>
              <p:cNvSpPr/>
              <p:nvPr/>
            </p:nvSpPr>
            <p:spPr>
              <a:xfrm flipH="1">
                <a:off x="-3995086" y="1326274"/>
                <a:ext cx="27574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20" h="28" extrusionOk="0">
                    <a:moveTo>
                      <a:pt x="7" y="27"/>
                    </a:moveTo>
                    <a:lnTo>
                      <a:pt x="7" y="27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5" y="27"/>
                    </a:lnTo>
                    <a:cubicBezTo>
                      <a:pt x="4" y="27"/>
                      <a:pt x="5" y="27"/>
                      <a:pt x="4" y="26"/>
                    </a:cubicBezTo>
                    <a:cubicBezTo>
                      <a:pt x="4" y="26"/>
                      <a:pt x="2" y="25"/>
                      <a:pt x="1" y="24"/>
                    </a:cubicBezTo>
                    <a:cubicBezTo>
                      <a:pt x="1" y="23"/>
                      <a:pt x="0" y="22"/>
                      <a:pt x="0" y="21"/>
                    </a:cubicBezTo>
                    <a:cubicBezTo>
                      <a:pt x="0" y="20"/>
                      <a:pt x="1" y="19"/>
                      <a:pt x="1" y="18"/>
                    </a:cubicBez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cubicBezTo>
                      <a:pt x="7" y="2"/>
                      <a:pt x="8" y="2"/>
                      <a:pt x="9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7" y="2"/>
                      <a:pt x="18" y="2"/>
                      <a:pt x="18" y="3"/>
                    </a:cubicBezTo>
                    <a:cubicBezTo>
                      <a:pt x="19" y="4"/>
                      <a:pt x="19" y="5"/>
                      <a:pt x="19" y="6"/>
                    </a:cubicBezTo>
                    <a:cubicBezTo>
                      <a:pt x="19" y="7"/>
                      <a:pt x="19" y="8"/>
                      <a:pt x="18" y="8"/>
                    </a:cubicBezTo>
                    <a:lnTo>
                      <a:pt x="13" y="23"/>
                    </a:lnTo>
                    <a:lnTo>
                      <a:pt x="13" y="23"/>
                    </a:lnTo>
                    <a:cubicBezTo>
                      <a:pt x="13" y="23"/>
                      <a:pt x="14" y="23"/>
                      <a:pt x="13" y="24"/>
                    </a:cubicBezTo>
                    <a:cubicBezTo>
                      <a:pt x="13" y="26"/>
                      <a:pt x="12" y="26"/>
                      <a:pt x="10" y="26"/>
                    </a:cubicBezTo>
                    <a:cubicBezTo>
                      <a:pt x="9" y="27"/>
                      <a:pt x="8" y="27"/>
                      <a:pt x="7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7"/>
              <p:cNvSpPr/>
              <p:nvPr/>
            </p:nvSpPr>
            <p:spPr>
              <a:xfrm flipH="1">
                <a:off x="-4397685" y="874562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0" h="34" extrusionOk="0">
                    <a:moveTo>
                      <a:pt x="6" y="33"/>
                    </a:moveTo>
                    <a:lnTo>
                      <a:pt x="6" y="33"/>
                    </a:lnTo>
                    <a:lnTo>
                      <a:pt x="6" y="33"/>
                    </a:lnTo>
                    <a:cubicBezTo>
                      <a:pt x="5" y="33"/>
                      <a:pt x="5" y="33"/>
                      <a:pt x="5" y="33"/>
                    </a:cubicBezTo>
                    <a:lnTo>
                      <a:pt x="5" y="33"/>
                    </a:lnTo>
                    <a:cubicBezTo>
                      <a:pt x="4" y="32"/>
                      <a:pt x="4" y="33"/>
                      <a:pt x="3" y="32"/>
                    </a:cubicBezTo>
                    <a:cubicBezTo>
                      <a:pt x="2" y="32"/>
                      <a:pt x="2" y="30"/>
                      <a:pt x="1" y="29"/>
                    </a:cubicBezTo>
                    <a:cubicBezTo>
                      <a:pt x="1" y="28"/>
                      <a:pt x="0" y="27"/>
                      <a:pt x="0" y="26"/>
                    </a:cubicBezTo>
                    <a:lnTo>
                      <a:pt x="0" y="25"/>
                    </a:lnTo>
                    <a:lnTo>
                      <a:pt x="0" y="25"/>
                    </a:lnTo>
                    <a:cubicBezTo>
                      <a:pt x="2" y="18"/>
                      <a:pt x="4" y="11"/>
                      <a:pt x="6" y="4"/>
                    </a:cubicBezTo>
                    <a:lnTo>
                      <a:pt x="6" y="4"/>
                    </a:lnTo>
                    <a:lnTo>
                      <a:pt x="7" y="3"/>
                    </a:lnTo>
                    <a:cubicBezTo>
                      <a:pt x="7" y="2"/>
                      <a:pt x="8" y="2"/>
                      <a:pt x="9" y="1"/>
                    </a:cubicBezTo>
                    <a:cubicBezTo>
                      <a:pt x="10" y="1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lnTo>
                      <a:pt x="15" y="0"/>
                    </a:lnTo>
                    <a:lnTo>
                      <a:pt x="16" y="1"/>
                    </a:lnTo>
                    <a:cubicBezTo>
                      <a:pt x="17" y="2"/>
                      <a:pt x="18" y="2"/>
                      <a:pt x="18" y="3"/>
                    </a:cubicBezTo>
                    <a:cubicBezTo>
                      <a:pt x="19" y="4"/>
                      <a:pt x="19" y="5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lnTo>
                      <a:pt x="19" y="9"/>
                    </a:lnTo>
                    <a:lnTo>
                      <a:pt x="19" y="9"/>
                    </a:lnTo>
                    <a:cubicBezTo>
                      <a:pt x="16" y="15"/>
                      <a:pt x="15" y="21"/>
                      <a:pt x="13" y="28"/>
                    </a:cubicBezTo>
                    <a:lnTo>
                      <a:pt x="13" y="28"/>
                    </a:lnTo>
                    <a:cubicBezTo>
                      <a:pt x="13" y="28"/>
                      <a:pt x="13" y="29"/>
                      <a:pt x="12" y="29"/>
                    </a:cubicBezTo>
                    <a:cubicBezTo>
                      <a:pt x="12" y="30"/>
                      <a:pt x="11" y="32"/>
                      <a:pt x="10" y="32"/>
                    </a:cubicBezTo>
                    <a:cubicBezTo>
                      <a:pt x="9" y="33"/>
                      <a:pt x="8" y="33"/>
                      <a:pt x="7" y="33"/>
                    </a:cubicBezTo>
                    <a:lnTo>
                      <a:pt x="6" y="33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7"/>
              <p:cNvSpPr/>
              <p:nvPr/>
            </p:nvSpPr>
            <p:spPr>
              <a:xfrm flipH="1">
                <a:off x="-4430776" y="880073"/>
                <a:ext cx="27574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9" extrusionOk="0">
                    <a:moveTo>
                      <a:pt x="7" y="28"/>
                    </a:moveTo>
                    <a:lnTo>
                      <a:pt x="7" y="28"/>
                    </a:lnTo>
                    <a:lnTo>
                      <a:pt x="6" y="28"/>
                    </a:lnTo>
                    <a:cubicBezTo>
                      <a:pt x="5" y="28"/>
                      <a:pt x="5" y="28"/>
                      <a:pt x="5" y="28"/>
                    </a:cubicBezTo>
                    <a:lnTo>
                      <a:pt x="5" y="28"/>
                    </a:lnTo>
                    <a:cubicBezTo>
                      <a:pt x="4" y="27"/>
                      <a:pt x="4" y="27"/>
                      <a:pt x="4" y="27"/>
                    </a:cubicBezTo>
                    <a:cubicBezTo>
                      <a:pt x="3" y="26"/>
                      <a:pt x="2" y="26"/>
                      <a:pt x="1" y="25"/>
                    </a:cubicBezTo>
                    <a:cubicBezTo>
                      <a:pt x="1" y="24"/>
                      <a:pt x="0" y="22"/>
                      <a:pt x="0" y="21"/>
                    </a:cubicBezTo>
                    <a:cubicBezTo>
                      <a:pt x="0" y="20"/>
                      <a:pt x="0" y="20"/>
                      <a:pt x="1" y="19"/>
                    </a:cubicBez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ubicBezTo>
                      <a:pt x="7" y="3"/>
                      <a:pt x="8" y="2"/>
                      <a:pt x="9" y="1"/>
                    </a:cubicBezTo>
                    <a:cubicBezTo>
                      <a:pt x="10" y="1"/>
                      <a:pt x="11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9" y="5"/>
                      <a:pt x="19" y="6"/>
                      <a:pt x="19" y="7"/>
                    </a:cubicBezTo>
                    <a:cubicBezTo>
                      <a:pt x="19" y="8"/>
                      <a:pt x="18" y="8"/>
                      <a:pt x="18" y="9"/>
                    </a:cubicBezTo>
                    <a:lnTo>
                      <a:pt x="13" y="23"/>
                    </a:lnTo>
                    <a:lnTo>
                      <a:pt x="13" y="23"/>
                    </a:ln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5"/>
                      <a:pt x="12" y="27"/>
                      <a:pt x="10" y="27"/>
                    </a:cubicBezTo>
                    <a:cubicBezTo>
                      <a:pt x="10" y="28"/>
                      <a:pt x="8" y="28"/>
                      <a:pt x="7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7"/>
              <p:cNvSpPr/>
              <p:nvPr/>
            </p:nvSpPr>
            <p:spPr>
              <a:xfrm flipH="1">
                <a:off x="-3934419" y="626674"/>
                <a:ext cx="27574" cy="4407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4" extrusionOk="0">
                    <a:moveTo>
                      <a:pt x="7" y="33"/>
                    </a:moveTo>
                    <a:lnTo>
                      <a:pt x="7" y="33"/>
                    </a:lnTo>
                    <a:cubicBezTo>
                      <a:pt x="6" y="33"/>
                      <a:pt x="6" y="33"/>
                      <a:pt x="6" y="33"/>
                    </a:cubicBezTo>
                    <a:lnTo>
                      <a:pt x="5" y="33"/>
                    </a:lnTo>
                    <a:lnTo>
                      <a:pt x="5" y="33"/>
                    </a:lnTo>
                    <a:cubicBezTo>
                      <a:pt x="4" y="33"/>
                      <a:pt x="5" y="33"/>
                      <a:pt x="3" y="32"/>
                    </a:cubicBezTo>
                    <a:cubicBezTo>
                      <a:pt x="3" y="32"/>
                      <a:pt x="2" y="31"/>
                      <a:pt x="1" y="30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6"/>
                      <a:pt x="0" y="26"/>
                      <a:pt x="0" y="25"/>
                    </a:cubicBezTo>
                    <a:lnTo>
                      <a:pt x="0" y="25"/>
                    </a:lnTo>
                    <a:cubicBezTo>
                      <a:pt x="2" y="18"/>
                      <a:pt x="4" y="11"/>
                      <a:pt x="6" y="5"/>
                    </a:cubicBezTo>
                    <a:lnTo>
                      <a:pt x="6" y="5"/>
                    </a:lnTo>
                    <a:cubicBezTo>
                      <a:pt x="6" y="4"/>
                      <a:pt x="7" y="4"/>
                      <a:pt x="7" y="4"/>
                    </a:cubicBezTo>
                    <a:cubicBezTo>
                      <a:pt x="7" y="3"/>
                      <a:pt x="8" y="2"/>
                      <a:pt x="9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1"/>
                    </a:cubicBezTo>
                    <a:lnTo>
                      <a:pt x="15" y="1"/>
                    </a:lnTo>
                    <a:lnTo>
                      <a:pt x="16" y="1"/>
                    </a:lnTo>
                    <a:cubicBezTo>
                      <a:pt x="17" y="2"/>
                      <a:pt x="19" y="3"/>
                      <a:pt x="19" y="4"/>
                    </a:cubicBezTo>
                    <a:cubicBezTo>
                      <a:pt x="20" y="5"/>
                      <a:pt x="19" y="6"/>
                      <a:pt x="19" y="7"/>
                    </a:cubicBezTo>
                    <a:cubicBezTo>
                      <a:pt x="19" y="8"/>
                      <a:pt x="19" y="9"/>
                      <a:pt x="19" y="10"/>
                    </a:cubicBezTo>
                    <a:lnTo>
                      <a:pt x="19" y="10"/>
                    </a:lnTo>
                    <a:lnTo>
                      <a:pt x="19" y="10"/>
                    </a:lnTo>
                    <a:cubicBezTo>
                      <a:pt x="17" y="16"/>
                      <a:pt x="15" y="22"/>
                      <a:pt x="13" y="29"/>
                    </a:cubicBezTo>
                    <a:lnTo>
                      <a:pt x="13" y="29"/>
                    </a:lnTo>
                    <a:cubicBezTo>
                      <a:pt x="13" y="29"/>
                      <a:pt x="14" y="29"/>
                      <a:pt x="13" y="30"/>
                    </a:cubicBezTo>
                    <a:cubicBezTo>
                      <a:pt x="13" y="32"/>
                      <a:pt x="12" y="32"/>
                      <a:pt x="10" y="32"/>
                    </a:cubicBezTo>
                    <a:cubicBezTo>
                      <a:pt x="9" y="33"/>
                      <a:pt x="8" y="33"/>
                      <a:pt x="7" y="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7"/>
              <p:cNvSpPr/>
              <p:nvPr/>
            </p:nvSpPr>
            <p:spPr>
              <a:xfrm flipH="1">
                <a:off x="-3967509" y="632181"/>
                <a:ext cx="27574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9" extrusionOk="0">
                    <a:moveTo>
                      <a:pt x="7" y="28"/>
                    </a:moveTo>
                    <a:lnTo>
                      <a:pt x="7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5" y="28"/>
                    </a:lnTo>
                    <a:cubicBezTo>
                      <a:pt x="4" y="28"/>
                      <a:pt x="4" y="28"/>
                      <a:pt x="4" y="28"/>
                    </a:cubicBezTo>
                    <a:cubicBezTo>
                      <a:pt x="3" y="27"/>
                      <a:pt x="2" y="26"/>
                      <a:pt x="1" y="25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21"/>
                      <a:pt x="1" y="20"/>
                      <a:pt x="1" y="19"/>
                    </a:cubicBezTo>
                    <a:lnTo>
                      <a:pt x="6" y="5"/>
                    </a:lnTo>
                    <a:lnTo>
                      <a:pt x="6" y="5"/>
                    </a:lnTo>
                    <a:cubicBezTo>
                      <a:pt x="6" y="5"/>
                      <a:pt x="7" y="5"/>
                      <a:pt x="7" y="4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8" y="2"/>
                      <a:pt x="18" y="3"/>
                      <a:pt x="18" y="4"/>
                    </a:cubicBezTo>
                    <a:cubicBezTo>
                      <a:pt x="19" y="5"/>
                      <a:pt x="19" y="6"/>
                      <a:pt x="19" y="7"/>
                    </a:cubicBezTo>
                    <a:cubicBezTo>
                      <a:pt x="19" y="8"/>
                      <a:pt x="19" y="9"/>
                      <a:pt x="18" y="9"/>
                    </a:cubicBezTo>
                    <a:lnTo>
                      <a:pt x="13" y="24"/>
                    </a:lnTo>
                    <a:lnTo>
                      <a:pt x="13" y="24"/>
                    </a:lnTo>
                    <a:cubicBezTo>
                      <a:pt x="13" y="24"/>
                      <a:pt x="14" y="24"/>
                      <a:pt x="13" y="25"/>
                    </a:cubicBezTo>
                    <a:cubicBezTo>
                      <a:pt x="13" y="27"/>
                      <a:pt x="11" y="27"/>
                      <a:pt x="10" y="27"/>
                    </a:cubicBezTo>
                    <a:cubicBezTo>
                      <a:pt x="9" y="28"/>
                      <a:pt x="8" y="28"/>
                      <a:pt x="7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7"/>
              <p:cNvSpPr/>
              <p:nvPr/>
            </p:nvSpPr>
            <p:spPr>
              <a:xfrm flipH="1">
                <a:off x="-4645868" y="-205138"/>
                <a:ext cx="1058898" cy="1162328"/>
              </a:xfrm>
              <a:custGeom>
                <a:avLst/>
                <a:gdLst/>
                <a:ahLst/>
                <a:cxnLst/>
                <a:rect l="l" t="t" r="r" b="b"/>
                <a:pathLst>
                  <a:path w="848" h="931" extrusionOk="0">
                    <a:moveTo>
                      <a:pt x="789" y="930"/>
                    </a:moveTo>
                    <a:cubicBezTo>
                      <a:pt x="661" y="930"/>
                      <a:pt x="541" y="887"/>
                      <a:pt x="433" y="801"/>
                    </a:cubicBezTo>
                    <a:cubicBezTo>
                      <a:pt x="340" y="727"/>
                      <a:pt x="255" y="623"/>
                      <a:pt x="181" y="490"/>
                    </a:cubicBezTo>
                    <a:lnTo>
                      <a:pt x="181" y="490"/>
                    </a:lnTo>
                    <a:cubicBezTo>
                      <a:pt x="101" y="346"/>
                      <a:pt x="41" y="192"/>
                      <a:pt x="1" y="32"/>
                    </a:cubicBezTo>
                    <a:lnTo>
                      <a:pt x="1" y="32"/>
                    </a:lnTo>
                    <a:cubicBezTo>
                      <a:pt x="1" y="30"/>
                      <a:pt x="0" y="28"/>
                      <a:pt x="0" y="26"/>
                    </a:cubicBezTo>
                    <a:cubicBezTo>
                      <a:pt x="0" y="22"/>
                      <a:pt x="2" y="17"/>
                      <a:pt x="4" y="13"/>
                    </a:cubicBezTo>
                    <a:cubicBezTo>
                      <a:pt x="6" y="9"/>
                      <a:pt x="9" y="7"/>
                      <a:pt x="13" y="4"/>
                    </a:cubicBezTo>
                    <a:cubicBezTo>
                      <a:pt x="17" y="2"/>
                      <a:pt x="23" y="0"/>
                      <a:pt x="27" y="0"/>
                    </a:cubicBezTo>
                    <a:cubicBezTo>
                      <a:pt x="32" y="0"/>
                      <a:pt x="36" y="2"/>
                      <a:pt x="40" y="4"/>
                    </a:cubicBezTo>
                    <a:cubicBezTo>
                      <a:pt x="44" y="7"/>
                      <a:pt x="48" y="9"/>
                      <a:pt x="50" y="13"/>
                    </a:cubicBezTo>
                    <a:cubicBezTo>
                      <a:pt x="52" y="16"/>
                      <a:pt x="52" y="18"/>
                      <a:pt x="52" y="21"/>
                    </a:cubicBezTo>
                    <a:lnTo>
                      <a:pt x="52" y="21"/>
                    </a:lnTo>
                    <a:cubicBezTo>
                      <a:pt x="92" y="176"/>
                      <a:pt x="151" y="325"/>
                      <a:pt x="228" y="465"/>
                    </a:cubicBezTo>
                    <a:cubicBezTo>
                      <a:pt x="388" y="752"/>
                      <a:pt x="588" y="890"/>
                      <a:pt x="820" y="877"/>
                    </a:cubicBezTo>
                    <a:lnTo>
                      <a:pt x="820" y="877"/>
                    </a:lnTo>
                    <a:lnTo>
                      <a:pt x="821" y="877"/>
                    </a:lnTo>
                    <a:cubicBezTo>
                      <a:pt x="826" y="877"/>
                      <a:pt x="830" y="878"/>
                      <a:pt x="834" y="880"/>
                    </a:cubicBezTo>
                    <a:cubicBezTo>
                      <a:pt x="838" y="883"/>
                      <a:pt x="842" y="886"/>
                      <a:pt x="844" y="890"/>
                    </a:cubicBezTo>
                    <a:cubicBezTo>
                      <a:pt x="846" y="894"/>
                      <a:pt x="847" y="898"/>
                      <a:pt x="847" y="903"/>
                    </a:cubicBezTo>
                    <a:cubicBezTo>
                      <a:pt x="847" y="908"/>
                      <a:pt x="846" y="912"/>
                      <a:pt x="844" y="916"/>
                    </a:cubicBezTo>
                    <a:cubicBezTo>
                      <a:pt x="842" y="920"/>
                      <a:pt x="838" y="924"/>
                      <a:pt x="834" y="926"/>
                    </a:cubicBezTo>
                    <a:cubicBezTo>
                      <a:pt x="831" y="928"/>
                      <a:pt x="827" y="929"/>
                      <a:pt x="823" y="929"/>
                    </a:cubicBezTo>
                    <a:cubicBezTo>
                      <a:pt x="811" y="930"/>
                      <a:pt x="800" y="930"/>
                      <a:pt x="789" y="93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7"/>
              <p:cNvSpPr/>
              <p:nvPr/>
            </p:nvSpPr>
            <p:spPr>
              <a:xfrm flipH="1">
                <a:off x="-2599767" y="20719"/>
                <a:ext cx="1351188" cy="286452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231" extrusionOk="0">
                    <a:moveTo>
                      <a:pt x="0" y="0"/>
                    </a:moveTo>
                    <a:lnTo>
                      <a:pt x="1081" y="0"/>
                    </a:lnTo>
                    <a:cubicBezTo>
                      <a:pt x="997" y="78"/>
                      <a:pt x="771" y="230"/>
                      <a:pt x="343" y="144"/>
                    </a:cubicBezTo>
                    <a:cubicBezTo>
                      <a:pt x="156" y="107"/>
                      <a:pt x="53" y="54"/>
                      <a:pt x="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7"/>
              <p:cNvSpPr/>
              <p:nvPr/>
            </p:nvSpPr>
            <p:spPr>
              <a:xfrm flipH="1">
                <a:off x="-3564906" y="20719"/>
                <a:ext cx="987192" cy="35806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285" extrusionOk="0">
                    <a:moveTo>
                      <a:pt x="36" y="0"/>
                    </a:moveTo>
                    <a:lnTo>
                      <a:pt x="789" y="0"/>
                    </a:lnTo>
                    <a:cubicBezTo>
                      <a:pt x="776" y="36"/>
                      <a:pt x="743" y="73"/>
                      <a:pt x="683" y="108"/>
                    </a:cubicBezTo>
                    <a:cubicBezTo>
                      <a:pt x="384" y="284"/>
                      <a:pt x="231" y="91"/>
                      <a:pt x="231" y="91"/>
                    </a:cubicBezTo>
                    <a:cubicBezTo>
                      <a:pt x="231" y="91"/>
                      <a:pt x="138" y="178"/>
                      <a:pt x="55" y="144"/>
                    </a:cubicBezTo>
                    <a:cubicBezTo>
                      <a:pt x="0" y="122"/>
                      <a:pt x="18" y="48"/>
                      <a:pt x="36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7"/>
              <p:cNvSpPr/>
              <p:nvPr/>
            </p:nvSpPr>
            <p:spPr>
              <a:xfrm flipH="1">
                <a:off x="-4530049" y="20719"/>
                <a:ext cx="579083" cy="363573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91" extrusionOk="0">
                    <a:moveTo>
                      <a:pt x="464" y="0"/>
                    </a:moveTo>
                    <a:lnTo>
                      <a:pt x="464" y="282"/>
                    </a:lnTo>
                    <a:cubicBezTo>
                      <a:pt x="402" y="290"/>
                      <a:pt x="322" y="286"/>
                      <a:pt x="220" y="250"/>
                    </a:cubicBezTo>
                    <a:cubicBezTo>
                      <a:pt x="63" y="196"/>
                      <a:pt x="13" y="89"/>
                      <a:pt x="0" y="0"/>
                    </a:cubicBezTo>
                    <a:lnTo>
                      <a:pt x="464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4" name="Google Shape;1044;p37"/>
            <p:cNvGrpSpPr/>
            <p:nvPr/>
          </p:nvGrpSpPr>
          <p:grpSpPr>
            <a:xfrm>
              <a:off x="-91451" y="3929790"/>
              <a:ext cx="3598683" cy="1213715"/>
              <a:chOff x="5552299" y="3929790"/>
              <a:chExt cx="3598683" cy="1213715"/>
            </a:xfrm>
          </p:grpSpPr>
          <p:sp>
            <p:nvSpPr>
              <p:cNvPr id="1045" name="Google Shape;1045;p37"/>
              <p:cNvSpPr/>
              <p:nvPr/>
            </p:nvSpPr>
            <p:spPr>
              <a:xfrm flipH="1">
                <a:off x="8419463" y="4769239"/>
                <a:ext cx="731520" cy="374266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57" extrusionOk="0">
                    <a:moveTo>
                      <a:pt x="0" y="256"/>
                    </a:moveTo>
                    <a:cubicBezTo>
                      <a:pt x="0" y="256"/>
                      <a:pt x="5" y="0"/>
                      <a:pt x="113" y="0"/>
                    </a:cubicBezTo>
                    <a:cubicBezTo>
                      <a:pt x="221" y="0"/>
                      <a:pt x="352" y="256"/>
                      <a:pt x="352" y="256"/>
                    </a:cubicBezTo>
                    <a:cubicBezTo>
                      <a:pt x="352" y="256"/>
                      <a:pt x="358" y="74"/>
                      <a:pt x="409" y="102"/>
                    </a:cubicBezTo>
                    <a:cubicBezTo>
                      <a:pt x="460" y="131"/>
                      <a:pt x="494" y="256"/>
                      <a:pt x="494" y="256"/>
                    </a:cubicBezTo>
                    <a:lnTo>
                      <a:pt x="0" y="256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7"/>
              <p:cNvSpPr/>
              <p:nvPr/>
            </p:nvSpPr>
            <p:spPr>
              <a:xfrm flipH="1">
                <a:off x="5552300" y="3929790"/>
                <a:ext cx="2560321" cy="121371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88" extrusionOk="0">
                    <a:moveTo>
                      <a:pt x="35" y="787"/>
                    </a:moveTo>
                    <a:cubicBezTo>
                      <a:pt x="35" y="787"/>
                      <a:pt x="0" y="615"/>
                      <a:pt x="171" y="579"/>
                    </a:cubicBezTo>
                    <a:cubicBezTo>
                      <a:pt x="343" y="544"/>
                      <a:pt x="514" y="629"/>
                      <a:pt x="514" y="629"/>
                    </a:cubicBezTo>
                    <a:cubicBezTo>
                      <a:pt x="514" y="629"/>
                      <a:pt x="428" y="516"/>
                      <a:pt x="571" y="458"/>
                    </a:cubicBezTo>
                    <a:cubicBezTo>
                      <a:pt x="714" y="401"/>
                      <a:pt x="886" y="622"/>
                      <a:pt x="886" y="622"/>
                    </a:cubicBezTo>
                    <a:cubicBezTo>
                      <a:pt x="886" y="622"/>
                      <a:pt x="564" y="129"/>
                      <a:pt x="764" y="64"/>
                    </a:cubicBezTo>
                    <a:cubicBezTo>
                      <a:pt x="964" y="0"/>
                      <a:pt x="1021" y="425"/>
                      <a:pt x="1021" y="425"/>
                    </a:cubicBezTo>
                    <a:cubicBezTo>
                      <a:pt x="1021" y="425"/>
                      <a:pt x="1233" y="86"/>
                      <a:pt x="1320" y="107"/>
                    </a:cubicBezTo>
                    <a:cubicBezTo>
                      <a:pt x="1407" y="129"/>
                      <a:pt x="1320" y="352"/>
                      <a:pt x="1320" y="352"/>
                    </a:cubicBezTo>
                    <a:cubicBezTo>
                      <a:pt x="1320" y="352"/>
                      <a:pt x="1507" y="243"/>
                      <a:pt x="1665" y="322"/>
                    </a:cubicBezTo>
                    <a:lnTo>
                      <a:pt x="1665" y="787"/>
                    </a:lnTo>
                    <a:lnTo>
                      <a:pt x="35" y="787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7" name="Google Shape;1047;p37"/>
            <p:cNvGrpSpPr/>
            <p:nvPr/>
          </p:nvGrpSpPr>
          <p:grpSpPr>
            <a:xfrm>
              <a:off x="-287206" y="3238854"/>
              <a:ext cx="3021375" cy="2155725"/>
              <a:chOff x="-287206" y="3238854"/>
              <a:chExt cx="3021375" cy="2155725"/>
            </a:xfrm>
          </p:grpSpPr>
          <p:grpSp>
            <p:nvGrpSpPr>
              <p:cNvPr id="1048" name="Google Shape;1048;p37"/>
              <p:cNvGrpSpPr/>
              <p:nvPr/>
            </p:nvGrpSpPr>
            <p:grpSpPr>
              <a:xfrm>
                <a:off x="-287206" y="3238854"/>
                <a:ext cx="3021375" cy="2155725"/>
                <a:chOff x="-287206" y="3238854"/>
                <a:chExt cx="3021375" cy="2155725"/>
              </a:xfrm>
            </p:grpSpPr>
            <p:sp>
              <p:nvSpPr>
                <p:cNvPr id="1049" name="Google Shape;1049;p37"/>
                <p:cNvSpPr/>
                <p:nvPr/>
              </p:nvSpPr>
              <p:spPr>
                <a:xfrm>
                  <a:off x="132431" y="3568965"/>
                  <a:ext cx="1186167" cy="1712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1348" extrusionOk="0">
                      <a:moveTo>
                        <a:pt x="236" y="274"/>
                      </a:moveTo>
                      <a:lnTo>
                        <a:pt x="237" y="277"/>
                      </a:lnTo>
                      <a:cubicBezTo>
                        <a:pt x="250" y="303"/>
                        <a:pt x="361" y="529"/>
                        <a:pt x="421" y="705"/>
                      </a:cubicBezTo>
                      <a:cubicBezTo>
                        <a:pt x="485" y="892"/>
                        <a:pt x="639" y="1338"/>
                        <a:pt x="699" y="1342"/>
                      </a:cubicBezTo>
                      <a:cubicBezTo>
                        <a:pt x="758" y="1347"/>
                        <a:pt x="780" y="1260"/>
                        <a:pt x="843" y="1058"/>
                      </a:cubicBezTo>
                      <a:cubicBezTo>
                        <a:pt x="843" y="1058"/>
                        <a:pt x="932" y="729"/>
                        <a:pt x="804" y="461"/>
                      </a:cubicBezTo>
                      <a:cubicBezTo>
                        <a:pt x="676" y="193"/>
                        <a:pt x="576" y="77"/>
                        <a:pt x="494" y="53"/>
                      </a:cubicBezTo>
                      <a:cubicBezTo>
                        <a:pt x="440" y="38"/>
                        <a:pt x="230" y="0"/>
                        <a:pt x="145" y="104"/>
                      </a:cubicBezTo>
                      <a:cubicBezTo>
                        <a:pt x="100" y="158"/>
                        <a:pt x="63" y="219"/>
                        <a:pt x="47" y="272"/>
                      </a:cubicBezTo>
                      <a:cubicBezTo>
                        <a:pt x="0" y="428"/>
                        <a:pt x="236" y="274"/>
                        <a:pt x="236" y="274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37"/>
                <p:cNvSpPr/>
                <p:nvPr/>
              </p:nvSpPr>
              <p:spPr>
                <a:xfrm>
                  <a:off x="132431" y="3703248"/>
                  <a:ext cx="302139" cy="414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325" extrusionOk="0">
                      <a:moveTo>
                        <a:pt x="236" y="170"/>
                      </a:moveTo>
                      <a:lnTo>
                        <a:pt x="237" y="173"/>
                      </a:lnTo>
                      <a:cubicBezTo>
                        <a:pt x="237" y="170"/>
                        <a:pt x="236" y="168"/>
                        <a:pt x="236" y="166"/>
                      </a:cubicBezTo>
                      <a:cubicBezTo>
                        <a:pt x="236" y="166"/>
                        <a:pt x="175" y="29"/>
                        <a:pt x="144" y="0"/>
                      </a:cubicBezTo>
                      <a:cubicBezTo>
                        <a:pt x="100" y="54"/>
                        <a:pt x="63" y="115"/>
                        <a:pt x="46" y="168"/>
                      </a:cubicBezTo>
                      <a:cubicBezTo>
                        <a:pt x="0" y="324"/>
                        <a:pt x="236" y="170"/>
                        <a:pt x="236" y="170"/>
                      </a:cubicBezTo>
                    </a:path>
                  </a:pathLst>
                </a:custGeom>
                <a:solidFill>
                  <a:srgbClr val="38202E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37"/>
                <p:cNvSpPr/>
                <p:nvPr/>
              </p:nvSpPr>
              <p:spPr>
                <a:xfrm>
                  <a:off x="574445" y="3619323"/>
                  <a:ext cx="520346" cy="1644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95" extrusionOk="0">
                      <a:moveTo>
                        <a:pt x="378" y="1294"/>
                      </a:moveTo>
                      <a:lnTo>
                        <a:pt x="376" y="1294"/>
                      </a:lnTo>
                      <a:lnTo>
                        <a:pt x="376" y="1294"/>
                      </a:lnTo>
                      <a:cubicBezTo>
                        <a:pt x="376" y="1294"/>
                        <a:pt x="374" y="1294"/>
                        <a:pt x="374" y="1293"/>
                      </a:cubicBezTo>
                      <a:cubicBezTo>
                        <a:pt x="372" y="1293"/>
                        <a:pt x="372" y="1292"/>
                        <a:pt x="372" y="1291"/>
                      </a:cubicBezTo>
                      <a:cubicBezTo>
                        <a:pt x="371" y="1290"/>
                        <a:pt x="371" y="1288"/>
                        <a:pt x="371" y="1287"/>
                      </a:cubicBezTo>
                      <a:lnTo>
                        <a:pt x="371" y="1286"/>
                      </a:lnTo>
                      <a:lnTo>
                        <a:pt x="371" y="1286"/>
                      </a:lnTo>
                      <a:cubicBezTo>
                        <a:pt x="386" y="1193"/>
                        <a:pt x="393" y="1098"/>
                        <a:pt x="393" y="1003"/>
                      </a:cubicBezTo>
                      <a:cubicBezTo>
                        <a:pt x="393" y="942"/>
                        <a:pt x="390" y="880"/>
                        <a:pt x="384" y="818"/>
                      </a:cubicBezTo>
                      <a:cubicBezTo>
                        <a:pt x="360" y="580"/>
                        <a:pt x="274" y="246"/>
                        <a:pt x="3" y="11"/>
                      </a:cubicBezTo>
                      <a:lnTo>
                        <a:pt x="3" y="11"/>
                      </a:lnTo>
                      <a:cubicBezTo>
                        <a:pt x="2" y="11"/>
                        <a:pt x="1" y="11"/>
                        <a:pt x="1" y="10"/>
                      </a:cubicBezTo>
                      <a:cubicBezTo>
                        <a:pt x="0" y="10"/>
                        <a:pt x="1" y="7"/>
                        <a:pt x="1" y="6"/>
                      </a:cubicBezTo>
                      <a:cubicBezTo>
                        <a:pt x="1" y="5"/>
                        <a:pt x="0" y="5"/>
                        <a:pt x="1" y="3"/>
                      </a:cubicBezTo>
                      <a:cubicBezTo>
                        <a:pt x="1" y="2"/>
                        <a:pt x="2" y="1"/>
                        <a:pt x="4" y="0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8" y="0"/>
                        <a:pt x="9" y="0"/>
                        <a:pt x="10" y="0"/>
                      </a:cubicBezTo>
                      <a:cubicBezTo>
                        <a:pt x="11" y="1"/>
                        <a:pt x="11" y="1"/>
                        <a:pt x="12" y="1"/>
                      </a:cubicBezTo>
                      <a:lnTo>
                        <a:pt x="12" y="1"/>
                      </a:lnTo>
                      <a:cubicBezTo>
                        <a:pt x="99" y="78"/>
                        <a:pt x="172" y="169"/>
                        <a:pt x="231" y="269"/>
                      </a:cubicBezTo>
                      <a:cubicBezTo>
                        <a:pt x="254" y="311"/>
                        <a:pt x="276" y="353"/>
                        <a:pt x="294" y="397"/>
                      </a:cubicBezTo>
                      <a:lnTo>
                        <a:pt x="294" y="397"/>
                      </a:lnTo>
                      <a:cubicBezTo>
                        <a:pt x="349" y="531"/>
                        <a:pt x="384" y="673"/>
                        <a:pt x="397" y="818"/>
                      </a:cubicBezTo>
                      <a:lnTo>
                        <a:pt x="397" y="818"/>
                      </a:lnTo>
                      <a:cubicBezTo>
                        <a:pt x="404" y="879"/>
                        <a:pt x="407" y="941"/>
                        <a:pt x="407" y="1003"/>
                      </a:cubicBezTo>
                      <a:cubicBezTo>
                        <a:pt x="407" y="1099"/>
                        <a:pt x="399" y="1194"/>
                        <a:pt x="384" y="1289"/>
                      </a:cubicBezTo>
                      <a:lnTo>
                        <a:pt x="384" y="1289"/>
                      </a:lnTo>
                      <a:cubicBezTo>
                        <a:pt x="384" y="1289"/>
                        <a:pt x="383" y="1290"/>
                        <a:pt x="383" y="1291"/>
                      </a:cubicBezTo>
                      <a:cubicBezTo>
                        <a:pt x="382" y="1292"/>
                        <a:pt x="382" y="1293"/>
                        <a:pt x="381" y="1293"/>
                      </a:cubicBezTo>
                      <a:cubicBezTo>
                        <a:pt x="379" y="1294"/>
                        <a:pt x="379" y="1294"/>
                        <a:pt x="378" y="129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37"/>
                <p:cNvSpPr/>
                <p:nvPr/>
              </p:nvSpPr>
              <p:spPr>
                <a:xfrm>
                  <a:off x="-287206" y="4212407"/>
                  <a:ext cx="1465929" cy="1163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916" extrusionOk="0">
                      <a:moveTo>
                        <a:pt x="34" y="57"/>
                      </a:moveTo>
                      <a:cubicBezTo>
                        <a:pt x="0" y="114"/>
                        <a:pt x="234" y="373"/>
                        <a:pt x="428" y="541"/>
                      </a:cubicBezTo>
                      <a:cubicBezTo>
                        <a:pt x="538" y="636"/>
                        <a:pt x="631" y="737"/>
                        <a:pt x="763" y="811"/>
                      </a:cubicBezTo>
                      <a:cubicBezTo>
                        <a:pt x="864" y="866"/>
                        <a:pt x="986" y="906"/>
                        <a:pt x="1155" y="915"/>
                      </a:cubicBezTo>
                      <a:cubicBezTo>
                        <a:pt x="1155" y="915"/>
                        <a:pt x="1066" y="678"/>
                        <a:pt x="890" y="479"/>
                      </a:cubicBezTo>
                      <a:lnTo>
                        <a:pt x="890" y="479"/>
                      </a:lnTo>
                      <a:cubicBezTo>
                        <a:pt x="864" y="449"/>
                        <a:pt x="835" y="421"/>
                        <a:pt x="805" y="394"/>
                      </a:cubicBezTo>
                      <a:cubicBezTo>
                        <a:pt x="573" y="186"/>
                        <a:pt x="69" y="0"/>
                        <a:pt x="34" y="5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37"/>
                <p:cNvSpPr/>
                <p:nvPr/>
              </p:nvSpPr>
              <p:spPr>
                <a:xfrm>
                  <a:off x="-231255" y="4285142"/>
                  <a:ext cx="1376401" cy="105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35" extrusionOk="0">
                      <a:moveTo>
                        <a:pt x="1078" y="834"/>
                      </a:moveTo>
                      <a:lnTo>
                        <a:pt x="1078" y="834"/>
                      </a:lnTo>
                      <a:lnTo>
                        <a:pt x="1078" y="834"/>
                      </a:lnTo>
                      <a:cubicBezTo>
                        <a:pt x="1077" y="834"/>
                        <a:pt x="1076" y="834"/>
                        <a:pt x="1075" y="833"/>
                      </a:cubicBezTo>
                      <a:cubicBezTo>
                        <a:pt x="1074" y="833"/>
                        <a:pt x="1073" y="832"/>
                        <a:pt x="1073" y="832"/>
                      </a:cubicBezTo>
                      <a:cubicBezTo>
                        <a:pt x="860" y="555"/>
                        <a:pt x="580" y="347"/>
                        <a:pt x="384" y="222"/>
                      </a:cubicBezTo>
                      <a:lnTo>
                        <a:pt x="384" y="222"/>
                      </a:lnTo>
                      <a:cubicBezTo>
                        <a:pt x="340" y="193"/>
                        <a:pt x="296" y="166"/>
                        <a:pt x="251" y="140"/>
                      </a:cubicBezTo>
                      <a:cubicBezTo>
                        <a:pt x="171" y="94"/>
                        <a:pt x="88" y="51"/>
                        <a:pt x="4" y="12"/>
                      </a:cubicBezTo>
                      <a:lnTo>
                        <a:pt x="4" y="12"/>
                      </a:lnTo>
                      <a:lnTo>
                        <a:pt x="3" y="12"/>
                      </a:lnTo>
                      <a:cubicBezTo>
                        <a:pt x="2" y="11"/>
                        <a:pt x="1" y="12"/>
                        <a:pt x="1" y="10"/>
                      </a:cubicBezTo>
                      <a:cubicBezTo>
                        <a:pt x="0" y="9"/>
                        <a:pt x="0" y="7"/>
                        <a:pt x="0" y="6"/>
                      </a:cubicBezTo>
                      <a:cubicBezTo>
                        <a:pt x="0" y="5"/>
                        <a:pt x="0" y="5"/>
                        <a:pt x="1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ubicBezTo>
                        <a:pt x="4" y="0"/>
                        <a:pt x="5" y="0"/>
                        <a:pt x="6" y="0"/>
                      </a:cubicBezTo>
                      <a:cubicBezTo>
                        <a:pt x="7" y="0"/>
                        <a:pt x="8" y="0"/>
                        <a:pt x="9" y="0"/>
                      </a:cubicBezTo>
                      <a:lnTo>
                        <a:pt x="9" y="0"/>
                      </a:lnTo>
                      <a:cubicBezTo>
                        <a:pt x="94" y="39"/>
                        <a:pt x="177" y="83"/>
                        <a:pt x="258" y="129"/>
                      </a:cubicBezTo>
                      <a:cubicBezTo>
                        <a:pt x="303" y="155"/>
                        <a:pt x="347" y="182"/>
                        <a:pt x="391" y="210"/>
                      </a:cubicBezTo>
                      <a:lnTo>
                        <a:pt x="391" y="210"/>
                      </a:lnTo>
                      <a:cubicBezTo>
                        <a:pt x="513" y="288"/>
                        <a:pt x="630" y="374"/>
                        <a:pt x="740" y="468"/>
                      </a:cubicBezTo>
                      <a:lnTo>
                        <a:pt x="740" y="468"/>
                      </a:lnTo>
                      <a:cubicBezTo>
                        <a:pt x="867" y="574"/>
                        <a:pt x="981" y="694"/>
                        <a:pt x="1083" y="824"/>
                      </a:cubicBezTo>
                      <a:lnTo>
                        <a:pt x="1083" y="824"/>
                      </a:lnTo>
                      <a:lnTo>
                        <a:pt x="1083" y="824"/>
                      </a:lnTo>
                      <a:cubicBezTo>
                        <a:pt x="1084" y="825"/>
                        <a:pt x="1084" y="826"/>
                        <a:pt x="1084" y="827"/>
                      </a:cubicBezTo>
                      <a:cubicBezTo>
                        <a:pt x="1084" y="828"/>
                        <a:pt x="1084" y="830"/>
                        <a:pt x="1083" y="831"/>
                      </a:cubicBezTo>
                      <a:lnTo>
                        <a:pt x="1082" y="832"/>
                      </a:lnTo>
                      <a:lnTo>
                        <a:pt x="1082" y="832"/>
                      </a:lnTo>
                      <a:cubicBezTo>
                        <a:pt x="1081" y="833"/>
                        <a:pt x="1081" y="833"/>
                        <a:pt x="1081" y="833"/>
                      </a:cubicBezTo>
                      <a:cubicBezTo>
                        <a:pt x="1080" y="834"/>
                        <a:pt x="1079" y="834"/>
                        <a:pt x="1078" y="83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4" name="Google Shape;1054;p37"/>
                <p:cNvSpPr/>
                <p:nvPr/>
              </p:nvSpPr>
              <p:spPr>
                <a:xfrm>
                  <a:off x="1275169" y="3238854"/>
                  <a:ext cx="721770" cy="158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1248" extrusionOk="0">
                      <a:moveTo>
                        <a:pt x="33" y="1037"/>
                      </a:moveTo>
                      <a:cubicBezTo>
                        <a:pt x="33" y="1037"/>
                        <a:pt x="0" y="743"/>
                        <a:pt x="82" y="560"/>
                      </a:cubicBezTo>
                      <a:cubicBezTo>
                        <a:pt x="163" y="377"/>
                        <a:pt x="113" y="241"/>
                        <a:pt x="452" y="33"/>
                      </a:cubicBezTo>
                      <a:cubicBezTo>
                        <a:pt x="452" y="33"/>
                        <a:pt x="521" y="0"/>
                        <a:pt x="544" y="33"/>
                      </a:cubicBezTo>
                      <a:cubicBezTo>
                        <a:pt x="567" y="66"/>
                        <a:pt x="508" y="272"/>
                        <a:pt x="480" y="446"/>
                      </a:cubicBezTo>
                      <a:cubicBezTo>
                        <a:pt x="451" y="620"/>
                        <a:pt x="361" y="559"/>
                        <a:pt x="361" y="768"/>
                      </a:cubicBezTo>
                      <a:cubicBezTo>
                        <a:pt x="361" y="978"/>
                        <a:pt x="129" y="1206"/>
                        <a:pt x="129" y="1206"/>
                      </a:cubicBezTo>
                      <a:cubicBezTo>
                        <a:pt x="129" y="1206"/>
                        <a:pt x="72" y="1247"/>
                        <a:pt x="33" y="1037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37"/>
                <p:cNvSpPr/>
                <p:nvPr/>
              </p:nvSpPr>
              <p:spPr>
                <a:xfrm>
                  <a:off x="1409452" y="3278018"/>
                  <a:ext cx="531535" cy="1482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1168" extrusionOk="0">
                      <a:moveTo>
                        <a:pt x="7" y="1167"/>
                      </a:moveTo>
                      <a:lnTo>
                        <a:pt x="7" y="1167"/>
                      </a:lnTo>
                      <a:lnTo>
                        <a:pt x="6" y="1167"/>
                      </a:lnTo>
                      <a:lnTo>
                        <a:pt x="5" y="1167"/>
                      </a:lnTo>
                      <a:lnTo>
                        <a:pt x="5" y="1167"/>
                      </a:lnTo>
                      <a:lnTo>
                        <a:pt x="4" y="1167"/>
                      </a:lnTo>
                      <a:cubicBezTo>
                        <a:pt x="3" y="1166"/>
                        <a:pt x="1" y="1166"/>
                        <a:pt x="1" y="1164"/>
                      </a:cubicBezTo>
                      <a:cubicBezTo>
                        <a:pt x="0" y="1163"/>
                        <a:pt x="1" y="1162"/>
                        <a:pt x="1" y="1161"/>
                      </a:cubicBezTo>
                      <a:lnTo>
                        <a:pt x="1" y="1160"/>
                      </a:lnTo>
                      <a:cubicBezTo>
                        <a:pt x="1" y="1159"/>
                        <a:pt x="1" y="1155"/>
                        <a:pt x="1" y="1151"/>
                      </a:cubicBezTo>
                      <a:lnTo>
                        <a:pt x="1" y="1151"/>
                      </a:lnTo>
                      <a:cubicBezTo>
                        <a:pt x="1" y="989"/>
                        <a:pt x="19" y="828"/>
                        <a:pt x="53" y="669"/>
                      </a:cubicBezTo>
                      <a:lnTo>
                        <a:pt x="53" y="669"/>
                      </a:lnTo>
                      <a:cubicBezTo>
                        <a:pt x="79" y="546"/>
                        <a:pt x="119" y="426"/>
                        <a:pt x="173" y="312"/>
                      </a:cubicBezTo>
                      <a:cubicBezTo>
                        <a:pt x="236" y="184"/>
                        <a:pt x="314" y="79"/>
                        <a:pt x="407" y="2"/>
                      </a:cubicBezTo>
                      <a:lnTo>
                        <a:pt x="407" y="2"/>
                      </a:lnTo>
                      <a:cubicBezTo>
                        <a:pt x="407" y="2"/>
                        <a:pt x="407" y="1"/>
                        <a:pt x="408" y="1"/>
                      </a:cubicBezTo>
                      <a:cubicBezTo>
                        <a:pt x="409" y="1"/>
                        <a:pt x="410" y="0"/>
                        <a:pt x="411" y="0"/>
                      </a:cubicBezTo>
                      <a:cubicBezTo>
                        <a:pt x="412" y="0"/>
                        <a:pt x="412" y="0"/>
                        <a:pt x="414" y="1"/>
                      </a:cubicBezTo>
                      <a:cubicBezTo>
                        <a:pt x="415" y="1"/>
                        <a:pt x="416" y="3"/>
                        <a:pt x="417" y="4"/>
                      </a:cubicBezTo>
                      <a:cubicBezTo>
                        <a:pt x="418" y="5"/>
                        <a:pt x="418" y="6"/>
                        <a:pt x="418" y="7"/>
                      </a:cubicBezTo>
                      <a:cubicBezTo>
                        <a:pt x="418" y="8"/>
                        <a:pt x="417" y="8"/>
                        <a:pt x="417" y="10"/>
                      </a:cubicBezTo>
                      <a:cubicBezTo>
                        <a:pt x="416" y="10"/>
                        <a:pt x="416" y="12"/>
                        <a:pt x="416" y="12"/>
                      </a:cubicBezTo>
                      <a:cubicBezTo>
                        <a:pt x="46" y="324"/>
                        <a:pt x="15" y="963"/>
                        <a:pt x="14" y="1151"/>
                      </a:cubicBezTo>
                      <a:lnTo>
                        <a:pt x="14" y="1151"/>
                      </a:lnTo>
                      <a:cubicBezTo>
                        <a:pt x="14" y="1153"/>
                        <a:pt x="14" y="1155"/>
                        <a:pt x="14" y="1157"/>
                      </a:cubicBezTo>
                      <a:cubicBezTo>
                        <a:pt x="14" y="1159"/>
                        <a:pt x="14" y="1161"/>
                        <a:pt x="14" y="1163"/>
                      </a:cubicBezTo>
                      <a:lnTo>
                        <a:pt x="14" y="1163"/>
                      </a:lnTo>
                      <a:cubicBezTo>
                        <a:pt x="14" y="1164"/>
                        <a:pt x="14" y="1164"/>
                        <a:pt x="14" y="1164"/>
                      </a:cubicBezTo>
                      <a:cubicBezTo>
                        <a:pt x="13" y="1165"/>
                        <a:pt x="12" y="1166"/>
                        <a:pt x="11" y="1166"/>
                      </a:cubicBezTo>
                      <a:cubicBezTo>
                        <a:pt x="9" y="1167"/>
                        <a:pt x="9" y="1167"/>
                        <a:pt x="8" y="1167"/>
                      </a:cubicBezTo>
                      <a:lnTo>
                        <a:pt x="7" y="1167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7"/>
                <p:cNvSpPr/>
                <p:nvPr/>
              </p:nvSpPr>
              <p:spPr>
                <a:xfrm>
                  <a:off x="1503238" y="3822349"/>
                  <a:ext cx="1230929" cy="1572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1240" extrusionOk="0">
                      <a:moveTo>
                        <a:pt x="768" y="271"/>
                      </a:moveTo>
                      <a:lnTo>
                        <a:pt x="767" y="273"/>
                      </a:lnTo>
                      <a:cubicBezTo>
                        <a:pt x="749" y="296"/>
                        <a:pt x="597" y="497"/>
                        <a:pt x="505" y="659"/>
                      </a:cubicBezTo>
                      <a:cubicBezTo>
                        <a:pt x="407" y="830"/>
                        <a:pt x="171" y="1239"/>
                        <a:pt x="112" y="1232"/>
                      </a:cubicBezTo>
                      <a:cubicBezTo>
                        <a:pt x="53" y="1225"/>
                        <a:pt x="48" y="1135"/>
                        <a:pt x="25" y="926"/>
                      </a:cubicBezTo>
                      <a:cubicBezTo>
                        <a:pt x="25" y="926"/>
                        <a:pt x="0" y="586"/>
                        <a:pt x="176" y="347"/>
                      </a:cubicBezTo>
                      <a:cubicBezTo>
                        <a:pt x="352" y="108"/>
                        <a:pt x="472" y="12"/>
                        <a:pt x="557" y="4"/>
                      </a:cubicBezTo>
                      <a:cubicBezTo>
                        <a:pt x="613" y="0"/>
                        <a:pt x="826" y="3"/>
                        <a:pt x="889" y="120"/>
                      </a:cubicBezTo>
                      <a:cubicBezTo>
                        <a:pt x="923" y="182"/>
                        <a:pt x="948" y="248"/>
                        <a:pt x="954" y="305"/>
                      </a:cubicBezTo>
                      <a:cubicBezTo>
                        <a:pt x="970" y="466"/>
                        <a:pt x="768" y="271"/>
                        <a:pt x="768" y="27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37"/>
                <p:cNvSpPr/>
                <p:nvPr/>
              </p:nvSpPr>
              <p:spPr>
                <a:xfrm>
                  <a:off x="2476793" y="3979013"/>
                  <a:ext cx="257376" cy="442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" h="347" extrusionOk="0">
                      <a:moveTo>
                        <a:pt x="1" y="151"/>
                      </a:moveTo>
                      <a:lnTo>
                        <a:pt x="0" y="153"/>
                      </a:lnTo>
                      <a:cubicBezTo>
                        <a:pt x="0" y="151"/>
                        <a:pt x="1" y="149"/>
                        <a:pt x="2" y="146"/>
                      </a:cubicBezTo>
                      <a:cubicBezTo>
                        <a:pt x="2" y="146"/>
                        <a:pt x="87" y="23"/>
                        <a:pt x="122" y="0"/>
                      </a:cubicBezTo>
                      <a:cubicBezTo>
                        <a:pt x="156" y="63"/>
                        <a:pt x="181" y="129"/>
                        <a:pt x="187" y="185"/>
                      </a:cubicBezTo>
                      <a:cubicBezTo>
                        <a:pt x="203" y="346"/>
                        <a:pt x="1" y="151"/>
                        <a:pt x="1" y="151"/>
                      </a:cubicBezTo>
                    </a:path>
                  </a:pathLst>
                </a:custGeom>
                <a:solidFill>
                  <a:srgbClr val="38202E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37"/>
                <p:cNvSpPr/>
                <p:nvPr/>
              </p:nvSpPr>
              <p:spPr>
                <a:xfrm>
                  <a:off x="1609548" y="3844729"/>
                  <a:ext cx="788913" cy="152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202" extrusionOk="0">
                      <a:moveTo>
                        <a:pt x="7" y="1201"/>
                      </a:moveTo>
                      <a:lnTo>
                        <a:pt x="7" y="1201"/>
                      </a:lnTo>
                      <a:lnTo>
                        <a:pt x="7" y="1201"/>
                      </a:lnTo>
                      <a:cubicBezTo>
                        <a:pt x="6" y="1201"/>
                        <a:pt x="5" y="1201"/>
                        <a:pt x="4" y="1200"/>
                      </a:cubicBezTo>
                      <a:cubicBezTo>
                        <a:pt x="2" y="1200"/>
                        <a:pt x="1" y="1199"/>
                        <a:pt x="1" y="1198"/>
                      </a:cubicBezTo>
                      <a:cubicBezTo>
                        <a:pt x="0" y="1197"/>
                        <a:pt x="1" y="1196"/>
                        <a:pt x="1" y="1195"/>
                      </a:cubicBezTo>
                      <a:lnTo>
                        <a:pt x="1" y="1195"/>
                      </a:lnTo>
                      <a:cubicBezTo>
                        <a:pt x="6" y="1037"/>
                        <a:pt x="31" y="881"/>
                        <a:pt x="77" y="730"/>
                      </a:cubicBezTo>
                      <a:lnTo>
                        <a:pt x="77" y="730"/>
                      </a:lnTo>
                      <a:cubicBezTo>
                        <a:pt x="110" y="616"/>
                        <a:pt x="156" y="507"/>
                        <a:pt x="215" y="405"/>
                      </a:cubicBezTo>
                      <a:cubicBezTo>
                        <a:pt x="229" y="381"/>
                        <a:pt x="243" y="358"/>
                        <a:pt x="257" y="336"/>
                      </a:cubicBezTo>
                      <a:lnTo>
                        <a:pt x="257" y="336"/>
                      </a:lnTo>
                      <a:cubicBezTo>
                        <a:pt x="347" y="198"/>
                        <a:pt x="468" y="84"/>
                        <a:pt x="609" y="1"/>
                      </a:cubicBezTo>
                      <a:lnTo>
                        <a:pt x="609" y="1"/>
                      </a:lnTo>
                      <a:cubicBezTo>
                        <a:pt x="610" y="0"/>
                        <a:pt x="611" y="0"/>
                        <a:pt x="613" y="0"/>
                      </a:cubicBezTo>
                      <a:cubicBezTo>
                        <a:pt x="614" y="0"/>
                        <a:pt x="615" y="0"/>
                        <a:pt x="616" y="1"/>
                      </a:cubicBezTo>
                      <a:cubicBezTo>
                        <a:pt x="617" y="2"/>
                        <a:pt x="618" y="2"/>
                        <a:pt x="618" y="3"/>
                      </a:cubicBezTo>
                      <a:lnTo>
                        <a:pt x="618" y="3"/>
                      </a:lnTo>
                      <a:cubicBezTo>
                        <a:pt x="619" y="4"/>
                        <a:pt x="619" y="5"/>
                        <a:pt x="619" y="6"/>
                      </a:cubicBezTo>
                      <a:cubicBezTo>
                        <a:pt x="619" y="8"/>
                        <a:pt x="618" y="9"/>
                        <a:pt x="618" y="10"/>
                      </a:cubicBezTo>
                      <a:cubicBezTo>
                        <a:pt x="617" y="11"/>
                        <a:pt x="617" y="11"/>
                        <a:pt x="616" y="12"/>
                      </a:cubicBezTo>
                      <a:cubicBezTo>
                        <a:pt x="305" y="191"/>
                        <a:pt x="158" y="503"/>
                        <a:pt x="89" y="733"/>
                      </a:cubicBezTo>
                      <a:lnTo>
                        <a:pt x="89" y="733"/>
                      </a:lnTo>
                      <a:cubicBezTo>
                        <a:pt x="44" y="883"/>
                        <a:pt x="19" y="1038"/>
                        <a:pt x="13" y="1194"/>
                      </a:cubicBezTo>
                      <a:lnTo>
                        <a:pt x="13" y="1194"/>
                      </a:lnTo>
                      <a:lnTo>
                        <a:pt x="13" y="1195"/>
                      </a:lnTo>
                      <a:cubicBezTo>
                        <a:pt x="13" y="1196"/>
                        <a:pt x="13" y="1197"/>
                        <a:pt x="13" y="1198"/>
                      </a:cubicBezTo>
                      <a:cubicBezTo>
                        <a:pt x="12" y="1199"/>
                        <a:pt x="10" y="1200"/>
                        <a:pt x="10" y="1200"/>
                      </a:cubicBezTo>
                      <a:cubicBezTo>
                        <a:pt x="8" y="1201"/>
                        <a:pt x="8" y="1201"/>
                        <a:pt x="7" y="1201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9" name="Google Shape;1059;p37"/>
              <p:cNvGrpSpPr/>
              <p:nvPr/>
            </p:nvGrpSpPr>
            <p:grpSpPr>
              <a:xfrm>
                <a:off x="942124" y="4370422"/>
                <a:ext cx="914431" cy="1024158"/>
                <a:chOff x="8081840" y="-708763"/>
                <a:chExt cx="1052280" cy="1183587"/>
              </a:xfrm>
            </p:grpSpPr>
            <p:sp>
              <p:nvSpPr>
                <p:cNvPr id="1060" name="Google Shape;1060;p37"/>
                <p:cNvSpPr/>
                <p:nvPr/>
              </p:nvSpPr>
              <p:spPr>
                <a:xfrm>
                  <a:off x="8081840" y="-708763"/>
                  <a:ext cx="1052280" cy="1183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" h="727" extrusionOk="0">
                      <a:moveTo>
                        <a:pt x="246" y="368"/>
                      </a:moveTo>
                      <a:cubicBezTo>
                        <a:pt x="246" y="368"/>
                        <a:pt x="5" y="481"/>
                        <a:pt x="104" y="603"/>
                      </a:cubicBezTo>
                      <a:cubicBezTo>
                        <a:pt x="202" y="726"/>
                        <a:pt x="373" y="643"/>
                        <a:pt x="321" y="417"/>
                      </a:cubicBezTo>
                      <a:cubicBezTo>
                        <a:pt x="321" y="417"/>
                        <a:pt x="410" y="621"/>
                        <a:pt x="524" y="537"/>
                      </a:cubicBezTo>
                      <a:cubicBezTo>
                        <a:pt x="637" y="453"/>
                        <a:pt x="537" y="301"/>
                        <a:pt x="363" y="351"/>
                      </a:cubicBezTo>
                      <a:cubicBezTo>
                        <a:pt x="363" y="351"/>
                        <a:pt x="640" y="229"/>
                        <a:pt x="521" y="114"/>
                      </a:cubicBezTo>
                      <a:cubicBezTo>
                        <a:pt x="402" y="0"/>
                        <a:pt x="294" y="284"/>
                        <a:pt x="294" y="284"/>
                      </a:cubicBezTo>
                      <a:cubicBezTo>
                        <a:pt x="294" y="284"/>
                        <a:pt x="338" y="88"/>
                        <a:pt x="208" y="95"/>
                      </a:cubicBezTo>
                      <a:cubicBezTo>
                        <a:pt x="77" y="103"/>
                        <a:pt x="194" y="243"/>
                        <a:pt x="220" y="306"/>
                      </a:cubicBezTo>
                      <a:cubicBezTo>
                        <a:pt x="220" y="306"/>
                        <a:pt x="88" y="211"/>
                        <a:pt x="44" y="306"/>
                      </a:cubicBezTo>
                      <a:cubicBezTo>
                        <a:pt x="0" y="402"/>
                        <a:pt x="150" y="424"/>
                        <a:pt x="246" y="368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37"/>
                <p:cNvSpPr/>
                <p:nvPr/>
              </p:nvSpPr>
              <p:spPr>
                <a:xfrm>
                  <a:off x="8263267" y="-414656"/>
                  <a:ext cx="595086" cy="61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379" extrusionOk="0">
                      <a:moveTo>
                        <a:pt x="145" y="156"/>
                      </a:moveTo>
                      <a:cubicBezTo>
                        <a:pt x="145" y="156"/>
                        <a:pt x="33" y="103"/>
                        <a:pt x="17" y="143"/>
                      </a:cubicBezTo>
                      <a:cubicBezTo>
                        <a:pt x="0" y="184"/>
                        <a:pt x="136" y="167"/>
                        <a:pt x="143" y="176"/>
                      </a:cubicBezTo>
                      <a:cubicBezTo>
                        <a:pt x="150" y="186"/>
                        <a:pt x="29" y="282"/>
                        <a:pt x="86" y="330"/>
                      </a:cubicBezTo>
                      <a:cubicBezTo>
                        <a:pt x="142" y="378"/>
                        <a:pt x="188" y="240"/>
                        <a:pt x="183" y="202"/>
                      </a:cubicBezTo>
                      <a:cubicBezTo>
                        <a:pt x="178" y="165"/>
                        <a:pt x="284" y="305"/>
                        <a:pt x="322" y="292"/>
                      </a:cubicBezTo>
                      <a:cubicBezTo>
                        <a:pt x="360" y="280"/>
                        <a:pt x="319" y="184"/>
                        <a:pt x="228" y="184"/>
                      </a:cubicBezTo>
                      <a:cubicBezTo>
                        <a:pt x="137" y="185"/>
                        <a:pt x="339" y="121"/>
                        <a:pt x="317" y="60"/>
                      </a:cubicBezTo>
                      <a:cubicBezTo>
                        <a:pt x="294" y="0"/>
                        <a:pt x="189" y="154"/>
                        <a:pt x="183" y="145"/>
                      </a:cubicBezTo>
                      <a:cubicBezTo>
                        <a:pt x="176" y="137"/>
                        <a:pt x="177" y="28"/>
                        <a:pt x="144" y="25"/>
                      </a:cubicBezTo>
                      <a:cubicBezTo>
                        <a:pt x="110" y="23"/>
                        <a:pt x="155" y="138"/>
                        <a:pt x="145" y="156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37"/>
                <p:cNvSpPr/>
                <p:nvPr/>
              </p:nvSpPr>
              <p:spPr>
                <a:xfrm>
                  <a:off x="8502755" y="-177940"/>
                  <a:ext cx="108855" cy="10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8" extrusionOk="0">
                      <a:moveTo>
                        <a:pt x="34" y="67"/>
                      </a:moveTo>
                      <a:lnTo>
                        <a:pt x="34" y="67"/>
                      </a:lnTo>
                      <a:lnTo>
                        <a:pt x="34" y="67"/>
                      </a:lnTo>
                      <a:cubicBezTo>
                        <a:pt x="28" y="67"/>
                        <a:pt x="22" y="65"/>
                        <a:pt x="17" y="62"/>
                      </a:cubicBezTo>
                      <a:cubicBezTo>
                        <a:pt x="12" y="59"/>
                        <a:pt x="8" y="55"/>
                        <a:pt x="5" y="50"/>
                      </a:cubicBezTo>
                      <a:cubicBezTo>
                        <a:pt x="2" y="45"/>
                        <a:pt x="0" y="39"/>
                        <a:pt x="0" y="33"/>
                      </a:cubicBezTo>
                      <a:cubicBezTo>
                        <a:pt x="0" y="28"/>
                        <a:pt x="2" y="22"/>
                        <a:pt x="5" y="17"/>
                      </a:cubicBezTo>
                      <a:cubicBezTo>
                        <a:pt x="8" y="12"/>
                        <a:pt x="12" y="8"/>
                        <a:pt x="17" y="5"/>
                      </a:cubicBezTo>
                      <a:cubicBezTo>
                        <a:pt x="22" y="2"/>
                        <a:pt x="28" y="0"/>
                        <a:pt x="34" y="0"/>
                      </a:cubicBezTo>
                      <a:cubicBezTo>
                        <a:pt x="39" y="0"/>
                        <a:pt x="45" y="2"/>
                        <a:pt x="50" y="5"/>
                      </a:cubicBezTo>
                      <a:cubicBezTo>
                        <a:pt x="55" y="8"/>
                        <a:pt x="59" y="12"/>
                        <a:pt x="62" y="17"/>
                      </a:cubicBezTo>
                      <a:cubicBezTo>
                        <a:pt x="65" y="22"/>
                        <a:pt x="67" y="28"/>
                        <a:pt x="67" y="33"/>
                      </a:cubicBezTo>
                      <a:lnTo>
                        <a:pt x="67" y="33"/>
                      </a:lnTo>
                      <a:lnTo>
                        <a:pt x="67" y="33"/>
                      </a:lnTo>
                      <a:cubicBezTo>
                        <a:pt x="67" y="39"/>
                        <a:pt x="65" y="45"/>
                        <a:pt x="62" y="50"/>
                      </a:cubicBezTo>
                      <a:cubicBezTo>
                        <a:pt x="59" y="55"/>
                        <a:pt x="55" y="59"/>
                        <a:pt x="50" y="62"/>
                      </a:cubicBezTo>
                      <a:cubicBezTo>
                        <a:pt x="45" y="65"/>
                        <a:pt x="39" y="66"/>
                        <a:pt x="34" y="67"/>
                      </a:cubicBezTo>
                      <a:close/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34" y="14"/>
                      </a:lnTo>
                      <a:cubicBezTo>
                        <a:pt x="30" y="14"/>
                        <a:pt x="27" y="15"/>
                        <a:pt x="24" y="16"/>
                      </a:cubicBezTo>
                      <a:cubicBezTo>
                        <a:pt x="21" y="18"/>
                        <a:pt x="17" y="21"/>
                        <a:pt x="16" y="24"/>
                      </a:cubicBezTo>
                      <a:cubicBezTo>
                        <a:pt x="14" y="27"/>
                        <a:pt x="14" y="31"/>
                        <a:pt x="14" y="34"/>
                      </a:cubicBezTo>
                      <a:cubicBezTo>
                        <a:pt x="14" y="38"/>
                        <a:pt x="14" y="41"/>
                        <a:pt x="16" y="44"/>
                      </a:cubicBezTo>
                      <a:cubicBezTo>
                        <a:pt x="17" y="47"/>
                        <a:pt x="21" y="49"/>
                        <a:pt x="24" y="51"/>
                      </a:cubicBezTo>
                      <a:cubicBezTo>
                        <a:pt x="27" y="53"/>
                        <a:pt x="30" y="54"/>
                        <a:pt x="34" y="54"/>
                      </a:cubicBezTo>
                      <a:cubicBezTo>
                        <a:pt x="37" y="54"/>
                        <a:pt x="41" y="53"/>
                        <a:pt x="44" y="51"/>
                      </a:cubicBezTo>
                      <a:cubicBezTo>
                        <a:pt x="47" y="49"/>
                        <a:pt x="49" y="47"/>
                        <a:pt x="51" y="44"/>
                      </a:cubicBezTo>
                      <a:cubicBezTo>
                        <a:pt x="53" y="41"/>
                        <a:pt x="54" y="37"/>
                        <a:pt x="54" y="34"/>
                      </a:cubicBezTo>
                      <a:lnTo>
                        <a:pt x="54" y="34"/>
                      </a:lnTo>
                      <a:lnTo>
                        <a:pt x="54" y="33"/>
                      </a:lnTo>
                      <a:cubicBezTo>
                        <a:pt x="54" y="30"/>
                        <a:pt x="53" y="27"/>
                        <a:pt x="51" y="23"/>
                      </a:cubicBezTo>
                      <a:cubicBezTo>
                        <a:pt x="49" y="20"/>
                        <a:pt x="47" y="18"/>
                        <a:pt x="44" y="16"/>
                      </a:cubicBezTo>
                      <a:cubicBezTo>
                        <a:pt x="41" y="14"/>
                        <a:pt x="37" y="14"/>
                        <a:pt x="34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37"/>
                <p:cNvSpPr/>
                <p:nvPr/>
              </p:nvSpPr>
              <p:spPr>
                <a:xfrm>
                  <a:off x="8212469" y="44435"/>
                  <a:ext cx="116114" cy="208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29" extrusionOk="0">
                      <a:moveTo>
                        <a:pt x="51" y="127"/>
                      </a:moveTo>
                      <a:lnTo>
                        <a:pt x="51" y="127"/>
                      </a:lnTo>
                      <a:cubicBezTo>
                        <a:pt x="49" y="127"/>
                        <a:pt x="48" y="128"/>
                        <a:pt x="47" y="127"/>
                      </a:cubicBezTo>
                      <a:cubicBezTo>
                        <a:pt x="45" y="127"/>
                        <a:pt x="46" y="125"/>
                        <a:pt x="45" y="124"/>
                      </a:cubicBezTo>
                      <a:cubicBezTo>
                        <a:pt x="0" y="56"/>
                        <a:pt x="57" y="2"/>
                        <a:pt x="58" y="1"/>
                      </a:cubicBezTo>
                      <a:lnTo>
                        <a:pt x="58" y="1"/>
                      </a:lnTo>
                      <a:lnTo>
                        <a:pt x="58" y="1"/>
                      </a:lnTo>
                      <a:cubicBezTo>
                        <a:pt x="59" y="1"/>
                        <a:pt x="60" y="0"/>
                        <a:pt x="62" y="0"/>
                      </a:cubicBezTo>
                      <a:cubicBezTo>
                        <a:pt x="63" y="0"/>
                        <a:pt x="64" y="1"/>
                        <a:pt x="65" y="1"/>
                      </a:cubicBezTo>
                      <a:cubicBezTo>
                        <a:pt x="66" y="2"/>
                        <a:pt x="66" y="3"/>
                        <a:pt x="67" y="4"/>
                      </a:cubicBezTo>
                      <a:cubicBezTo>
                        <a:pt x="67" y="5"/>
                        <a:pt x="68" y="6"/>
                        <a:pt x="68" y="7"/>
                      </a:cubicBezTo>
                      <a:cubicBezTo>
                        <a:pt x="68" y="8"/>
                        <a:pt x="68" y="9"/>
                        <a:pt x="67" y="10"/>
                      </a:cubicBezTo>
                      <a:lnTo>
                        <a:pt x="67" y="11"/>
                      </a:lnTo>
                      <a:lnTo>
                        <a:pt x="67" y="11"/>
                      </a:lnTo>
                      <a:cubicBezTo>
                        <a:pt x="61" y="16"/>
                        <a:pt x="55" y="23"/>
                        <a:pt x="52" y="29"/>
                      </a:cubicBezTo>
                      <a:cubicBezTo>
                        <a:pt x="44" y="42"/>
                        <a:pt x="41" y="56"/>
                        <a:pt x="41" y="70"/>
                      </a:cubicBezTo>
                      <a:cubicBezTo>
                        <a:pt x="41" y="84"/>
                        <a:pt x="45" y="98"/>
                        <a:pt x="52" y="111"/>
                      </a:cubicBezTo>
                      <a:cubicBezTo>
                        <a:pt x="53" y="113"/>
                        <a:pt x="55" y="115"/>
                        <a:pt x="56" y="117"/>
                      </a:cubicBezTo>
                      <a:lnTo>
                        <a:pt x="56" y="117"/>
                      </a:lnTo>
                      <a:lnTo>
                        <a:pt x="56" y="117"/>
                      </a:lnTo>
                      <a:cubicBezTo>
                        <a:pt x="57" y="118"/>
                        <a:pt x="57" y="119"/>
                        <a:pt x="57" y="120"/>
                      </a:cubicBezTo>
                      <a:cubicBezTo>
                        <a:pt x="57" y="121"/>
                        <a:pt x="57" y="122"/>
                        <a:pt x="56" y="123"/>
                      </a:cubicBezTo>
                      <a:cubicBezTo>
                        <a:pt x="55" y="124"/>
                        <a:pt x="55" y="125"/>
                        <a:pt x="54" y="125"/>
                      </a:cubicBezTo>
                      <a:lnTo>
                        <a:pt x="54" y="125"/>
                      </a:lnTo>
                      <a:cubicBezTo>
                        <a:pt x="54" y="126"/>
                        <a:pt x="53" y="126"/>
                        <a:pt x="52" y="127"/>
                      </a:cubicBezTo>
                      <a:lnTo>
                        <a:pt x="51" y="127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37"/>
                <p:cNvSpPr/>
                <p:nvPr/>
              </p:nvSpPr>
              <p:spPr>
                <a:xfrm>
                  <a:off x="8858353" y="73128"/>
                  <a:ext cx="116114" cy="9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56" extrusionOk="0">
                      <a:moveTo>
                        <a:pt x="7" y="55"/>
                      </a:moveTo>
                      <a:lnTo>
                        <a:pt x="7" y="55"/>
                      </a:lnTo>
                      <a:lnTo>
                        <a:pt x="7" y="55"/>
                      </a:lnTo>
                      <a:cubicBezTo>
                        <a:pt x="5" y="55"/>
                        <a:pt x="4" y="55"/>
                        <a:pt x="3" y="54"/>
                      </a:cubicBezTo>
                      <a:cubicBezTo>
                        <a:pt x="2" y="54"/>
                        <a:pt x="1" y="53"/>
                        <a:pt x="1" y="52"/>
                      </a:cubicBezTo>
                      <a:cubicBezTo>
                        <a:pt x="0" y="51"/>
                        <a:pt x="0" y="50"/>
                        <a:pt x="0" y="49"/>
                      </a:cubicBezTo>
                      <a:cubicBezTo>
                        <a:pt x="0" y="48"/>
                        <a:pt x="0" y="46"/>
                        <a:pt x="1" y="45"/>
                      </a:cubicBezTo>
                      <a:cubicBezTo>
                        <a:pt x="1" y="44"/>
                        <a:pt x="2" y="44"/>
                        <a:pt x="3" y="43"/>
                      </a:cubicBezTo>
                      <a:cubicBezTo>
                        <a:pt x="4" y="42"/>
                        <a:pt x="5" y="42"/>
                        <a:pt x="6" y="42"/>
                      </a:cubicBezTo>
                      <a:lnTo>
                        <a:pt x="6" y="42"/>
                      </a:lnTo>
                      <a:lnTo>
                        <a:pt x="6" y="42"/>
                      </a:lnTo>
                      <a:cubicBezTo>
                        <a:pt x="15" y="41"/>
                        <a:pt x="24" y="39"/>
                        <a:pt x="32" y="34"/>
                      </a:cubicBezTo>
                      <a:cubicBezTo>
                        <a:pt x="42" y="29"/>
                        <a:pt x="50" y="20"/>
                        <a:pt x="56" y="10"/>
                      </a:cubicBezTo>
                      <a:cubicBezTo>
                        <a:pt x="57" y="8"/>
                        <a:pt x="58" y="6"/>
                        <a:pt x="59" y="4"/>
                      </a:cubicBezTo>
                      <a:lnTo>
                        <a:pt x="59" y="4"/>
                      </a:lnTo>
                      <a:lnTo>
                        <a:pt x="59" y="3"/>
                      </a:lnTo>
                      <a:cubicBezTo>
                        <a:pt x="59" y="2"/>
                        <a:pt x="60" y="2"/>
                        <a:pt x="61" y="1"/>
                      </a:cubicBezTo>
                      <a:cubicBezTo>
                        <a:pt x="62" y="0"/>
                        <a:pt x="64" y="0"/>
                        <a:pt x="65" y="0"/>
                      </a:cubicBezTo>
                      <a:cubicBezTo>
                        <a:pt x="66" y="0"/>
                        <a:pt x="66" y="0"/>
                        <a:pt x="67" y="1"/>
                      </a:cubicBezTo>
                      <a:lnTo>
                        <a:pt x="67" y="1"/>
                      </a:lnTo>
                      <a:cubicBezTo>
                        <a:pt x="68" y="1"/>
                        <a:pt x="68" y="1"/>
                        <a:pt x="68" y="1"/>
                      </a:cubicBezTo>
                      <a:cubicBezTo>
                        <a:pt x="69" y="2"/>
                        <a:pt x="70" y="2"/>
                        <a:pt x="71" y="3"/>
                      </a:cubicBezTo>
                      <a:cubicBezTo>
                        <a:pt x="71" y="4"/>
                        <a:pt x="71" y="6"/>
                        <a:pt x="71" y="7"/>
                      </a:cubicBezTo>
                      <a:cubicBezTo>
                        <a:pt x="71" y="8"/>
                        <a:pt x="71" y="9"/>
                        <a:pt x="71" y="9"/>
                      </a:cubicBezTo>
                      <a:lnTo>
                        <a:pt x="71" y="9"/>
                      </a:lnTo>
                      <a:cubicBezTo>
                        <a:pt x="70" y="12"/>
                        <a:pt x="68" y="14"/>
                        <a:pt x="67" y="16"/>
                      </a:cubicBezTo>
                      <a:cubicBezTo>
                        <a:pt x="59" y="28"/>
                        <a:pt x="49" y="38"/>
                        <a:pt x="38" y="45"/>
                      </a:cubicBezTo>
                      <a:cubicBezTo>
                        <a:pt x="28" y="51"/>
                        <a:pt x="18" y="54"/>
                        <a:pt x="8" y="55"/>
                      </a:cubicBezTo>
                      <a:lnTo>
                        <a:pt x="7" y="55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37"/>
                <p:cNvSpPr/>
                <p:nvPr/>
              </p:nvSpPr>
              <p:spPr>
                <a:xfrm>
                  <a:off x="8872867" y="-443349"/>
                  <a:ext cx="101600" cy="143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87" extrusionOk="0">
                      <a:moveTo>
                        <a:pt x="7" y="86"/>
                      </a:moveTo>
                      <a:lnTo>
                        <a:pt x="7" y="86"/>
                      </a:lnTo>
                      <a:cubicBezTo>
                        <a:pt x="6" y="86"/>
                        <a:pt x="4" y="85"/>
                        <a:pt x="3" y="85"/>
                      </a:cubicBezTo>
                      <a:cubicBezTo>
                        <a:pt x="3" y="85"/>
                        <a:pt x="3" y="84"/>
                        <a:pt x="2" y="84"/>
                      </a:cubicBezTo>
                      <a:lnTo>
                        <a:pt x="2" y="84"/>
                      </a:lnTo>
                      <a:cubicBezTo>
                        <a:pt x="2" y="84"/>
                        <a:pt x="1" y="84"/>
                        <a:pt x="1" y="83"/>
                      </a:cubicBezTo>
                      <a:cubicBezTo>
                        <a:pt x="0" y="83"/>
                        <a:pt x="0" y="81"/>
                        <a:pt x="0" y="79"/>
                      </a:cubicBezTo>
                      <a:cubicBezTo>
                        <a:pt x="0" y="78"/>
                        <a:pt x="1" y="77"/>
                        <a:pt x="1" y="76"/>
                      </a:cubicBezTo>
                      <a:cubicBezTo>
                        <a:pt x="1" y="76"/>
                        <a:pt x="2" y="76"/>
                        <a:pt x="2" y="75"/>
                      </a:cubicBezTo>
                      <a:cubicBezTo>
                        <a:pt x="42" y="27"/>
                        <a:pt x="36" y="11"/>
                        <a:pt x="36" y="10"/>
                      </a:cubicBezTo>
                      <a:lnTo>
                        <a:pt x="36" y="10"/>
                      </a:lnTo>
                      <a:lnTo>
                        <a:pt x="35" y="10"/>
                      </a:lnTo>
                      <a:cubicBezTo>
                        <a:pt x="35" y="9"/>
                        <a:pt x="34" y="8"/>
                        <a:pt x="34" y="6"/>
                      </a:cubicBezTo>
                      <a:cubicBezTo>
                        <a:pt x="34" y="5"/>
                        <a:pt x="34" y="4"/>
                        <a:pt x="35" y="3"/>
                      </a:cubicBezTo>
                      <a:cubicBezTo>
                        <a:pt x="35" y="3"/>
                        <a:pt x="36" y="2"/>
                        <a:pt x="37" y="2"/>
                      </a:cubicBezTo>
                      <a:lnTo>
                        <a:pt x="37" y="2"/>
                      </a:lnTo>
                      <a:cubicBezTo>
                        <a:pt x="37" y="1"/>
                        <a:pt x="37" y="2"/>
                        <a:pt x="38" y="1"/>
                      </a:cubicBezTo>
                      <a:cubicBezTo>
                        <a:pt x="39" y="1"/>
                        <a:pt x="40" y="0"/>
                        <a:pt x="41" y="0"/>
                      </a:cubicBezTo>
                      <a:cubicBezTo>
                        <a:pt x="42" y="0"/>
                        <a:pt x="42" y="1"/>
                        <a:pt x="44" y="1"/>
                      </a:cubicBezTo>
                      <a:cubicBezTo>
                        <a:pt x="44" y="2"/>
                        <a:pt x="46" y="2"/>
                        <a:pt x="46" y="2"/>
                      </a:cubicBezTo>
                      <a:cubicBezTo>
                        <a:pt x="50" y="7"/>
                        <a:pt x="60" y="27"/>
                        <a:pt x="12" y="84"/>
                      </a:cubicBezTo>
                      <a:lnTo>
                        <a:pt x="12" y="84"/>
                      </a:lnTo>
                      <a:cubicBezTo>
                        <a:pt x="11" y="84"/>
                        <a:pt x="10" y="85"/>
                        <a:pt x="10" y="85"/>
                      </a:cubicBezTo>
                      <a:cubicBezTo>
                        <a:pt x="8" y="86"/>
                        <a:pt x="8" y="86"/>
                        <a:pt x="7" y="8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37"/>
                <p:cNvSpPr/>
                <p:nvPr/>
              </p:nvSpPr>
              <p:spPr>
                <a:xfrm>
                  <a:off x="8459212" y="-515082"/>
                  <a:ext cx="79826" cy="10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66" extrusionOk="0">
                      <a:moveTo>
                        <a:pt x="39" y="65"/>
                      </a:moveTo>
                      <a:lnTo>
                        <a:pt x="39" y="65"/>
                      </a:lnTo>
                      <a:cubicBezTo>
                        <a:pt x="38" y="65"/>
                        <a:pt x="37" y="65"/>
                        <a:pt x="36" y="64"/>
                      </a:cubicBezTo>
                      <a:cubicBezTo>
                        <a:pt x="34" y="64"/>
                        <a:pt x="34" y="62"/>
                        <a:pt x="33" y="61"/>
                      </a:cubicBezTo>
                      <a:lnTo>
                        <a:pt x="33" y="60"/>
                      </a:lnTo>
                      <a:lnTo>
                        <a:pt x="33" y="60"/>
                      </a:lnTo>
                      <a:cubicBezTo>
                        <a:pt x="30" y="52"/>
                        <a:pt x="27" y="44"/>
                        <a:pt x="23" y="37"/>
                      </a:cubicBezTo>
                      <a:cubicBezTo>
                        <a:pt x="17" y="27"/>
                        <a:pt x="11" y="19"/>
                        <a:pt x="3" y="12"/>
                      </a:cubicBezTo>
                      <a:lnTo>
                        <a:pt x="3" y="12"/>
                      </a:lnTo>
                      <a:cubicBezTo>
                        <a:pt x="2" y="11"/>
                        <a:pt x="1" y="11"/>
                        <a:pt x="1" y="10"/>
                      </a:cubicBezTo>
                      <a:cubicBezTo>
                        <a:pt x="0" y="10"/>
                        <a:pt x="1" y="7"/>
                        <a:pt x="1" y="6"/>
                      </a:cubicBezTo>
                      <a:cubicBezTo>
                        <a:pt x="1" y="5"/>
                        <a:pt x="0" y="5"/>
                        <a:pt x="1" y="3"/>
                      </a:cubicBezTo>
                      <a:cubicBezTo>
                        <a:pt x="1" y="2"/>
                        <a:pt x="3" y="2"/>
                        <a:pt x="4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ubicBezTo>
                        <a:pt x="8" y="0"/>
                        <a:pt x="8" y="1"/>
                        <a:pt x="10" y="1"/>
                      </a:cubicBezTo>
                      <a:cubicBezTo>
                        <a:pt x="11" y="2"/>
                        <a:pt x="12" y="1"/>
                        <a:pt x="12" y="2"/>
                      </a:cubicBezTo>
                      <a:lnTo>
                        <a:pt x="12" y="2"/>
                      </a:lnTo>
                      <a:cubicBezTo>
                        <a:pt x="21" y="10"/>
                        <a:pt x="28" y="20"/>
                        <a:pt x="34" y="30"/>
                      </a:cubicBezTo>
                      <a:cubicBezTo>
                        <a:pt x="39" y="38"/>
                        <a:pt x="43" y="47"/>
                        <a:pt x="45" y="57"/>
                      </a:cubicBezTo>
                      <a:lnTo>
                        <a:pt x="45" y="57"/>
                      </a:lnTo>
                      <a:cubicBezTo>
                        <a:pt x="46" y="57"/>
                        <a:pt x="46" y="58"/>
                        <a:pt x="46" y="58"/>
                      </a:cubicBezTo>
                      <a:cubicBezTo>
                        <a:pt x="46" y="59"/>
                        <a:pt x="45" y="60"/>
                        <a:pt x="45" y="61"/>
                      </a:cubicBezTo>
                      <a:cubicBezTo>
                        <a:pt x="44" y="63"/>
                        <a:pt x="43" y="63"/>
                        <a:pt x="42" y="64"/>
                      </a:cubicBezTo>
                      <a:cubicBezTo>
                        <a:pt x="42" y="64"/>
                        <a:pt x="41" y="64"/>
                        <a:pt x="41" y="65"/>
                      </a:cubicBezTo>
                      <a:lnTo>
                        <a:pt x="39" y="65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7" name="Google Shape;1067;p37"/>
              <p:cNvGrpSpPr/>
              <p:nvPr/>
            </p:nvGrpSpPr>
            <p:grpSpPr>
              <a:xfrm rot="5400000">
                <a:off x="48990" y="3976756"/>
                <a:ext cx="816464" cy="914439"/>
                <a:chOff x="8081840" y="-708763"/>
                <a:chExt cx="1052280" cy="1183587"/>
              </a:xfrm>
            </p:grpSpPr>
            <p:sp>
              <p:nvSpPr>
                <p:cNvPr id="1068" name="Google Shape;1068;p37"/>
                <p:cNvSpPr/>
                <p:nvPr/>
              </p:nvSpPr>
              <p:spPr>
                <a:xfrm>
                  <a:off x="8081840" y="-708763"/>
                  <a:ext cx="1052280" cy="1183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" h="727" extrusionOk="0">
                      <a:moveTo>
                        <a:pt x="246" y="368"/>
                      </a:moveTo>
                      <a:cubicBezTo>
                        <a:pt x="246" y="368"/>
                        <a:pt x="5" y="481"/>
                        <a:pt x="104" y="603"/>
                      </a:cubicBezTo>
                      <a:cubicBezTo>
                        <a:pt x="202" y="726"/>
                        <a:pt x="373" y="643"/>
                        <a:pt x="321" y="417"/>
                      </a:cubicBezTo>
                      <a:cubicBezTo>
                        <a:pt x="321" y="417"/>
                        <a:pt x="410" y="621"/>
                        <a:pt x="524" y="537"/>
                      </a:cubicBezTo>
                      <a:cubicBezTo>
                        <a:pt x="637" y="453"/>
                        <a:pt x="537" y="301"/>
                        <a:pt x="363" y="351"/>
                      </a:cubicBezTo>
                      <a:cubicBezTo>
                        <a:pt x="363" y="351"/>
                        <a:pt x="640" y="229"/>
                        <a:pt x="521" y="114"/>
                      </a:cubicBezTo>
                      <a:cubicBezTo>
                        <a:pt x="402" y="0"/>
                        <a:pt x="294" y="284"/>
                        <a:pt x="294" y="284"/>
                      </a:cubicBezTo>
                      <a:cubicBezTo>
                        <a:pt x="294" y="284"/>
                        <a:pt x="338" y="88"/>
                        <a:pt x="208" y="95"/>
                      </a:cubicBezTo>
                      <a:cubicBezTo>
                        <a:pt x="77" y="103"/>
                        <a:pt x="194" y="243"/>
                        <a:pt x="220" y="306"/>
                      </a:cubicBezTo>
                      <a:cubicBezTo>
                        <a:pt x="220" y="306"/>
                        <a:pt x="88" y="211"/>
                        <a:pt x="44" y="306"/>
                      </a:cubicBezTo>
                      <a:cubicBezTo>
                        <a:pt x="0" y="402"/>
                        <a:pt x="150" y="424"/>
                        <a:pt x="246" y="368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37"/>
                <p:cNvSpPr/>
                <p:nvPr/>
              </p:nvSpPr>
              <p:spPr>
                <a:xfrm>
                  <a:off x="8263267" y="-414656"/>
                  <a:ext cx="595086" cy="61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379" extrusionOk="0">
                      <a:moveTo>
                        <a:pt x="145" y="156"/>
                      </a:moveTo>
                      <a:cubicBezTo>
                        <a:pt x="145" y="156"/>
                        <a:pt x="33" y="103"/>
                        <a:pt x="17" y="143"/>
                      </a:cubicBezTo>
                      <a:cubicBezTo>
                        <a:pt x="0" y="184"/>
                        <a:pt x="136" y="167"/>
                        <a:pt x="143" y="176"/>
                      </a:cubicBezTo>
                      <a:cubicBezTo>
                        <a:pt x="150" y="186"/>
                        <a:pt x="29" y="282"/>
                        <a:pt x="86" y="330"/>
                      </a:cubicBezTo>
                      <a:cubicBezTo>
                        <a:pt x="142" y="378"/>
                        <a:pt x="188" y="240"/>
                        <a:pt x="183" y="202"/>
                      </a:cubicBezTo>
                      <a:cubicBezTo>
                        <a:pt x="178" y="165"/>
                        <a:pt x="284" y="305"/>
                        <a:pt x="322" y="292"/>
                      </a:cubicBezTo>
                      <a:cubicBezTo>
                        <a:pt x="360" y="280"/>
                        <a:pt x="319" y="184"/>
                        <a:pt x="228" y="184"/>
                      </a:cubicBezTo>
                      <a:cubicBezTo>
                        <a:pt x="137" y="185"/>
                        <a:pt x="339" y="121"/>
                        <a:pt x="317" y="60"/>
                      </a:cubicBezTo>
                      <a:cubicBezTo>
                        <a:pt x="294" y="0"/>
                        <a:pt x="189" y="154"/>
                        <a:pt x="183" y="145"/>
                      </a:cubicBezTo>
                      <a:cubicBezTo>
                        <a:pt x="176" y="137"/>
                        <a:pt x="177" y="28"/>
                        <a:pt x="144" y="25"/>
                      </a:cubicBezTo>
                      <a:cubicBezTo>
                        <a:pt x="110" y="23"/>
                        <a:pt x="155" y="138"/>
                        <a:pt x="145" y="156"/>
                      </a:cubicBez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7"/>
                <p:cNvSpPr/>
                <p:nvPr/>
              </p:nvSpPr>
              <p:spPr>
                <a:xfrm>
                  <a:off x="8502755" y="-177940"/>
                  <a:ext cx="108855" cy="10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8" extrusionOk="0">
                      <a:moveTo>
                        <a:pt x="34" y="67"/>
                      </a:moveTo>
                      <a:lnTo>
                        <a:pt x="34" y="67"/>
                      </a:lnTo>
                      <a:lnTo>
                        <a:pt x="34" y="67"/>
                      </a:lnTo>
                      <a:cubicBezTo>
                        <a:pt x="28" y="67"/>
                        <a:pt x="22" y="65"/>
                        <a:pt x="17" y="62"/>
                      </a:cubicBezTo>
                      <a:cubicBezTo>
                        <a:pt x="12" y="59"/>
                        <a:pt x="8" y="55"/>
                        <a:pt x="5" y="50"/>
                      </a:cubicBezTo>
                      <a:cubicBezTo>
                        <a:pt x="2" y="45"/>
                        <a:pt x="0" y="39"/>
                        <a:pt x="0" y="33"/>
                      </a:cubicBezTo>
                      <a:cubicBezTo>
                        <a:pt x="0" y="28"/>
                        <a:pt x="2" y="22"/>
                        <a:pt x="5" y="17"/>
                      </a:cubicBezTo>
                      <a:cubicBezTo>
                        <a:pt x="8" y="12"/>
                        <a:pt x="12" y="8"/>
                        <a:pt x="17" y="5"/>
                      </a:cubicBezTo>
                      <a:cubicBezTo>
                        <a:pt x="22" y="2"/>
                        <a:pt x="28" y="0"/>
                        <a:pt x="34" y="0"/>
                      </a:cubicBezTo>
                      <a:cubicBezTo>
                        <a:pt x="39" y="0"/>
                        <a:pt x="45" y="2"/>
                        <a:pt x="50" y="5"/>
                      </a:cubicBezTo>
                      <a:cubicBezTo>
                        <a:pt x="55" y="8"/>
                        <a:pt x="59" y="12"/>
                        <a:pt x="62" y="17"/>
                      </a:cubicBezTo>
                      <a:cubicBezTo>
                        <a:pt x="65" y="22"/>
                        <a:pt x="67" y="28"/>
                        <a:pt x="67" y="33"/>
                      </a:cubicBezTo>
                      <a:lnTo>
                        <a:pt x="67" y="33"/>
                      </a:lnTo>
                      <a:lnTo>
                        <a:pt x="67" y="33"/>
                      </a:lnTo>
                      <a:cubicBezTo>
                        <a:pt x="67" y="39"/>
                        <a:pt x="65" y="45"/>
                        <a:pt x="62" y="50"/>
                      </a:cubicBezTo>
                      <a:cubicBezTo>
                        <a:pt x="59" y="55"/>
                        <a:pt x="55" y="59"/>
                        <a:pt x="50" y="62"/>
                      </a:cubicBezTo>
                      <a:cubicBezTo>
                        <a:pt x="45" y="65"/>
                        <a:pt x="39" y="66"/>
                        <a:pt x="34" y="67"/>
                      </a:cubicBezTo>
                      <a:close/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34" y="14"/>
                      </a:lnTo>
                      <a:cubicBezTo>
                        <a:pt x="30" y="14"/>
                        <a:pt x="27" y="15"/>
                        <a:pt x="24" y="16"/>
                      </a:cubicBezTo>
                      <a:cubicBezTo>
                        <a:pt x="21" y="18"/>
                        <a:pt x="17" y="21"/>
                        <a:pt x="16" y="24"/>
                      </a:cubicBezTo>
                      <a:cubicBezTo>
                        <a:pt x="14" y="27"/>
                        <a:pt x="14" y="31"/>
                        <a:pt x="14" y="34"/>
                      </a:cubicBezTo>
                      <a:cubicBezTo>
                        <a:pt x="14" y="38"/>
                        <a:pt x="14" y="41"/>
                        <a:pt x="16" y="44"/>
                      </a:cubicBezTo>
                      <a:cubicBezTo>
                        <a:pt x="17" y="47"/>
                        <a:pt x="21" y="49"/>
                        <a:pt x="24" y="51"/>
                      </a:cubicBezTo>
                      <a:cubicBezTo>
                        <a:pt x="27" y="53"/>
                        <a:pt x="30" y="54"/>
                        <a:pt x="34" y="54"/>
                      </a:cubicBezTo>
                      <a:cubicBezTo>
                        <a:pt x="37" y="54"/>
                        <a:pt x="41" y="53"/>
                        <a:pt x="44" y="51"/>
                      </a:cubicBezTo>
                      <a:cubicBezTo>
                        <a:pt x="47" y="49"/>
                        <a:pt x="49" y="47"/>
                        <a:pt x="51" y="44"/>
                      </a:cubicBezTo>
                      <a:cubicBezTo>
                        <a:pt x="53" y="41"/>
                        <a:pt x="54" y="37"/>
                        <a:pt x="54" y="34"/>
                      </a:cubicBezTo>
                      <a:lnTo>
                        <a:pt x="54" y="34"/>
                      </a:lnTo>
                      <a:lnTo>
                        <a:pt x="54" y="33"/>
                      </a:lnTo>
                      <a:cubicBezTo>
                        <a:pt x="54" y="30"/>
                        <a:pt x="53" y="27"/>
                        <a:pt x="51" y="23"/>
                      </a:cubicBezTo>
                      <a:cubicBezTo>
                        <a:pt x="49" y="20"/>
                        <a:pt x="47" y="18"/>
                        <a:pt x="44" y="16"/>
                      </a:cubicBezTo>
                      <a:cubicBezTo>
                        <a:pt x="41" y="14"/>
                        <a:pt x="37" y="14"/>
                        <a:pt x="34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37"/>
                <p:cNvSpPr/>
                <p:nvPr/>
              </p:nvSpPr>
              <p:spPr>
                <a:xfrm>
                  <a:off x="8212469" y="44435"/>
                  <a:ext cx="116114" cy="208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29" extrusionOk="0">
                      <a:moveTo>
                        <a:pt x="51" y="127"/>
                      </a:moveTo>
                      <a:lnTo>
                        <a:pt x="51" y="127"/>
                      </a:lnTo>
                      <a:cubicBezTo>
                        <a:pt x="49" y="127"/>
                        <a:pt x="48" y="128"/>
                        <a:pt x="47" y="127"/>
                      </a:cubicBezTo>
                      <a:cubicBezTo>
                        <a:pt x="45" y="127"/>
                        <a:pt x="46" y="125"/>
                        <a:pt x="45" y="124"/>
                      </a:cubicBezTo>
                      <a:cubicBezTo>
                        <a:pt x="0" y="56"/>
                        <a:pt x="57" y="2"/>
                        <a:pt x="58" y="1"/>
                      </a:cubicBezTo>
                      <a:lnTo>
                        <a:pt x="58" y="1"/>
                      </a:lnTo>
                      <a:lnTo>
                        <a:pt x="58" y="1"/>
                      </a:lnTo>
                      <a:cubicBezTo>
                        <a:pt x="59" y="1"/>
                        <a:pt x="60" y="0"/>
                        <a:pt x="62" y="0"/>
                      </a:cubicBezTo>
                      <a:cubicBezTo>
                        <a:pt x="63" y="0"/>
                        <a:pt x="64" y="1"/>
                        <a:pt x="65" y="1"/>
                      </a:cubicBezTo>
                      <a:cubicBezTo>
                        <a:pt x="66" y="2"/>
                        <a:pt x="66" y="3"/>
                        <a:pt x="67" y="4"/>
                      </a:cubicBezTo>
                      <a:cubicBezTo>
                        <a:pt x="67" y="5"/>
                        <a:pt x="68" y="6"/>
                        <a:pt x="68" y="7"/>
                      </a:cubicBezTo>
                      <a:cubicBezTo>
                        <a:pt x="68" y="8"/>
                        <a:pt x="68" y="9"/>
                        <a:pt x="67" y="10"/>
                      </a:cubicBezTo>
                      <a:lnTo>
                        <a:pt x="67" y="11"/>
                      </a:lnTo>
                      <a:lnTo>
                        <a:pt x="67" y="11"/>
                      </a:lnTo>
                      <a:cubicBezTo>
                        <a:pt x="61" y="16"/>
                        <a:pt x="55" y="23"/>
                        <a:pt x="52" y="29"/>
                      </a:cubicBezTo>
                      <a:cubicBezTo>
                        <a:pt x="44" y="42"/>
                        <a:pt x="41" y="56"/>
                        <a:pt x="41" y="70"/>
                      </a:cubicBezTo>
                      <a:cubicBezTo>
                        <a:pt x="41" y="84"/>
                        <a:pt x="45" y="98"/>
                        <a:pt x="52" y="111"/>
                      </a:cubicBezTo>
                      <a:cubicBezTo>
                        <a:pt x="53" y="113"/>
                        <a:pt x="55" y="115"/>
                        <a:pt x="56" y="117"/>
                      </a:cubicBezTo>
                      <a:lnTo>
                        <a:pt x="56" y="117"/>
                      </a:lnTo>
                      <a:lnTo>
                        <a:pt x="56" y="117"/>
                      </a:lnTo>
                      <a:cubicBezTo>
                        <a:pt x="57" y="118"/>
                        <a:pt x="57" y="119"/>
                        <a:pt x="57" y="120"/>
                      </a:cubicBezTo>
                      <a:cubicBezTo>
                        <a:pt x="57" y="121"/>
                        <a:pt x="57" y="122"/>
                        <a:pt x="56" y="123"/>
                      </a:cubicBezTo>
                      <a:cubicBezTo>
                        <a:pt x="55" y="124"/>
                        <a:pt x="55" y="125"/>
                        <a:pt x="54" y="125"/>
                      </a:cubicBezTo>
                      <a:lnTo>
                        <a:pt x="54" y="125"/>
                      </a:lnTo>
                      <a:cubicBezTo>
                        <a:pt x="54" y="126"/>
                        <a:pt x="53" y="126"/>
                        <a:pt x="52" y="127"/>
                      </a:cubicBezTo>
                      <a:lnTo>
                        <a:pt x="51" y="127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37"/>
                <p:cNvSpPr/>
                <p:nvPr/>
              </p:nvSpPr>
              <p:spPr>
                <a:xfrm>
                  <a:off x="8858353" y="73128"/>
                  <a:ext cx="116114" cy="9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56" extrusionOk="0">
                      <a:moveTo>
                        <a:pt x="7" y="55"/>
                      </a:moveTo>
                      <a:lnTo>
                        <a:pt x="7" y="55"/>
                      </a:lnTo>
                      <a:lnTo>
                        <a:pt x="7" y="55"/>
                      </a:lnTo>
                      <a:cubicBezTo>
                        <a:pt x="5" y="55"/>
                        <a:pt x="4" y="55"/>
                        <a:pt x="3" y="54"/>
                      </a:cubicBezTo>
                      <a:cubicBezTo>
                        <a:pt x="2" y="54"/>
                        <a:pt x="1" y="53"/>
                        <a:pt x="1" y="52"/>
                      </a:cubicBezTo>
                      <a:cubicBezTo>
                        <a:pt x="0" y="51"/>
                        <a:pt x="0" y="50"/>
                        <a:pt x="0" y="49"/>
                      </a:cubicBezTo>
                      <a:cubicBezTo>
                        <a:pt x="0" y="48"/>
                        <a:pt x="0" y="46"/>
                        <a:pt x="1" y="45"/>
                      </a:cubicBezTo>
                      <a:cubicBezTo>
                        <a:pt x="1" y="44"/>
                        <a:pt x="2" y="44"/>
                        <a:pt x="3" y="43"/>
                      </a:cubicBezTo>
                      <a:cubicBezTo>
                        <a:pt x="4" y="42"/>
                        <a:pt x="5" y="42"/>
                        <a:pt x="6" y="42"/>
                      </a:cubicBezTo>
                      <a:lnTo>
                        <a:pt x="6" y="42"/>
                      </a:lnTo>
                      <a:lnTo>
                        <a:pt x="6" y="42"/>
                      </a:lnTo>
                      <a:cubicBezTo>
                        <a:pt x="15" y="41"/>
                        <a:pt x="24" y="39"/>
                        <a:pt x="32" y="34"/>
                      </a:cubicBezTo>
                      <a:cubicBezTo>
                        <a:pt x="42" y="29"/>
                        <a:pt x="50" y="20"/>
                        <a:pt x="56" y="10"/>
                      </a:cubicBezTo>
                      <a:cubicBezTo>
                        <a:pt x="57" y="8"/>
                        <a:pt x="58" y="6"/>
                        <a:pt x="59" y="4"/>
                      </a:cubicBezTo>
                      <a:lnTo>
                        <a:pt x="59" y="4"/>
                      </a:lnTo>
                      <a:lnTo>
                        <a:pt x="59" y="3"/>
                      </a:lnTo>
                      <a:cubicBezTo>
                        <a:pt x="59" y="2"/>
                        <a:pt x="60" y="2"/>
                        <a:pt x="61" y="1"/>
                      </a:cubicBezTo>
                      <a:cubicBezTo>
                        <a:pt x="62" y="0"/>
                        <a:pt x="64" y="0"/>
                        <a:pt x="65" y="0"/>
                      </a:cubicBezTo>
                      <a:cubicBezTo>
                        <a:pt x="66" y="0"/>
                        <a:pt x="66" y="0"/>
                        <a:pt x="67" y="1"/>
                      </a:cubicBezTo>
                      <a:lnTo>
                        <a:pt x="67" y="1"/>
                      </a:lnTo>
                      <a:cubicBezTo>
                        <a:pt x="68" y="1"/>
                        <a:pt x="68" y="1"/>
                        <a:pt x="68" y="1"/>
                      </a:cubicBezTo>
                      <a:cubicBezTo>
                        <a:pt x="69" y="2"/>
                        <a:pt x="70" y="2"/>
                        <a:pt x="71" y="3"/>
                      </a:cubicBezTo>
                      <a:cubicBezTo>
                        <a:pt x="71" y="4"/>
                        <a:pt x="71" y="6"/>
                        <a:pt x="71" y="7"/>
                      </a:cubicBezTo>
                      <a:cubicBezTo>
                        <a:pt x="71" y="8"/>
                        <a:pt x="71" y="9"/>
                        <a:pt x="71" y="9"/>
                      </a:cubicBezTo>
                      <a:lnTo>
                        <a:pt x="71" y="9"/>
                      </a:lnTo>
                      <a:cubicBezTo>
                        <a:pt x="70" y="12"/>
                        <a:pt x="68" y="14"/>
                        <a:pt x="67" y="16"/>
                      </a:cubicBezTo>
                      <a:cubicBezTo>
                        <a:pt x="59" y="28"/>
                        <a:pt x="49" y="38"/>
                        <a:pt x="38" y="45"/>
                      </a:cubicBezTo>
                      <a:cubicBezTo>
                        <a:pt x="28" y="51"/>
                        <a:pt x="18" y="54"/>
                        <a:pt x="8" y="55"/>
                      </a:cubicBezTo>
                      <a:lnTo>
                        <a:pt x="7" y="55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37"/>
                <p:cNvSpPr/>
                <p:nvPr/>
              </p:nvSpPr>
              <p:spPr>
                <a:xfrm>
                  <a:off x="8872867" y="-443349"/>
                  <a:ext cx="101600" cy="143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87" extrusionOk="0">
                      <a:moveTo>
                        <a:pt x="7" y="86"/>
                      </a:moveTo>
                      <a:lnTo>
                        <a:pt x="7" y="86"/>
                      </a:lnTo>
                      <a:cubicBezTo>
                        <a:pt x="6" y="86"/>
                        <a:pt x="4" y="85"/>
                        <a:pt x="3" y="85"/>
                      </a:cubicBezTo>
                      <a:cubicBezTo>
                        <a:pt x="3" y="85"/>
                        <a:pt x="3" y="84"/>
                        <a:pt x="2" y="84"/>
                      </a:cubicBezTo>
                      <a:lnTo>
                        <a:pt x="2" y="84"/>
                      </a:lnTo>
                      <a:cubicBezTo>
                        <a:pt x="2" y="84"/>
                        <a:pt x="1" y="84"/>
                        <a:pt x="1" y="83"/>
                      </a:cubicBezTo>
                      <a:cubicBezTo>
                        <a:pt x="0" y="83"/>
                        <a:pt x="0" y="81"/>
                        <a:pt x="0" y="79"/>
                      </a:cubicBezTo>
                      <a:cubicBezTo>
                        <a:pt x="0" y="78"/>
                        <a:pt x="1" y="77"/>
                        <a:pt x="1" y="76"/>
                      </a:cubicBezTo>
                      <a:cubicBezTo>
                        <a:pt x="1" y="76"/>
                        <a:pt x="2" y="76"/>
                        <a:pt x="2" y="75"/>
                      </a:cubicBezTo>
                      <a:cubicBezTo>
                        <a:pt x="42" y="27"/>
                        <a:pt x="36" y="11"/>
                        <a:pt x="36" y="10"/>
                      </a:cubicBezTo>
                      <a:lnTo>
                        <a:pt x="36" y="10"/>
                      </a:lnTo>
                      <a:lnTo>
                        <a:pt x="35" y="10"/>
                      </a:lnTo>
                      <a:cubicBezTo>
                        <a:pt x="35" y="9"/>
                        <a:pt x="34" y="8"/>
                        <a:pt x="34" y="6"/>
                      </a:cubicBezTo>
                      <a:cubicBezTo>
                        <a:pt x="34" y="5"/>
                        <a:pt x="34" y="4"/>
                        <a:pt x="35" y="3"/>
                      </a:cubicBezTo>
                      <a:cubicBezTo>
                        <a:pt x="35" y="3"/>
                        <a:pt x="36" y="2"/>
                        <a:pt x="37" y="2"/>
                      </a:cubicBezTo>
                      <a:lnTo>
                        <a:pt x="37" y="2"/>
                      </a:lnTo>
                      <a:cubicBezTo>
                        <a:pt x="37" y="1"/>
                        <a:pt x="37" y="2"/>
                        <a:pt x="38" y="1"/>
                      </a:cubicBezTo>
                      <a:cubicBezTo>
                        <a:pt x="39" y="1"/>
                        <a:pt x="40" y="0"/>
                        <a:pt x="41" y="0"/>
                      </a:cubicBezTo>
                      <a:cubicBezTo>
                        <a:pt x="42" y="0"/>
                        <a:pt x="42" y="1"/>
                        <a:pt x="44" y="1"/>
                      </a:cubicBezTo>
                      <a:cubicBezTo>
                        <a:pt x="44" y="2"/>
                        <a:pt x="46" y="2"/>
                        <a:pt x="46" y="2"/>
                      </a:cubicBezTo>
                      <a:cubicBezTo>
                        <a:pt x="50" y="7"/>
                        <a:pt x="60" y="27"/>
                        <a:pt x="12" y="84"/>
                      </a:cubicBezTo>
                      <a:lnTo>
                        <a:pt x="12" y="84"/>
                      </a:lnTo>
                      <a:cubicBezTo>
                        <a:pt x="11" y="84"/>
                        <a:pt x="10" y="85"/>
                        <a:pt x="10" y="85"/>
                      </a:cubicBezTo>
                      <a:cubicBezTo>
                        <a:pt x="8" y="86"/>
                        <a:pt x="8" y="86"/>
                        <a:pt x="7" y="86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37"/>
                <p:cNvSpPr/>
                <p:nvPr/>
              </p:nvSpPr>
              <p:spPr>
                <a:xfrm>
                  <a:off x="8459212" y="-515082"/>
                  <a:ext cx="79826" cy="10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66" extrusionOk="0">
                      <a:moveTo>
                        <a:pt x="39" y="65"/>
                      </a:moveTo>
                      <a:lnTo>
                        <a:pt x="39" y="65"/>
                      </a:lnTo>
                      <a:cubicBezTo>
                        <a:pt x="38" y="65"/>
                        <a:pt x="37" y="65"/>
                        <a:pt x="36" y="64"/>
                      </a:cubicBezTo>
                      <a:cubicBezTo>
                        <a:pt x="34" y="64"/>
                        <a:pt x="34" y="62"/>
                        <a:pt x="33" y="61"/>
                      </a:cubicBezTo>
                      <a:lnTo>
                        <a:pt x="33" y="60"/>
                      </a:lnTo>
                      <a:lnTo>
                        <a:pt x="33" y="60"/>
                      </a:lnTo>
                      <a:cubicBezTo>
                        <a:pt x="30" y="52"/>
                        <a:pt x="27" y="44"/>
                        <a:pt x="23" y="37"/>
                      </a:cubicBezTo>
                      <a:cubicBezTo>
                        <a:pt x="17" y="27"/>
                        <a:pt x="11" y="19"/>
                        <a:pt x="3" y="12"/>
                      </a:cubicBezTo>
                      <a:lnTo>
                        <a:pt x="3" y="12"/>
                      </a:lnTo>
                      <a:cubicBezTo>
                        <a:pt x="2" y="11"/>
                        <a:pt x="1" y="11"/>
                        <a:pt x="1" y="10"/>
                      </a:cubicBezTo>
                      <a:cubicBezTo>
                        <a:pt x="0" y="10"/>
                        <a:pt x="1" y="7"/>
                        <a:pt x="1" y="6"/>
                      </a:cubicBezTo>
                      <a:cubicBezTo>
                        <a:pt x="1" y="5"/>
                        <a:pt x="0" y="5"/>
                        <a:pt x="1" y="3"/>
                      </a:cubicBezTo>
                      <a:cubicBezTo>
                        <a:pt x="1" y="2"/>
                        <a:pt x="3" y="2"/>
                        <a:pt x="4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ubicBezTo>
                        <a:pt x="8" y="0"/>
                        <a:pt x="8" y="1"/>
                        <a:pt x="10" y="1"/>
                      </a:cubicBezTo>
                      <a:cubicBezTo>
                        <a:pt x="11" y="2"/>
                        <a:pt x="12" y="1"/>
                        <a:pt x="12" y="2"/>
                      </a:cubicBezTo>
                      <a:lnTo>
                        <a:pt x="12" y="2"/>
                      </a:lnTo>
                      <a:cubicBezTo>
                        <a:pt x="21" y="10"/>
                        <a:pt x="28" y="20"/>
                        <a:pt x="34" y="30"/>
                      </a:cubicBezTo>
                      <a:cubicBezTo>
                        <a:pt x="39" y="38"/>
                        <a:pt x="43" y="47"/>
                        <a:pt x="45" y="57"/>
                      </a:cubicBezTo>
                      <a:lnTo>
                        <a:pt x="45" y="57"/>
                      </a:lnTo>
                      <a:cubicBezTo>
                        <a:pt x="46" y="57"/>
                        <a:pt x="46" y="58"/>
                        <a:pt x="46" y="58"/>
                      </a:cubicBezTo>
                      <a:cubicBezTo>
                        <a:pt x="46" y="59"/>
                        <a:pt x="45" y="60"/>
                        <a:pt x="45" y="61"/>
                      </a:cubicBezTo>
                      <a:cubicBezTo>
                        <a:pt x="44" y="63"/>
                        <a:pt x="43" y="63"/>
                        <a:pt x="42" y="64"/>
                      </a:cubicBezTo>
                      <a:cubicBezTo>
                        <a:pt x="42" y="64"/>
                        <a:pt x="41" y="64"/>
                        <a:pt x="41" y="65"/>
                      </a:cubicBezTo>
                      <a:lnTo>
                        <a:pt x="39" y="65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75" name="Google Shape;1075;p37"/>
          <p:cNvGrpSpPr/>
          <p:nvPr/>
        </p:nvGrpSpPr>
        <p:grpSpPr>
          <a:xfrm>
            <a:off x="2039203" y="2569990"/>
            <a:ext cx="2004417" cy="2169511"/>
            <a:chOff x="1965934" y="2526029"/>
            <a:chExt cx="2004417" cy="2169511"/>
          </a:xfrm>
        </p:grpSpPr>
        <p:sp>
          <p:nvSpPr>
            <p:cNvPr id="1076" name="Google Shape;1076;p37"/>
            <p:cNvSpPr/>
            <p:nvPr/>
          </p:nvSpPr>
          <p:spPr>
            <a:xfrm>
              <a:off x="2263471" y="3350172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6" y="63"/>
                  </a:moveTo>
                  <a:cubicBezTo>
                    <a:pt x="126" y="75"/>
                    <a:pt x="123" y="85"/>
                    <a:pt x="118" y="95"/>
                  </a:cubicBezTo>
                  <a:cubicBezTo>
                    <a:pt x="112" y="105"/>
                    <a:pt x="104" y="113"/>
                    <a:pt x="95" y="118"/>
                  </a:cubicBezTo>
                  <a:cubicBezTo>
                    <a:pt x="85" y="124"/>
                    <a:pt x="74" y="127"/>
                    <a:pt x="63" y="127"/>
                  </a:cubicBezTo>
                  <a:cubicBezTo>
                    <a:pt x="52" y="127"/>
                    <a:pt x="40" y="124"/>
                    <a:pt x="31" y="118"/>
                  </a:cubicBezTo>
                  <a:cubicBezTo>
                    <a:pt x="21" y="113"/>
                    <a:pt x="13" y="105"/>
                    <a:pt x="8" y="95"/>
                  </a:cubicBezTo>
                  <a:cubicBezTo>
                    <a:pt x="2" y="85"/>
                    <a:pt x="0" y="75"/>
                    <a:pt x="0" y="63"/>
                  </a:cubicBezTo>
                  <a:cubicBezTo>
                    <a:pt x="0" y="52"/>
                    <a:pt x="3" y="41"/>
                    <a:pt x="8" y="32"/>
                  </a:cubicBezTo>
                  <a:cubicBezTo>
                    <a:pt x="14" y="22"/>
                    <a:pt x="21" y="15"/>
                    <a:pt x="31" y="9"/>
                  </a:cubicBezTo>
                  <a:cubicBezTo>
                    <a:pt x="40" y="4"/>
                    <a:pt x="52" y="0"/>
                    <a:pt x="63" y="0"/>
                  </a:cubicBezTo>
                  <a:cubicBezTo>
                    <a:pt x="74" y="0"/>
                    <a:pt x="85" y="4"/>
                    <a:pt x="95" y="9"/>
                  </a:cubicBezTo>
                  <a:cubicBezTo>
                    <a:pt x="104" y="15"/>
                    <a:pt x="112" y="22"/>
                    <a:pt x="118" y="32"/>
                  </a:cubicBezTo>
                  <a:cubicBezTo>
                    <a:pt x="123" y="41"/>
                    <a:pt x="126" y="52"/>
                    <a:pt x="126" y="63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2642746" y="3101841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52" y="26"/>
                  </a:moveTo>
                  <a:cubicBezTo>
                    <a:pt x="52" y="31"/>
                    <a:pt x="50" y="35"/>
                    <a:pt x="48" y="39"/>
                  </a:cubicBezTo>
                  <a:cubicBezTo>
                    <a:pt x="45" y="43"/>
                    <a:pt x="43" y="47"/>
                    <a:pt x="39" y="49"/>
                  </a:cubicBezTo>
                  <a:cubicBezTo>
                    <a:pt x="35" y="51"/>
                    <a:pt x="30" y="52"/>
                    <a:pt x="26" y="52"/>
                  </a:cubicBezTo>
                  <a:cubicBezTo>
                    <a:pt x="21" y="52"/>
                    <a:pt x="17" y="51"/>
                    <a:pt x="13" y="49"/>
                  </a:cubicBezTo>
                  <a:cubicBezTo>
                    <a:pt x="9" y="47"/>
                    <a:pt x="5" y="43"/>
                    <a:pt x="3" y="39"/>
                  </a:cubicBezTo>
                  <a:cubicBezTo>
                    <a:pt x="1" y="35"/>
                    <a:pt x="0" y="31"/>
                    <a:pt x="0" y="26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cubicBezTo>
                    <a:pt x="30" y="0"/>
                    <a:pt x="35" y="2"/>
                    <a:pt x="39" y="4"/>
                  </a:cubicBezTo>
                  <a:cubicBezTo>
                    <a:pt x="43" y="7"/>
                    <a:pt x="46" y="9"/>
                    <a:pt x="48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3787471" y="4512660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6" y="63"/>
                  </a:moveTo>
                  <a:cubicBezTo>
                    <a:pt x="126" y="75"/>
                    <a:pt x="123" y="85"/>
                    <a:pt x="118" y="95"/>
                  </a:cubicBezTo>
                  <a:cubicBezTo>
                    <a:pt x="112" y="105"/>
                    <a:pt x="104" y="113"/>
                    <a:pt x="95" y="118"/>
                  </a:cubicBezTo>
                  <a:cubicBezTo>
                    <a:pt x="85" y="124"/>
                    <a:pt x="74" y="127"/>
                    <a:pt x="63" y="127"/>
                  </a:cubicBezTo>
                  <a:cubicBezTo>
                    <a:pt x="52" y="127"/>
                    <a:pt x="40" y="124"/>
                    <a:pt x="31" y="118"/>
                  </a:cubicBezTo>
                  <a:cubicBezTo>
                    <a:pt x="21" y="113"/>
                    <a:pt x="13" y="105"/>
                    <a:pt x="8" y="95"/>
                  </a:cubicBezTo>
                  <a:cubicBezTo>
                    <a:pt x="2" y="85"/>
                    <a:pt x="0" y="75"/>
                    <a:pt x="0" y="63"/>
                  </a:cubicBezTo>
                  <a:cubicBezTo>
                    <a:pt x="0" y="52"/>
                    <a:pt x="3" y="41"/>
                    <a:pt x="8" y="32"/>
                  </a:cubicBezTo>
                  <a:cubicBezTo>
                    <a:pt x="14" y="22"/>
                    <a:pt x="21" y="15"/>
                    <a:pt x="31" y="9"/>
                  </a:cubicBezTo>
                  <a:cubicBezTo>
                    <a:pt x="40" y="4"/>
                    <a:pt x="52" y="0"/>
                    <a:pt x="63" y="0"/>
                  </a:cubicBezTo>
                  <a:cubicBezTo>
                    <a:pt x="74" y="0"/>
                    <a:pt x="85" y="4"/>
                    <a:pt x="95" y="9"/>
                  </a:cubicBezTo>
                  <a:cubicBezTo>
                    <a:pt x="104" y="15"/>
                    <a:pt x="112" y="22"/>
                    <a:pt x="118" y="32"/>
                  </a:cubicBezTo>
                  <a:cubicBezTo>
                    <a:pt x="123" y="41"/>
                    <a:pt x="126" y="52"/>
                    <a:pt x="126" y="63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1965934" y="2526029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52" y="26"/>
                  </a:moveTo>
                  <a:cubicBezTo>
                    <a:pt x="52" y="31"/>
                    <a:pt x="50" y="35"/>
                    <a:pt x="48" y="39"/>
                  </a:cubicBezTo>
                  <a:cubicBezTo>
                    <a:pt x="45" y="43"/>
                    <a:pt x="43" y="47"/>
                    <a:pt x="39" y="49"/>
                  </a:cubicBezTo>
                  <a:cubicBezTo>
                    <a:pt x="35" y="51"/>
                    <a:pt x="30" y="52"/>
                    <a:pt x="26" y="52"/>
                  </a:cubicBezTo>
                  <a:cubicBezTo>
                    <a:pt x="21" y="52"/>
                    <a:pt x="17" y="51"/>
                    <a:pt x="13" y="49"/>
                  </a:cubicBezTo>
                  <a:cubicBezTo>
                    <a:pt x="9" y="47"/>
                    <a:pt x="5" y="43"/>
                    <a:pt x="3" y="39"/>
                  </a:cubicBezTo>
                  <a:cubicBezTo>
                    <a:pt x="1" y="35"/>
                    <a:pt x="0" y="31"/>
                    <a:pt x="0" y="26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cubicBezTo>
                    <a:pt x="30" y="0"/>
                    <a:pt x="35" y="2"/>
                    <a:pt x="39" y="4"/>
                  </a:cubicBezTo>
                  <a:cubicBezTo>
                    <a:pt x="43" y="7"/>
                    <a:pt x="46" y="9"/>
                    <a:pt x="48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0" name="Google Shape;1080;p37"/>
          <p:cNvGrpSpPr/>
          <p:nvPr/>
        </p:nvGrpSpPr>
        <p:grpSpPr>
          <a:xfrm>
            <a:off x="6879446" y="539410"/>
            <a:ext cx="476128" cy="430959"/>
            <a:chOff x="6879446" y="539410"/>
            <a:chExt cx="476128" cy="430959"/>
          </a:xfrm>
        </p:grpSpPr>
        <p:sp>
          <p:nvSpPr>
            <p:cNvPr id="1081" name="Google Shape;1081;p37"/>
            <p:cNvSpPr/>
            <p:nvPr/>
          </p:nvSpPr>
          <p:spPr>
            <a:xfrm>
              <a:off x="6879446" y="539410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6" y="63"/>
                  </a:moveTo>
                  <a:cubicBezTo>
                    <a:pt x="126" y="75"/>
                    <a:pt x="123" y="85"/>
                    <a:pt x="118" y="95"/>
                  </a:cubicBezTo>
                  <a:cubicBezTo>
                    <a:pt x="112" y="105"/>
                    <a:pt x="104" y="113"/>
                    <a:pt x="95" y="118"/>
                  </a:cubicBezTo>
                  <a:cubicBezTo>
                    <a:pt x="85" y="124"/>
                    <a:pt x="74" y="127"/>
                    <a:pt x="63" y="127"/>
                  </a:cubicBezTo>
                  <a:cubicBezTo>
                    <a:pt x="52" y="127"/>
                    <a:pt x="40" y="124"/>
                    <a:pt x="31" y="118"/>
                  </a:cubicBezTo>
                  <a:cubicBezTo>
                    <a:pt x="21" y="113"/>
                    <a:pt x="13" y="105"/>
                    <a:pt x="8" y="95"/>
                  </a:cubicBezTo>
                  <a:cubicBezTo>
                    <a:pt x="2" y="85"/>
                    <a:pt x="0" y="75"/>
                    <a:pt x="0" y="63"/>
                  </a:cubicBezTo>
                  <a:cubicBezTo>
                    <a:pt x="0" y="52"/>
                    <a:pt x="3" y="41"/>
                    <a:pt x="8" y="32"/>
                  </a:cubicBezTo>
                  <a:cubicBezTo>
                    <a:pt x="14" y="22"/>
                    <a:pt x="21" y="15"/>
                    <a:pt x="31" y="9"/>
                  </a:cubicBezTo>
                  <a:cubicBezTo>
                    <a:pt x="40" y="4"/>
                    <a:pt x="52" y="0"/>
                    <a:pt x="63" y="0"/>
                  </a:cubicBezTo>
                  <a:cubicBezTo>
                    <a:pt x="74" y="0"/>
                    <a:pt x="85" y="4"/>
                    <a:pt x="95" y="9"/>
                  </a:cubicBezTo>
                  <a:cubicBezTo>
                    <a:pt x="104" y="15"/>
                    <a:pt x="112" y="22"/>
                    <a:pt x="118" y="32"/>
                  </a:cubicBezTo>
                  <a:cubicBezTo>
                    <a:pt x="123" y="41"/>
                    <a:pt x="126" y="52"/>
                    <a:pt x="126" y="63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7264134" y="878929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52" y="26"/>
                  </a:moveTo>
                  <a:cubicBezTo>
                    <a:pt x="52" y="31"/>
                    <a:pt x="50" y="35"/>
                    <a:pt x="48" y="39"/>
                  </a:cubicBezTo>
                  <a:cubicBezTo>
                    <a:pt x="45" y="43"/>
                    <a:pt x="43" y="47"/>
                    <a:pt x="39" y="49"/>
                  </a:cubicBezTo>
                  <a:cubicBezTo>
                    <a:pt x="35" y="51"/>
                    <a:pt x="30" y="52"/>
                    <a:pt x="26" y="52"/>
                  </a:cubicBezTo>
                  <a:cubicBezTo>
                    <a:pt x="21" y="52"/>
                    <a:pt x="17" y="51"/>
                    <a:pt x="13" y="49"/>
                  </a:cubicBezTo>
                  <a:cubicBezTo>
                    <a:pt x="9" y="47"/>
                    <a:pt x="5" y="43"/>
                    <a:pt x="3" y="39"/>
                  </a:cubicBezTo>
                  <a:cubicBezTo>
                    <a:pt x="1" y="35"/>
                    <a:pt x="0" y="31"/>
                    <a:pt x="0" y="26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cubicBezTo>
                    <a:pt x="30" y="0"/>
                    <a:pt x="35" y="2"/>
                    <a:pt x="39" y="4"/>
                  </a:cubicBezTo>
                  <a:cubicBezTo>
                    <a:pt x="43" y="7"/>
                    <a:pt x="46" y="9"/>
                    <a:pt x="48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55E7D-72FD-B454-7601-202673259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00" y="1152332"/>
            <a:ext cx="3162741" cy="2219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2F463-F0E6-70AD-09E2-73C3071D5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260" y="1152331"/>
            <a:ext cx="3429479" cy="2219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42E0D-9950-9726-BBE0-0ECAD6EF7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334" y="3492624"/>
            <a:ext cx="3448531" cy="1619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787F50-A1CE-D19F-50E5-6F1F36920B45}"/>
              </a:ext>
            </a:extLst>
          </p:cNvPr>
          <p:cNvSpPr txBox="1"/>
          <p:nvPr/>
        </p:nvSpPr>
        <p:spPr>
          <a:xfrm>
            <a:off x="718200" y="76339"/>
            <a:ext cx="7707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002060"/>
                </a:solidFill>
              </a:rPr>
              <a:t>Quan sát tranh và trả lời câu hỏi:</a:t>
            </a:r>
          </a:p>
          <a:p>
            <a:pPr lvl="0" algn="just"/>
            <a:r>
              <a:rPr lang="vi-VN" sz="2000" b="1" dirty="0">
                <a:solidFill>
                  <a:srgbClr val="002060"/>
                </a:solidFill>
              </a:rPr>
              <a:t>1. Những người trong các hình sau đây đang làm gì?</a:t>
            </a:r>
          </a:p>
          <a:p>
            <a:pPr lvl="0" algn="just"/>
            <a:r>
              <a:rPr lang="vi-VN" sz="2000" b="1" dirty="0">
                <a:solidFill>
                  <a:srgbClr val="002060"/>
                </a:solidFill>
              </a:rPr>
              <a:t>2. Những việc làm đó có tác dụng gì?</a:t>
            </a:r>
          </a:p>
        </p:txBody>
      </p:sp>
      <p:pic>
        <p:nvPicPr>
          <p:cNvPr id="13" name="v4.www-y2mate.blog - 2 Minute Timer with Music for Kids Countdown Videos HD (720p)">
            <a:hlinkClick r:id="" action="ppaction://media"/>
            <a:extLst>
              <a:ext uri="{FF2B5EF4-FFF2-40B4-BE49-F238E27FC236}">
                <a16:creationId xmlns:a16="http://schemas.microsoft.com/office/drawing/2014/main" id="{3B058E8F-E106-48B3-0A56-816FDF3E9D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0367" y="4127837"/>
            <a:ext cx="1753633" cy="1015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34"/>
          <p:cNvGrpSpPr/>
          <p:nvPr/>
        </p:nvGrpSpPr>
        <p:grpSpPr>
          <a:xfrm flipH="1">
            <a:off x="6812287" y="0"/>
            <a:ext cx="2331719" cy="1068063"/>
            <a:chOff x="12" y="12"/>
            <a:chExt cx="2331719" cy="1068063"/>
          </a:xfrm>
        </p:grpSpPr>
        <p:sp>
          <p:nvSpPr>
            <p:cNvPr id="786" name="Google Shape;786;p34"/>
            <p:cNvSpPr/>
            <p:nvPr/>
          </p:nvSpPr>
          <p:spPr>
            <a:xfrm>
              <a:off x="12" y="12"/>
              <a:ext cx="953622" cy="932688"/>
            </a:xfrm>
            <a:custGeom>
              <a:avLst/>
              <a:gdLst/>
              <a:ahLst/>
              <a:cxnLst/>
              <a:rect l="l" t="t" r="r" b="b"/>
              <a:pathLst>
                <a:path w="721" h="699" extrusionOk="0">
                  <a:moveTo>
                    <a:pt x="720" y="0"/>
                  </a:moveTo>
                  <a:cubicBezTo>
                    <a:pt x="715" y="21"/>
                    <a:pt x="708" y="42"/>
                    <a:pt x="701" y="63"/>
                  </a:cubicBezTo>
                  <a:cubicBezTo>
                    <a:pt x="695" y="81"/>
                    <a:pt x="689" y="98"/>
                    <a:pt x="682" y="115"/>
                  </a:cubicBezTo>
                  <a:lnTo>
                    <a:pt x="682" y="115"/>
                  </a:lnTo>
                  <a:cubicBezTo>
                    <a:pt x="666" y="157"/>
                    <a:pt x="647" y="197"/>
                    <a:pt x="624" y="236"/>
                  </a:cubicBezTo>
                  <a:cubicBezTo>
                    <a:pt x="617" y="249"/>
                    <a:pt x="608" y="262"/>
                    <a:pt x="600" y="274"/>
                  </a:cubicBezTo>
                  <a:lnTo>
                    <a:pt x="600" y="274"/>
                  </a:lnTo>
                  <a:cubicBezTo>
                    <a:pt x="520" y="397"/>
                    <a:pt x="413" y="499"/>
                    <a:pt x="287" y="574"/>
                  </a:cubicBezTo>
                  <a:lnTo>
                    <a:pt x="287" y="574"/>
                  </a:lnTo>
                  <a:cubicBezTo>
                    <a:pt x="282" y="577"/>
                    <a:pt x="276" y="580"/>
                    <a:pt x="270" y="584"/>
                  </a:cubicBezTo>
                  <a:cubicBezTo>
                    <a:pt x="185" y="632"/>
                    <a:pt x="95" y="671"/>
                    <a:pt x="0" y="698"/>
                  </a:cubicBezTo>
                  <a:lnTo>
                    <a:pt x="0" y="643"/>
                  </a:lnTo>
                  <a:lnTo>
                    <a:pt x="0" y="643"/>
                  </a:lnTo>
                  <a:cubicBezTo>
                    <a:pt x="86" y="618"/>
                    <a:pt x="168" y="582"/>
                    <a:pt x="245" y="538"/>
                  </a:cubicBezTo>
                  <a:cubicBezTo>
                    <a:pt x="250" y="534"/>
                    <a:pt x="256" y="531"/>
                    <a:pt x="262" y="528"/>
                  </a:cubicBezTo>
                  <a:cubicBezTo>
                    <a:pt x="443" y="418"/>
                    <a:pt x="569" y="268"/>
                    <a:pt x="639" y="81"/>
                  </a:cubicBezTo>
                  <a:cubicBezTo>
                    <a:pt x="646" y="63"/>
                    <a:pt x="652" y="45"/>
                    <a:pt x="658" y="26"/>
                  </a:cubicBezTo>
                  <a:cubicBezTo>
                    <a:pt x="661" y="17"/>
                    <a:pt x="663" y="9"/>
                    <a:pt x="666" y="0"/>
                  </a:cubicBezTo>
                  <a:lnTo>
                    <a:pt x="72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738491" y="12"/>
              <a:ext cx="1593240" cy="340225"/>
            </a:xfrm>
            <a:custGeom>
              <a:avLst/>
              <a:gdLst/>
              <a:ahLst/>
              <a:cxnLst/>
              <a:rect l="l" t="t" r="r" b="b"/>
              <a:pathLst>
                <a:path w="1208" h="255" extrusionOk="0">
                  <a:moveTo>
                    <a:pt x="1207" y="0"/>
                  </a:moveTo>
                  <a:cubicBezTo>
                    <a:pt x="1079" y="88"/>
                    <a:pt x="956" y="153"/>
                    <a:pt x="840" y="195"/>
                  </a:cubicBezTo>
                  <a:cubicBezTo>
                    <a:pt x="733" y="234"/>
                    <a:pt x="630" y="254"/>
                    <a:pt x="532" y="254"/>
                  </a:cubicBezTo>
                  <a:lnTo>
                    <a:pt x="532" y="254"/>
                  </a:lnTo>
                  <a:cubicBezTo>
                    <a:pt x="531" y="254"/>
                    <a:pt x="529" y="254"/>
                    <a:pt x="528" y="254"/>
                  </a:cubicBezTo>
                  <a:cubicBezTo>
                    <a:pt x="412" y="254"/>
                    <a:pt x="298" y="223"/>
                    <a:pt x="198" y="165"/>
                  </a:cubicBezTo>
                  <a:cubicBezTo>
                    <a:pt x="172" y="150"/>
                    <a:pt x="147" y="133"/>
                    <a:pt x="123" y="115"/>
                  </a:cubicBezTo>
                  <a:cubicBezTo>
                    <a:pt x="109" y="104"/>
                    <a:pt x="95" y="93"/>
                    <a:pt x="81" y="81"/>
                  </a:cubicBezTo>
                  <a:lnTo>
                    <a:pt x="80" y="80"/>
                  </a:lnTo>
                  <a:lnTo>
                    <a:pt x="80" y="80"/>
                  </a:lnTo>
                  <a:cubicBezTo>
                    <a:pt x="52" y="55"/>
                    <a:pt x="25" y="28"/>
                    <a:pt x="0" y="0"/>
                  </a:cubicBezTo>
                  <a:lnTo>
                    <a:pt x="72" y="0"/>
                  </a:lnTo>
                  <a:cubicBezTo>
                    <a:pt x="81" y="9"/>
                    <a:pt x="90" y="17"/>
                    <a:pt x="99" y="26"/>
                  </a:cubicBezTo>
                  <a:cubicBezTo>
                    <a:pt x="113" y="39"/>
                    <a:pt x="127" y="51"/>
                    <a:pt x="142" y="63"/>
                  </a:cubicBezTo>
                  <a:lnTo>
                    <a:pt x="142" y="63"/>
                  </a:lnTo>
                  <a:cubicBezTo>
                    <a:pt x="168" y="84"/>
                    <a:pt x="195" y="102"/>
                    <a:pt x="223" y="119"/>
                  </a:cubicBezTo>
                  <a:cubicBezTo>
                    <a:pt x="267" y="144"/>
                    <a:pt x="314" y="164"/>
                    <a:pt x="363" y="178"/>
                  </a:cubicBezTo>
                  <a:cubicBezTo>
                    <a:pt x="501" y="217"/>
                    <a:pt x="656" y="206"/>
                    <a:pt x="822" y="146"/>
                  </a:cubicBezTo>
                  <a:lnTo>
                    <a:pt x="822" y="146"/>
                  </a:lnTo>
                  <a:cubicBezTo>
                    <a:pt x="899" y="117"/>
                    <a:pt x="973" y="82"/>
                    <a:pt x="1044" y="41"/>
                  </a:cubicBezTo>
                  <a:cubicBezTo>
                    <a:pt x="1067" y="28"/>
                    <a:pt x="1089" y="14"/>
                    <a:pt x="1111" y="0"/>
                  </a:cubicBezTo>
                  <a:lnTo>
                    <a:pt x="1207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 rot="5400000">
              <a:off x="215999" y="816615"/>
              <a:ext cx="228600" cy="274320"/>
            </a:xfrm>
            <a:custGeom>
              <a:avLst/>
              <a:gdLst/>
              <a:ahLst/>
              <a:cxnLst/>
              <a:rect l="l" t="t" r="r" b="b"/>
              <a:pathLst>
                <a:path w="196" h="223" extrusionOk="0">
                  <a:moveTo>
                    <a:pt x="195" y="76"/>
                  </a:moveTo>
                  <a:cubicBezTo>
                    <a:pt x="195" y="76"/>
                    <a:pt x="53" y="0"/>
                    <a:pt x="0" y="167"/>
                  </a:cubicBezTo>
                  <a:cubicBezTo>
                    <a:pt x="0" y="167"/>
                    <a:pt x="141" y="222"/>
                    <a:pt x="195" y="7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67444" y="196982"/>
              <a:ext cx="274320" cy="301752"/>
            </a:xfrm>
            <a:custGeom>
              <a:avLst/>
              <a:gdLst/>
              <a:ahLst/>
              <a:cxnLst/>
              <a:rect l="l" t="t" r="r" b="b"/>
              <a:pathLst>
                <a:path w="217" h="239" extrusionOk="0">
                  <a:moveTo>
                    <a:pt x="0" y="128"/>
                  </a:moveTo>
                  <a:cubicBezTo>
                    <a:pt x="0" y="128"/>
                    <a:pt x="104" y="238"/>
                    <a:pt x="216" y="130"/>
                  </a:cubicBezTo>
                  <a:cubicBezTo>
                    <a:pt x="216" y="130"/>
                    <a:pt x="121" y="0"/>
                    <a:pt x="0" y="12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1482804" y="258879"/>
              <a:ext cx="329184" cy="265879"/>
            </a:xfrm>
            <a:custGeom>
              <a:avLst/>
              <a:gdLst/>
              <a:ahLst/>
              <a:cxnLst/>
              <a:rect l="l" t="t" r="r" b="b"/>
              <a:pathLst>
                <a:path w="240" h="190" extrusionOk="0">
                  <a:moveTo>
                    <a:pt x="76" y="36"/>
                  </a:moveTo>
                  <a:cubicBezTo>
                    <a:pt x="76" y="36"/>
                    <a:pt x="0" y="86"/>
                    <a:pt x="63" y="189"/>
                  </a:cubicBezTo>
                  <a:cubicBezTo>
                    <a:pt x="63" y="189"/>
                    <a:pt x="116" y="130"/>
                    <a:pt x="110" y="81"/>
                  </a:cubicBezTo>
                  <a:cubicBezTo>
                    <a:pt x="110" y="81"/>
                    <a:pt x="126" y="119"/>
                    <a:pt x="183" y="128"/>
                  </a:cubicBezTo>
                  <a:cubicBezTo>
                    <a:pt x="239" y="137"/>
                    <a:pt x="165" y="0"/>
                    <a:pt x="76" y="3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34"/>
          <p:cNvGrpSpPr/>
          <p:nvPr/>
        </p:nvGrpSpPr>
        <p:grpSpPr>
          <a:xfrm>
            <a:off x="521266" y="4172879"/>
            <a:ext cx="383897" cy="431211"/>
            <a:chOff x="4985434" y="3987386"/>
            <a:chExt cx="383897" cy="431211"/>
          </a:xfrm>
        </p:grpSpPr>
        <p:sp>
          <p:nvSpPr>
            <p:cNvPr id="792" name="Google Shape;792;p34"/>
            <p:cNvSpPr/>
            <p:nvPr/>
          </p:nvSpPr>
          <p:spPr>
            <a:xfrm>
              <a:off x="5186451" y="4235718"/>
              <a:ext cx="182880" cy="182880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6" y="63"/>
                  </a:moveTo>
                  <a:cubicBezTo>
                    <a:pt x="126" y="75"/>
                    <a:pt x="123" y="85"/>
                    <a:pt x="118" y="95"/>
                  </a:cubicBezTo>
                  <a:cubicBezTo>
                    <a:pt x="112" y="105"/>
                    <a:pt x="104" y="113"/>
                    <a:pt x="95" y="118"/>
                  </a:cubicBezTo>
                  <a:cubicBezTo>
                    <a:pt x="85" y="124"/>
                    <a:pt x="74" y="127"/>
                    <a:pt x="63" y="127"/>
                  </a:cubicBezTo>
                  <a:cubicBezTo>
                    <a:pt x="52" y="127"/>
                    <a:pt x="40" y="124"/>
                    <a:pt x="31" y="118"/>
                  </a:cubicBezTo>
                  <a:cubicBezTo>
                    <a:pt x="21" y="113"/>
                    <a:pt x="13" y="105"/>
                    <a:pt x="8" y="95"/>
                  </a:cubicBezTo>
                  <a:cubicBezTo>
                    <a:pt x="2" y="85"/>
                    <a:pt x="0" y="75"/>
                    <a:pt x="0" y="63"/>
                  </a:cubicBezTo>
                  <a:cubicBezTo>
                    <a:pt x="0" y="52"/>
                    <a:pt x="3" y="41"/>
                    <a:pt x="8" y="32"/>
                  </a:cubicBezTo>
                  <a:cubicBezTo>
                    <a:pt x="14" y="22"/>
                    <a:pt x="21" y="15"/>
                    <a:pt x="31" y="9"/>
                  </a:cubicBezTo>
                  <a:cubicBezTo>
                    <a:pt x="40" y="4"/>
                    <a:pt x="52" y="0"/>
                    <a:pt x="63" y="0"/>
                  </a:cubicBezTo>
                  <a:cubicBezTo>
                    <a:pt x="74" y="0"/>
                    <a:pt x="85" y="4"/>
                    <a:pt x="95" y="9"/>
                  </a:cubicBezTo>
                  <a:cubicBezTo>
                    <a:pt x="104" y="15"/>
                    <a:pt x="112" y="22"/>
                    <a:pt x="118" y="32"/>
                  </a:cubicBezTo>
                  <a:cubicBezTo>
                    <a:pt x="123" y="41"/>
                    <a:pt x="126" y="52"/>
                    <a:pt x="126" y="63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4985434" y="3987386"/>
              <a:ext cx="91440" cy="91440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52" y="26"/>
                  </a:moveTo>
                  <a:cubicBezTo>
                    <a:pt x="52" y="31"/>
                    <a:pt x="50" y="35"/>
                    <a:pt x="48" y="39"/>
                  </a:cubicBezTo>
                  <a:cubicBezTo>
                    <a:pt x="45" y="43"/>
                    <a:pt x="43" y="47"/>
                    <a:pt x="39" y="49"/>
                  </a:cubicBezTo>
                  <a:cubicBezTo>
                    <a:pt x="35" y="51"/>
                    <a:pt x="30" y="52"/>
                    <a:pt x="26" y="52"/>
                  </a:cubicBezTo>
                  <a:cubicBezTo>
                    <a:pt x="21" y="52"/>
                    <a:pt x="17" y="51"/>
                    <a:pt x="13" y="49"/>
                  </a:cubicBezTo>
                  <a:cubicBezTo>
                    <a:pt x="9" y="47"/>
                    <a:pt x="5" y="43"/>
                    <a:pt x="3" y="39"/>
                  </a:cubicBezTo>
                  <a:cubicBezTo>
                    <a:pt x="1" y="35"/>
                    <a:pt x="0" y="31"/>
                    <a:pt x="0" y="26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9"/>
                    <a:pt x="9" y="7"/>
                    <a:pt x="13" y="4"/>
                  </a:cubicBezTo>
                  <a:cubicBezTo>
                    <a:pt x="17" y="2"/>
                    <a:pt x="21" y="0"/>
                    <a:pt x="26" y="0"/>
                  </a:cubicBezTo>
                  <a:cubicBezTo>
                    <a:pt x="30" y="0"/>
                    <a:pt x="35" y="2"/>
                    <a:pt x="39" y="4"/>
                  </a:cubicBezTo>
                  <a:cubicBezTo>
                    <a:pt x="43" y="7"/>
                    <a:pt x="46" y="9"/>
                    <a:pt x="48" y="13"/>
                  </a:cubicBezTo>
                  <a:cubicBezTo>
                    <a:pt x="51" y="17"/>
                    <a:pt x="52" y="22"/>
                    <a:pt x="52" y="26"/>
                  </a:cubicBezTo>
                </a:path>
              </a:pathLst>
            </a:custGeom>
            <a:solidFill>
              <a:srgbClr val="913628">
                <a:alpha val="15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Hailuo_Video_Convert the illustration into _409412556232175619">
            <a:hlinkClick r:id="" action="ppaction://media"/>
            <a:extLst>
              <a:ext uri="{FF2B5EF4-FFF2-40B4-BE49-F238E27FC236}">
                <a16:creationId xmlns:a16="http://schemas.microsoft.com/office/drawing/2014/main" id="{C1A3F792-821E-B938-153A-49DAED5C4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577" y="213978"/>
            <a:ext cx="2487424" cy="3729408"/>
          </a:xfrm>
          <a:prstGeom prst="rect">
            <a:avLst/>
          </a:prstGeom>
        </p:spPr>
      </p:pic>
      <p:sp>
        <p:nvSpPr>
          <p:cNvPr id="7" name="Google Shape;2140;p47">
            <a:extLst>
              <a:ext uri="{FF2B5EF4-FFF2-40B4-BE49-F238E27FC236}">
                <a16:creationId xmlns:a16="http://schemas.microsoft.com/office/drawing/2014/main" id="{ADEF0DD0-8108-1AA4-0FD5-30A637051E81}"/>
              </a:ext>
            </a:extLst>
          </p:cNvPr>
          <p:cNvSpPr txBox="1">
            <a:spLocks/>
          </p:cNvSpPr>
          <p:nvPr/>
        </p:nvSpPr>
        <p:spPr>
          <a:xfrm>
            <a:off x="521266" y="4009791"/>
            <a:ext cx="3481934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l">
              <a:buFont typeface="Nunito Light"/>
              <a:buNone/>
            </a:pPr>
            <a:r>
              <a:rPr lang="vi-VN" sz="2400" b="1" dirty="0"/>
              <a:t>Hai mẹ con đang quét dọn sân nhà</a:t>
            </a:r>
            <a:endParaRPr lang="en-US" sz="2400" b="1" dirty="0"/>
          </a:p>
        </p:txBody>
      </p:sp>
      <p:pic>
        <p:nvPicPr>
          <p:cNvPr id="6" name="Hailuo_Video_Turn the cartoon-style image i_409419843256647688">
            <a:hlinkClick r:id="" action="ppaction://media"/>
            <a:extLst>
              <a:ext uri="{FF2B5EF4-FFF2-40B4-BE49-F238E27FC236}">
                <a16:creationId xmlns:a16="http://schemas.microsoft.com/office/drawing/2014/main" id="{4E580197-9FE0-7349-D7BC-189230F3CC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7107" y="213979"/>
            <a:ext cx="2614798" cy="3920382"/>
          </a:xfrm>
          <a:prstGeom prst="rect">
            <a:avLst/>
          </a:prstGeom>
        </p:spPr>
      </p:pic>
      <p:sp>
        <p:nvSpPr>
          <p:cNvPr id="8" name="Google Shape;1088;p38">
            <a:extLst>
              <a:ext uri="{FF2B5EF4-FFF2-40B4-BE49-F238E27FC236}">
                <a16:creationId xmlns:a16="http://schemas.microsoft.com/office/drawing/2014/main" id="{B1E56656-39D8-BEAC-550D-2D4BFF1D092C}"/>
              </a:ext>
            </a:extLst>
          </p:cNvPr>
          <p:cNvSpPr txBox="1">
            <a:spLocks/>
          </p:cNvSpPr>
          <p:nvPr/>
        </p:nvSpPr>
        <p:spPr>
          <a:xfrm>
            <a:off x="4572000" y="4009791"/>
            <a:ext cx="3921617" cy="139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l">
              <a:buFont typeface="Nunito Light"/>
              <a:buNone/>
            </a:pPr>
            <a:r>
              <a:rPr lang="vi-VN" sz="2400" b="1" dirty="0"/>
              <a:t>Cắt tỉa cành cây, phát quang bụi rậm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luo_Video_Transform this illustration in_409422905937403904">
            <a:hlinkClick r:id="" action="ppaction://media"/>
            <a:extLst>
              <a:ext uri="{FF2B5EF4-FFF2-40B4-BE49-F238E27FC236}">
                <a16:creationId xmlns:a16="http://schemas.microsoft.com/office/drawing/2014/main" id="{DC52FF75-F1E2-B84D-5549-5971F094B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543" y="535211"/>
            <a:ext cx="1993058" cy="2988204"/>
          </a:xfrm>
          <a:prstGeom prst="rect">
            <a:avLst/>
          </a:prstGeom>
        </p:spPr>
      </p:pic>
      <p:pic>
        <p:nvPicPr>
          <p:cNvPr id="5" name="dreamina-2025-08-13-1812-_Create an animated video from the provi...">
            <a:hlinkClick r:id="" action="ppaction://media"/>
            <a:extLst>
              <a:ext uri="{FF2B5EF4-FFF2-40B4-BE49-F238E27FC236}">
                <a16:creationId xmlns:a16="http://schemas.microsoft.com/office/drawing/2014/main" id="{097AE37B-0733-34AF-9C6E-D19EB18641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0733" y="612080"/>
            <a:ext cx="2162835" cy="2911335"/>
          </a:xfrm>
          <a:prstGeom prst="rect">
            <a:avLst/>
          </a:prstGeom>
        </p:spPr>
      </p:pic>
      <p:pic>
        <p:nvPicPr>
          <p:cNvPr id="6" name="A 2D illustration showing people sweeping the ground with smooth back-and-forth broom motions, a man in a white shirt painting white lime on a tree trunk with steady up-and-down brush strokes, gentle falling leaves from the tree, an">
            <a:hlinkClick r:id="" action="ppaction://media"/>
            <a:extLst>
              <a:ext uri="{FF2B5EF4-FFF2-40B4-BE49-F238E27FC236}">
                <a16:creationId xmlns:a16="http://schemas.microsoft.com/office/drawing/2014/main" id="{50AC7872-0F2A-6121-82FA-0FAA2C74BDD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4683" y="1076432"/>
            <a:ext cx="3524676" cy="1982630"/>
          </a:xfrm>
          <a:prstGeom prst="rect">
            <a:avLst/>
          </a:prstGeom>
        </p:spPr>
      </p:pic>
      <p:sp>
        <p:nvSpPr>
          <p:cNvPr id="7" name="Google Shape;2140;p47">
            <a:extLst>
              <a:ext uri="{FF2B5EF4-FFF2-40B4-BE49-F238E27FC236}">
                <a16:creationId xmlns:a16="http://schemas.microsoft.com/office/drawing/2014/main" id="{8F7D48F7-D46D-8D8F-8ECF-60C4954F7AD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0724" y="3697095"/>
            <a:ext cx="2304696" cy="1286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/>
              <a:t>Các bạn nhỏ đang bóc tờ quảng cáo dán trên bờ tường</a:t>
            </a:r>
            <a:endParaRPr sz="1800" b="1" dirty="0"/>
          </a:p>
        </p:txBody>
      </p:sp>
      <p:sp>
        <p:nvSpPr>
          <p:cNvPr id="8" name="Google Shape;1088;p38">
            <a:extLst>
              <a:ext uri="{FF2B5EF4-FFF2-40B4-BE49-F238E27FC236}">
                <a16:creationId xmlns:a16="http://schemas.microsoft.com/office/drawing/2014/main" id="{B82A4F63-7F68-F74A-1918-97621E3C8CF6}"/>
              </a:ext>
            </a:extLst>
          </p:cNvPr>
          <p:cNvSpPr txBox="1">
            <a:spLocks/>
          </p:cNvSpPr>
          <p:nvPr/>
        </p:nvSpPr>
        <p:spPr>
          <a:xfrm>
            <a:off x="2878872" y="3782789"/>
            <a:ext cx="2304696" cy="88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/>
            <a:r>
              <a:rPr lang="vi-VN" sz="1800" b="1" dirty="0"/>
              <a:t>Tắm cho lợn và cọ rửa chuồng lợn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68BD2-12D9-0861-35A3-43318FD6C864}"/>
              </a:ext>
            </a:extLst>
          </p:cNvPr>
          <p:cNvSpPr txBox="1"/>
          <p:nvPr/>
        </p:nvSpPr>
        <p:spPr>
          <a:xfrm>
            <a:off x="5504683" y="3854046"/>
            <a:ext cx="48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latin typeface="Montserrat Medium" panose="00000600000000000000" pitchFamily="2" charset="0"/>
              </a:rPr>
              <a:t>Tham gia dọn vệ sinh khu phố</a:t>
            </a:r>
          </a:p>
        </p:txBody>
      </p:sp>
    </p:spTree>
    <p:extLst>
      <p:ext uri="{BB962C8B-B14F-4D97-AF65-F5344CB8AC3E}">
        <p14:creationId xmlns:p14="http://schemas.microsoft.com/office/powerpoint/2010/main" val="42473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build="p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Bent 3">
            <a:extLst>
              <a:ext uri="{FF2B5EF4-FFF2-40B4-BE49-F238E27FC236}">
                <a16:creationId xmlns:a16="http://schemas.microsoft.com/office/drawing/2014/main" id="{9F58E78B-5A0E-AF7F-9200-14F82AD9E64A}"/>
              </a:ext>
            </a:extLst>
          </p:cNvPr>
          <p:cNvSpPr/>
          <p:nvPr/>
        </p:nvSpPr>
        <p:spPr>
          <a:xfrm>
            <a:off x="5580902" y="1290468"/>
            <a:ext cx="957600" cy="856800"/>
          </a:xfrm>
          <a:prstGeom prst="bentArrow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78FD2AFB-11B5-4781-EFF1-AECDF32481D5}"/>
              </a:ext>
            </a:extLst>
          </p:cNvPr>
          <p:cNvSpPr/>
          <p:nvPr/>
        </p:nvSpPr>
        <p:spPr>
          <a:xfrm rot="10800000">
            <a:off x="2227498" y="3142903"/>
            <a:ext cx="957600" cy="856800"/>
          </a:xfrm>
          <a:prstGeom prst="bentArrow">
            <a:avLst/>
          </a:prstGeom>
          <a:solidFill>
            <a:srgbClr val="FEAC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CF4E3E3C-DC8A-6E3F-49D4-2F684230F077}"/>
              </a:ext>
            </a:extLst>
          </p:cNvPr>
          <p:cNvSpPr/>
          <p:nvPr/>
        </p:nvSpPr>
        <p:spPr>
          <a:xfrm rot="10800000" flipV="1">
            <a:off x="2227499" y="1290468"/>
            <a:ext cx="957600" cy="916071"/>
          </a:xfrm>
          <a:prstGeom prst="bentArrow">
            <a:avLst>
              <a:gd name="adj1" fmla="val 25000"/>
              <a:gd name="adj2" fmla="val 24248"/>
              <a:gd name="adj3" fmla="val 25000"/>
              <a:gd name="adj4" fmla="val 43750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5ED21744-2388-E3AB-AEB2-DF13C3F2E9C5}"/>
              </a:ext>
            </a:extLst>
          </p:cNvPr>
          <p:cNvSpPr/>
          <p:nvPr/>
        </p:nvSpPr>
        <p:spPr>
          <a:xfrm flipV="1">
            <a:off x="5580902" y="3142903"/>
            <a:ext cx="957600" cy="856801"/>
          </a:xfrm>
          <a:prstGeom prst="bentArrow">
            <a:avLst>
              <a:gd name="adj1" fmla="val 25000"/>
              <a:gd name="adj2" fmla="val 24248"/>
              <a:gd name="adj3" fmla="val 25000"/>
              <a:gd name="adj4" fmla="val 4375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B51FD2-D168-CFC9-F85C-236CE6C85C2C}"/>
              </a:ext>
            </a:extLst>
          </p:cNvPr>
          <p:cNvSpPr/>
          <p:nvPr/>
        </p:nvSpPr>
        <p:spPr>
          <a:xfrm>
            <a:off x="6160502" y="1075776"/>
            <a:ext cx="2350797" cy="916072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Cảnh quan đô thị </a:t>
            </a:r>
          </a:p>
          <a:p>
            <a:pPr algn="ctr"/>
            <a:r>
              <a:rPr lang="vi-VN" b="1" dirty="0">
                <a:solidFill>
                  <a:srgbClr val="002060"/>
                </a:solidFill>
              </a:rPr>
              <a:t>sạch đẹp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8149CB-8109-45D2-032C-D1081053C1D5}"/>
              </a:ext>
            </a:extLst>
          </p:cNvPr>
          <p:cNvSpPr/>
          <p:nvPr/>
        </p:nvSpPr>
        <p:spPr>
          <a:xfrm>
            <a:off x="277203" y="1070508"/>
            <a:ext cx="2350797" cy="91607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Bảo vệ sức khỏe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863947-089E-C708-6782-07C78F6387EB}"/>
              </a:ext>
            </a:extLst>
          </p:cNvPr>
          <p:cNvSpPr/>
          <p:nvPr/>
        </p:nvSpPr>
        <p:spPr>
          <a:xfrm>
            <a:off x="277203" y="3303592"/>
            <a:ext cx="2350797" cy="916072"/>
          </a:xfrm>
          <a:prstGeom prst="roundRect">
            <a:avLst/>
          </a:prstGeom>
          <a:solidFill>
            <a:srgbClr val="FEAC7A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Cải thiện chất lượng sống,...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4F6F27-4E00-389C-B94C-14EEF0562DAD}"/>
              </a:ext>
            </a:extLst>
          </p:cNvPr>
          <p:cNvSpPr/>
          <p:nvPr/>
        </p:nvSpPr>
        <p:spPr>
          <a:xfrm>
            <a:off x="6160499" y="3303592"/>
            <a:ext cx="2350797" cy="91607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Phòng tránh dịch bệnh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E679C10E-C9BD-F12E-CB85-EE23F31D0A52}"/>
              </a:ext>
            </a:extLst>
          </p:cNvPr>
          <p:cNvSpPr/>
          <p:nvPr/>
        </p:nvSpPr>
        <p:spPr>
          <a:xfrm>
            <a:off x="2471848" y="1857483"/>
            <a:ext cx="3844800" cy="1633669"/>
          </a:xfrm>
          <a:prstGeom prst="flowChartTerminator">
            <a:avLst/>
          </a:prstGeom>
          <a:solidFill>
            <a:srgbClr val="F0FC7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dụng của việc </a:t>
            </a:r>
            <a:r>
              <a:rPr lang="vi-VN" sz="2400" b="1">
                <a:solidFill>
                  <a:srgbClr val="002060"/>
                </a:solidFill>
              </a:rPr>
              <a:t>giữ  </a:t>
            </a:r>
            <a:r>
              <a:rPr lang="vi-VN" sz="2400" b="1" dirty="0">
                <a:solidFill>
                  <a:srgbClr val="002060"/>
                </a:solidFill>
              </a:rPr>
              <a:t>vệ </a:t>
            </a:r>
            <a:r>
              <a:rPr lang="vi-VN" sz="2400" b="1">
                <a:solidFill>
                  <a:srgbClr val="002060"/>
                </a:solidFill>
              </a:rPr>
              <a:t>sinh xung quanh nhà </a:t>
            </a:r>
            <a:r>
              <a:rPr lang="vi-VN" sz="2400" b="1" dirty="0">
                <a:solidFill>
                  <a:srgbClr val="002060"/>
                </a:solidFill>
              </a:rPr>
              <a:t>ở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8" name="Google Shape;2968;p59">
            <a:extLst>
              <a:ext uri="{FF2B5EF4-FFF2-40B4-BE49-F238E27FC236}">
                <a16:creationId xmlns:a16="http://schemas.microsoft.com/office/drawing/2014/main" id="{0E686523-5F0E-12A7-4B5D-5D9C7C3BE8A6}"/>
              </a:ext>
            </a:extLst>
          </p:cNvPr>
          <p:cNvGrpSpPr/>
          <p:nvPr/>
        </p:nvGrpSpPr>
        <p:grpSpPr>
          <a:xfrm flipH="1">
            <a:off x="6812274" y="5363"/>
            <a:ext cx="2331719" cy="1068063"/>
            <a:chOff x="12" y="12"/>
            <a:chExt cx="2331719" cy="1068063"/>
          </a:xfrm>
        </p:grpSpPr>
        <p:sp>
          <p:nvSpPr>
            <p:cNvPr id="19" name="Google Shape;2969;p59">
              <a:extLst>
                <a:ext uri="{FF2B5EF4-FFF2-40B4-BE49-F238E27FC236}">
                  <a16:creationId xmlns:a16="http://schemas.microsoft.com/office/drawing/2014/main" id="{3B1D1C98-0B65-B8FA-39ED-7B303F466652}"/>
                </a:ext>
              </a:extLst>
            </p:cNvPr>
            <p:cNvSpPr/>
            <p:nvPr/>
          </p:nvSpPr>
          <p:spPr>
            <a:xfrm>
              <a:off x="12" y="12"/>
              <a:ext cx="953622" cy="932688"/>
            </a:xfrm>
            <a:custGeom>
              <a:avLst/>
              <a:gdLst/>
              <a:ahLst/>
              <a:cxnLst/>
              <a:rect l="l" t="t" r="r" b="b"/>
              <a:pathLst>
                <a:path w="721" h="699" extrusionOk="0">
                  <a:moveTo>
                    <a:pt x="720" y="0"/>
                  </a:moveTo>
                  <a:cubicBezTo>
                    <a:pt x="715" y="21"/>
                    <a:pt x="708" y="42"/>
                    <a:pt x="701" y="63"/>
                  </a:cubicBezTo>
                  <a:cubicBezTo>
                    <a:pt x="695" y="81"/>
                    <a:pt x="689" y="98"/>
                    <a:pt x="682" y="115"/>
                  </a:cubicBezTo>
                  <a:lnTo>
                    <a:pt x="682" y="115"/>
                  </a:lnTo>
                  <a:cubicBezTo>
                    <a:pt x="666" y="157"/>
                    <a:pt x="647" y="197"/>
                    <a:pt x="624" y="236"/>
                  </a:cubicBezTo>
                  <a:cubicBezTo>
                    <a:pt x="617" y="249"/>
                    <a:pt x="608" y="262"/>
                    <a:pt x="600" y="274"/>
                  </a:cubicBezTo>
                  <a:lnTo>
                    <a:pt x="600" y="274"/>
                  </a:lnTo>
                  <a:cubicBezTo>
                    <a:pt x="520" y="397"/>
                    <a:pt x="413" y="499"/>
                    <a:pt x="287" y="574"/>
                  </a:cubicBezTo>
                  <a:lnTo>
                    <a:pt x="287" y="574"/>
                  </a:lnTo>
                  <a:cubicBezTo>
                    <a:pt x="282" y="577"/>
                    <a:pt x="276" y="580"/>
                    <a:pt x="270" y="584"/>
                  </a:cubicBezTo>
                  <a:cubicBezTo>
                    <a:pt x="185" y="632"/>
                    <a:pt x="95" y="671"/>
                    <a:pt x="0" y="698"/>
                  </a:cubicBezTo>
                  <a:lnTo>
                    <a:pt x="0" y="643"/>
                  </a:lnTo>
                  <a:lnTo>
                    <a:pt x="0" y="643"/>
                  </a:lnTo>
                  <a:cubicBezTo>
                    <a:pt x="86" y="618"/>
                    <a:pt x="168" y="582"/>
                    <a:pt x="245" y="538"/>
                  </a:cubicBezTo>
                  <a:cubicBezTo>
                    <a:pt x="250" y="534"/>
                    <a:pt x="256" y="531"/>
                    <a:pt x="262" y="528"/>
                  </a:cubicBezTo>
                  <a:cubicBezTo>
                    <a:pt x="443" y="418"/>
                    <a:pt x="569" y="268"/>
                    <a:pt x="639" y="81"/>
                  </a:cubicBezTo>
                  <a:cubicBezTo>
                    <a:pt x="646" y="63"/>
                    <a:pt x="652" y="45"/>
                    <a:pt x="658" y="26"/>
                  </a:cubicBezTo>
                  <a:cubicBezTo>
                    <a:pt x="661" y="17"/>
                    <a:pt x="663" y="9"/>
                    <a:pt x="666" y="0"/>
                  </a:cubicBezTo>
                  <a:lnTo>
                    <a:pt x="720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970;p59">
              <a:extLst>
                <a:ext uri="{FF2B5EF4-FFF2-40B4-BE49-F238E27FC236}">
                  <a16:creationId xmlns:a16="http://schemas.microsoft.com/office/drawing/2014/main" id="{03B53127-519F-376F-06D8-DC074926A552}"/>
                </a:ext>
              </a:extLst>
            </p:cNvPr>
            <p:cNvSpPr/>
            <p:nvPr/>
          </p:nvSpPr>
          <p:spPr>
            <a:xfrm>
              <a:off x="738491" y="12"/>
              <a:ext cx="1593240" cy="340225"/>
            </a:xfrm>
            <a:custGeom>
              <a:avLst/>
              <a:gdLst/>
              <a:ahLst/>
              <a:cxnLst/>
              <a:rect l="l" t="t" r="r" b="b"/>
              <a:pathLst>
                <a:path w="1208" h="255" extrusionOk="0">
                  <a:moveTo>
                    <a:pt x="1207" y="0"/>
                  </a:moveTo>
                  <a:cubicBezTo>
                    <a:pt x="1079" y="88"/>
                    <a:pt x="956" y="153"/>
                    <a:pt x="840" y="195"/>
                  </a:cubicBezTo>
                  <a:cubicBezTo>
                    <a:pt x="733" y="234"/>
                    <a:pt x="630" y="254"/>
                    <a:pt x="532" y="254"/>
                  </a:cubicBezTo>
                  <a:lnTo>
                    <a:pt x="532" y="254"/>
                  </a:lnTo>
                  <a:cubicBezTo>
                    <a:pt x="531" y="254"/>
                    <a:pt x="529" y="254"/>
                    <a:pt x="528" y="254"/>
                  </a:cubicBezTo>
                  <a:cubicBezTo>
                    <a:pt x="412" y="254"/>
                    <a:pt x="298" y="223"/>
                    <a:pt x="198" y="165"/>
                  </a:cubicBezTo>
                  <a:cubicBezTo>
                    <a:pt x="172" y="150"/>
                    <a:pt x="147" y="133"/>
                    <a:pt x="123" y="115"/>
                  </a:cubicBezTo>
                  <a:cubicBezTo>
                    <a:pt x="109" y="104"/>
                    <a:pt x="95" y="93"/>
                    <a:pt x="81" y="81"/>
                  </a:cubicBezTo>
                  <a:lnTo>
                    <a:pt x="80" y="80"/>
                  </a:lnTo>
                  <a:lnTo>
                    <a:pt x="80" y="80"/>
                  </a:lnTo>
                  <a:cubicBezTo>
                    <a:pt x="52" y="55"/>
                    <a:pt x="25" y="28"/>
                    <a:pt x="0" y="0"/>
                  </a:cubicBezTo>
                  <a:lnTo>
                    <a:pt x="72" y="0"/>
                  </a:lnTo>
                  <a:cubicBezTo>
                    <a:pt x="81" y="9"/>
                    <a:pt x="90" y="17"/>
                    <a:pt x="99" y="26"/>
                  </a:cubicBezTo>
                  <a:cubicBezTo>
                    <a:pt x="113" y="39"/>
                    <a:pt x="127" y="51"/>
                    <a:pt x="142" y="63"/>
                  </a:cubicBezTo>
                  <a:lnTo>
                    <a:pt x="142" y="63"/>
                  </a:lnTo>
                  <a:cubicBezTo>
                    <a:pt x="168" y="84"/>
                    <a:pt x="195" y="102"/>
                    <a:pt x="223" y="119"/>
                  </a:cubicBezTo>
                  <a:cubicBezTo>
                    <a:pt x="267" y="144"/>
                    <a:pt x="314" y="164"/>
                    <a:pt x="363" y="178"/>
                  </a:cubicBezTo>
                  <a:cubicBezTo>
                    <a:pt x="501" y="217"/>
                    <a:pt x="656" y="206"/>
                    <a:pt x="822" y="146"/>
                  </a:cubicBezTo>
                  <a:lnTo>
                    <a:pt x="822" y="146"/>
                  </a:lnTo>
                  <a:cubicBezTo>
                    <a:pt x="899" y="117"/>
                    <a:pt x="973" y="82"/>
                    <a:pt x="1044" y="41"/>
                  </a:cubicBezTo>
                  <a:cubicBezTo>
                    <a:pt x="1067" y="28"/>
                    <a:pt x="1089" y="14"/>
                    <a:pt x="1111" y="0"/>
                  </a:cubicBezTo>
                  <a:lnTo>
                    <a:pt x="1207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971;p59">
              <a:extLst>
                <a:ext uri="{FF2B5EF4-FFF2-40B4-BE49-F238E27FC236}">
                  <a16:creationId xmlns:a16="http://schemas.microsoft.com/office/drawing/2014/main" id="{9D5E4522-5FBD-B400-25C0-302A4C142F2F}"/>
                </a:ext>
              </a:extLst>
            </p:cNvPr>
            <p:cNvSpPr/>
            <p:nvPr/>
          </p:nvSpPr>
          <p:spPr>
            <a:xfrm rot="5400000">
              <a:off x="215999" y="816615"/>
              <a:ext cx="228600" cy="274320"/>
            </a:xfrm>
            <a:custGeom>
              <a:avLst/>
              <a:gdLst/>
              <a:ahLst/>
              <a:cxnLst/>
              <a:rect l="l" t="t" r="r" b="b"/>
              <a:pathLst>
                <a:path w="196" h="223" extrusionOk="0">
                  <a:moveTo>
                    <a:pt x="195" y="76"/>
                  </a:moveTo>
                  <a:cubicBezTo>
                    <a:pt x="195" y="76"/>
                    <a:pt x="53" y="0"/>
                    <a:pt x="0" y="167"/>
                  </a:cubicBezTo>
                  <a:cubicBezTo>
                    <a:pt x="0" y="167"/>
                    <a:pt x="141" y="222"/>
                    <a:pt x="195" y="7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972;p59">
              <a:extLst>
                <a:ext uri="{FF2B5EF4-FFF2-40B4-BE49-F238E27FC236}">
                  <a16:creationId xmlns:a16="http://schemas.microsoft.com/office/drawing/2014/main" id="{2EFB8A66-F451-0F94-3841-3E247F31257A}"/>
                </a:ext>
              </a:extLst>
            </p:cNvPr>
            <p:cNvSpPr/>
            <p:nvPr/>
          </p:nvSpPr>
          <p:spPr>
            <a:xfrm>
              <a:off x="467444" y="196982"/>
              <a:ext cx="274320" cy="301752"/>
            </a:xfrm>
            <a:custGeom>
              <a:avLst/>
              <a:gdLst/>
              <a:ahLst/>
              <a:cxnLst/>
              <a:rect l="l" t="t" r="r" b="b"/>
              <a:pathLst>
                <a:path w="217" h="239" extrusionOk="0">
                  <a:moveTo>
                    <a:pt x="0" y="128"/>
                  </a:moveTo>
                  <a:cubicBezTo>
                    <a:pt x="0" y="128"/>
                    <a:pt x="104" y="238"/>
                    <a:pt x="216" y="130"/>
                  </a:cubicBezTo>
                  <a:cubicBezTo>
                    <a:pt x="216" y="130"/>
                    <a:pt x="121" y="0"/>
                    <a:pt x="0" y="12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973;p59">
              <a:extLst>
                <a:ext uri="{FF2B5EF4-FFF2-40B4-BE49-F238E27FC236}">
                  <a16:creationId xmlns:a16="http://schemas.microsoft.com/office/drawing/2014/main" id="{4A5AFC89-C1FC-CCB4-FDD7-BE83CD29FEAE}"/>
                </a:ext>
              </a:extLst>
            </p:cNvPr>
            <p:cNvSpPr/>
            <p:nvPr/>
          </p:nvSpPr>
          <p:spPr>
            <a:xfrm>
              <a:off x="1482804" y="258879"/>
              <a:ext cx="329184" cy="265879"/>
            </a:xfrm>
            <a:custGeom>
              <a:avLst/>
              <a:gdLst/>
              <a:ahLst/>
              <a:cxnLst/>
              <a:rect l="l" t="t" r="r" b="b"/>
              <a:pathLst>
                <a:path w="240" h="190" extrusionOk="0">
                  <a:moveTo>
                    <a:pt x="76" y="36"/>
                  </a:moveTo>
                  <a:cubicBezTo>
                    <a:pt x="76" y="36"/>
                    <a:pt x="0" y="86"/>
                    <a:pt x="63" y="189"/>
                  </a:cubicBezTo>
                  <a:cubicBezTo>
                    <a:pt x="63" y="189"/>
                    <a:pt x="116" y="130"/>
                    <a:pt x="110" y="81"/>
                  </a:cubicBezTo>
                  <a:cubicBezTo>
                    <a:pt x="110" y="81"/>
                    <a:pt x="126" y="119"/>
                    <a:pt x="183" y="128"/>
                  </a:cubicBezTo>
                  <a:cubicBezTo>
                    <a:pt x="239" y="137"/>
                    <a:pt x="165" y="0"/>
                    <a:pt x="76" y="3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300615"/>
      </p:ext>
    </p:extLst>
  </p:cSld>
  <p:clrMapOvr>
    <a:masterClrMapping/>
  </p:clrMapOvr>
</p:sld>
</file>

<file path=ppt/theme/theme1.xml><?xml version="1.0" encoding="utf-8"?>
<a:theme xmlns:a="http://schemas.openxmlformats.org/drawingml/2006/main" name="Organisms and Environments - Science - 7th Grade by Slidesgo">
  <a:themeElements>
    <a:clrScheme name="Simple Light">
      <a:dk1>
        <a:srgbClr val="38202E"/>
      </a:dk1>
      <a:lt1>
        <a:srgbClr val="F0DEC9"/>
      </a:lt1>
      <a:dk2>
        <a:srgbClr val="D378A9"/>
      </a:dk2>
      <a:lt2>
        <a:srgbClr val="751D53"/>
      </a:lt2>
      <a:accent1>
        <a:srgbClr val="B8ADCB"/>
      </a:accent1>
      <a:accent2>
        <a:srgbClr val="5C388A"/>
      </a:accent2>
      <a:accent3>
        <a:srgbClr val="4A6D3F"/>
      </a:accent3>
      <a:accent4>
        <a:srgbClr val="97B741"/>
      </a:accent4>
      <a:accent5>
        <a:srgbClr val="CF872C"/>
      </a:accent5>
      <a:accent6>
        <a:srgbClr val="913628"/>
      </a:accent6>
      <a:hlink>
        <a:srgbClr val="382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231</Words>
  <Application>Microsoft Office PowerPoint</Application>
  <PresentationFormat>On-screen Show (16:9)</PresentationFormat>
  <Paragraphs>28</Paragraphs>
  <Slides>13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Paytone One</vt:lpstr>
      <vt:lpstr>HP001 5H</vt:lpstr>
      <vt:lpstr>Candara</vt:lpstr>
      <vt:lpstr>Montserrat Medium</vt:lpstr>
      <vt:lpstr>Ebrima</vt:lpstr>
      <vt:lpstr>Consolas</vt:lpstr>
      <vt:lpstr>Arial</vt:lpstr>
      <vt:lpstr>Leelawadee UI</vt:lpstr>
      <vt:lpstr>Nunito Light</vt:lpstr>
      <vt:lpstr>Organisms and Environments - Science - 7th Grade by Slidesgo</vt:lpstr>
      <vt:lpstr>PowerPoint Presentation</vt:lpstr>
      <vt:lpstr>PowerPoint Presentation</vt:lpstr>
      <vt:lpstr>PowerPoint Presentation</vt:lpstr>
      <vt:lpstr>PowerPoint Presentation</vt:lpstr>
      <vt:lpstr>Một số việc làm giữ vệ sinh xung quanh nhà ở</vt:lpstr>
      <vt:lpstr>PowerPoint Presentation</vt:lpstr>
      <vt:lpstr>PowerPoint Presentation</vt:lpstr>
      <vt:lpstr>PowerPoint Presentation</vt:lpstr>
      <vt:lpstr>PowerPoint Presentation</vt:lpstr>
      <vt:lpstr>Em và các thành viên trong gia đình em đã làm gì để giữ gìn vệ sinh xung quanh nhà ở?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22</cp:revision>
  <dcterms:modified xsi:type="dcterms:W3CDTF">2025-10-13T15:17:05Z</dcterms:modified>
</cp:coreProperties>
</file>