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717" r:id="rId2"/>
  </p:sldMasterIdLst>
  <p:notesMasterIdLst>
    <p:notesMasterId r:id="rId15"/>
  </p:notesMasterIdLst>
  <p:sldIdLst>
    <p:sldId id="427" r:id="rId3"/>
    <p:sldId id="329" r:id="rId4"/>
    <p:sldId id="355" r:id="rId5"/>
    <p:sldId id="403" r:id="rId6"/>
    <p:sldId id="404" r:id="rId7"/>
    <p:sldId id="353" r:id="rId8"/>
    <p:sldId id="408" r:id="rId9"/>
    <p:sldId id="352" r:id="rId10"/>
    <p:sldId id="348" r:id="rId11"/>
    <p:sldId id="351" r:id="rId12"/>
    <p:sldId id="349" r:id="rId13"/>
    <p:sldId id="350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fortaa Medium" panose="020B0604020202020204" charset="0"/>
      <p:regular r:id="rId20"/>
      <p:bold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Passion One" panose="020B0604020202020204" charset="0"/>
      <p:regular r:id="rId26"/>
      <p:bold r:id="rId27"/>
    </p:embeddedFont>
    <p:embeddedFont>
      <p:font typeface="Sport Day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4926EE-4E70-4227-BCEF-307D146AD1EE}">
  <a:tblStyle styleId="{324926EE-4E70-4227-BCEF-307D146AD1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80" autoAdjust="0"/>
  </p:normalViewPr>
  <p:slideViewPr>
    <p:cSldViewPr snapToGrid="0">
      <p:cViewPr varScale="1">
        <p:scale>
          <a:sx n="102" d="100"/>
          <a:sy n="102" d="100"/>
        </p:scale>
        <p:origin x="8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6161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45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80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eaLnBrk="0" hangingPunct="0">
              <a:spcBef>
                <a:spcPts val="300"/>
              </a:spcBef>
              <a:spcAft>
                <a:spcPts val="0"/>
              </a:spcAft>
              <a:buNone/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6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453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9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462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>
              <a:spcBef>
                <a:spcPts val="30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58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Game: Guessing game</a:t>
            </a:r>
            <a:endParaRPr lang="en-US" sz="1100" b="1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4 teams.</a:t>
            </a:r>
            <a:endParaRPr lang="en-US" b="0" dirty="0">
              <a:effectLst/>
            </a:endParaRPr>
          </a:p>
          <a:p>
            <a:pPr rt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Invite 1 pupil from each team to come to the board and do action about a job.</a:t>
            </a:r>
            <a:endParaRPr lang="en-US" b="0" dirty="0">
              <a:effectLst/>
            </a:endParaRPr>
          </a:p>
          <a:p>
            <a:pPr rt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Pupils from other teams will guess what the job is.</a:t>
            </a:r>
            <a:endParaRPr lang="en-US" b="0" dirty="0">
              <a:effectLst/>
            </a:endParaRP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for the teams.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61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994725" y="1785000"/>
            <a:ext cx="3864900" cy="17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6502175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10275" y="3436975"/>
            <a:ext cx="3349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911900" y="-396775"/>
            <a:ext cx="3250244" cy="2337108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049240" y="496700"/>
            <a:ext cx="488889" cy="550159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-3929992">
            <a:off x="8182286" y="3971456"/>
            <a:ext cx="1308954" cy="1846617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04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61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57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32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146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88A9-195D-4DE5-983F-7CC24637C43C}" type="datetimeFigureOut">
              <a:rPr lang="en-US"/>
              <a:pPr>
                <a:defRPr/>
              </a:pPr>
              <a:t>21/02/2025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AF1A-E164-4C27-94B7-EB57EAADF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01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C5A4-3982-43D7-B6D4-9A6C82C1DAB8}" type="datetimeFigureOut">
              <a:rPr lang="en-US"/>
              <a:pPr>
                <a:defRPr/>
              </a:pPr>
              <a:t>21/02/2025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AAE51-3E0C-4A70-ABF2-5CC2EDC82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 hasCustomPrompt="1"/>
          </p:nvPr>
        </p:nvSpPr>
        <p:spPr>
          <a:xfrm>
            <a:off x="4059175" y="1459475"/>
            <a:ext cx="43716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1"/>
          </p:nvPr>
        </p:nvSpPr>
        <p:spPr>
          <a:xfrm>
            <a:off x="4569475" y="2970625"/>
            <a:ext cx="38613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/>
          <p:nvPr/>
        </p:nvSpPr>
        <p:spPr>
          <a:xfrm rot="-1397377">
            <a:off x="-765589" y="1064773"/>
            <a:ext cx="2690931" cy="183749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7564975" y="4024500"/>
            <a:ext cx="743731" cy="804999"/>
          </a:xfrm>
          <a:custGeom>
            <a:avLst/>
            <a:gdLst/>
            <a:ahLst/>
            <a:cxnLst/>
            <a:rect l="l" t="t" r="r" b="b"/>
            <a:pathLst>
              <a:path w="9007" h="9749" extrusionOk="0">
                <a:moveTo>
                  <a:pt x="3436" y="0"/>
                </a:moveTo>
                <a:cubicBezTo>
                  <a:pt x="3408" y="0"/>
                  <a:pt x="3380" y="2"/>
                  <a:pt x="3351" y="5"/>
                </a:cubicBezTo>
                <a:cubicBezTo>
                  <a:pt x="3110" y="18"/>
                  <a:pt x="2895" y="152"/>
                  <a:pt x="2748" y="340"/>
                </a:cubicBezTo>
                <a:cubicBezTo>
                  <a:pt x="2400" y="755"/>
                  <a:pt x="2400" y="1331"/>
                  <a:pt x="2480" y="1841"/>
                </a:cubicBezTo>
                <a:cubicBezTo>
                  <a:pt x="2601" y="2484"/>
                  <a:pt x="2842" y="3073"/>
                  <a:pt x="3163" y="3623"/>
                </a:cubicBezTo>
                <a:cubicBezTo>
                  <a:pt x="3204" y="3690"/>
                  <a:pt x="3230" y="3744"/>
                  <a:pt x="3271" y="3811"/>
                </a:cubicBezTo>
                <a:cubicBezTo>
                  <a:pt x="2938" y="3767"/>
                  <a:pt x="2608" y="3743"/>
                  <a:pt x="2278" y="3743"/>
                </a:cubicBezTo>
                <a:cubicBezTo>
                  <a:pt x="1904" y="3743"/>
                  <a:pt x="1531" y="3773"/>
                  <a:pt x="1153" y="3837"/>
                </a:cubicBezTo>
                <a:cubicBezTo>
                  <a:pt x="684" y="3918"/>
                  <a:pt x="162" y="4092"/>
                  <a:pt x="54" y="4615"/>
                </a:cubicBezTo>
                <a:cubicBezTo>
                  <a:pt x="1" y="4842"/>
                  <a:pt x="54" y="5097"/>
                  <a:pt x="188" y="5298"/>
                </a:cubicBezTo>
                <a:cubicBezTo>
                  <a:pt x="483" y="5767"/>
                  <a:pt x="1019" y="5928"/>
                  <a:pt x="1542" y="5995"/>
                </a:cubicBezTo>
                <a:cubicBezTo>
                  <a:pt x="1730" y="6018"/>
                  <a:pt x="1917" y="6028"/>
                  <a:pt x="2105" y="6028"/>
                </a:cubicBezTo>
                <a:cubicBezTo>
                  <a:pt x="2465" y="6028"/>
                  <a:pt x="2824" y="5990"/>
                  <a:pt x="3177" y="5928"/>
                </a:cubicBezTo>
                <a:lnTo>
                  <a:pt x="3177" y="5928"/>
                </a:lnTo>
                <a:cubicBezTo>
                  <a:pt x="2708" y="6652"/>
                  <a:pt x="2373" y="7456"/>
                  <a:pt x="2199" y="8300"/>
                </a:cubicBezTo>
                <a:cubicBezTo>
                  <a:pt x="2091" y="8769"/>
                  <a:pt x="2064" y="9305"/>
                  <a:pt x="2493" y="9600"/>
                </a:cubicBezTo>
                <a:cubicBezTo>
                  <a:pt x="2645" y="9701"/>
                  <a:pt x="2827" y="9749"/>
                  <a:pt x="3006" y="9749"/>
                </a:cubicBezTo>
                <a:cubicBezTo>
                  <a:pt x="3064" y="9749"/>
                  <a:pt x="3121" y="9744"/>
                  <a:pt x="3177" y="9734"/>
                </a:cubicBezTo>
                <a:cubicBezTo>
                  <a:pt x="3713" y="9640"/>
                  <a:pt x="4088" y="9198"/>
                  <a:pt x="4329" y="8742"/>
                </a:cubicBezTo>
                <a:cubicBezTo>
                  <a:pt x="4637" y="8193"/>
                  <a:pt x="4825" y="7563"/>
                  <a:pt x="4932" y="6933"/>
                </a:cubicBezTo>
                <a:cubicBezTo>
                  <a:pt x="4972" y="6772"/>
                  <a:pt x="4999" y="6584"/>
                  <a:pt x="5039" y="6383"/>
                </a:cubicBezTo>
                <a:cubicBezTo>
                  <a:pt x="5576" y="7027"/>
                  <a:pt x="6219" y="7576"/>
                  <a:pt x="6942" y="7992"/>
                </a:cubicBezTo>
                <a:cubicBezTo>
                  <a:pt x="7209" y="8141"/>
                  <a:pt x="7501" y="8276"/>
                  <a:pt x="7784" y="8276"/>
                </a:cubicBezTo>
                <a:cubicBezTo>
                  <a:pt x="7956" y="8276"/>
                  <a:pt x="8125" y="8226"/>
                  <a:pt x="8282" y="8099"/>
                </a:cubicBezTo>
                <a:cubicBezTo>
                  <a:pt x="8470" y="7938"/>
                  <a:pt x="8591" y="7724"/>
                  <a:pt x="8618" y="7496"/>
                </a:cubicBezTo>
                <a:cubicBezTo>
                  <a:pt x="8685" y="6933"/>
                  <a:pt x="8390" y="6464"/>
                  <a:pt x="8014" y="6089"/>
                </a:cubicBezTo>
                <a:cubicBezTo>
                  <a:pt x="7586" y="5620"/>
                  <a:pt x="7050" y="5258"/>
                  <a:pt x="6473" y="4963"/>
                </a:cubicBezTo>
                <a:cubicBezTo>
                  <a:pt x="6393" y="4923"/>
                  <a:pt x="6326" y="4883"/>
                  <a:pt x="6246" y="4829"/>
                </a:cubicBezTo>
                <a:cubicBezTo>
                  <a:pt x="6983" y="4561"/>
                  <a:pt x="7666" y="4172"/>
                  <a:pt x="8269" y="3690"/>
                </a:cubicBezTo>
                <a:cubicBezTo>
                  <a:pt x="8644" y="3382"/>
                  <a:pt x="9006" y="2980"/>
                  <a:pt x="8859" y="2484"/>
                </a:cubicBezTo>
                <a:cubicBezTo>
                  <a:pt x="8792" y="2243"/>
                  <a:pt x="8631" y="2068"/>
                  <a:pt x="8430" y="1948"/>
                </a:cubicBezTo>
                <a:cubicBezTo>
                  <a:pt x="8223" y="1836"/>
                  <a:pt x="8007" y="1792"/>
                  <a:pt x="7791" y="1792"/>
                </a:cubicBezTo>
                <a:cubicBezTo>
                  <a:pt x="7488" y="1792"/>
                  <a:pt x="7184" y="1879"/>
                  <a:pt x="6902" y="1988"/>
                </a:cubicBezTo>
                <a:cubicBezTo>
                  <a:pt x="6313" y="2243"/>
                  <a:pt x="5777" y="2618"/>
                  <a:pt x="5294" y="3033"/>
                </a:cubicBezTo>
                <a:cubicBezTo>
                  <a:pt x="5241" y="3073"/>
                  <a:pt x="5187" y="3114"/>
                  <a:pt x="5147" y="3154"/>
                </a:cubicBezTo>
                <a:cubicBezTo>
                  <a:pt x="5039" y="2350"/>
                  <a:pt x="4812" y="1546"/>
                  <a:pt x="4423" y="822"/>
                </a:cubicBezTo>
                <a:cubicBezTo>
                  <a:pt x="4220" y="429"/>
                  <a:pt x="3922" y="0"/>
                  <a:pt x="34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/>
          <p:nvPr/>
        </p:nvSpPr>
        <p:spPr>
          <a:xfrm rot="-9647832">
            <a:off x="7037342" y="-445614"/>
            <a:ext cx="2854276" cy="2052384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1957462" y="1834023"/>
            <a:ext cx="24774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"/>
          </p:nvPr>
        </p:nvSpPr>
        <p:spPr>
          <a:xfrm>
            <a:off x="1957462" y="2268148"/>
            <a:ext cx="2495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2"/>
          </p:nvPr>
        </p:nvSpPr>
        <p:spPr>
          <a:xfrm>
            <a:off x="5648363" y="1834023"/>
            <a:ext cx="2495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3"/>
          </p:nvPr>
        </p:nvSpPr>
        <p:spPr>
          <a:xfrm>
            <a:off x="5648363" y="2268148"/>
            <a:ext cx="2477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4"/>
          </p:nvPr>
        </p:nvSpPr>
        <p:spPr>
          <a:xfrm>
            <a:off x="1957462" y="3275476"/>
            <a:ext cx="24774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5"/>
          </p:nvPr>
        </p:nvSpPr>
        <p:spPr>
          <a:xfrm>
            <a:off x="1957462" y="3709600"/>
            <a:ext cx="2495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6"/>
          </p:nvPr>
        </p:nvSpPr>
        <p:spPr>
          <a:xfrm>
            <a:off x="5648363" y="3275476"/>
            <a:ext cx="24774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7"/>
          </p:nvPr>
        </p:nvSpPr>
        <p:spPr>
          <a:xfrm>
            <a:off x="5648363" y="3709600"/>
            <a:ext cx="2477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8"/>
          </p:nvPr>
        </p:nvSpPr>
        <p:spPr>
          <a:xfrm>
            <a:off x="1371425" y="445025"/>
            <a:ext cx="6401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9" hasCustomPrompt="1"/>
          </p:nvPr>
        </p:nvSpPr>
        <p:spPr>
          <a:xfrm>
            <a:off x="1000525" y="2022886"/>
            <a:ext cx="7923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3" hasCustomPrompt="1"/>
          </p:nvPr>
        </p:nvSpPr>
        <p:spPr>
          <a:xfrm>
            <a:off x="1000525" y="3757074"/>
            <a:ext cx="7923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4" hasCustomPrompt="1"/>
          </p:nvPr>
        </p:nvSpPr>
        <p:spPr>
          <a:xfrm>
            <a:off x="4767496" y="2022886"/>
            <a:ext cx="7923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15" hasCustomPrompt="1"/>
          </p:nvPr>
        </p:nvSpPr>
        <p:spPr>
          <a:xfrm>
            <a:off x="4767496" y="3754935"/>
            <a:ext cx="7923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/>
          <p:nvPr/>
        </p:nvSpPr>
        <p:spPr>
          <a:xfrm>
            <a:off x="-1488325" y="-119600"/>
            <a:ext cx="2924162" cy="1877609"/>
          </a:xfrm>
          <a:custGeom>
            <a:avLst/>
            <a:gdLst/>
            <a:ahLst/>
            <a:cxnLst/>
            <a:rect l="l" t="t" r="r" b="b"/>
            <a:pathLst>
              <a:path w="46502" h="29859" extrusionOk="0">
                <a:moveTo>
                  <a:pt x="20073" y="0"/>
                </a:moveTo>
                <a:cubicBezTo>
                  <a:pt x="19106" y="0"/>
                  <a:pt x="18120" y="211"/>
                  <a:pt x="17193" y="492"/>
                </a:cubicBezTo>
                <a:cubicBezTo>
                  <a:pt x="14111" y="1389"/>
                  <a:pt x="11243" y="2984"/>
                  <a:pt x="8670" y="4914"/>
                </a:cubicBezTo>
                <a:cubicBezTo>
                  <a:pt x="5561" y="7232"/>
                  <a:pt x="2788" y="10167"/>
                  <a:pt x="1394" y="13785"/>
                </a:cubicBezTo>
                <a:cubicBezTo>
                  <a:pt x="0" y="17403"/>
                  <a:pt x="201" y="21799"/>
                  <a:pt x="2586" y="24854"/>
                </a:cubicBezTo>
                <a:cubicBezTo>
                  <a:pt x="4128" y="26838"/>
                  <a:pt x="6419" y="28124"/>
                  <a:pt x="8831" y="28834"/>
                </a:cubicBezTo>
                <a:cubicBezTo>
                  <a:pt x="11243" y="29531"/>
                  <a:pt x="13776" y="29705"/>
                  <a:pt x="16269" y="29799"/>
                </a:cubicBezTo>
                <a:cubicBezTo>
                  <a:pt x="17326" y="29837"/>
                  <a:pt x="18385" y="29859"/>
                  <a:pt x="19444" y="29859"/>
                </a:cubicBezTo>
                <a:cubicBezTo>
                  <a:pt x="22560" y="29859"/>
                  <a:pt x="25675" y="29669"/>
                  <a:pt x="28745" y="29129"/>
                </a:cubicBezTo>
                <a:cubicBezTo>
                  <a:pt x="30795" y="28767"/>
                  <a:pt x="32819" y="28245"/>
                  <a:pt x="34762" y="27521"/>
                </a:cubicBezTo>
                <a:cubicBezTo>
                  <a:pt x="36223" y="26985"/>
                  <a:pt x="37858" y="26771"/>
                  <a:pt x="39238" y="26060"/>
                </a:cubicBezTo>
                <a:cubicBezTo>
                  <a:pt x="41114" y="25029"/>
                  <a:pt x="43017" y="23715"/>
                  <a:pt x="44330" y="21973"/>
                </a:cubicBezTo>
                <a:cubicBezTo>
                  <a:pt x="45992" y="19762"/>
                  <a:pt x="46501" y="16465"/>
                  <a:pt x="44759" y="14321"/>
                </a:cubicBezTo>
                <a:cubicBezTo>
                  <a:pt x="43503" y="12767"/>
                  <a:pt x="41383" y="12202"/>
                  <a:pt x="39368" y="12202"/>
                </a:cubicBezTo>
                <a:cubicBezTo>
                  <a:pt x="39297" y="12202"/>
                  <a:pt x="39227" y="12203"/>
                  <a:pt x="39157" y="12204"/>
                </a:cubicBezTo>
                <a:cubicBezTo>
                  <a:pt x="37456" y="12258"/>
                  <a:pt x="35807" y="12646"/>
                  <a:pt x="34132" y="12901"/>
                </a:cubicBezTo>
                <a:cubicBezTo>
                  <a:pt x="34103" y="12905"/>
                  <a:pt x="34074" y="12907"/>
                  <a:pt x="34045" y="12907"/>
                </a:cubicBezTo>
                <a:cubicBezTo>
                  <a:pt x="33635" y="12907"/>
                  <a:pt x="33355" y="12473"/>
                  <a:pt x="33542" y="12097"/>
                </a:cubicBezTo>
                <a:cubicBezTo>
                  <a:pt x="33864" y="11494"/>
                  <a:pt x="34092" y="10877"/>
                  <a:pt x="34146" y="10207"/>
                </a:cubicBezTo>
                <a:cubicBezTo>
                  <a:pt x="34239" y="8411"/>
                  <a:pt x="32765" y="6803"/>
                  <a:pt x="31050" y="6281"/>
                </a:cubicBezTo>
                <a:cubicBezTo>
                  <a:pt x="30453" y="6094"/>
                  <a:pt x="29837" y="6015"/>
                  <a:pt x="29216" y="6015"/>
                </a:cubicBezTo>
                <a:cubicBezTo>
                  <a:pt x="28052" y="6015"/>
                  <a:pt x="26871" y="6294"/>
                  <a:pt x="25770" y="6669"/>
                </a:cubicBezTo>
                <a:cubicBezTo>
                  <a:pt x="24899" y="6964"/>
                  <a:pt x="24055" y="7326"/>
                  <a:pt x="23210" y="7661"/>
                </a:cubicBezTo>
                <a:cubicBezTo>
                  <a:pt x="23136" y="7689"/>
                  <a:pt x="23064" y="7702"/>
                  <a:pt x="22995" y="7702"/>
                </a:cubicBezTo>
                <a:cubicBezTo>
                  <a:pt x="22545" y="7702"/>
                  <a:pt x="22255" y="7147"/>
                  <a:pt x="22581" y="6763"/>
                </a:cubicBezTo>
                <a:cubicBezTo>
                  <a:pt x="22849" y="6468"/>
                  <a:pt x="23103" y="6160"/>
                  <a:pt x="23344" y="5852"/>
                </a:cubicBezTo>
                <a:cubicBezTo>
                  <a:pt x="23840" y="5182"/>
                  <a:pt x="24282" y="4405"/>
                  <a:pt x="24349" y="3587"/>
                </a:cubicBezTo>
                <a:cubicBezTo>
                  <a:pt x="24443" y="2059"/>
                  <a:pt x="23170" y="693"/>
                  <a:pt x="21710" y="237"/>
                </a:cubicBezTo>
                <a:cubicBezTo>
                  <a:pt x="21180" y="70"/>
                  <a:pt x="20630" y="0"/>
                  <a:pt x="200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125783" y="2992655"/>
            <a:ext cx="2425992" cy="2732375"/>
          </a:xfrm>
          <a:custGeom>
            <a:avLst/>
            <a:gdLst/>
            <a:ahLst/>
            <a:cxnLst/>
            <a:rect l="l" t="t" r="r" b="b"/>
            <a:pathLst>
              <a:path w="23319" h="26264" extrusionOk="0">
                <a:moveTo>
                  <a:pt x="13401" y="507"/>
                </a:moveTo>
                <a:cubicBezTo>
                  <a:pt x="14527" y="587"/>
                  <a:pt x="15653" y="949"/>
                  <a:pt x="16832" y="1646"/>
                </a:cubicBezTo>
                <a:cubicBezTo>
                  <a:pt x="20316" y="3643"/>
                  <a:pt x="22487" y="7180"/>
                  <a:pt x="22648" y="11134"/>
                </a:cubicBezTo>
                <a:cubicBezTo>
                  <a:pt x="22822" y="15114"/>
                  <a:pt x="20960" y="19281"/>
                  <a:pt x="17663" y="22283"/>
                </a:cubicBezTo>
                <a:cubicBezTo>
                  <a:pt x="14734" y="24950"/>
                  <a:pt x="12190" y="25763"/>
                  <a:pt x="10173" y="25763"/>
                </a:cubicBezTo>
                <a:cubicBezTo>
                  <a:pt x="9200" y="25763"/>
                  <a:pt x="8350" y="25574"/>
                  <a:pt x="7639" y="25312"/>
                </a:cubicBezTo>
                <a:cubicBezTo>
                  <a:pt x="4316" y="24092"/>
                  <a:pt x="1783" y="20394"/>
                  <a:pt x="1207" y="15878"/>
                </a:cubicBezTo>
                <a:cubicBezTo>
                  <a:pt x="523" y="10544"/>
                  <a:pt x="2721" y="5586"/>
                  <a:pt x="7036" y="2584"/>
                </a:cubicBezTo>
                <a:cubicBezTo>
                  <a:pt x="9006" y="1230"/>
                  <a:pt x="11056" y="507"/>
                  <a:pt x="12892" y="507"/>
                </a:cubicBezTo>
                <a:cubicBezTo>
                  <a:pt x="12999" y="507"/>
                  <a:pt x="13119" y="513"/>
                  <a:pt x="13234" y="513"/>
                </a:cubicBezTo>
                <a:cubicBezTo>
                  <a:pt x="13291" y="513"/>
                  <a:pt x="13348" y="511"/>
                  <a:pt x="13401" y="507"/>
                </a:cubicBezTo>
                <a:close/>
                <a:moveTo>
                  <a:pt x="12859" y="0"/>
                </a:moveTo>
                <a:cubicBezTo>
                  <a:pt x="10930" y="0"/>
                  <a:pt x="8798" y="770"/>
                  <a:pt x="6755" y="2168"/>
                </a:cubicBezTo>
                <a:cubicBezTo>
                  <a:pt x="2265" y="5264"/>
                  <a:pt x="1" y="10410"/>
                  <a:pt x="711" y="15931"/>
                </a:cubicBezTo>
                <a:cubicBezTo>
                  <a:pt x="1300" y="20622"/>
                  <a:pt x="3940" y="24494"/>
                  <a:pt x="7451" y="25781"/>
                </a:cubicBezTo>
                <a:cubicBezTo>
                  <a:pt x="8215" y="26062"/>
                  <a:pt x="9127" y="26263"/>
                  <a:pt x="10172" y="26263"/>
                </a:cubicBezTo>
                <a:cubicBezTo>
                  <a:pt x="12303" y="26263"/>
                  <a:pt x="14969" y="25432"/>
                  <a:pt x="17998" y="22645"/>
                </a:cubicBezTo>
                <a:cubicBezTo>
                  <a:pt x="21402" y="19549"/>
                  <a:pt x="23318" y="15248"/>
                  <a:pt x="23157" y="11120"/>
                </a:cubicBezTo>
                <a:cubicBezTo>
                  <a:pt x="22983" y="7006"/>
                  <a:pt x="20732" y="3308"/>
                  <a:pt x="17087" y="1230"/>
                </a:cubicBezTo>
                <a:cubicBezTo>
                  <a:pt x="15827" y="507"/>
                  <a:pt x="14621" y="118"/>
                  <a:pt x="13442" y="24"/>
                </a:cubicBezTo>
                <a:cubicBezTo>
                  <a:pt x="13250" y="8"/>
                  <a:pt x="13055" y="0"/>
                  <a:pt x="128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/>
          <p:nvPr/>
        </p:nvSpPr>
        <p:spPr>
          <a:xfrm>
            <a:off x="7030900" y="-590925"/>
            <a:ext cx="2899888" cy="2770463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"/>
          <p:cNvSpPr/>
          <p:nvPr/>
        </p:nvSpPr>
        <p:spPr>
          <a:xfrm>
            <a:off x="-457225" y="3519468"/>
            <a:ext cx="3368035" cy="2363431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6"/>
          <p:cNvSpPr/>
          <p:nvPr/>
        </p:nvSpPr>
        <p:spPr>
          <a:xfrm>
            <a:off x="920475" y="85672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26"/>
          <p:cNvGrpSpPr/>
          <p:nvPr/>
        </p:nvGrpSpPr>
        <p:grpSpPr>
          <a:xfrm rot="-5400000">
            <a:off x="7151140" y="3094405"/>
            <a:ext cx="1789990" cy="2640135"/>
            <a:chOff x="2874425" y="502000"/>
            <a:chExt cx="614125" cy="905800"/>
          </a:xfrm>
        </p:grpSpPr>
        <p:sp>
          <p:nvSpPr>
            <p:cNvPr id="280" name="Google Shape;280;p26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-1466062" y="-1700764"/>
            <a:ext cx="3726787" cy="2615176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"/>
          <p:cNvSpPr/>
          <p:nvPr/>
        </p:nvSpPr>
        <p:spPr>
          <a:xfrm>
            <a:off x="7243139" y="3968317"/>
            <a:ext cx="2560284" cy="1643962"/>
          </a:xfrm>
          <a:custGeom>
            <a:avLst/>
            <a:gdLst/>
            <a:ahLst/>
            <a:cxnLst/>
            <a:rect l="l" t="t" r="r" b="b"/>
            <a:pathLst>
              <a:path w="46502" h="29859" extrusionOk="0">
                <a:moveTo>
                  <a:pt x="20073" y="0"/>
                </a:moveTo>
                <a:cubicBezTo>
                  <a:pt x="19106" y="0"/>
                  <a:pt x="18120" y="211"/>
                  <a:pt x="17193" y="492"/>
                </a:cubicBezTo>
                <a:cubicBezTo>
                  <a:pt x="14111" y="1389"/>
                  <a:pt x="11243" y="2984"/>
                  <a:pt x="8670" y="4914"/>
                </a:cubicBezTo>
                <a:cubicBezTo>
                  <a:pt x="5561" y="7232"/>
                  <a:pt x="2788" y="10167"/>
                  <a:pt x="1394" y="13785"/>
                </a:cubicBezTo>
                <a:cubicBezTo>
                  <a:pt x="0" y="17403"/>
                  <a:pt x="201" y="21799"/>
                  <a:pt x="2586" y="24854"/>
                </a:cubicBezTo>
                <a:cubicBezTo>
                  <a:pt x="4128" y="26838"/>
                  <a:pt x="6419" y="28124"/>
                  <a:pt x="8831" y="28834"/>
                </a:cubicBezTo>
                <a:cubicBezTo>
                  <a:pt x="11243" y="29531"/>
                  <a:pt x="13776" y="29705"/>
                  <a:pt x="16269" y="29799"/>
                </a:cubicBezTo>
                <a:cubicBezTo>
                  <a:pt x="17326" y="29837"/>
                  <a:pt x="18385" y="29859"/>
                  <a:pt x="19444" y="29859"/>
                </a:cubicBezTo>
                <a:cubicBezTo>
                  <a:pt x="22560" y="29859"/>
                  <a:pt x="25675" y="29669"/>
                  <a:pt x="28745" y="29129"/>
                </a:cubicBezTo>
                <a:cubicBezTo>
                  <a:pt x="30795" y="28767"/>
                  <a:pt x="32819" y="28245"/>
                  <a:pt x="34762" y="27521"/>
                </a:cubicBezTo>
                <a:cubicBezTo>
                  <a:pt x="36223" y="26985"/>
                  <a:pt x="37858" y="26771"/>
                  <a:pt x="39238" y="26060"/>
                </a:cubicBezTo>
                <a:cubicBezTo>
                  <a:pt x="41114" y="25029"/>
                  <a:pt x="43017" y="23715"/>
                  <a:pt x="44330" y="21973"/>
                </a:cubicBezTo>
                <a:cubicBezTo>
                  <a:pt x="45992" y="19762"/>
                  <a:pt x="46501" y="16465"/>
                  <a:pt x="44759" y="14321"/>
                </a:cubicBezTo>
                <a:cubicBezTo>
                  <a:pt x="43503" y="12767"/>
                  <a:pt x="41383" y="12202"/>
                  <a:pt x="39368" y="12202"/>
                </a:cubicBezTo>
                <a:cubicBezTo>
                  <a:pt x="39297" y="12202"/>
                  <a:pt x="39227" y="12203"/>
                  <a:pt x="39157" y="12204"/>
                </a:cubicBezTo>
                <a:cubicBezTo>
                  <a:pt x="37456" y="12258"/>
                  <a:pt x="35807" y="12646"/>
                  <a:pt x="34132" y="12901"/>
                </a:cubicBezTo>
                <a:cubicBezTo>
                  <a:pt x="34103" y="12905"/>
                  <a:pt x="34074" y="12907"/>
                  <a:pt x="34045" y="12907"/>
                </a:cubicBezTo>
                <a:cubicBezTo>
                  <a:pt x="33635" y="12907"/>
                  <a:pt x="33355" y="12473"/>
                  <a:pt x="33542" y="12097"/>
                </a:cubicBezTo>
                <a:cubicBezTo>
                  <a:pt x="33864" y="11494"/>
                  <a:pt x="34092" y="10877"/>
                  <a:pt x="34146" y="10207"/>
                </a:cubicBezTo>
                <a:cubicBezTo>
                  <a:pt x="34239" y="8411"/>
                  <a:pt x="32765" y="6803"/>
                  <a:pt x="31050" y="6281"/>
                </a:cubicBezTo>
                <a:cubicBezTo>
                  <a:pt x="30453" y="6094"/>
                  <a:pt x="29837" y="6015"/>
                  <a:pt x="29216" y="6015"/>
                </a:cubicBezTo>
                <a:cubicBezTo>
                  <a:pt x="28052" y="6015"/>
                  <a:pt x="26871" y="6294"/>
                  <a:pt x="25770" y="6669"/>
                </a:cubicBezTo>
                <a:cubicBezTo>
                  <a:pt x="24899" y="6964"/>
                  <a:pt x="24055" y="7326"/>
                  <a:pt x="23210" y="7661"/>
                </a:cubicBezTo>
                <a:cubicBezTo>
                  <a:pt x="23136" y="7689"/>
                  <a:pt x="23064" y="7702"/>
                  <a:pt x="22995" y="7702"/>
                </a:cubicBezTo>
                <a:cubicBezTo>
                  <a:pt x="22545" y="7702"/>
                  <a:pt x="22255" y="7147"/>
                  <a:pt x="22581" y="6763"/>
                </a:cubicBezTo>
                <a:cubicBezTo>
                  <a:pt x="22849" y="6468"/>
                  <a:pt x="23103" y="6160"/>
                  <a:pt x="23344" y="5852"/>
                </a:cubicBezTo>
                <a:cubicBezTo>
                  <a:pt x="23840" y="5182"/>
                  <a:pt x="24282" y="4405"/>
                  <a:pt x="24349" y="3587"/>
                </a:cubicBezTo>
                <a:cubicBezTo>
                  <a:pt x="24443" y="2059"/>
                  <a:pt x="23170" y="693"/>
                  <a:pt x="21710" y="237"/>
                </a:cubicBezTo>
                <a:cubicBezTo>
                  <a:pt x="21180" y="70"/>
                  <a:pt x="20630" y="0"/>
                  <a:pt x="200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7854763" y="-405825"/>
            <a:ext cx="2105784" cy="2011801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"/>
          <p:cNvSpPr/>
          <p:nvPr/>
        </p:nvSpPr>
        <p:spPr>
          <a:xfrm rot="-2088041">
            <a:off x="-270314" y="3280918"/>
            <a:ext cx="2149652" cy="146788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/>
          <p:nvPr/>
        </p:nvSpPr>
        <p:spPr>
          <a:xfrm rot="-2700000">
            <a:off x="-988764" y="-1432556"/>
            <a:ext cx="3368144" cy="2363508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8"/>
          <p:cNvSpPr/>
          <p:nvPr/>
        </p:nvSpPr>
        <p:spPr>
          <a:xfrm>
            <a:off x="7788150" y="93387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28"/>
          <p:cNvGrpSpPr/>
          <p:nvPr/>
        </p:nvGrpSpPr>
        <p:grpSpPr>
          <a:xfrm rot="-2100149">
            <a:off x="-199679" y="3051696"/>
            <a:ext cx="1789983" cy="2640124"/>
            <a:chOff x="2874425" y="502000"/>
            <a:chExt cx="614125" cy="905800"/>
          </a:xfrm>
        </p:grpSpPr>
        <p:sp>
          <p:nvSpPr>
            <p:cNvPr id="303" name="Google Shape;303;p28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28"/>
          <p:cNvSpPr/>
          <p:nvPr/>
        </p:nvSpPr>
        <p:spPr>
          <a:xfrm rot="-3929992">
            <a:off x="7906361" y="3785306"/>
            <a:ext cx="1308954" cy="1846617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54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13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ssion One"/>
              <a:buNone/>
              <a:defRPr sz="3500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9" r:id="rId3"/>
    <p:sldLayoutId id="2147483672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C356B5-4E95-41B6-8731-96B6EE5906D2}" type="datetimeFigureOut">
              <a:rPr lang="en-US"/>
              <a:pPr>
                <a:defRPr/>
              </a:pPr>
              <a:t>21/02/2025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F29AA-11F8-4C1B-AF79-B171FC201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8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6FE20C-B9AD-429F-9333-53073934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5B668-D9F1-45F1-84A4-5D7BD22D8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D5AE9-73A5-4ED8-9D96-7119DC37C6EB}"/>
              </a:ext>
            </a:extLst>
          </p:cNvPr>
          <p:cNvSpPr txBox="1"/>
          <p:nvPr/>
        </p:nvSpPr>
        <p:spPr>
          <a:xfrm>
            <a:off x="0" y="283353"/>
            <a:ext cx="1536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EADC"/>
                </a:solidFill>
                <a:effectLst/>
                <a:uLnTx/>
                <a:uFillTx/>
                <a:latin typeface="Sport Day" pitchFamily="2" charset="0"/>
                <a:cs typeface="Arial"/>
                <a:sym typeface="Arial"/>
              </a:rPr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7D0EA-B8CA-4F05-A855-95213C16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55" y="1986747"/>
            <a:ext cx="4901482" cy="794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" b="98986" l="0" r="98667">
                        <a14:foregroundMark x1="52381" y1="68560" x2="56952" y2="70183"/>
                        <a14:foregroundMark x1="52762" y1="75862" x2="55810" y2="75862"/>
                        <a14:foregroundMark x1="17905" y1="11156" x2="38667" y2="13185"/>
                        <a14:foregroundMark x1="2095" y1="18256" x2="4000" y2="18053"/>
                        <a14:foregroundMark x1="49714" y1="18053" x2="52952" y2="17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9487"/>
            <a:ext cx="2931223" cy="2752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2478" y="2384084"/>
            <a:ext cx="4756467" cy="3665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65" b="97126" l="1058" r="97180">
                        <a14:foregroundMark x1="5523" y1="80077" x2="7286" y2="85441"/>
                        <a14:foregroundMark x1="3878" y1="80268" x2="4583" y2="82375"/>
                        <a14:foregroundMark x1="17861" y1="56897" x2="21152" y2="80843"/>
                        <a14:foregroundMark x1="21152" y1="53640" x2="20682" y2="61303"/>
                        <a14:foregroundMark x1="32432" y1="58046" x2="29377" y2="84483"/>
                        <a14:foregroundMark x1="37720" y1="65326" x2="38543" y2="83142"/>
                        <a14:foregroundMark x1="36310" y1="58046" x2="33020" y2="85441"/>
                        <a14:foregroundMark x1="40776" y1="87931" x2="42186" y2="87739"/>
                        <a14:foregroundMark x1="38190" y1="92146" x2="42891" y2="90038"/>
                        <a14:foregroundMark x1="32432" y1="89655" x2="35370" y2="89080"/>
                        <a14:foregroundMark x1="28320" y1="86590" x2="30552" y2="90230"/>
                        <a14:foregroundMark x1="17509" y1="89080" x2="21504" y2="89655"/>
                        <a14:foregroundMark x1="15864" y1="87739" x2="16216" y2="90038"/>
                        <a14:foregroundMark x1="15981" y1="91379" x2="22092" y2="90805"/>
                        <a14:foregroundMark x1="30905" y1="91379" x2="36663" y2="90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151" y="3073190"/>
            <a:ext cx="3729331" cy="228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73F864-CE86-438D-B7A7-BCB8CD5420CE}"/>
              </a:ext>
            </a:extLst>
          </p:cNvPr>
          <p:cNvSpPr txBox="1"/>
          <p:nvPr/>
        </p:nvSpPr>
        <p:spPr>
          <a:xfrm>
            <a:off x="2403721" y="2036507"/>
            <a:ext cx="433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EADC"/>
                </a:solidFill>
                <a:latin typeface="Comic Sans MS" panose="030F0702030302020204" pitchFamily="66" charset="0"/>
              </a:rPr>
              <a:t>LESSON 3 – Period 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0390" y="31974"/>
            <a:ext cx="3651092" cy="1868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926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2961720" y="1785000"/>
            <a:ext cx="3220561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Project 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521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74" y="80268"/>
            <a:ext cx="8128005" cy="49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1796924" y="1762200"/>
            <a:ext cx="5550152" cy="179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Fun corner and wrap-up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87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2639550" y="1785000"/>
            <a:ext cx="4948024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W</a:t>
            </a:r>
            <a:r>
              <a:rPr lang="en" sz="8500" dirty="0"/>
              <a:t>arm-up and review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7300" y="114300"/>
            <a:ext cx="6629400" cy="1028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n-US" sz="5400" kern="1200" dirty="0">
                <a:solidFill>
                  <a:prstClr val="black"/>
                </a:solidFill>
                <a:latin typeface="Comic Sans MS" pitchFamily="66" charset="0"/>
              </a:rPr>
              <a:t>What’s her job?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4114800"/>
            <a:ext cx="9144000" cy="1028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buClrTx/>
              <a:defRPr/>
            </a:pPr>
            <a:r>
              <a:rPr lang="en-US" sz="6000" kern="1200" dirty="0">
                <a:solidFill>
                  <a:prstClr val="black"/>
                </a:solidFill>
                <a:latin typeface="Comic Sans MS" pitchFamily="66" charset="0"/>
              </a:rPr>
              <a:t>  She’s a ____.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E1F78-F9CB-4997-B744-6A7178E286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59" b="74630" l="6112" r="97682">
                        <a14:foregroundMark x1="27292" y1="16389" x2="17597" y2="70185"/>
                        <a14:foregroundMark x1="18335" y1="22037" x2="77450" y2="35093"/>
                        <a14:foregroundMark x1="77450" y1="35093" x2="77555" y2="35093"/>
                        <a14:foregroundMark x1="6112" y1="25648" x2="25501" y2="33611"/>
                        <a14:foregroundMark x1="25501" y1="33611" x2="45838" y2="33519"/>
                        <a14:foregroundMark x1="45838" y1="33519" x2="78925" y2="37963"/>
                        <a14:foregroundMark x1="78925" y1="37963" x2="79241" y2="42315"/>
                        <a14:foregroundMark x1="13488" y1="48148" x2="74816" y2="48981"/>
                        <a14:foregroundMark x1="30980" y1="47685" x2="55638" y2="42407"/>
                        <a14:foregroundMark x1="55638" y1="42407" x2="27819" y2="45741"/>
                        <a14:foregroundMark x1="27819" y1="45741" x2="44573" y2="43148"/>
                        <a14:foregroundMark x1="44573" y1="43148" x2="26133" y2="53704"/>
                        <a14:foregroundMark x1="26133" y1="53704" x2="15279" y2="52037"/>
                        <a14:foregroundMark x1="15279" y1="52037" x2="11697" y2="47037"/>
                        <a14:foregroundMark x1="20021" y1="38056" x2="9589" y2="47870"/>
                        <a14:foregroundMark x1="9589" y1="47870" x2="17387" y2="55833"/>
                        <a14:foregroundMark x1="17387" y1="55833" x2="13699" y2="56944"/>
                        <a14:foregroundMark x1="15595" y1="74722" x2="24447" y2="74259"/>
                        <a14:foregroundMark x1="18335" y1="33981" x2="17808" y2="53704"/>
                        <a14:foregroundMark x1="6322" y1="51111" x2="13699" y2="52593"/>
                        <a14:foregroundMark x1="7060" y1="51296" x2="10221" y2="48981"/>
                        <a14:foregroundMark x1="7587" y1="48796" x2="12013" y2="47685"/>
                        <a14:foregroundMark x1="11697" y1="46852" x2="12223" y2="55000"/>
                        <a14:foregroundMark x1="81981" y1="40648" x2="81981" y2="40648"/>
                        <a14:foregroundMark x1="16122" y1="41019" x2="6639" y2="50278"/>
                        <a14:foregroundMark x1="6322" y1="49815" x2="15174" y2="44722"/>
                        <a14:foregroundMark x1="15174" y1="44722" x2="11697" y2="44074"/>
                        <a14:foregroundMark x1="15911" y1="42315" x2="6533" y2="49352"/>
                        <a14:foregroundMark x1="6533" y1="49352" x2="14858" y2="41019"/>
                        <a14:foregroundMark x1="14858" y1="41019" x2="17597" y2="39815"/>
                        <a14:foregroundMark x1="17808" y1="40370" x2="8008" y2="46667"/>
                        <a14:foregroundMark x1="8008" y1="46667" x2="13699" y2="54352"/>
                        <a14:foregroundMark x1="95364" y1="16852" x2="94204" y2="51389"/>
                        <a14:foregroundMark x1="94204" y1="51389" x2="95047" y2="57778"/>
                        <a14:foregroundMark x1="94837" y1="17963" x2="92940" y2="58611"/>
                        <a14:foregroundMark x1="37829" y1="53704" x2="53425" y2="54537"/>
                        <a14:foregroundMark x1="38988" y1="56481" x2="50474" y2="57130"/>
                        <a14:foregroundMark x1="50474" y1="57130" x2="51001" y2="57315"/>
                        <a14:foregroundMark x1="71970" y1="56019" x2="87566" y2="56944"/>
                        <a14:foregroundMark x1="97787" y1="60370" x2="26554" y2="59444"/>
                        <a14:foregroundMark x1="69547" y1="59907" x2="84510" y2="58796"/>
                        <a14:foregroundMark x1="84510" y1="58796" x2="96523" y2="58796"/>
                        <a14:foregroundMark x1="94415" y1="14537" x2="95364" y2="16852"/>
                        <a14:foregroundMark x1="95364" y1="14259" x2="92940" y2="14722"/>
                        <a14:foregroundMark x1="95785" y1="15185" x2="97050" y2="60093"/>
                      </a14:backgroundRemoval>
                    </a14:imgEffect>
                  </a14:imgLayer>
                </a14:imgProps>
              </a:ext>
            </a:extLst>
          </a:blip>
          <a:srcRect t="10710" b="24819"/>
          <a:stretch/>
        </p:blipFill>
        <p:spPr>
          <a:xfrm>
            <a:off x="3546084" y="1259004"/>
            <a:ext cx="3578387" cy="2625492"/>
          </a:xfrm>
          <a:prstGeom prst="rect">
            <a:avLst/>
          </a:prstGeom>
        </p:spPr>
      </p:pic>
      <p:sp>
        <p:nvSpPr>
          <p:cNvPr id="9" name="Arrow: Pentagon 8">
            <a:hlinkClick r:id="" action="ppaction://noaction"/>
            <a:extLst>
              <a:ext uri="{FF2B5EF4-FFF2-40B4-BE49-F238E27FC236}">
                <a16:creationId xmlns:a16="http://schemas.microsoft.com/office/drawing/2014/main" id="{17972B78-FE1C-4D31-89F2-644DF325AFAD}"/>
              </a:ext>
            </a:extLst>
          </p:cNvPr>
          <p:cNvSpPr/>
          <p:nvPr/>
        </p:nvSpPr>
        <p:spPr>
          <a:xfrm>
            <a:off x="7239000" y="4210050"/>
            <a:ext cx="1905000" cy="838200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Get your present here!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E5767F-1F6B-4E97-B033-385A21214F0E}"/>
              </a:ext>
            </a:extLst>
          </p:cNvPr>
          <p:cNvSpPr/>
          <p:nvPr/>
        </p:nvSpPr>
        <p:spPr>
          <a:xfrm>
            <a:off x="4024935" y="-1122716"/>
            <a:ext cx="30444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teacher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07014 1.0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50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7300" y="114300"/>
            <a:ext cx="6629400" cy="1028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n-US" sz="5400" kern="1200" dirty="0">
                <a:solidFill>
                  <a:prstClr val="black"/>
                </a:solidFill>
                <a:latin typeface="Comic Sans MS" pitchFamily="66" charset="0"/>
              </a:rPr>
              <a:t>What’s his job?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4114800"/>
            <a:ext cx="9144000" cy="1028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buClrTx/>
              <a:defRPr/>
            </a:pPr>
            <a:r>
              <a:rPr lang="en-US" sz="6000" kern="1200" dirty="0">
                <a:solidFill>
                  <a:prstClr val="black"/>
                </a:solidFill>
                <a:latin typeface="Comic Sans MS" pitchFamily="66" charset="0"/>
              </a:rPr>
              <a:t>  He’s a ______.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7972B78-FE1C-4D31-89F2-644DF325AFAD}"/>
              </a:ext>
            </a:extLst>
          </p:cNvPr>
          <p:cNvSpPr/>
          <p:nvPr/>
        </p:nvSpPr>
        <p:spPr>
          <a:xfrm>
            <a:off x="7239000" y="4210050"/>
            <a:ext cx="1905000" cy="838200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Get your present here!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13ED7-A778-4A53-8583-38EB1C7F8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48" y="1306287"/>
            <a:ext cx="2187019" cy="24802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E5767F-1F6B-4E97-B033-385A21214F0E}"/>
              </a:ext>
            </a:extLst>
          </p:cNvPr>
          <p:cNvSpPr/>
          <p:nvPr/>
        </p:nvSpPr>
        <p:spPr>
          <a:xfrm>
            <a:off x="4260576" y="-1122716"/>
            <a:ext cx="25731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doctor</a:t>
            </a:r>
          </a:p>
        </p:txBody>
      </p:sp>
    </p:spTree>
    <p:extLst>
      <p:ext uri="{BB962C8B-B14F-4D97-AF65-F5344CB8AC3E}">
        <p14:creationId xmlns:p14="http://schemas.microsoft.com/office/powerpoint/2010/main" val="3450137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14063 1.019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509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7300" y="114300"/>
            <a:ext cx="6629400" cy="1028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n-US" sz="5400" kern="1200" dirty="0">
                <a:solidFill>
                  <a:prstClr val="black"/>
                </a:solidFill>
                <a:latin typeface="Comic Sans MS" pitchFamily="66" charset="0"/>
              </a:rPr>
              <a:t>What’s his job?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A719E8CD-BFF3-4650-B3E4-BB3140DF222C}"/>
              </a:ext>
            </a:extLst>
          </p:cNvPr>
          <p:cNvSpPr/>
          <p:nvPr/>
        </p:nvSpPr>
        <p:spPr>
          <a:xfrm>
            <a:off x="0" y="4114800"/>
            <a:ext cx="9144000" cy="1028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buClrTx/>
              <a:defRPr/>
            </a:pPr>
            <a:r>
              <a:rPr lang="en-US" sz="6000" kern="1200" dirty="0">
                <a:solidFill>
                  <a:prstClr val="black"/>
                </a:solidFill>
                <a:latin typeface="Comic Sans MS" pitchFamily="66" charset="0"/>
              </a:rPr>
              <a:t>   He’s a ______.</a:t>
            </a:r>
          </a:p>
        </p:txBody>
      </p:sp>
      <p:sp>
        <p:nvSpPr>
          <p:cNvPr id="9" name="Arrow: Pentagon 8">
            <a:hlinkClick r:id="" action="ppaction://noaction"/>
            <a:extLst>
              <a:ext uri="{FF2B5EF4-FFF2-40B4-BE49-F238E27FC236}">
                <a16:creationId xmlns:a16="http://schemas.microsoft.com/office/drawing/2014/main" id="{FF61778D-AB3C-4393-8183-FD782BEC685C}"/>
              </a:ext>
            </a:extLst>
          </p:cNvPr>
          <p:cNvSpPr/>
          <p:nvPr/>
        </p:nvSpPr>
        <p:spPr>
          <a:xfrm>
            <a:off x="7239000" y="4210050"/>
            <a:ext cx="1905000" cy="838200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Get your present here!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F090A0-2230-4CB0-BEFA-3B39748F6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921" y="1315565"/>
            <a:ext cx="2502313" cy="25023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B57272-B542-4975-8895-3D9CCAE9D8EC}"/>
              </a:ext>
            </a:extLst>
          </p:cNvPr>
          <p:cNvSpPr/>
          <p:nvPr/>
        </p:nvSpPr>
        <p:spPr>
          <a:xfrm>
            <a:off x="4197259" y="-1122716"/>
            <a:ext cx="26997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work</a:t>
            </a:r>
            <a:r>
              <a:rPr lang="en-US" sz="60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17166419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11771 1.022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5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639087" y="1785000"/>
            <a:ext cx="8300632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Read and complete.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46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23" y="374348"/>
            <a:ext cx="8325373" cy="4361926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9E53600D-A37E-468D-BFC2-5EBF47F59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0349" y="4020144"/>
            <a:ext cx="1733384" cy="4848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nurse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CACE08C-36A0-43C3-95A9-5E9AE9FAC609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803733" y="3546414"/>
            <a:ext cx="1563135" cy="4848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BE798E-C506-43FC-9CAE-EAACE90ABC45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698486" y="4033257"/>
            <a:ext cx="1842873" cy="4848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47AF85AA-550C-4819-AA8D-F44C9D1C29C3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6733759" y="3535344"/>
            <a:ext cx="1642983" cy="4848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pupil</a:t>
            </a:r>
          </a:p>
        </p:txBody>
      </p:sp>
    </p:spTree>
    <p:extLst>
      <p:ext uri="{BB962C8B-B14F-4D97-AF65-F5344CB8AC3E}">
        <p14:creationId xmlns:p14="http://schemas.microsoft.com/office/powerpoint/2010/main" val="37146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2333567" y="1878339"/>
            <a:ext cx="4874629" cy="11967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Let’s write.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816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52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C177-6178-49E8-99BC-814431A4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C2458-9663-4017-B2F6-82EC267078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9ED9F-0EC8-4DCD-99F4-535E51D895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06" t="37101" r="2434" b="18222"/>
          <a:stretch/>
        </p:blipFill>
        <p:spPr>
          <a:xfrm>
            <a:off x="17217" y="1296063"/>
            <a:ext cx="9109566" cy="25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5835"/>
      </p:ext>
    </p:extLst>
  </p:cSld>
  <p:clrMapOvr>
    <a:masterClrMapping/>
  </p:clrMapOvr>
</p:sld>
</file>

<file path=ppt/theme/theme1.xml><?xml version="1.0" encoding="utf-8"?>
<a:theme xmlns:a="http://schemas.openxmlformats.org/drawingml/2006/main" name="Adventure Seeker Workshop by Slidesgo">
  <a:themeElements>
    <a:clrScheme name="Simple Light">
      <a:dk1>
        <a:srgbClr val="50334D"/>
      </a:dk1>
      <a:lt1>
        <a:srgbClr val="FFFFFF"/>
      </a:lt1>
      <a:dk2>
        <a:srgbClr val="FCE6E0"/>
      </a:dk2>
      <a:lt2>
        <a:srgbClr val="FEAAA8"/>
      </a:lt2>
      <a:accent1>
        <a:srgbClr val="7051B2"/>
      </a:accent1>
      <a:accent2>
        <a:srgbClr val="FFA532"/>
      </a:accent2>
      <a:accent3>
        <a:srgbClr val="FFD080"/>
      </a:accent3>
      <a:accent4>
        <a:srgbClr val="FF6064"/>
      </a:accent4>
      <a:accent5>
        <a:srgbClr val="FFFFFF"/>
      </a:accent5>
      <a:accent6>
        <a:srgbClr val="FFFFFF"/>
      </a:accent6>
      <a:hlink>
        <a:srgbClr val="5033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131</Words>
  <Application>Microsoft Office PowerPoint</Application>
  <PresentationFormat>On-screen Show (16:9)</PresentationFormat>
  <Paragraphs>33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Comic Sans MS</vt:lpstr>
      <vt:lpstr>Sport Day</vt:lpstr>
      <vt:lpstr>Passion One</vt:lpstr>
      <vt:lpstr>Times New Roman</vt:lpstr>
      <vt:lpstr>Comfortaa Medium</vt:lpstr>
      <vt:lpstr>Adventure Seeker Workshop by Slidesgo</vt:lpstr>
      <vt:lpstr>Office Theme</vt:lpstr>
      <vt:lpstr>PowerPoint Presentation</vt:lpstr>
      <vt:lpstr>Warm-up and review</vt:lpstr>
      <vt:lpstr>PowerPoint Presentation</vt:lpstr>
      <vt:lpstr>PowerPoint Presentation</vt:lpstr>
      <vt:lpstr>PowerPoint Presentation</vt:lpstr>
      <vt:lpstr>Read and complete.</vt:lpstr>
      <vt:lpstr>PowerPoint Presentation</vt:lpstr>
      <vt:lpstr>Let’s write.</vt:lpstr>
      <vt:lpstr>PowerPoint Presentation</vt:lpstr>
      <vt:lpstr>Project </vt:lpstr>
      <vt:lpstr>PowerPoint Presentation</vt:lpstr>
      <vt:lpstr>Fun corner and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35</cp:revision>
  <dcterms:modified xsi:type="dcterms:W3CDTF">2025-02-21T00:25:22Z</dcterms:modified>
</cp:coreProperties>
</file>