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6"/>
  </p:notesMasterIdLst>
  <p:sldIdLst>
    <p:sldId id="266" r:id="rId3"/>
    <p:sldId id="256" r:id="rId4"/>
    <p:sldId id="257" r:id="rId5"/>
    <p:sldId id="275" r:id="rId6"/>
    <p:sldId id="258" r:id="rId7"/>
    <p:sldId id="259" r:id="rId8"/>
    <p:sldId id="276" r:id="rId9"/>
    <p:sldId id="285" r:id="rId10"/>
    <p:sldId id="277" r:id="rId11"/>
    <p:sldId id="278" r:id="rId12"/>
    <p:sldId id="260" r:id="rId13"/>
    <p:sldId id="287" r:id="rId14"/>
    <p:sldId id="261" r:id="rId15"/>
    <p:sldId id="262" r:id="rId16"/>
    <p:sldId id="271" r:id="rId17"/>
    <p:sldId id="282" r:id="rId18"/>
    <p:sldId id="283" r:id="rId19"/>
    <p:sldId id="284" r:id="rId20"/>
    <p:sldId id="272" r:id="rId21"/>
    <p:sldId id="263" r:id="rId22"/>
    <p:sldId id="268" r:id="rId23"/>
    <p:sldId id="267" r:id="rId24"/>
    <p:sldId id="270" r:id="rId25"/>
  </p:sldIdLst>
  <p:sldSz cx="12188825" cy="6858000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UTM Avo" panose="020406030505060202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21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7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31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40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221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275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331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6440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2"/>
            <a:ext cx="9141619" cy="23876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9"/>
            <a:ext cx="9141619" cy="1655761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34" indent="0" algn="ctr">
              <a:buNone/>
              <a:defRPr sz="2001"/>
            </a:lvl2pPr>
            <a:lvl3pPr marL="914271" indent="0" algn="ctr">
              <a:buNone/>
              <a:defRPr sz="1800"/>
            </a:lvl3pPr>
            <a:lvl4pPr marL="1371405" indent="0" algn="ctr">
              <a:buNone/>
              <a:defRPr sz="1600"/>
            </a:lvl4pPr>
            <a:lvl5pPr marL="1828540" indent="0" algn="ctr">
              <a:buNone/>
              <a:defRPr sz="1600"/>
            </a:lvl5pPr>
            <a:lvl6pPr marL="2285676" indent="0" algn="ctr">
              <a:buNone/>
              <a:defRPr sz="1600"/>
            </a:lvl6pPr>
            <a:lvl7pPr marL="2742811" indent="0" algn="ctr">
              <a:buNone/>
              <a:defRPr sz="1600"/>
            </a:lvl7pPr>
            <a:lvl8pPr marL="3199947" indent="0" algn="ctr">
              <a:buNone/>
              <a:defRPr sz="1600"/>
            </a:lvl8pPr>
            <a:lvl9pPr marL="365708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31" y="365125"/>
            <a:ext cx="2628214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7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3603" y="1122362"/>
            <a:ext cx="9141619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3603" y="3602039"/>
            <a:ext cx="9141619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633" y="1709741"/>
            <a:ext cx="10512863" cy="285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633" y="4589463"/>
            <a:ext cx="10512863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399">
                <a:solidFill>
                  <a:srgbClr val="888888"/>
                </a:solidFill>
              </a:defRPr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1">
                <a:solidFill>
                  <a:srgbClr val="888888"/>
                </a:solidFill>
              </a:defRPr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518025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0594" y="1825625"/>
            <a:ext cx="518025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568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572" y="1681164"/>
            <a:ext cx="5156445" cy="82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 b="1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572" y="2505075"/>
            <a:ext cx="5156445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0593" y="1681164"/>
            <a:ext cx="5181838" cy="82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 b="1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0593" y="2505075"/>
            <a:ext cx="5181838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1838" y="987426"/>
            <a:ext cx="6170593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43173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199"/>
            </a:lvl1pPr>
            <a:lvl2pPr marL="914271" lvl="1" indent="-4063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1"/>
            </a:lvl2pPr>
            <a:lvl3pPr marL="1371405" lvl="2" indent="-38094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3pPr>
            <a:lvl4pPr marL="1828540" lvl="3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4pPr>
            <a:lvl5pPr marL="2285676" lvl="4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5pPr>
            <a:lvl6pPr marL="2742811" lvl="5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6pPr>
            <a:lvl7pPr marL="3199947" lvl="6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7pPr>
            <a:lvl8pPr marL="3657082" lvl="7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8pPr>
            <a:lvl9pPr marL="4114216" lvl="8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571" y="2057400"/>
            <a:ext cx="393121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9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1838" y="987426"/>
            <a:ext cx="6170593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571" y="2057400"/>
            <a:ext cx="393121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9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18743" y="-1255137"/>
            <a:ext cx="4351339" cy="1051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0816" y="1956937"/>
            <a:ext cx="5811839" cy="262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8206" y="-595099"/>
            <a:ext cx="5811839" cy="77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41"/>
            <a:ext cx="10512863" cy="28527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3"/>
            <a:ext cx="10512863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4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8" y="365126"/>
            <a:ext cx="10512863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2" y="1681164"/>
            <a:ext cx="5156445" cy="82391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4" indent="0">
              <a:buNone/>
              <a:defRPr sz="2001" b="1"/>
            </a:lvl2pPr>
            <a:lvl3pPr marL="914271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2" y="2505075"/>
            <a:ext cx="5156445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4"/>
            <a:ext cx="5181838" cy="82391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4" indent="0">
              <a:buNone/>
              <a:defRPr sz="2001" b="1"/>
            </a:lvl2pPr>
            <a:lvl3pPr marL="914271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4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399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399"/>
            </a:lvl2pPr>
            <a:lvl3pPr marL="914271" indent="0">
              <a:buNone/>
              <a:defRPr sz="1201"/>
            </a:lvl3pPr>
            <a:lvl4pPr marL="1371405" indent="0">
              <a:buNone/>
              <a:defRPr sz="1000"/>
            </a:lvl4pPr>
            <a:lvl5pPr marL="1828540" indent="0">
              <a:buNone/>
              <a:defRPr sz="1000"/>
            </a:lvl5pPr>
            <a:lvl6pPr marL="2285676" indent="0">
              <a:buNone/>
              <a:defRPr sz="1000"/>
            </a:lvl6pPr>
            <a:lvl7pPr marL="2742811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4"/>
          </a:xfrm>
        </p:spPr>
        <p:txBody>
          <a:bodyPr/>
          <a:lstStyle>
            <a:lvl1pPr marL="0" indent="0">
              <a:buNone/>
              <a:defRPr sz="3199"/>
            </a:lvl1pPr>
            <a:lvl2pPr marL="457134" indent="0">
              <a:buNone/>
              <a:defRPr sz="2801"/>
            </a:lvl2pPr>
            <a:lvl3pPr marL="914271" indent="0">
              <a:buNone/>
              <a:defRPr sz="2399"/>
            </a:lvl3pPr>
            <a:lvl4pPr marL="1371405" indent="0">
              <a:buNone/>
              <a:defRPr sz="2001"/>
            </a:lvl4pPr>
            <a:lvl5pPr marL="1828540" indent="0">
              <a:buNone/>
              <a:defRPr sz="2001"/>
            </a:lvl5pPr>
            <a:lvl6pPr marL="2285676" indent="0">
              <a:buNone/>
              <a:defRPr sz="2001"/>
            </a:lvl6pPr>
            <a:lvl7pPr marL="2742811" indent="0">
              <a:buNone/>
              <a:defRPr sz="2001"/>
            </a:lvl7pPr>
            <a:lvl8pPr marL="3199947" indent="0">
              <a:buNone/>
              <a:defRPr sz="2001"/>
            </a:lvl8pPr>
            <a:lvl9pPr marL="3657082" indent="0">
              <a:buNone/>
              <a:defRPr sz="200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399"/>
            </a:lvl2pPr>
            <a:lvl3pPr marL="914271" indent="0">
              <a:buNone/>
              <a:defRPr sz="1201"/>
            </a:lvl3pPr>
            <a:lvl4pPr marL="1371405" indent="0">
              <a:buNone/>
              <a:defRPr sz="1000"/>
            </a:lvl4pPr>
            <a:lvl5pPr marL="1828540" indent="0">
              <a:buNone/>
              <a:defRPr sz="1000"/>
            </a:lvl5pPr>
            <a:lvl6pPr marL="2285676" indent="0">
              <a:buNone/>
              <a:defRPr sz="1000"/>
            </a:lvl6pPr>
            <a:lvl7pPr marL="2742811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A846D502-7461-4532-8884-85F79F95EC34}"/>
              </a:ext>
            </a:extLst>
          </p:cNvPr>
          <p:cNvSpPr txBox="1"/>
          <p:nvPr userDrawn="1"/>
        </p:nvSpPr>
        <p:spPr>
          <a:xfrm>
            <a:off x="0" y="-6377285"/>
            <a:ext cx="12188825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703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4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8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2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9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3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0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7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F8509F02-335B-4913-92D2-0AEFDF1F3ACB}"/>
              </a:ext>
            </a:extLst>
          </p:cNvPr>
          <p:cNvSpPr txBox="1"/>
          <p:nvPr userDrawn="1"/>
        </p:nvSpPr>
        <p:spPr>
          <a:xfrm>
            <a:off x="0" y="-6377285"/>
            <a:ext cx="12188825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42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4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08466" y="892"/>
            <a:ext cx="268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1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0189" y="589873"/>
            <a:ext cx="990976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71">
              <a:buClr>
                <a:srgbClr val="000000"/>
              </a:buClr>
              <a:defRPr/>
            </a:pPr>
            <a:r>
              <a:rPr lang="en-US" sz="2399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2399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726918" y="3119054"/>
            <a:ext cx="10734989" cy="246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271">
              <a:lnSpc>
                <a:spcPct val="150000"/>
              </a:lnSpc>
              <a:buClr>
                <a:srgbClr val="000000"/>
              </a:buClr>
              <a:buSzPts val="990"/>
              <a:defRPr/>
            </a:pPr>
            <a:r>
              <a:rPr lang="en-US" sz="5200" b="1" kern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ker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5200" b="1" kern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  <a:endParaRPr lang="en-US" sz="5200" b="1" kern="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248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5200" b="1" kern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ker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5200" b="1" ker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17</a:t>
            </a:r>
            <a:r>
              <a:rPr lang="en-US" sz="5200" b="1" ker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vi-VN" sz="5200" b="1" ker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toán liên quan đến rút về đơn vị - Tiết 2</a:t>
            </a:r>
            <a:endParaRPr lang="en-US" sz="5200" b="1" kern="0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4" name="Google Shape;187;p6">
            <a:extLst>
              <a:ext uri="{FF2B5EF4-FFF2-40B4-BE49-F238E27FC236}">
                <a16:creationId xmlns:a16="http://schemas.microsoft.com/office/drawing/2014/main" id="{863EB5B7-3643-44DF-BFCE-202DF07F5932}"/>
              </a:ext>
            </a:extLst>
          </p:cNvPr>
          <p:cNvSpPr/>
          <p:nvPr/>
        </p:nvSpPr>
        <p:spPr>
          <a:xfrm>
            <a:off x="561905" y="2304956"/>
            <a:ext cx="8585685" cy="3661789"/>
          </a:xfrm>
          <a:prstGeom prst="wedgeRoundRectCallout">
            <a:avLst>
              <a:gd name="adj1" fmla="val 54451"/>
              <a:gd name="adj2" fmla="val 18792"/>
              <a:gd name="adj3" fmla="val 16667"/>
            </a:avLst>
          </a:prstGeom>
          <a:solidFill>
            <a:srgbClr val="FFFF99"/>
          </a:solidFill>
          <a:ln w="127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marL="0" lvl="2" algn="just" defTabSz="2321662">
              <a:lnSpc>
                <a:spcPct val="15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Với dạng “rút về đơn vị” liên quan đến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phép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chia,</a:t>
            </a:r>
            <a:r>
              <a:rPr lang="vi-VN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thường tiến hành theo hai bước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</a:t>
            </a:r>
            <a:r>
              <a:rPr lang="vi-VN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:</a:t>
            </a:r>
            <a:endParaRPr lang="en-US" sz="2400" kern="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  <a:p>
            <a:pPr marL="380898" lvl="2" indent="-380898" algn="just" defTabSz="2321662">
              <a:lnSpc>
                <a:spcPct val="15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b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Bước 1: </a:t>
            </a:r>
            <a:r>
              <a:rPr lang="vi-VN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Tìm giá trị một phần (</a:t>
            </a:r>
            <a:r>
              <a:rPr lang="vi-VN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thực hiện phép chia</a:t>
            </a:r>
            <a:r>
              <a:rPr lang="vi-VN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)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  <a:p>
            <a:pPr marL="380898" lvl="2" indent="-380898" algn="just" defTabSz="2321662">
              <a:lnSpc>
                <a:spcPct val="15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b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Bước 2:</a:t>
            </a:r>
            <a:r>
              <a:rPr lang="vi-VN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Tìm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phần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theo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trị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đó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(</a:t>
            </a:r>
            <a:r>
              <a:rPr lang="vi-VN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thực hiện phép 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chia</a:t>
            </a:r>
            <a:r>
              <a:rPr lang="vi-VN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)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" name="Google Shape;3165;p30">
            <a:extLst>
              <a:ext uri="{FF2B5EF4-FFF2-40B4-BE49-F238E27FC236}">
                <a16:creationId xmlns:a16="http://schemas.microsoft.com/office/drawing/2014/main" id="{DFEC4CA5-BF60-4501-97BD-6A6C584E62D0}"/>
              </a:ext>
            </a:extLst>
          </p:cNvPr>
          <p:cNvGrpSpPr/>
          <p:nvPr/>
        </p:nvGrpSpPr>
        <p:grpSpPr>
          <a:xfrm>
            <a:off x="561905" y="1887582"/>
            <a:ext cx="771334" cy="834746"/>
            <a:chOff x="6927297" y="3003225"/>
            <a:chExt cx="825599" cy="939660"/>
          </a:xfrm>
        </p:grpSpPr>
        <p:sp>
          <p:nvSpPr>
            <p:cNvPr id="6" name="Google Shape;3166;p30">
              <a:extLst>
                <a:ext uri="{FF2B5EF4-FFF2-40B4-BE49-F238E27FC236}">
                  <a16:creationId xmlns:a16="http://schemas.microsoft.com/office/drawing/2014/main" id="{AF0E1874-B457-490B-8326-48B76C9A2408}"/>
                </a:ext>
              </a:extLst>
            </p:cNvPr>
            <p:cNvSpPr/>
            <p:nvPr/>
          </p:nvSpPr>
          <p:spPr>
            <a:xfrm>
              <a:off x="6927297" y="3003225"/>
              <a:ext cx="825599" cy="939660"/>
            </a:xfrm>
            <a:custGeom>
              <a:avLst/>
              <a:gdLst/>
              <a:ahLst/>
              <a:cxnLst/>
              <a:rect l="l" t="t" r="r" b="b"/>
              <a:pathLst>
                <a:path w="10908" h="12415" extrusionOk="0">
                  <a:moveTo>
                    <a:pt x="4735" y="0"/>
                  </a:moveTo>
                  <a:cubicBezTo>
                    <a:pt x="4432" y="0"/>
                    <a:pt x="4125" y="87"/>
                    <a:pt x="3848" y="254"/>
                  </a:cubicBezTo>
                  <a:cubicBezTo>
                    <a:pt x="3566" y="421"/>
                    <a:pt x="3335" y="660"/>
                    <a:pt x="3178" y="941"/>
                  </a:cubicBezTo>
                  <a:cubicBezTo>
                    <a:pt x="3149" y="995"/>
                    <a:pt x="3117" y="1063"/>
                    <a:pt x="3088" y="1137"/>
                  </a:cubicBezTo>
                  <a:cubicBezTo>
                    <a:pt x="2961" y="1097"/>
                    <a:pt x="2835" y="1072"/>
                    <a:pt x="2710" y="1059"/>
                  </a:cubicBezTo>
                  <a:cubicBezTo>
                    <a:pt x="2659" y="1054"/>
                    <a:pt x="2607" y="1052"/>
                    <a:pt x="2556" y="1052"/>
                  </a:cubicBezTo>
                  <a:cubicBezTo>
                    <a:pt x="2004" y="1052"/>
                    <a:pt x="1483" y="1337"/>
                    <a:pt x="1169" y="1822"/>
                  </a:cubicBezTo>
                  <a:cubicBezTo>
                    <a:pt x="930" y="2192"/>
                    <a:pt x="857" y="2608"/>
                    <a:pt x="957" y="3025"/>
                  </a:cubicBezTo>
                  <a:cubicBezTo>
                    <a:pt x="1079" y="3530"/>
                    <a:pt x="1445" y="4018"/>
                    <a:pt x="2076" y="4516"/>
                  </a:cubicBezTo>
                  <a:cubicBezTo>
                    <a:pt x="2472" y="4827"/>
                    <a:pt x="2902" y="5088"/>
                    <a:pt x="3227" y="5278"/>
                  </a:cubicBezTo>
                  <a:cubicBezTo>
                    <a:pt x="2736" y="5395"/>
                    <a:pt x="2232" y="5523"/>
                    <a:pt x="1738" y="5725"/>
                  </a:cubicBezTo>
                  <a:cubicBezTo>
                    <a:pt x="1307" y="5901"/>
                    <a:pt x="856" y="6104"/>
                    <a:pt x="512" y="6476"/>
                  </a:cubicBezTo>
                  <a:cubicBezTo>
                    <a:pt x="120" y="6901"/>
                    <a:pt x="1" y="7449"/>
                    <a:pt x="186" y="7979"/>
                  </a:cubicBezTo>
                  <a:cubicBezTo>
                    <a:pt x="288" y="8274"/>
                    <a:pt x="481" y="8541"/>
                    <a:pt x="740" y="8750"/>
                  </a:cubicBezTo>
                  <a:cubicBezTo>
                    <a:pt x="996" y="8955"/>
                    <a:pt x="1300" y="9089"/>
                    <a:pt x="1618" y="9138"/>
                  </a:cubicBezTo>
                  <a:cubicBezTo>
                    <a:pt x="1679" y="9147"/>
                    <a:pt x="1754" y="9153"/>
                    <a:pt x="1833" y="9154"/>
                  </a:cubicBezTo>
                  <a:cubicBezTo>
                    <a:pt x="1840" y="9288"/>
                    <a:pt x="1860" y="9414"/>
                    <a:pt x="1891" y="9537"/>
                  </a:cubicBezTo>
                  <a:cubicBezTo>
                    <a:pt x="2048" y="10127"/>
                    <a:pt x="2527" y="10579"/>
                    <a:pt x="3142" y="10716"/>
                  </a:cubicBezTo>
                  <a:cubicBezTo>
                    <a:pt x="3263" y="10743"/>
                    <a:pt x="3382" y="10756"/>
                    <a:pt x="3499" y="10756"/>
                  </a:cubicBezTo>
                  <a:cubicBezTo>
                    <a:pt x="3800" y="10756"/>
                    <a:pt x="4088" y="10668"/>
                    <a:pt x="4344" y="10496"/>
                  </a:cubicBezTo>
                  <a:cubicBezTo>
                    <a:pt x="4776" y="10207"/>
                    <a:pt x="5107" y="9694"/>
                    <a:pt x="5353" y="8929"/>
                  </a:cubicBezTo>
                  <a:cubicBezTo>
                    <a:pt x="5531" y="8375"/>
                    <a:pt x="5631" y="7801"/>
                    <a:pt x="5697" y="7422"/>
                  </a:cubicBezTo>
                  <a:cubicBezTo>
                    <a:pt x="5710" y="7350"/>
                    <a:pt x="5721" y="7286"/>
                    <a:pt x="5730" y="7232"/>
                  </a:cubicBezTo>
                  <a:cubicBezTo>
                    <a:pt x="5738" y="7194"/>
                    <a:pt x="5744" y="7141"/>
                    <a:pt x="5767" y="6956"/>
                  </a:cubicBezTo>
                  <a:cubicBezTo>
                    <a:pt x="6953" y="8119"/>
                    <a:pt x="7668" y="9799"/>
                    <a:pt x="8362" y="11434"/>
                  </a:cubicBezTo>
                  <a:lnTo>
                    <a:pt x="8369" y="11451"/>
                  </a:lnTo>
                  <a:cubicBezTo>
                    <a:pt x="8443" y="11624"/>
                    <a:pt x="8518" y="11802"/>
                    <a:pt x="8594" y="11979"/>
                  </a:cubicBezTo>
                  <a:cubicBezTo>
                    <a:pt x="8709" y="12243"/>
                    <a:pt x="8968" y="12414"/>
                    <a:pt x="9257" y="12414"/>
                  </a:cubicBezTo>
                  <a:cubicBezTo>
                    <a:pt x="9355" y="12414"/>
                    <a:pt x="9450" y="12395"/>
                    <a:pt x="9540" y="12357"/>
                  </a:cubicBezTo>
                  <a:cubicBezTo>
                    <a:pt x="9717" y="12281"/>
                    <a:pt x="9854" y="12141"/>
                    <a:pt x="9927" y="11961"/>
                  </a:cubicBezTo>
                  <a:cubicBezTo>
                    <a:pt x="9998" y="11782"/>
                    <a:pt x="9996" y="11586"/>
                    <a:pt x="9919" y="11409"/>
                  </a:cubicBezTo>
                  <a:cubicBezTo>
                    <a:pt x="9841" y="11228"/>
                    <a:pt x="9764" y="11044"/>
                    <a:pt x="9689" y="10869"/>
                  </a:cubicBezTo>
                  <a:cubicBezTo>
                    <a:pt x="9246" y="9826"/>
                    <a:pt x="8787" y="8747"/>
                    <a:pt x="8195" y="7760"/>
                  </a:cubicBezTo>
                  <a:cubicBezTo>
                    <a:pt x="8115" y="7626"/>
                    <a:pt x="8034" y="7497"/>
                    <a:pt x="7951" y="7371"/>
                  </a:cubicBezTo>
                  <a:lnTo>
                    <a:pt x="7951" y="7371"/>
                  </a:lnTo>
                  <a:cubicBezTo>
                    <a:pt x="8058" y="7399"/>
                    <a:pt x="8167" y="7425"/>
                    <a:pt x="8277" y="7449"/>
                  </a:cubicBezTo>
                  <a:cubicBezTo>
                    <a:pt x="8576" y="7512"/>
                    <a:pt x="8888" y="7570"/>
                    <a:pt x="9206" y="7570"/>
                  </a:cubicBezTo>
                  <a:cubicBezTo>
                    <a:pt x="9374" y="7570"/>
                    <a:pt x="9544" y="7554"/>
                    <a:pt x="9714" y="7514"/>
                  </a:cubicBezTo>
                  <a:cubicBezTo>
                    <a:pt x="10277" y="7382"/>
                    <a:pt x="10684" y="6996"/>
                    <a:pt x="10827" y="6453"/>
                  </a:cubicBezTo>
                  <a:cubicBezTo>
                    <a:pt x="10907" y="6151"/>
                    <a:pt x="10898" y="5823"/>
                    <a:pt x="10799" y="5504"/>
                  </a:cubicBezTo>
                  <a:cubicBezTo>
                    <a:pt x="10703" y="5191"/>
                    <a:pt x="10527" y="4910"/>
                    <a:pt x="10290" y="4690"/>
                  </a:cubicBezTo>
                  <a:cubicBezTo>
                    <a:pt x="10246" y="4649"/>
                    <a:pt x="10186" y="4603"/>
                    <a:pt x="10121" y="4556"/>
                  </a:cubicBezTo>
                  <a:cubicBezTo>
                    <a:pt x="10191" y="4443"/>
                    <a:pt x="10246" y="4326"/>
                    <a:pt x="10287" y="4207"/>
                  </a:cubicBezTo>
                  <a:cubicBezTo>
                    <a:pt x="10489" y="3631"/>
                    <a:pt x="10346" y="2988"/>
                    <a:pt x="9913" y="2529"/>
                  </a:cubicBezTo>
                  <a:cubicBezTo>
                    <a:pt x="9611" y="2209"/>
                    <a:pt x="9224" y="2039"/>
                    <a:pt x="8795" y="2037"/>
                  </a:cubicBezTo>
                  <a:lnTo>
                    <a:pt x="8786" y="2037"/>
                  </a:lnTo>
                  <a:cubicBezTo>
                    <a:pt x="8270" y="2037"/>
                    <a:pt x="7711" y="2276"/>
                    <a:pt x="7080" y="2769"/>
                  </a:cubicBezTo>
                  <a:cubicBezTo>
                    <a:pt x="6781" y="3004"/>
                    <a:pt x="6503" y="3264"/>
                    <a:pt x="6273" y="3495"/>
                  </a:cubicBezTo>
                  <a:cubicBezTo>
                    <a:pt x="6318" y="3087"/>
                    <a:pt x="6351" y="2669"/>
                    <a:pt x="6337" y="2239"/>
                  </a:cubicBezTo>
                  <a:cubicBezTo>
                    <a:pt x="6322" y="1774"/>
                    <a:pt x="6288" y="1281"/>
                    <a:pt x="6059" y="830"/>
                  </a:cubicBezTo>
                  <a:cubicBezTo>
                    <a:pt x="5796" y="313"/>
                    <a:pt x="5324" y="11"/>
                    <a:pt x="4763" y="1"/>
                  </a:cubicBezTo>
                  <a:cubicBezTo>
                    <a:pt x="4754" y="0"/>
                    <a:pt x="4744" y="0"/>
                    <a:pt x="4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19050" dir="3000000" algn="bl" rotWithShape="0">
                <a:srgbClr val="042613">
                  <a:alpha val="20000"/>
                </a:srgbClr>
              </a:outerShdw>
            </a:effectLst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609436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3167;p30">
              <a:extLst>
                <a:ext uri="{FF2B5EF4-FFF2-40B4-BE49-F238E27FC236}">
                  <a16:creationId xmlns:a16="http://schemas.microsoft.com/office/drawing/2014/main" id="{FB8948C0-E257-4248-A696-6D7B4317285B}"/>
                </a:ext>
              </a:extLst>
            </p:cNvPr>
            <p:cNvSpPr/>
            <p:nvPr/>
          </p:nvSpPr>
          <p:spPr>
            <a:xfrm>
              <a:off x="7320571" y="3425942"/>
              <a:ext cx="311227" cy="465857"/>
            </a:xfrm>
            <a:custGeom>
              <a:avLst/>
              <a:gdLst/>
              <a:ahLst/>
              <a:cxnLst/>
              <a:rect l="l" t="t" r="r" b="b"/>
              <a:pathLst>
                <a:path w="4112" h="6155" extrusionOk="0">
                  <a:moveTo>
                    <a:pt x="51" y="1"/>
                  </a:moveTo>
                  <a:cubicBezTo>
                    <a:pt x="36" y="1"/>
                    <a:pt x="22" y="8"/>
                    <a:pt x="13" y="22"/>
                  </a:cubicBezTo>
                  <a:cubicBezTo>
                    <a:pt x="0" y="44"/>
                    <a:pt x="7" y="72"/>
                    <a:pt x="28" y="85"/>
                  </a:cubicBezTo>
                  <a:cubicBezTo>
                    <a:pt x="1964" y="1298"/>
                    <a:pt x="2891" y="3477"/>
                    <a:pt x="3787" y="5585"/>
                  </a:cubicBezTo>
                  <a:cubicBezTo>
                    <a:pt x="3864" y="5767"/>
                    <a:pt x="3941" y="5947"/>
                    <a:pt x="4018" y="6127"/>
                  </a:cubicBezTo>
                  <a:cubicBezTo>
                    <a:pt x="4025" y="6144"/>
                    <a:pt x="4042" y="6155"/>
                    <a:pt x="4060" y="6155"/>
                  </a:cubicBezTo>
                  <a:cubicBezTo>
                    <a:pt x="4066" y="6155"/>
                    <a:pt x="4073" y="6154"/>
                    <a:pt x="4078" y="6150"/>
                  </a:cubicBezTo>
                  <a:cubicBezTo>
                    <a:pt x="4101" y="6141"/>
                    <a:pt x="4111" y="6114"/>
                    <a:pt x="4102" y="6091"/>
                  </a:cubicBezTo>
                  <a:cubicBezTo>
                    <a:pt x="4024" y="5911"/>
                    <a:pt x="3947" y="5731"/>
                    <a:pt x="3870" y="5549"/>
                  </a:cubicBezTo>
                  <a:cubicBezTo>
                    <a:pt x="2969" y="3428"/>
                    <a:pt x="2037" y="1235"/>
                    <a:pt x="76" y="8"/>
                  </a:cubicBezTo>
                  <a:cubicBezTo>
                    <a:pt x="68" y="3"/>
                    <a:pt x="60" y="1"/>
                    <a:pt x="51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609436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3168;p30">
              <a:extLst>
                <a:ext uri="{FF2B5EF4-FFF2-40B4-BE49-F238E27FC236}">
                  <a16:creationId xmlns:a16="http://schemas.microsoft.com/office/drawing/2014/main" id="{8CA41F43-3185-4702-9D2E-7C268CABAEB6}"/>
                </a:ext>
              </a:extLst>
            </p:cNvPr>
            <p:cNvSpPr/>
            <p:nvPr/>
          </p:nvSpPr>
          <p:spPr>
            <a:xfrm>
              <a:off x="7003364" y="3054314"/>
              <a:ext cx="353915" cy="374653"/>
            </a:xfrm>
            <a:custGeom>
              <a:avLst/>
              <a:gdLst/>
              <a:ahLst/>
              <a:cxnLst/>
              <a:rect l="l" t="t" r="r" b="b"/>
              <a:pathLst>
                <a:path w="4676" h="4950" extrusionOk="0">
                  <a:moveTo>
                    <a:pt x="3728" y="1"/>
                  </a:moveTo>
                  <a:cubicBezTo>
                    <a:pt x="3356" y="1"/>
                    <a:pt x="2963" y="234"/>
                    <a:pt x="2763" y="595"/>
                  </a:cubicBezTo>
                  <a:cubicBezTo>
                    <a:pt x="2702" y="704"/>
                    <a:pt x="2509" y="1228"/>
                    <a:pt x="2539" y="1458"/>
                  </a:cubicBezTo>
                  <a:lnTo>
                    <a:pt x="2539" y="1458"/>
                  </a:lnTo>
                  <a:cubicBezTo>
                    <a:pt x="2518" y="1395"/>
                    <a:pt x="2187" y="1235"/>
                    <a:pt x="2133" y="1209"/>
                  </a:cubicBezTo>
                  <a:cubicBezTo>
                    <a:pt x="1978" y="1132"/>
                    <a:pt x="1811" y="1074"/>
                    <a:pt x="1639" y="1057"/>
                  </a:cubicBezTo>
                  <a:cubicBezTo>
                    <a:pt x="1609" y="1055"/>
                    <a:pt x="1579" y="1053"/>
                    <a:pt x="1550" y="1053"/>
                  </a:cubicBezTo>
                  <a:cubicBezTo>
                    <a:pt x="1218" y="1053"/>
                    <a:pt x="912" y="1234"/>
                    <a:pt x="731" y="1515"/>
                  </a:cubicBezTo>
                  <a:cubicBezTo>
                    <a:pt x="0" y="2646"/>
                    <a:pt x="2195" y="3798"/>
                    <a:pt x="2877" y="4204"/>
                  </a:cubicBezTo>
                  <a:cubicBezTo>
                    <a:pt x="2965" y="4256"/>
                    <a:pt x="4272" y="4914"/>
                    <a:pt x="4265" y="4949"/>
                  </a:cubicBezTo>
                  <a:cubicBezTo>
                    <a:pt x="4377" y="4416"/>
                    <a:pt x="4460" y="3875"/>
                    <a:pt x="4526" y="3334"/>
                  </a:cubicBezTo>
                  <a:cubicBezTo>
                    <a:pt x="4596" y="2755"/>
                    <a:pt x="4676" y="2172"/>
                    <a:pt x="4656" y="1587"/>
                  </a:cubicBezTo>
                  <a:cubicBezTo>
                    <a:pt x="4644" y="1215"/>
                    <a:pt x="4621" y="797"/>
                    <a:pt x="4451" y="461"/>
                  </a:cubicBezTo>
                  <a:cubicBezTo>
                    <a:pt x="4287" y="138"/>
                    <a:pt x="4014" y="1"/>
                    <a:pt x="3728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609436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3169;p30">
              <a:extLst>
                <a:ext uri="{FF2B5EF4-FFF2-40B4-BE49-F238E27FC236}">
                  <a16:creationId xmlns:a16="http://schemas.microsoft.com/office/drawing/2014/main" id="{855352AC-1563-41A6-A132-06A171A87054}"/>
                </a:ext>
              </a:extLst>
            </p:cNvPr>
            <p:cNvSpPr/>
            <p:nvPr/>
          </p:nvSpPr>
          <p:spPr>
            <a:xfrm>
              <a:off x="7209764" y="3201527"/>
              <a:ext cx="116786" cy="226457"/>
            </a:xfrm>
            <a:custGeom>
              <a:avLst/>
              <a:gdLst/>
              <a:ahLst/>
              <a:cxnLst/>
              <a:rect l="l" t="t" r="r" b="b"/>
              <a:pathLst>
                <a:path w="1543" h="2992" extrusionOk="0">
                  <a:moveTo>
                    <a:pt x="56" y="1"/>
                  </a:moveTo>
                  <a:cubicBezTo>
                    <a:pt x="1" y="1"/>
                    <a:pt x="1494" y="2965"/>
                    <a:pt x="1480" y="2975"/>
                  </a:cubicBezTo>
                  <a:cubicBezTo>
                    <a:pt x="1486" y="2986"/>
                    <a:pt x="1496" y="2991"/>
                    <a:pt x="1506" y="2991"/>
                  </a:cubicBezTo>
                  <a:cubicBezTo>
                    <a:pt x="1511" y="2991"/>
                    <a:pt x="1516" y="2990"/>
                    <a:pt x="1520" y="2988"/>
                  </a:cubicBezTo>
                  <a:cubicBezTo>
                    <a:pt x="1536" y="2980"/>
                    <a:pt x="1542" y="2962"/>
                    <a:pt x="1533" y="2947"/>
                  </a:cubicBezTo>
                  <a:lnTo>
                    <a:pt x="57" y="1"/>
                  </a:lnTo>
                  <a:cubicBezTo>
                    <a:pt x="56" y="1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D4F884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609436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3170;p30">
              <a:extLst>
                <a:ext uri="{FF2B5EF4-FFF2-40B4-BE49-F238E27FC236}">
                  <a16:creationId xmlns:a16="http://schemas.microsoft.com/office/drawing/2014/main" id="{E020D3D9-6C9B-4D53-A15B-D9EC2ED9E803}"/>
                </a:ext>
              </a:extLst>
            </p:cNvPr>
            <p:cNvSpPr/>
            <p:nvPr/>
          </p:nvSpPr>
          <p:spPr>
            <a:xfrm>
              <a:off x="6960751" y="3423141"/>
              <a:ext cx="366327" cy="343091"/>
            </a:xfrm>
            <a:custGeom>
              <a:avLst/>
              <a:gdLst/>
              <a:ahLst/>
              <a:cxnLst/>
              <a:rect l="l" t="t" r="r" b="b"/>
              <a:pathLst>
                <a:path w="4840" h="4533" extrusionOk="0">
                  <a:moveTo>
                    <a:pt x="4840" y="1"/>
                  </a:moveTo>
                  <a:lnTo>
                    <a:pt x="4840" y="1"/>
                  </a:lnTo>
                  <a:cubicBezTo>
                    <a:pt x="4301" y="81"/>
                    <a:pt x="3764" y="191"/>
                    <a:pt x="3234" y="317"/>
                  </a:cubicBezTo>
                  <a:cubicBezTo>
                    <a:pt x="2667" y="454"/>
                    <a:pt x="2093" y="581"/>
                    <a:pt x="1551" y="803"/>
                  </a:cubicBezTo>
                  <a:cubicBezTo>
                    <a:pt x="1206" y="942"/>
                    <a:pt x="822" y="1110"/>
                    <a:pt x="566" y="1386"/>
                  </a:cubicBezTo>
                  <a:cubicBezTo>
                    <a:pt x="1" y="1998"/>
                    <a:pt x="558" y="2811"/>
                    <a:pt x="1278" y="2923"/>
                  </a:cubicBezTo>
                  <a:cubicBezTo>
                    <a:pt x="1314" y="2928"/>
                    <a:pt x="1387" y="2932"/>
                    <a:pt x="1478" y="2932"/>
                  </a:cubicBezTo>
                  <a:cubicBezTo>
                    <a:pt x="1698" y="2932"/>
                    <a:pt x="2020" y="2909"/>
                    <a:pt x="2166" y="2832"/>
                  </a:cubicBezTo>
                  <a:lnTo>
                    <a:pt x="2166" y="2832"/>
                  </a:lnTo>
                  <a:cubicBezTo>
                    <a:pt x="2114" y="2873"/>
                    <a:pt x="2078" y="3241"/>
                    <a:pt x="2073" y="3300"/>
                  </a:cubicBezTo>
                  <a:cubicBezTo>
                    <a:pt x="2055" y="3472"/>
                    <a:pt x="2058" y="3648"/>
                    <a:pt x="2102" y="3816"/>
                  </a:cubicBezTo>
                  <a:cubicBezTo>
                    <a:pt x="2195" y="4171"/>
                    <a:pt x="2491" y="4429"/>
                    <a:pt x="2846" y="4509"/>
                  </a:cubicBezTo>
                  <a:cubicBezTo>
                    <a:pt x="2919" y="4525"/>
                    <a:pt x="2989" y="4532"/>
                    <a:pt x="3056" y="4532"/>
                  </a:cubicBezTo>
                  <a:cubicBezTo>
                    <a:pt x="4197" y="4532"/>
                    <a:pt x="4488" y="2299"/>
                    <a:pt x="4623" y="1562"/>
                  </a:cubicBezTo>
                  <a:cubicBezTo>
                    <a:pt x="4642" y="1460"/>
                    <a:pt x="4804" y="6"/>
                    <a:pt x="4840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609436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3171;p30">
              <a:extLst>
                <a:ext uri="{FF2B5EF4-FFF2-40B4-BE49-F238E27FC236}">
                  <a16:creationId xmlns:a16="http://schemas.microsoft.com/office/drawing/2014/main" id="{A0EA20D9-6455-4855-B31F-3D1CAD539B3D}"/>
                </a:ext>
              </a:extLst>
            </p:cNvPr>
            <p:cNvSpPr/>
            <p:nvPr/>
          </p:nvSpPr>
          <p:spPr>
            <a:xfrm>
              <a:off x="7152923" y="3424201"/>
              <a:ext cx="174460" cy="183315"/>
            </a:xfrm>
            <a:custGeom>
              <a:avLst/>
              <a:gdLst/>
              <a:ahLst/>
              <a:cxnLst/>
              <a:rect l="l" t="t" r="r" b="b"/>
              <a:pathLst>
                <a:path w="2305" h="2422" extrusionOk="0">
                  <a:moveTo>
                    <a:pt x="2271" y="1"/>
                  </a:moveTo>
                  <a:cubicBezTo>
                    <a:pt x="2263" y="1"/>
                    <a:pt x="2255" y="4"/>
                    <a:pt x="2249" y="11"/>
                  </a:cubicBezTo>
                  <a:lnTo>
                    <a:pt x="0" y="2420"/>
                  </a:lnTo>
                  <a:cubicBezTo>
                    <a:pt x="0" y="2421"/>
                    <a:pt x="1" y="2422"/>
                    <a:pt x="2" y="2422"/>
                  </a:cubicBezTo>
                  <a:cubicBezTo>
                    <a:pt x="66" y="2422"/>
                    <a:pt x="2271" y="51"/>
                    <a:pt x="2293" y="51"/>
                  </a:cubicBezTo>
                  <a:cubicBezTo>
                    <a:pt x="2293" y="51"/>
                    <a:pt x="2293" y="51"/>
                    <a:pt x="2293" y="51"/>
                  </a:cubicBezTo>
                  <a:cubicBezTo>
                    <a:pt x="2305" y="40"/>
                    <a:pt x="2304" y="20"/>
                    <a:pt x="2292" y="9"/>
                  </a:cubicBezTo>
                  <a:cubicBezTo>
                    <a:pt x="2286" y="4"/>
                    <a:pt x="2278" y="1"/>
                    <a:pt x="2271" y="1"/>
                  </a:cubicBezTo>
                  <a:close/>
                </a:path>
              </a:pathLst>
            </a:custGeom>
            <a:solidFill>
              <a:srgbClr val="D4F884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609436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3172;p30">
              <a:extLst>
                <a:ext uri="{FF2B5EF4-FFF2-40B4-BE49-F238E27FC236}">
                  <a16:creationId xmlns:a16="http://schemas.microsoft.com/office/drawing/2014/main" id="{C9D7EFCF-9DCC-46B8-B6BE-233F58890C0A}"/>
                </a:ext>
              </a:extLst>
            </p:cNvPr>
            <p:cNvSpPr/>
            <p:nvPr/>
          </p:nvSpPr>
          <p:spPr>
            <a:xfrm>
              <a:off x="7324053" y="3208490"/>
              <a:ext cx="388126" cy="316525"/>
            </a:xfrm>
            <a:custGeom>
              <a:avLst/>
              <a:gdLst/>
              <a:ahLst/>
              <a:cxnLst/>
              <a:rect l="l" t="t" r="r" b="b"/>
              <a:pathLst>
                <a:path w="5128" h="4182" extrusionOk="0">
                  <a:moveTo>
                    <a:pt x="3544" y="1"/>
                  </a:moveTo>
                  <a:cubicBezTo>
                    <a:pt x="2634" y="1"/>
                    <a:pt x="1500" y="1273"/>
                    <a:pt x="1056" y="1724"/>
                  </a:cubicBezTo>
                  <a:cubicBezTo>
                    <a:pt x="984" y="1797"/>
                    <a:pt x="47" y="2895"/>
                    <a:pt x="2" y="2895"/>
                  </a:cubicBezTo>
                  <a:cubicBezTo>
                    <a:pt x="1" y="2895"/>
                    <a:pt x="1" y="2895"/>
                    <a:pt x="1" y="2895"/>
                  </a:cubicBezTo>
                  <a:lnTo>
                    <a:pt x="1" y="2895"/>
                  </a:lnTo>
                  <a:cubicBezTo>
                    <a:pt x="493" y="3132"/>
                    <a:pt x="999" y="3340"/>
                    <a:pt x="1508" y="3533"/>
                  </a:cubicBezTo>
                  <a:cubicBezTo>
                    <a:pt x="2054" y="3739"/>
                    <a:pt x="2601" y="3955"/>
                    <a:pt x="3174" y="4077"/>
                  </a:cubicBezTo>
                  <a:cubicBezTo>
                    <a:pt x="3424" y="4129"/>
                    <a:pt x="3698" y="4182"/>
                    <a:pt x="3964" y="4182"/>
                  </a:cubicBezTo>
                  <a:cubicBezTo>
                    <a:pt x="4084" y="4182"/>
                    <a:pt x="4202" y="4171"/>
                    <a:pt x="4316" y="4145"/>
                  </a:cubicBezTo>
                  <a:cubicBezTo>
                    <a:pt x="5127" y="3955"/>
                    <a:pt x="5123" y="2970"/>
                    <a:pt x="4589" y="2473"/>
                  </a:cubicBezTo>
                  <a:cubicBezTo>
                    <a:pt x="4497" y="2389"/>
                    <a:pt x="4034" y="2075"/>
                    <a:pt x="3803" y="2051"/>
                  </a:cubicBezTo>
                  <a:lnTo>
                    <a:pt x="3803" y="2051"/>
                  </a:lnTo>
                  <a:cubicBezTo>
                    <a:pt x="3869" y="2046"/>
                    <a:pt x="4104" y="1761"/>
                    <a:pt x="4142" y="1715"/>
                  </a:cubicBezTo>
                  <a:cubicBezTo>
                    <a:pt x="4254" y="1584"/>
                    <a:pt x="4350" y="1436"/>
                    <a:pt x="4407" y="1271"/>
                  </a:cubicBezTo>
                  <a:cubicBezTo>
                    <a:pt x="4529" y="925"/>
                    <a:pt x="4430" y="546"/>
                    <a:pt x="4179" y="281"/>
                  </a:cubicBezTo>
                  <a:cubicBezTo>
                    <a:pt x="3992" y="83"/>
                    <a:pt x="3775" y="1"/>
                    <a:pt x="3544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609436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3173;p30">
              <a:extLst>
                <a:ext uri="{FF2B5EF4-FFF2-40B4-BE49-F238E27FC236}">
                  <a16:creationId xmlns:a16="http://schemas.microsoft.com/office/drawing/2014/main" id="{4AB4A92F-0E6B-48E8-84BE-3F57915651F4}"/>
                </a:ext>
              </a:extLst>
            </p:cNvPr>
            <p:cNvSpPr/>
            <p:nvPr/>
          </p:nvSpPr>
          <p:spPr>
            <a:xfrm>
              <a:off x="7324583" y="3372582"/>
              <a:ext cx="247195" cy="55857"/>
            </a:xfrm>
            <a:custGeom>
              <a:avLst/>
              <a:gdLst/>
              <a:ahLst/>
              <a:cxnLst/>
              <a:rect l="l" t="t" r="r" b="b"/>
              <a:pathLst>
                <a:path w="3266" h="738" extrusionOk="0">
                  <a:moveTo>
                    <a:pt x="3254" y="0"/>
                  </a:moveTo>
                  <a:cubicBezTo>
                    <a:pt x="3057" y="0"/>
                    <a:pt x="104" y="678"/>
                    <a:pt x="37" y="678"/>
                  </a:cubicBezTo>
                  <a:cubicBezTo>
                    <a:pt x="36" y="678"/>
                    <a:pt x="36" y="678"/>
                    <a:pt x="36" y="678"/>
                  </a:cubicBezTo>
                  <a:lnTo>
                    <a:pt x="36" y="678"/>
                  </a:lnTo>
                  <a:cubicBezTo>
                    <a:pt x="1" y="685"/>
                    <a:pt x="11" y="738"/>
                    <a:pt x="43" y="738"/>
                  </a:cubicBezTo>
                  <a:cubicBezTo>
                    <a:pt x="45" y="738"/>
                    <a:pt x="47" y="737"/>
                    <a:pt x="50" y="737"/>
                  </a:cubicBezTo>
                  <a:cubicBezTo>
                    <a:pt x="50" y="737"/>
                    <a:pt x="3264" y="4"/>
                    <a:pt x="3264" y="4"/>
                  </a:cubicBezTo>
                  <a:cubicBezTo>
                    <a:pt x="3266" y="1"/>
                    <a:pt x="3262" y="0"/>
                    <a:pt x="3254" y="0"/>
                  </a:cubicBezTo>
                  <a:close/>
                </a:path>
              </a:pathLst>
            </a:custGeom>
            <a:solidFill>
              <a:srgbClr val="D4F884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609436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7BA05B0-9149-4B35-8B44-93908E0BC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2" y="4135851"/>
            <a:ext cx="2716466" cy="27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762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79" y="2837928"/>
            <a:ext cx="2865867" cy="18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844508" y="3772814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BD0C16-641A-425D-B807-6F1A785553D0}"/>
              </a:ext>
            </a:extLst>
          </p:cNvPr>
          <p:cNvSpPr/>
          <p:nvPr/>
        </p:nvSpPr>
        <p:spPr>
          <a:xfrm>
            <a:off x="3593994" y="1123460"/>
            <a:ext cx="5059397" cy="1072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 2 (SGK – tr42):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Giải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toán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sau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(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theo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mẫu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):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9AA18E-E1A0-4E39-A4FD-40E6C9A28721}"/>
              </a:ext>
            </a:extLst>
          </p:cNvPr>
          <p:cNvSpPr/>
          <p:nvPr/>
        </p:nvSpPr>
        <p:spPr>
          <a:xfrm>
            <a:off x="927294" y="2239276"/>
            <a:ext cx="10334235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spcAft>
                <a:spcPts val="668"/>
              </a:spcAft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a)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Rót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hết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35 </a:t>
            </a:r>
            <a:r>
              <a:rPr lang="en-US" sz="2200" kern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  <a:sym typeface="Arial"/>
              </a:rPr>
              <a:t>l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sữa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vào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đầy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7 can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giống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nhau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.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Hỏi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để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rót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hết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40 </a:t>
            </a:r>
            <a:r>
              <a:rPr lang="en-US" sz="2200" kern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  <a:sym typeface="Arial"/>
              </a:rPr>
              <a:t>l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sữa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cần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bao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nhiêu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can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như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thế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?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5053620-7D0E-4D45-B50A-E57C4771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1250" y="5500294"/>
            <a:ext cx="4045709" cy="1236330"/>
          </a:xfrm>
          <a:prstGeom prst="rect">
            <a:avLst/>
          </a:prstGeom>
        </p:spPr>
      </p:pic>
      <p:grpSp>
        <p:nvGrpSpPr>
          <p:cNvPr id="6" name="Google Shape;1116;p39">
            <a:extLst>
              <a:ext uri="{FF2B5EF4-FFF2-40B4-BE49-F238E27FC236}">
                <a16:creationId xmlns:a16="http://schemas.microsoft.com/office/drawing/2014/main" id="{B95C3783-E01A-4426-B385-2BBCA6C59219}"/>
              </a:ext>
            </a:extLst>
          </p:cNvPr>
          <p:cNvGrpSpPr/>
          <p:nvPr/>
        </p:nvGrpSpPr>
        <p:grpSpPr>
          <a:xfrm>
            <a:off x="11228609" y="4594237"/>
            <a:ext cx="2056371" cy="2911590"/>
            <a:chOff x="3924075" y="3743575"/>
            <a:chExt cx="1828777" cy="2490930"/>
          </a:xfrm>
        </p:grpSpPr>
        <p:sp>
          <p:nvSpPr>
            <p:cNvPr id="7" name="Google Shape;1117;p39">
              <a:extLst>
                <a:ext uri="{FF2B5EF4-FFF2-40B4-BE49-F238E27FC236}">
                  <a16:creationId xmlns:a16="http://schemas.microsoft.com/office/drawing/2014/main" id="{9859251B-9AD9-4A7E-ABFB-D7DFDEC30782}"/>
                </a:ext>
              </a:extLst>
            </p:cNvPr>
            <p:cNvSpPr/>
            <p:nvPr/>
          </p:nvSpPr>
          <p:spPr>
            <a:xfrm>
              <a:off x="4024202" y="4582729"/>
              <a:ext cx="804190" cy="718464"/>
            </a:xfrm>
            <a:custGeom>
              <a:avLst/>
              <a:gdLst/>
              <a:ahLst/>
              <a:cxnLst/>
              <a:rect l="l" t="t" r="r" b="b"/>
              <a:pathLst>
                <a:path w="9341" h="8293" extrusionOk="0">
                  <a:moveTo>
                    <a:pt x="663" y="0"/>
                  </a:moveTo>
                  <a:cubicBezTo>
                    <a:pt x="441" y="0"/>
                    <a:pt x="220" y="6"/>
                    <a:pt x="0" y="18"/>
                  </a:cubicBezTo>
                  <a:cubicBezTo>
                    <a:pt x="544" y="1820"/>
                    <a:pt x="1162" y="3654"/>
                    <a:pt x="2346" y="5126"/>
                  </a:cubicBezTo>
                  <a:cubicBezTo>
                    <a:pt x="3956" y="7120"/>
                    <a:pt x="6696" y="8250"/>
                    <a:pt x="9266" y="8293"/>
                  </a:cubicBezTo>
                  <a:lnTo>
                    <a:pt x="9288" y="7376"/>
                  </a:lnTo>
                  <a:cubicBezTo>
                    <a:pt x="9341" y="5201"/>
                    <a:pt x="7997" y="2833"/>
                    <a:pt x="6206" y="1586"/>
                  </a:cubicBezTo>
                  <a:cubicBezTo>
                    <a:pt x="4597" y="475"/>
                    <a:pt x="2618" y="0"/>
                    <a:pt x="6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1118;p39">
              <a:extLst>
                <a:ext uri="{FF2B5EF4-FFF2-40B4-BE49-F238E27FC236}">
                  <a16:creationId xmlns:a16="http://schemas.microsoft.com/office/drawing/2014/main" id="{E3F2CC82-2BF4-43DD-A1F9-230320C67D1F}"/>
                </a:ext>
              </a:extLst>
            </p:cNvPr>
            <p:cNvSpPr/>
            <p:nvPr/>
          </p:nvSpPr>
          <p:spPr>
            <a:xfrm>
              <a:off x="4024202" y="4582729"/>
              <a:ext cx="804190" cy="707375"/>
            </a:xfrm>
            <a:custGeom>
              <a:avLst/>
              <a:gdLst/>
              <a:ahLst/>
              <a:cxnLst/>
              <a:rect l="l" t="t" r="r" b="b"/>
              <a:pathLst>
                <a:path w="9341" h="8165" extrusionOk="0">
                  <a:moveTo>
                    <a:pt x="663" y="0"/>
                  </a:moveTo>
                  <a:cubicBezTo>
                    <a:pt x="441" y="0"/>
                    <a:pt x="220" y="6"/>
                    <a:pt x="0" y="18"/>
                  </a:cubicBezTo>
                  <a:cubicBezTo>
                    <a:pt x="0" y="18"/>
                    <a:pt x="4308" y="2801"/>
                    <a:pt x="6046" y="4337"/>
                  </a:cubicBezTo>
                  <a:cubicBezTo>
                    <a:pt x="7784" y="5872"/>
                    <a:pt x="8925" y="7472"/>
                    <a:pt x="8925" y="7472"/>
                  </a:cubicBezTo>
                  <a:lnTo>
                    <a:pt x="9330" y="8165"/>
                  </a:lnTo>
                  <a:lnTo>
                    <a:pt x="9288" y="7376"/>
                  </a:lnTo>
                  <a:cubicBezTo>
                    <a:pt x="9341" y="5201"/>
                    <a:pt x="7997" y="2833"/>
                    <a:pt x="6206" y="1586"/>
                  </a:cubicBezTo>
                  <a:cubicBezTo>
                    <a:pt x="4597" y="475"/>
                    <a:pt x="2618" y="0"/>
                    <a:pt x="6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1119;p39">
              <a:extLst>
                <a:ext uri="{FF2B5EF4-FFF2-40B4-BE49-F238E27FC236}">
                  <a16:creationId xmlns:a16="http://schemas.microsoft.com/office/drawing/2014/main" id="{19DC5524-346A-4D11-B78A-94D45207A9C7}"/>
                </a:ext>
              </a:extLst>
            </p:cNvPr>
            <p:cNvSpPr/>
            <p:nvPr/>
          </p:nvSpPr>
          <p:spPr>
            <a:xfrm>
              <a:off x="3927777" y="5165615"/>
              <a:ext cx="804276" cy="718551"/>
            </a:xfrm>
            <a:custGeom>
              <a:avLst/>
              <a:gdLst/>
              <a:ahLst/>
              <a:cxnLst/>
              <a:rect l="l" t="t" r="r" b="b"/>
              <a:pathLst>
                <a:path w="9342" h="8294" extrusionOk="0">
                  <a:moveTo>
                    <a:pt x="663" y="1"/>
                  </a:moveTo>
                  <a:cubicBezTo>
                    <a:pt x="442" y="1"/>
                    <a:pt x="221" y="7"/>
                    <a:pt x="0" y="19"/>
                  </a:cubicBezTo>
                  <a:cubicBezTo>
                    <a:pt x="544" y="1821"/>
                    <a:pt x="1163" y="3655"/>
                    <a:pt x="2346" y="5126"/>
                  </a:cubicBezTo>
                  <a:cubicBezTo>
                    <a:pt x="3956" y="7120"/>
                    <a:pt x="6697" y="8251"/>
                    <a:pt x="9267" y="8293"/>
                  </a:cubicBezTo>
                  <a:lnTo>
                    <a:pt x="9288" y="7376"/>
                  </a:lnTo>
                  <a:cubicBezTo>
                    <a:pt x="9341" y="5201"/>
                    <a:pt x="7998" y="2823"/>
                    <a:pt x="6206" y="1586"/>
                  </a:cubicBezTo>
                  <a:cubicBezTo>
                    <a:pt x="4597" y="475"/>
                    <a:pt x="2618" y="1"/>
                    <a:pt x="66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1120;p39">
              <a:extLst>
                <a:ext uri="{FF2B5EF4-FFF2-40B4-BE49-F238E27FC236}">
                  <a16:creationId xmlns:a16="http://schemas.microsoft.com/office/drawing/2014/main" id="{3DCDB232-2231-466F-8E83-43DF251D3B60}"/>
                </a:ext>
              </a:extLst>
            </p:cNvPr>
            <p:cNvSpPr/>
            <p:nvPr/>
          </p:nvSpPr>
          <p:spPr>
            <a:xfrm>
              <a:off x="3927777" y="5165615"/>
              <a:ext cx="804276" cy="706508"/>
            </a:xfrm>
            <a:custGeom>
              <a:avLst/>
              <a:gdLst/>
              <a:ahLst/>
              <a:cxnLst/>
              <a:rect l="l" t="t" r="r" b="b"/>
              <a:pathLst>
                <a:path w="9342" h="8155" extrusionOk="0">
                  <a:moveTo>
                    <a:pt x="663" y="1"/>
                  </a:moveTo>
                  <a:cubicBezTo>
                    <a:pt x="442" y="1"/>
                    <a:pt x="221" y="7"/>
                    <a:pt x="0" y="19"/>
                  </a:cubicBezTo>
                  <a:cubicBezTo>
                    <a:pt x="0" y="19"/>
                    <a:pt x="4308" y="2802"/>
                    <a:pt x="6046" y="4337"/>
                  </a:cubicBezTo>
                  <a:cubicBezTo>
                    <a:pt x="7784" y="5873"/>
                    <a:pt x="8925" y="7472"/>
                    <a:pt x="8925" y="7472"/>
                  </a:cubicBezTo>
                  <a:lnTo>
                    <a:pt x="9331" y="8155"/>
                  </a:lnTo>
                  <a:lnTo>
                    <a:pt x="9288" y="7376"/>
                  </a:lnTo>
                  <a:cubicBezTo>
                    <a:pt x="9341" y="5201"/>
                    <a:pt x="7998" y="2823"/>
                    <a:pt x="6206" y="1586"/>
                  </a:cubicBezTo>
                  <a:cubicBezTo>
                    <a:pt x="4597" y="475"/>
                    <a:pt x="2618" y="1"/>
                    <a:pt x="66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21;p39">
              <a:extLst>
                <a:ext uri="{FF2B5EF4-FFF2-40B4-BE49-F238E27FC236}">
                  <a16:creationId xmlns:a16="http://schemas.microsoft.com/office/drawing/2014/main" id="{FFC61E09-7041-49F5-9F3D-01624D962494}"/>
                </a:ext>
              </a:extLst>
            </p:cNvPr>
            <p:cNvSpPr/>
            <p:nvPr/>
          </p:nvSpPr>
          <p:spPr>
            <a:xfrm>
              <a:off x="4832018" y="4586195"/>
              <a:ext cx="870309" cy="643352"/>
            </a:xfrm>
            <a:custGeom>
              <a:avLst/>
              <a:gdLst/>
              <a:ahLst/>
              <a:cxnLst/>
              <a:rect l="l" t="t" r="r" b="b"/>
              <a:pathLst>
                <a:path w="10109" h="7426" extrusionOk="0">
                  <a:moveTo>
                    <a:pt x="8184" y="0"/>
                  </a:moveTo>
                  <a:cubicBezTo>
                    <a:pt x="6642" y="0"/>
                    <a:pt x="5111" y="318"/>
                    <a:pt x="3765" y="1055"/>
                  </a:cubicBezTo>
                  <a:cubicBezTo>
                    <a:pt x="1845" y="2090"/>
                    <a:pt x="256" y="4307"/>
                    <a:pt x="75" y="6472"/>
                  </a:cubicBezTo>
                  <a:lnTo>
                    <a:pt x="0" y="7389"/>
                  </a:lnTo>
                  <a:cubicBezTo>
                    <a:pt x="275" y="7413"/>
                    <a:pt x="554" y="7425"/>
                    <a:pt x="834" y="7425"/>
                  </a:cubicBezTo>
                  <a:cubicBezTo>
                    <a:pt x="3159" y="7425"/>
                    <a:pt x="5601" y="6597"/>
                    <a:pt x="7219" y="4979"/>
                  </a:cubicBezTo>
                  <a:cubicBezTo>
                    <a:pt x="8552" y="3646"/>
                    <a:pt x="9363" y="1887"/>
                    <a:pt x="10109" y="160"/>
                  </a:cubicBezTo>
                  <a:cubicBezTo>
                    <a:pt x="9474" y="56"/>
                    <a:pt x="8828" y="0"/>
                    <a:pt x="818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122;p39">
              <a:extLst>
                <a:ext uri="{FF2B5EF4-FFF2-40B4-BE49-F238E27FC236}">
                  <a16:creationId xmlns:a16="http://schemas.microsoft.com/office/drawing/2014/main" id="{8B431174-D7ED-4ACF-A4B3-6BB5DF04CE38}"/>
                </a:ext>
              </a:extLst>
            </p:cNvPr>
            <p:cNvSpPr/>
            <p:nvPr/>
          </p:nvSpPr>
          <p:spPr>
            <a:xfrm>
              <a:off x="4827455" y="4586195"/>
              <a:ext cx="874872" cy="628190"/>
            </a:xfrm>
            <a:custGeom>
              <a:avLst/>
              <a:gdLst/>
              <a:ahLst/>
              <a:cxnLst/>
              <a:rect l="l" t="t" r="r" b="b"/>
              <a:pathLst>
                <a:path w="10162" h="7251" extrusionOk="0">
                  <a:moveTo>
                    <a:pt x="8237" y="0"/>
                  </a:moveTo>
                  <a:cubicBezTo>
                    <a:pt x="6695" y="0"/>
                    <a:pt x="5164" y="318"/>
                    <a:pt x="3818" y="1055"/>
                  </a:cubicBezTo>
                  <a:cubicBezTo>
                    <a:pt x="1898" y="2090"/>
                    <a:pt x="309" y="4307"/>
                    <a:pt x="128" y="6472"/>
                  </a:cubicBezTo>
                  <a:lnTo>
                    <a:pt x="0" y="7250"/>
                  </a:lnTo>
                  <a:lnTo>
                    <a:pt x="480" y="6600"/>
                  </a:lnTo>
                  <a:cubicBezTo>
                    <a:pt x="480" y="6600"/>
                    <a:pt x="1781" y="5139"/>
                    <a:pt x="3679" y="3796"/>
                  </a:cubicBezTo>
                  <a:cubicBezTo>
                    <a:pt x="5566" y="2463"/>
                    <a:pt x="10162" y="160"/>
                    <a:pt x="10162" y="160"/>
                  </a:cubicBezTo>
                  <a:cubicBezTo>
                    <a:pt x="9527" y="56"/>
                    <a:pt x="8881" y="0"/>
                    <a:pt x="8237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123;p39">
              <a:extLst>
                <a:ext uri="{FF2B5EF4-FFF2-40B4-BE49-F238E27FC236}">
                  <a16:creationId xmlns:a16="http://schemas.microsoft.com/office/drawing/2014/main" id="{1EB26F24-84A2-4B01-9BB5-5569CC8D6BA3}"/>
                </a:ext>
              </a:extLst>
            </p:cNvPr>
            <p:cNvSpPr/>
            <p:nvPr/>
          </p:nvSpPr>
          <p:spPr>
            <a:xfrm>
              <a:off x="4764090" y="5217336"/>
              <a:ext cx="986017" cy="531073"/>
            </a:xfrm>
            <a:custGeom>
              <a:avLst/>
              <a:gdLst/>
              <a:ahLst/>
              <a:cxnLst/>
              <a:rect l="l" t="t" r="r" b="b"/>
              <a:pathLst>
                <a:path w="11453" h="6130" extrusionOk="0">
                  <a:moveTo>
                    <a:pt x="7363" y="0"/>
                  </a:moveTo>
                  <a:cubicBezTo>
                    <a:pt x="6587" y="0"/>
                    <a:pt x="5814" y="97"/>
                    <a:pt x="5065" y="307"/>
                  </a:cubicBezTo>
                  <a:cubicBezTo>
                    <a:pt x="2965" y="904"/>
                    <a:pt x="928" y="2717"/>
                    <a:pt x="278" y="4796"/>
                  </a:cubicBezTo>
                  <a:lnTo>
                    <a:pt x="0" y="5670"/>
                  </a:lnTo>
                  <a:cubicBezTo>
                    <a:pt x="948" y="5972"/>
                    <a:pt x="1974" y="6130"/>
                    <a:pt x="3001" y="6130"/>
                  </a:cubicBezTo>
                  <a:cubicBezTo>
                    <a:pt x="4622" y="6130"/>
                    <a:pt x="6246" y="5738"/>
                    <a:pt x="7571" y="4902"/>
                  </a:cubicBezTo>
                  <a:cubicBezTo>
                    <a:pt x="9171" y="3900"/>
                    <a:pt x="10344" y="2365"/>
                    <a:pt x="11452" y="829"/>
                  </a:cubicBezTo>
                  <a:cubicBezTo>
                    <a:pt x="10153" y="309"/>
                    <a:pt x="8752" y="0"/>
                    <a:pt x="73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124;p39">
              <a:extLst>
                <a:ext uri="{FF2B5EF4-FFF2-40B4-BE49-F238E27FC236}">
                  <a16:creationId xmlns:a16="http://schemas.microsoft.com/office/drawing/2014/main" id="{78EE30A8-73C0-45A8-AF3D-EE03BD3F5345}"/>
                </a:ext>
              </a:extLst>
            </p:cNvPr>
            <p:cNvSpPr/>
            <p:nvPr/>
          </p:nvSpPr>
          <p:spPr>
            <a:xfrm>
              <a:off x="4762282" y="5217336"/>
              <a:ext cx="987825" cy="478312"/>
            </a:xfrm>
            <a:custGeom>
              <a:avLst/>
              <a:gdLst/>
              <a:ahLst/>
              <a:cxnLst/>
              <a:rect l="l" t="t" r="r" b="b"/>
              <a:pathLst>
                <a:path w="11474" h="5521" extrusionOk="0">
                  <a:moveTo>
                    <a:pt x="7384" y="0"/>
                  </a:moveTo>
                  <a:cubicBezTo>
                    <a:pt x="6608" y="0"/>
                    <a:pt x="5835" y="97"/>
                    <a:pt x="5086" y="307"/>
                  </a:cubicBezTo>
                  <a:cubicBezTo>
                    <a:pt x="2986" y="904"/>
                    <a:pt x="949" y="2717"/>
                    <a:pt x="299" y="4796"/>
                  </a:cubicBezTo>
                  <a:lnTo>
                    <a:pt x="0" y="5521"/>
                  </a:lnTo>
                  <a:lnTo>
                    <a:pt x="619" y="4998"/>
                  </a:lnTo>
                  <a:cubicBezTo>
                    <a:pt x="619" y="4998"/>
                    <a:pt x="2207" y="3858"/>
                    <a:pt x="4351" y="2962"/>
                  </a:cubicBezTo>
                  <a:cubicBezTo>
                    <a:pt x="6483" y="2077"/>
                    <a:pt x="11473" y="829"/>
                    <a:pt x="11473" y="829"/>
                  </a:cubicBezTo>
                  <a:cubicBezTo>
                    <a:pt x="10174" y="309"/>
                    <a:pt x="8773" y="0"/>
                    <a:pt x="738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125;p39">
              <a:extLst>
                <a:ext uri="{FF2B5EF4-FFF2-40B4-BE49-F238E27FC236}">
                  <a16:creationId xmlns:a16="http://schemas.microsoft.com/office/drawing/2014/main" id="{3F831E6D-D36B-4B6D-9324-69A600863D6E}"/>
                </a:ext>
              </a:extLst>
            </p:cNvPr>
            <p:cNvSpPr/>
            <p:nvPr/>
          </p:nvSpPr>
          <p:spPr>
            <a:xfrm>
              <a:off x="4644764" y="3743575"/>
              <a:ext cx="466449" cy="1115166"/>
            </a:xfrm>
            <a:custGeom>
              <a:avLst/>
              <a:gdLst/>
              <a:ahLst/>
              <a:cxnLst/>
              <a:rect l="l" t="t" r="r" b="b"/>
              <a:pathLst>
                <a:path w="5418" h="12872" extrusionOk="0">
                  <a:moveTo>
                    <a:pt x="3551" y="1"/>
                  </a:moveTo>
                  <a:cubicBezTo>
                    <a:pt x="2837" y="438"/>
                    <a:pt x="2346" y="1174"/>
                    <a:pt x="1909" y="1888"/>
                  </a:cubicBezTo>
                  <a:cubicBezTo>
                    <a:pt x="736" y="3808"/>
                    <a:pt x="0" y="6026"/>
                    <a:pt x="11" y="8275"/>
                  </a:cubicBezTo>
                  <a:cubicBezTo>
                    <a:pt x="22" y="9491"/>
                    <a:pt x="267" y="10760"/>
                    <a:pt x="1024" y="11720"/>
                  </a:cubicBezTo>
                  <a:cubicBezTo>
                    <a:pt x="1333" y="12103"/>
                    <a:pt x="1824" y="12551"/>
                    <a:pt x="2207" y="12871"/>
                  </a:cubicBezTo>
                  <a:cubicBezTo>
                    <a:pt x="2442" y="12807"/>
                    <a:pt x="2623" y="12626"/>
                    <a:pt x="2783" y="12445"/>
                  </a:cubicBezTo>
                  <a:cubicBezTo>
                    <a:pt x="4276" y="10781"/>
                    <a:pt x="5161" y="8595"/>
                    <a:pt x="5289" y="6356"/>
                  </a:cubicBezTo>
                  <a:cubicBezTo>
                    <a:pt x="5417" y="4128"/>
                    <a:pt x="4788" y="1867"/>
                    <a:pt x="3551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126;p39">
              <a:extLst>
                <a:ext uri="{FF2B5EF4-FFF2-40B4-BE49-F238E27FC236}">
                  <a16:creationId xmlns:a16="http://schemas.microsoft.com/office/drawing/2014/main" id="{146619E0-7689-4597-8AB5-F40799238806}"/>
                </a:ext>
              </a:extLst>
            </p:cNvPr>
            <p:cNvSpPr/>
            <p:nvPr/>
          </p:nvSpPr>
          <p:spPr>
            <a:xfrm>
              <a:off x="4821945" y="3743575"/>
              <a:ext cx="289271" cy="1115166"/>
            </a:xfrm>
            <a:custGeom>
              <a:avLst/>
              <a:gdLst/>
              <a:ahLst/>
              <a:cxnLst/>
              <a:rect l="l" t="t" r="r" b="b"/>
              <a:pathLst>
                <a:path w="3360" h="12872" extrusionOk="0">
                  <a:moveTo>
                    <a:pt x="1493" y="1"/>
                  </a:moveTo>
                  <a:cubicBezTo>
                    <a:pt x="1493" y="1"/>
                    <a:pt x="373" y="6420"/>
                    <a:pt x="181" y="8894"/>
                  </a:cubicBezTo>
                  <a:cubicBezTo>
                    <a:pt x="0" y="11378"/>
                    <a:pt x="96" y="12253"/>
                    <a:pt x="96" y="12253"/>
                  </a:cubicBezTo>
                  <a:lnTo>
                    <a:pt x="149" y="12871"/>
                  </a:lnTo>
                  <a:cubicBezTo>
                    <a:pt x="384" y="12807"/>
                    <a:pt x="565" y="12626"/>
                    <a:pt x="725" y="12445"/>
                  </a:cubicBezTo>
                  <a:cubicBezTo>
                    <a:pt x="2218" y="10781"/>
                    <a:pt x="3103" y="8595"/>
                    <a:pt x="3231" y="6356"/>
                  </a:cubicBezTo>
                  <a:cubicBezTo>
                    <a:pt x="3359" y="4128"/>
                    <a:pt x="2730" y="1867"/>
                    <a:pt x="149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127;p39">
              <a:extLst>
                <a:ext uri="{FF2B5EF4-FFF2-40B4-BE49-F238E27FC236}">
                  <a16:creationId xmlns:a16="http://schemas.microsoft.com/office/drawing/2014/main" id="{12671FE5-3C1D-465B-9B27-E4931D427975}"/>
                </a:ext>
              </a:extLst>
            </p:cNvPr>
            <p:cNvSpPr/>
            <p:nvPr/>
          </p:nvSpPr>
          <p:spPr>
            <a:xfrm>
              <a:off x="3924075" y="3750766"/>
              <a:ext cx="1828777" cy="2483739"/>
            </a:xfrm>
            <a:custGeom>
              <a:avLst/>
              <a:gdLst/>
              <a:ahLst/>
              <a:cxnLst/>
              <a:rect l="l" t="t" r="r" b="b"/>
              <a:pathLst>
                <a:path w="21242" h="28669" extrusionOk="0">
                  <a:moveTo>
                    <a:pt x="11890" y="0"/>
                  </a:moveTo>
                  <a:cubicBezTo>
                    <a:pt x="11875" y="0"/>
                    <a:pt x="11867" y="16"/>
                    <a:pt x="11858" y="25"/>
                  </a:cubicBezTo>
                  <a:cubicBezTo>
                    <a:pt x="11645" y="1080"/>
                    <a:pt x="11453" y="2136"/>
                    <a:pt x="11282" y="3191"/>
                  </a:cubicBezTo>
                  <a:cubicBezTo>
                    <a:pt x="11165" y="3949"/>
                    <a:pt x="11048" y="4695"/>
                    <a:pt x="10941" y="5452"/>
                  </a:cubicBezTo>
                  <a:cubicBezTo>
                    <a:pt x="10866" y="5271"/>
                    <a:pt x="10792" y="5100"/>
                    <a:pt x="10706" y="4919"/>
                  </a:cubicBezTo>
                  <a:lnTo>
                    <a:pt x="10397" y="4258"/>
                  </a:lnTo>
                  <a:lnTo>
                    <a:pt x="10077" y="3597"/>
                  </a:lnTo>
                  <a:cubicBezTo>
                    <a:pt x="9971" y="3373"/>
                    <a:pt x="9864" y="3160"/>
                    <a:pt x="9747" y="2946"/>
                  </a:cubicBezTo>
                  <a:cubicBezTo>
                    <a:pt x="9739" y="2931"/>
                    <a:pt x="9725" y="2921"/>
                    <a:pt x="9715" y="2921"/>
                  </a:cubicBezTo>
                  <a:cubicBezTo>
                    <a:pt x="9711" y="2921"/>
                    <a:pt x="9707" y="2922"/>
                    <a:pt x="9704" y="2925"/>
                  </a:cubicBezTo>
                  <a:cubicBezTo>
                    <a:pt x="9683" y="2936"/>
                    <a:pt x="9672" y="2957"/>
                    <a:pt x="9683" y="2968"/>
                  </a:cubicBezTo>
                  <a:cubicBezTo>
                    <a:pt x="9779" y="3202"/>
                    <a:pt x="9875" y="3426"/>
                    <a:pt x="9981" y="3650"/>
                  </a:cubicBezTo>
                  <a:lnTo>
                    <a:pt x="10280" y="4311"/>
                  </a:lnTo>
                  <a:lnTo>
                    <a:pt x="10600" y="4972"/>
                  </a:lnTo>
                  <a:cubicBezTo>
                    <a:pt x="10706" y="5185"/>
                    <a:pt x="10813" y="5399"/>
                    <a:pt x="10920" y="5601"/>
                  </a:cubicBezTo>
                  <a:cubicBezTo>
                    <a:pt x="10888" y="5857"/>
                    <a:pt x="10845" y="6113"/>
                    <a:pt x="10813" y="6380"/>
                  </a:cubicBezTo>
                  <a:cubicBezTo>
                    <a:pt x="10738" y="6924"/>
                    <a:pt x="10685" y="7467"/>
                    <a:pt x="10632" y="8011"/>
                  </a:cubicBezTo>
                  <a:cubicBezTo>
                    <a:pt x="10536" y="7777"/>
                    <a:pt x="10429" y="7542"/>
                    <a:pt x="10312" y="7329"/>
                  </a:cubicBezTo>
                  <a:cubicBezTo>
                    <a:pt x="10163" y="7052"/>
                    <a:pt x="10003" y="6785"/>
                    <a:pt x="9843" y="6529"/>
                  </a:cubicBezTo>
                  <a:cubicBezTo>
                    <a:pt x="9683" y="6262"/>
                    <a:pt x="9523" y="6007"/>
                    <a:pt x="9363" y="5740"/>
                  </a:cubicBezTo>
                  <a:cubicBezTo>
                    <a:pt x="9214" y="5473"/>
                    <a:pt x="9075" y="5196"/>
                    <a:pt x="8958" y="4919"/>
                  </a:cubicBezTo>
                  <a:cubicBezTo>
                    <a:pt x="8950" y="4903"/>
                    <a:pt x="8936" y="4893"/>
                    <a:pt x="8926" y="4893"/>
                  </a:cubicBezTo>
                  <a:cubicBezTo>
                    <a:pt x="8922" y="4893"/>
                    <a:pt x="8918" y="4895"/>
                    <a:pt x="8915" y="4898"/>
                  </a:cubicBezTo>
                  <a:cubicBezTo>
                    <a:pt x="8894" y="4908"/>
                    <a:pt x="8883" y="4930"/>
                    <a:pt x="8894" y="4940"/>
                  </a:cubicBezTo>
                  <a:cubicBezTo>
                    <a:pt x="8990" y="5239"/>
                    <a:pt x="9118" y="5516"/>
                    <a:pt x="9267" y="5793"/>
                  </a:cubicBezTo>
                  <a:cubicBezTo>
                    <a:pt x="9416" y="6071"/>
                    <a:pt x="9576" y="6326"/>
                    <a:pt x="9736" y="6593"/>
                  </a:cubicBezTo>
                  <a:cubicBezTo>
                    <a:pt x="9896" y="6860"/>
                    <a:pt x="10056" y="7115"/>
                    <a:pt x="10205" y="7382"/>
                  </a:cubicBezTo>
                  <a:cubicBezTo>
                    <a:pt x="10355" y="7649"/>
                    <a:pt x="10493" y="7915"/>
                    <a:pt x="10610" y="8192"/>
                  </a:cubicBezTo>
                  <a:cubicBezTo>
                    <a:pt x="10568" y="8651"/>
                    <a:pt x="10536" y="9120"/>
                    <a:pt x="10504" y="9579"/>
                  </a:cubicBezTo>
                  <a:cubicBezTo>
                    <a:pt x="10472" y="10122"/>
                    <a:pt x="10440" y="10677"/>
                    <a:pt x="10440" y="11221"/>
                  </a:cubicBezTo>
                  <a:lnTo>
                    <a:pt x="10419" y="11221"/>
                  </a:lnTo>
                  <a:cubicBezTo>
                    <a:pt x="10301" y="11018"/>
                    <a:pt x="10163" y="10816"/>
                    <a:pt x="10024" y="10624"/>
                  </a:cubicBezTo>
                  <a:cubicBezTo>
                    <a:pt x="9832" y="10368"/>
                    <a:pt x="9640" y="10133"/>
                    <a:pt x="9459" y="9877"/>
                  </a:cubicBezTo>
                  <a:cubicBezTo>
                    <a:pt x="9267" y="9632"/>
                    <a:pt x="9086" y="9387"/>
                    <a:pt x="8915" y="9131"/>
                  </a:cubicBezTo>
                  <a:cubicBezTo>
                    <a:pt x="8755" y="8864"/>
                    <a:pt x="8606" y="8598"/>
                    <a:pt x="8489" y="8310"/>
                  </a:cubicBezTo>
                  <a:cubicBezTo>
                    <a:pt x="8478" y="8299"/>
                    <a:pt x="8467" y="8288"/>
                    <a:pt x="8446" y="8288"/>
                  </a:cubicBezTo>
                  <a:cubicBezTo>
                    <a:pt x="8425" y="8299"/>
                    <a:pt x="8414" y="8320"/>
                    <a:pt x="8425" y="8342"/>
                  </a:cubicBezTo>
                  <a:cubicBezTo>
                    <a:pt x="8521" y="8640"/>
                    <a:pt x="8659" y="8918"/>
                    <a:pt x="8819" y="9184"/>
                  </a:cubicBezTo>
                  <a:cubicBezTo>
                    <a:pt x="8990" y="9461"/>
                    <a:pt x="9171" y="9707"/>
                    <a:pt x="9352" y="9963"/>
                  </a:cubicBezTo>
                  <a:lnTo>
                    <a:pt x="9928" y="10698"/>
                  </a:lnTo>
                  <a:cubicBezTo>
                    <a:pt x="10077" y="10890"/>
                    <a:pt x="10216" y="11082"/>
                    <a:pt x="10355" y="11285"/>
                  </a:cubicBezTo>
                  <a:cubicBezTo>
                    <a:pt x="10355" y="11295"/>
                    <a:pt x="10355" y="11295"/>
                    <a:pt x="10355" y="11295"/>
                  </a:cubicBezTo>
                  <a:lnTo>
                    <a:pt x="10419" y="12394"/>
                  </a:lnTo>
                  <a:lnTo>
                    <a:pt x="10451" y="13492"/>
                  </a:lnTo>
                  <a:lnTo>
                    <a:pt x="10461" y="14590"/>
                  </a:lnTo>
                  <a:lnTo>
                    <a:pt x="10440" y="15689"/>
                  </a:lnTo>
                  <a:cubicBezTo>
                    <a:pt x="10419" y="16264"/>
                    <a:pt x="10387" y="16840"/>
                    <a:pt x="10344" y="17416"/>
                  </a:cubicBezTo>
                  <a:cubicBezTo>
                    <a:pt x="10152" y="17085"/>
                    <a:pt x="9939" y="16776"/>
                    <a:pt x="9715" y="16467"/>
                  </a:cubicBezTo>
                  <a:cubicBezTo>
                    <a:pt x="9693" y="16222"/>
                    <a:pt x="9672" y="15966"/>
                    <a:pt x="9651" y="15721"/>
                  </a:cubicBezTo>
                  <a:lnTo>
                    <a:pt x="9565" y="14942"/>
                  </a:lnTo>
                  <a:lnTo>
                    <a:pt x="9470" y="14164"/>
                  </a:lnTo>
                  <a:cubicBezTo>
                    <a:pt x="9438" y="13908"/>
                    <a:pt x="9406" y="13641"/>
                    <a:pt x="9363" y="13385"/>
                  </a:cubicBezTo>
                  <a:cubicBezTo>
                    <a:pt x="9363" y="13364"/>
                    <a:pt x="9342" y="13353"/>
                    <a:pt x="9331" y="13353"/>
                  </a:cubicBezTo>
                  <a:cubicBezTo>
                    <a:pt x="9310" y="13353"/>
                    <a:pt x="9288" y="13375"/>
                    <a:pt x="9288" y="13396"/>
                  </a:cubicBezTo>
                  <a:cubicBezTo>
                    <a:pt x="9310" y="13652"/>
                    <a:pt x="9331" y="13908"/>
                    <a:pt x="9363" y="14174"/>
                  </a:cubicBezTo>
                  <a:lnTo>
                    <a:pt x="9438" y="14953"/>
                  </a:lnTo>
                  <a:lnTo>
                    <a:pt x="9534" y="15731"/>
                  </a:lnTo>
                  <a:cubicBezTo>
                    <a:pt x="9555" y="15934"/>
                    <a:pt x="9587" y="16136"/>
                    <a:pt x="9619" y="16339"/>
                  </a:cubicBezTo>
                  <a:cubicBezTo>
                    <a:pt x="9278" y="15902"/>
                    <a:pt x="8904" y="15486"/>
                    <a:pt x="8521" y="15091"/>
                  </a:cubicBezTo>
                  <a:cubicBezTo>
                    <a:pt x="8254" y="14825"/>
                    <a:pt x="7987" y="14569"/>
                    <a:pt x="7710" y="14313"/>
                  </a:cubicBezTo>
                  <a:cubicBezTo>
                    <a:pt x="7667" y="14057"/>
                    <a:pt x="7625" y="13791"/>
                    <a:pt x="7582" y="13535"/>
                  </a:cubicBezTo>
                  <a:lnTo>
                    <a:pt x="7433" y="12703"/>
                  </a:lnTo>
                  <a:lnTo>
                    <a:pt x="7273" y="11882"/>
                  </a:lnTo>
                  <a:cubicBezTo>
                    <a:pt x="7209" y="11615"/>
                    <a:pt x="7156" y="11338"/>
                    <a:pt x="7092" y="11071"/>
                  </a:cubicBezTo>
                  <a:cubicBezTo>
                    <a:pt x="7092" y="11054"/>
                    <a:pt x="7077" y="11037"/>
                    <a:pt x="7061" y="11037"/>
                  </a:cubicBezTo>
                  <a:cubicBezTo>
                    <a:pt x="7057" y="11037"/>
                    <a:pt x="7053" y="11038"/>
                    <a:pt x="7049" y="11039"/>
                  </a:cubicBezTo>
                  <a:cubicBezTo>
                    <a:pt x="7028" y="11039"/>
                    <a:pt x="7006" y="11061"/>
                    <a:pt x="7017" y="11082"/>
                  </a:cubicBezTo>
                  <a:cubicBezTo>
                    <a:pt x="7060" y="11359"/>
                    <a:pt x="7102" y="11637"/>
                    <a:pt x="7156" y="11903"/>
                  </a:cubicBezTo>
                  <a:lnTo>
                    <a:pt x="7305" y="12735"/>
                  </a:lnTo>
                  <a:lnTo>
                    <a:pt x="7465" y="13556"/>
                  </a:lnTo>
                  <a:cubicBezTo>
                    <a:pt x="7518" y="13780"/>
                    <a:pt x="7561" y="14004"/>
                    <a:pt x="7614" y="14228"/>
                  </a:cubicBezTo>
                  <a:cubicBezTo>
                    <a:pt x="7166" y="13812"/>
                    <a:pt x="6708" y="13417"/>
                    <a:pt x="6239" y="13044"/>
                  </a:cubicBezTo>
                  <a:cubicBezTo>
                    <a:pt x="5908" y="12778"/>
                    <a:pt x="5578" y="12532"/>
                    <a:pt x="5247" y="12287"/>
                  </a:cubicBezTo>
                  <a:cubicBezTo>
                    <a:pt x="5226" y="12106"/>
                    <a:pt x="5194" y="11925"/>
                    <a:pt x="5162" y="11754"/>
                  </a:cubicBezTo>
                  <a:lnTo>
                    <a:pt x="5066" y="11189"/>
                  </a:lnTo>
                  <a:lnTo>
                    <a:pt x="4948" y="10624"/>
                  </a:lnTo>
                  <a:cubicBezTo>
                    <a:pt x="4906" y="10432"/>
                    <a:pt x="4863" y="10240"/>
                    <a:pt x="4820" y="10058"/>
                  </a:cubicBezTo>
                  <a:cubicBezTo>
                    <a:pt x="4820" y="10037"/>
                    <a:pt x="4799" y="10027"/>
                    <a:pt x="4778" y="10027"/>
                  </a:cubicBezTo>
                  <a:cubicBezTo>
                    <a:pt x="4756" y="10027"/>
                    <a:pt x="4746" y="10048"/>
                    <a:pt x="4746" y="10069"/>
                  </a:cubicBezTo>
                  <a:cubicBezTo>
                    <a:pt x="4778" y="10261"/>
                    <a:pt x="4799" y="10453"/>
                    <a:pt x="4831" y="10645"/>
                  </a:cubicBezTo>
                  <a:lnTo>
                    <a:pt x="4938" y="11210"/>
                  </a:lnTo>
                  <a:lnTo>
                    <a:pt x="5044" y="11775"/>
                  </a:lnTo>
                  <a:cubicBezTo>
                    <a:pt x="5076" y="11914"/>
                    <a:pt x="5108" y="12063"/>
                    <a:pt x="5151" y="12202"/>
                  </a:cubicBezTo>
                  <a:cubicBezTo>
                    <a:pt x="4692" y="11871"/>
                    <a:pt x="4234" y="11541"/>
                    <a:pt x="3765" y="11221"/>
                  </a:cubicBezTo>
                  <a:cubicBezTo>
                    <a:pt x="2922" y="10645"/>
                    <a:pt x="2059" y="10101"/>
                    <a:pt x="1174" y="9589"/>
                  </a:cubicBezTo>
                  <a:cubicBezTo>
                    <a:pt x="1171" y="9586"/>
                    <a:pt x="1167" y="9585"/>
                    <a:pt x="1162" y="9585"/>
                  </a:cubicBezTo>
                  <a:cubicBezTo>
                    <a:pt x="1151" y="9585"/>
                    <a:pt x="1139" y="9592"/>
                    <a:pt x="1131" y="9600"/>
                  </a:cubicBezTo>
                  <a:cubicBezTo>
                    <a:pt x="1120" y="9621"/>
                    <a:pt x="1120" y="9643"/>
                    <a:pt x="1142" y="9653"/>
                  </a:cubicBezTo>
                  <a:cubicBezTo>
                    <a:pt x="1579" y="9909"/>
                    <a:pt x="2005" y="10186"/>
                    <a:pt x="2432" y="10464"/>
                  </a:cubicBezTo>
                  <a:cubicBezTo>
                    <a:pt x="2858" y="10741"/>
                    <a:pt x="3285" y="11029"/>
                    <a:pt x="3711" y="11317"/>
                  </a:cubicBezTo>
                  <a:cubicBezTo>
                    <a:pt x="4543" y="11893"/>
                    <a:pt x="5364" y="12500"/>
                    <a:pt x="6153" y="13140"/>
                  </a:cubicBezTo>
                  <a:cubicBezTo>
                    <a:pt x="6175" y="13161"/>
                    <a:pt x="6196" y="13172"/>
                    <a:pt x="6217" y="13183"/>
                  </a:cubicBezTo>
                  <a:cubicBezTo>
                    <a:pt x="5951" y="13193"/>
                    <a:pt x="5695" y="13193"/>
                    <a:pt x="5439" y="13204"/>
                  </a:cubicBezTo>
                  <a:lnTo>
                    <a:pt x="4533" y="13236"/>
                  </a:lnTo>
                  <a:lnTo>
                    <a:pt x="3616" y="13279"/>
                  </a:lnTo>
                  <a:cubicBezTo>
                    <a:pt x="3317" y="13300"/>
                    <a:pt x="3008" y="13321"/>
                    <a:pt x="2709" y="13343"/>
                  </a:cubicBezTo>
                  <a:cubicBezTo>
                    <a:pt x="2688" y="13343"/>
                    <a:pt x="2667" y="13353"/>
                    <a:pt x="2667" y="13375"/>
                  </a:cubicBezTo>
                  <a:cubicBezTo>
                    <a:pt x="2667" y="13407"/>
                    <a:pt x="2688" y="13417"/>
                    <a:pt x="2709" y="13417"/>
                  </a:cubicBezTo>
                  <a:cubicBezTo>
                    <a:pt x="3008" y="13417"/>
                    <a:pt x="3317" y="13407"/>
                    <a:pt x="3626" y="13396"/>
                  </a:cubicBezTo>
                  <a:lnTo>
                    <a:pt x="4533" y="13364"/>
                  </a:lnTo>
                  <a:lnTo>
                    <a:pt x="5450" y="13321"/>
                  </a:lnTo>
                  <a:cubicBezTo>
                    <a:pt x="5737" y="13300"/>
                    <a:pt x="6015" y="13279"/>
                    <a:pt x="6303" y="13257"/>
                  </a:cubicBezTo>
                  <a:cubicBezTo>
                    <a:pt x="7049" y="13865"/>
                    <a:pt x="7763" y="14494"/>
                    <a:pt x="8435" y="15177"/>
                  </a:cubicBezTo>
                  <a:cubicBezTo>
                    <a:pt x="8467" y="15198"/>
                    <a:pt x="8499" y="15230"/>
                    <a:pt x="8521" y="15262"/>
                  </a:cubicBezTo>
                  <a:cubicBezTo>
                    <a:pt x="8211" y="15273"/>
                    <a:pt x="7891" y="15283"/>
                    <a:pt x="7572" y="15305"/>
                  </a:cubicBezTo>
                  <a:lnTo>
                    <a:pt x="6516" y="15358"/>
                  </a:lnTo>
                  <a:lnTo>
                    <a:pt x="5460" y="15433"/>
                  </a:lnTo>
                  <a:cubicBezTo>
                    <a:pt x="5108" y="15454"/>
                    <a:pt x="4756" y="15486"/>
                    <a:pt x="4405" y="15518"/>
                  </a:cubicBezTo>
                  <a:cubicBezTo>
                    <a:pt x="4383" y="15518"/>
                    <a:pt x="4362" y="15539"/>
                    <a:pt x="4362" y="15561"/>
                  </a:cubicBezTo>
                  <a:cubicBezTo>
                    <a:pt x="4362" y="15582"/>
                    <a:pt x="4383" y="15603"/>
                    <a:pt x="4405" y="15603"/>
                  </a:cubicBezTo>
                  <a:cubicBezTo>
                    <a:pt x="4756" y="15582"/>
                    <a:pt x="5108" y="15571"/>
                    <a:pt x="5460" y="15550"/>
                  </a:cubicBezTo>
                  <a:lnTo>
                    <a:pt x="6527" y="15486"/>
                  </a:lnTo>
                  <a:lnTo>
                    <a:pt x="7582" y="15422"/>
                  </a:lnTo>
                  <a:cubicBezTo>
                    <a:pt x="7923" y="15390"/>
                    <a:pt x="8254" y="15369"/>
                    <a:pt x="8595" y="15337"/>
                  </a:cubicBezTo>
                  <a:cubicBezTo>
                    <a:pt x="8894" y="15646"/>
                    <a:pt x="9182" y="15966"/>
                    <a:pt x="9459" y="16307"/>
                  </a:cubicBezTo>
                  <a:cubicBezTo>
                    <a:pt x="9779" y="16702"/>
                    <a:pt x="10077" y="17107"/>
                    <a:pt x="10333" y="17544"/>
                  </a:cubicBezTo>
                  <a:cubicBezTo>
                    <a:pt x="10333" y="17555"/>
                    <a:pt x="10333" y="17555"/>
                    <a:pt x="10333" y="17555"/>
                  </a:cubicBezTo>
                  <a:cubicBezTo>
                    <a:pt x="10269" y="18386"/>
                    <a:pt x="10173" y="19218"/>
                    <a:pt x="10056" y="20050"/>
                  </a:cubicBezTo>
                  <a:cubicBezTo>
                    <a:pt x="9864" y="21457"/>
                    <a:pt x="9597" y="22843"/>
                    <a:pt x="9267" y="24208"/>
                  </a:cubicBezTo>
                  <a:cubicBezTo>
                    <a:pt x="9064" y="23856"/>
                    <a:pt x="8840" y="23526"/>
                    <a:pt x="8595" y="23195"/>
                  </a:cubicBezTo>
                  <a:cubicBezTo>
                    <a:pt x="8574" y="22950"/>
                    <a:pt x="8553" y="22694"/>
                    <a:pt x="8531" y="22449"/>
                  </a:cubicBezTo>
                  <a:lnTo>
                    <a:pt x="8446" y="21671"/>
                  </a:lnTo>
                  <a:lnTo>
                    <a:pt x="8350" y="20892"/>
                  </a:lnTo>
                  <a:cubicBezTo>
                    <a:pt x="8318" y="20626"/>
                    <a:pt x="8286" y="20370"/>
                    <a:pt x="8243" y="20114"/>
                  </a:cubicBezTo>
                  <a:cubicBezTo>
                    <a:pt x="8243" y="20092"/>
                    <a:pt x="8222" y="20082"/>
                    <a:pt x="8211" y="20082"/>
                  </a:cubicBezTo>
                  <a:cubicBezTo>
                    <a:pt x="8190" y="20082"/>
                    <a:pt x="8169" y="20103"/>
                    <a:pt x="8169" y="20124"/>
                  </a:cubicBezTo>
                  <a:cubicBezTo>
                    <a:pt x="8190" y="20380"/>
                    <a:pt x="8211" y="20636"/>
                    <a:pt x="8243" y="20903"/>
                  </a:cubicBezTo>
                  <a:lnTo>
                    <a:pt x="8318" y="21681"/>
                  </a:lnTo>
                  <a:lnTo>
                    <a:pt x="8414" y="22460"/>
                  </a:lnTo>
                  <a:cubicBezTo>
                    <a:pt x="8435" y="22662"/>
                    <a:pt x="8467" y="22865"/>
                    <a:pt x="8489" y="23067"/>
                  </a:cubicBezTo>
                  <a:cubicBezTo>
                    <a:pt x="8158" y="22630"/>
                    <a:pt x="7785" y="22214"/>
                    <a:pt x="7390" y="21820"/>
                  </a:cubicBezTo>
                  <a:cubicBezTo>
                    <a:pt x="7134" y="21553"/>
                    <a:pt x="6868" y="21297"/>
                    <a:pt x="6591" y="21041"/>
                  </a:cubicBezTo>
                  <a:cubicBezTo>
                    <a:pt x="6548" y="20775"/>
                    <a:pt x="6505" y="20519"/>
                    <a:pt x="6463" y="20263"/>
                  </a:cubicBezTo>
                  <a:lnTo>
                    <a:pt x="6313" y="19431"/>
                  </a:lnTo>
                  <a:lnTo>
                    <a:pt x="6143" y="18610"/>
                  </a:lnTo>
                  <a:cubicBezTo>
                    <a:pt x="6089" y="18344"/>
                    <a:pt x="6036" y="18066"/>
                    <a:pt x="5972" y="17800"/>
                  </a:cubicBezTo>
                  <a:cubicBezTo>
                    <a:pt x="5972" y="17782"/>
                    <a:pt x="5958" y="17765"/>
                    <a:pt x="5941" y="17765"/>
                  </a:cubicBezTo>
                  <a:cubicBezTo>
                    <a:pt x="5937" y="17765"/>
                    <a:pt x="5933" y="17766"/>
                    <a:pt x="5929" y="17768"/>
                  </a:cubicBezTo>
                  <a:cubicBezTo>
                    <a:pt x="5908" y="17768"/>
                    <a:pt x="5887" y="17789"/>
                    <a:pt x="5897" y="17811"/>
                  </a:cubicBezTo>
                  <a:cubicBezTo>
                    <a:pt x="5940" y="18088"/>
                    <a:pt x="5983" y="18365"/>
                    <a:pt x="6036" y="18632"/>
                  </a:cubicBezTo>
                  <a:lnTo>
                    <a:pt x="6185" y="19463"/>
                  </a:lnTo>
                  <a:lnTo>
                    <a:pt x="6345" y="20284"/>
                  </a:lnTo>
                  <a:cubicBezTo>
                    <a:pt x="6399" y="20508"/>
                    <a:pt x="6441" y="20732"/>
                    <a:pt x="6495" y="20956"/>
                  </a:cubicBezTo>
                  <a:cubicBezTo>
                    <a:pt x="6047" y="20540"/>
                    <a:pt x="5588" y="20146"/>
                    <a:pt x="5119" y="19773"/>
                  </a:cubicBezTo>
                  <a:cubicBezTo>
                    <a:pt x="4788" y="19506"/>
                    <a:pt x="4458" y="19261"/>
                    <a:pt x="4127" y="19005"/>
                  </a:cubicBezTo>
                  <a:cubicBezTo>
                    <a:pt x="4106" y="18834"/>
                    <a:pt x="4074" y="18653"/>
                    <a:pt x="4042" y="18482"/>
                  </a:cubicBezTo>
                  <a:lnTo>
                    <a:pt x="3946" y="17906"/>
                  </a:lnTo>
                  <a:lnTo>
                    <a:pt x="3829" y="17341"/>
                  </a:lnTo>
                  <a:cubicBezTo>
                    <a:pt x="3786" y="17160"/>
                    <a:pt x="3743" y="16968"/>
                    <a:pt x="3701" y="16787"/>
                  </a:cubicBezTo>
                  <a:cubicBezTo>
                    <a:pt x="3690" y="16766"/>
                    <a:pt x="3680" y="16755"/>
                    <a:pt x="3658" y="16755"/>
                  </a:cubicBezTo>
                  <a:cubicBezTo>
                    <a:pt x="3637" y="16755"/>
                    <a:pt x="3626" y="16776"/>
                    <a:pt x="3626" y="16798"/>
                  </a:cubicBezTo>
                  <a:cubicBezTo>
                    <a:pt x="3658" y="16989"/>
                    <a:pt x="3680" y="17181"/>
                    <a:pt x="3711" y="17363"/>
                  </a:cubicBezTo>
                  <a:lnTo>
                    <a:pt x="3818" y="17938"/>
                  </a:lnTo>
                  <a:lnTo>
                    <a:pt x="3925" y="18504"/>
                  </a:lnTo>
                  <a:cubicBezTo>
                    <a:pt x="3957" y="18642"/>
                    <a:pt x="3989" y="18792"/>
                    <a:pt x="4021" y="18930"/>
                  </a:cubicBezTo>
                  <a:cubicBezTo>
                    <a:pt x="3573" y="18600"/>
                    <a:pt x="3114" y="18269"/>
                    <a:pt x="2645" y="17949"/>
                  </a:cubicBezTo>
                  <a:cubicBezTo>
                    <a:pt x="1803" y="17373"/>
                    <a:pt x="939" y="16830"/>
                    <a:pt x="54" y="16318"/>
                  </a:cubicBezTo>
                  <a:cubicBezTo>
                    <a:pt x="51" y="16315"/>
                    <a:pt x="47" y="16313"/>
                    <a:pt x="43" y="16313"/>
                  </a:cubicBezTo>
                  <a:cubicBezTo>
                    <a:pt x="32" y="16313"/>
                    <a:pt x="19" y="16321"/>
                    <a:pt x="11" y="16328"/>
                  </a:cubicBezTo>
                  <a:cubicBezTo>
                    <a:pt x="1" y="16350"/>
                    <a:pt x="1" y="16371"/>
                    <a:pt x="22" y="16382"/>
                  </a:cubicBezTo>
                  <a:cubicBezTo>
                    <a:pt x="459" y="16638"/>
                    <a:pt x="886" y="16915"/>
                    <a:pt x="1312" y="17192"/>
                  </a:cubicBezTo>
                  <a:cubicBezTo>
                    <a:pt x="1739" y="17469"/>
                    <a:pt x="2165" y="17757"/>
                    <a:pt x="2581" y="18045"/>
                  </a:cubicBezTo>
                  <a:cubicBezTo>
                    <a:pt x="3424" y="18621"/>
                    <a:pt x="4245" y="19229"/>
                    <a:pt x="5034" y="19868"/>
                  </a:cubicBezTo>
                  <a:cubicBezTo>
                    <a:pt x="5055" y="19879"/>
                    <a:pt x="5076" y="19900"/>
                    <a:pt x="5087" y="19911"/>
                  </a:cubicBezTo>
                  <a:cubicBezTo>
                    <a:pt x="4831" y="19922"/>
                    <a:pt x="4575" y="19922"/>
                    <a:pt x="4319" y="19932"/>
                  </a:cubicBezTo>
                  <a:lnTo>
                    <a:pt x="3413" y="19964"/>
                  </a:lnTo>
                  <a:lnTo>
                    <a:pt x="2496" y="20007"/>
                  </a:lnTo>
                  <a:cubicBezTo>
                    <a:pt x="2187" y="20028"/>
                    <a:pt x="1888" y="20039"/>
                    <a:pt x="1579" y="20071"/>
                  </a:cubicBezTo>
                  <a:cubicBezTo>
                    <a:pt x="1568" y="20071"/>
                    <a:pt x="1547" y="20082"/>
                    <a:pt x="1547" y="20103"/>
                  </a:cubicBezTo>
                  <a:cubicBezTo>
                    <a:pt x="1547" y="20124"/>
                    <a:pt x="1568" y="20146"/>
                    <a:pt x="1590" y="20146"/>
                  </a:cubicBezTo>
                  <a:cubicBezTo>
                    <a:pt x="1888" y="20146"/>
                    <a:pt x="2197" y="20135"/>
                    <a:pt x="2507" y="20124"/>
                  </a:cubicBezTo>
                  <a:lnTo>
                    <a:pt x="3413" y="20092"/>
                  </a:lnTo>
                  <a:lnTo>
                    <a:pt x="4330" y="20050"/>
                  </a:lnTo>
                  <a:cubicBezTo>
                    <a:pt x="4607" y="20028"/>
                    <a:pt x="4895" y="20007"/>
                    <a:pt x="5183" y="19986"/>
                  </a:cubicBezTo>
                  <a:cubicBezTo>
                    <a:pt x="5929" y="20594"/>
                    <a:pt x="6644" y="21223"/>
                    <a:pt x="7316" y="21894"/>
                  </a:cubicBezTo>
                  <a:cubicBezTo>
                    <a:pt x="7348" y="21926"/>
                    <a:pt x="7369" y="21958"/>
                    <a:pt x="7401" y="21990"/>
                  </a:cubicBezTo>
                  <a:cubicBezTo>
                    <a:pt x="7092" y="22001"/>
                    <a:pt x="6772" y="22012"/>
                    <a:pt x="6452" y="22033"/>
                  </a:cubicBezTo>
                  <a:lnTo>
                    <a:pt x="5396" y="22086"/>
                  </a:lnTo>
                  <a:lnTo>
                    <a:pt x="4341" y="22161"/>
                  </a:lnTo>
                  <a:cubicBezTo>
                    <a:pt x="3989" y="22182"/>
                    <a:pt x="3637" y="22214"/>
                    <a:pt x="3285" y="22246"/>
                  </a:cubicBezTo>
                  <a:cubicBezTo>
                    <a:pt x="3264" y="22246"/>
                    <a:pt x="3242" y="22268"/>
                    <a:pt x="3242" y="22289"/>
                  </a:cubicBezTo>
                  <a:cubicBezTo>
                    <a:pt x="3242" y="22306"/>
                    <a:pt x="3257" y="22324"/>
                    <a:pt x="3273" y="22324"/>
                  </a:cubicBezTo>
                  <a:cubicBezTo>
                    <a:pt x="3277" y="22324"/>
                    <a:pt x="3281" y="22323"/>
                    <a:pt x="3285" y="22321"/>
                  </a:cubicBezTo>
                  <a:cubicBezTo>
                    <a:pt x="3637" y="22310"/>
                    <a:pt x="3989" y="22300"/>
                    <a:pt x="4341" y="22278"/>
                  </a:cubicBezTo>
                  <a:lnTo>
                    <a:pt x="5407" y="22214"/>
                  </a:lnTo>
                  <a:lnTo>
                    <a:pt x="6463" y="22150"/>
                  </a:lnTo>
                  <a:cubicBezTo>
                    <a:pt x="6804" y="22118"/>
                    <a:pt x="7134" y="22097"/>
                    <a:pt x="7476" y="22065"/>
                  </a:cubicBezTo>
                  <a:cubicBezTo>
                    <a:pt x="7774" y="22374"/>
                    <a:pt x="8062" y="22694"/>
                    <a:pt x="8329" y="23035"/>
                  </a:cubicBezTo>
                  <a:cubicBezTo>
                    <a:pt x="8648" y="23430"/>
                    <a:pt x="8958" y="23835"/>
                    <a:pt x="9214" y="24272"/>
                  </a:cubicBezTo>
                  <a:cubicBezTo>
                    <a:pt x="9214" y="24294"/>
                    <a:pt x="9235" y="24294"/>
                    <a:pt x="9246" y="24294"/>
                  </a:cubicBezTo>
                  <a:cubicBezTo>
                    <a:pt x="9246" y="24315"/>
                    <a:pt x="9235" y="24336"/>
                    <a:pt x="9235" y="24358"/>
                  </a:cubicBezTo>
                  <a:lnTo>
                    <a:pt x="8958" y="25424"/>
                  </a:lnTo>
                  <a:lnTo>
                    <a:pt x="8648" y="26469"/>
                  </a:lnTo>
                  <a:lnTo>
                    <a:pt x="8318" y="27525"/>
                  </a:lnTo>
                  <a:lnTo>
                    <a:pt x="7966" y="28559"/>
                  </a:lnTo>
                  <a:cubicBezTo>
                    <a:pt x="7945" y="28602"/>
                    <a:pt x="7966" y="28644"/>
                    <a:pt x="8009" y="28665"/>
                  </a:cubicBezTo>
                  <a:cubicBezTo>
                    <a:pt x="8016" y="28667"/>
                    <a:pt x="8023" y="28668"/>
                    <a:pt x="8031" y="28668"/>
                  </a:cubicBezTo>
                  <a:cubicBezTo>
                    <a:pt x="8065" y="28668"/>
                    <a:pt x="8098" y="28648"/>
                    <a:pt x="8115" y="28612"/>
                  </a:cubicBezTo>
                  <a:lnTo>
                    <a:pt x="8499" y="27578"/>
                  </a:lnTo>
                  <a:lnTo>
                    <a:pt x="8851" y="26533"/>
                  </a:lnTo>
                  <a:lnTo>
                    <a:pt x="9171" y="25477"/>
                  </a:lnTo>
                  <a:lnTo>
                    <a:pt x="9459" y="24422"/>
                  </a:lnTo>
                  <a:cubicBezTo>
                    <a:pt x="9640" y="23718"/>
                    <a:pt x="9800" y="23014"/>
                    <a:pt x="9939" y="22310"/>
                  </a:cubicBezTo>
                  <a:cubicBezTo>
                    <a:pt x="9949" y="22310"/>
                    <a:pt x="9960" y="22300"/>
                    <a:pt x="9971" y="22300"/>
                  </a:cubicBezTo>
                  <a:cubicBezTo>
                    <a:pt x="10355" y="21969"/>
                    <a:pt x="10770" y="21671"/>
                    <a:pt x="11197" y="21404"/>
                  </a:cubicBezTo>
                  <a:cubicBezTo>
                    <a:pt x="11559" y="21169"/>
                    <a:pt x="11943" y="20967"/>
                    <a:pt x="12327" y="20764"/>
                  </a:cubicBezTo>
                  <a:cubicBezTo>
                    <a:pt x="12636" y="20903"/>
                    <a:pt x="12946" y="21041"/>
                    <a:pt x="13255" y="21169"/>
                  </a:cubicBezTo>
                  <a:lnTo>
                    <a:pt x="14236" y="21585"/>
                  </a:lnTo>
                  <a:lnTo>
                    <a:pt x="15217" y="21980"/>
                  </a:lnTo>
                  <a:cubicBezTo>
                    <a:pt x="15547" y="22108"/>
                    <a:pt x="15867" y="22236"/>
                    <a:pt x="16198" y="22364"/>
                  </a:cubicBezTo>
                  <a:cubicBezTo>
                    <a:pt x="16204" y="22366"/>
                    <a:pt x="16209" y="22368"/>
                    <a:pt x="16215" y="22368"/>
                  </a:cubicBezTo>
                  <a:cubicBezTo>
                    <a:pt x="16230" y="22368"/>
                    <a:pt x="16243" y="22358"/>
                    <a:pt x="16251" y="22342"/>
                  </a:cubicBezTo>
                  <a:cubicBezTo>
                    <a:pt x="16262" y="22321"/>
                    <a:pt x="16251" y="22300"/>
                    <a:pt x="16230" y="22289"/>
                  </a:cubicBezTo>
                  <a:cubicBezTo>
                    <a:pt x="15910" y="22150"/>
                    <a:pt x="15590" y="22012"/>
                    <a:pt x="15260" y="21873"/>
                  </a:cubicBezTo>
                  <a:lnTo>
                    <a:pt x="14279" y="21457"/>
                  </a:lnTo>
                  <a:lnTo>
                    <a:pt x="13298" y="21063"/>
                  </a:lnTo>
                  <a:cubicBezTo>
                    <a:pt x="13010" y="20945"/>
                    <a:pt x="12711" y="20828"/>
                    <a:pt x="12413" y="20722"/>
                  </a:cubicBezTo>
                  <a:cubicBezTo>
                    <a:pt x="12455" y="20700"/>
                    <a:pt x="12487" y="20679"/>
                    <a:pt x="12530" y="20658"/>
                  </a:cubicBezTo>
                  <a:cubicBezTo>
                    <a:pt x="13383" y="20231"/>
                    <a:pt x="14268" y="19868"/>
                    <a:pt x="15164" y="19538"/>
                  </a:cubicBezTo>
                  <a:cubicBezTo>
                    <a:pt x="15430" y="19655"/>
                    <a:pt x="15686" y="19762"/>
                    <a:pt x="15953" y="19868"/>
                  </a:cubicBezTo>
                  <a:lnTo>
                    <a:pt x="16806" y="20210"/>
                  </a:lnTo>
                  <a:lnTo>
                    <a:pt x="17659" y="20540"/>
                  </a:lnTo>
                  <a:cubicBezTo>
                    <a:pt x="17936" y="20647"/>
                    <a:pt x="18224" y="20754"/>
                    <a:pt x="18512" y="20849"/>
                  </a:cubicBezTo>
                  <a:cubicBezTo>
                    <a:pt x="18517" y="20852"/>
                    <a:pt x="18523" y="20854"/>
                    <a:pt x="18529" y="20854"/>
                  </a:cubicBezTo>
                  <a:cubicBezTo>
                    <a:pt x="18544" y="20854"/>
                    <a:pt x="18557" y="20844"/>
                    <a:pt x="18565" y="20828"/>
                  </a:cubicBezTo>
                  <a:cubicBezTo>
                    <a:pt x="18576" y="20807"/>
                    <a:pt x="18565" y="20786"/>
                    <a:pt x="18544" y="20775"/>
                  </a:cubicBezTo>
                  <a:cubicBezTo>
                    <a:pt x="18267" y="20658"/>
                    <a:pt x="17979" y="20540"/>
                    <a:pt x="17701" y="20423"/>
                  </a:cubicBezTo>
                  <a:lnTo>
                    <a:pt x="16848" y="20092"/>
                  </a:lnTo>
                  <a:lnTo>
                    <a:pt x="15995" y="19762"/>
                  </a:lnTo>
                  <a:cubicBezTo>
                    <a:pt x="15750" y="19677"/>
                    <a:pt x="15515" y="19591"/>
                    <a:pt x="15270" y="19495"/>
                  </a:cubicBezTo>
                  <a:cubicBezTo>
                    <a:pt x="15292" y="19495"/>
                    <a:pt x="15313" y="19485"/>
                    <a:pt x="15345" y="19474"/>
                  </a:cubicBezTo>
                  <a:cubicBezTo>
                    <a:pt x="16294" y="19122"/>
                    <a:pt x="17264" y="18813"/>
                    <a:pt x="18245" y="18536"/>
                  </a:cubicBezTo>
                  <a:cubicBezTo>
                    <a:pt x="18736" y="18397"/>
                    <a:pt x="19226" y="18269"/>
                    <a:pt x="19727" y="18141"/>
                  </a:cubicBezTo>
                  <a:cubicBezTo>
                    <a:pt x="20218" y="18024"/>
                    <a:pt x="20719" y="17896"/>
                    <a:pt x="21209" y="17800"/>
                  </a:cubicBezTo>
                  <a:cubicBezTo>
                    <a:pt x="21231" y="17789"/>
                    <a:pt x="21241" y="17768"/>
                    <a:pt x="21241" y="17747"/>
                  </a:cubicBezTo>
                  <a:cubicBezTo>
                    <a:pt x="21241" y="17738"/>
                    <a:pt x="21228" y="17722"/>
                    <a:pt x="21211" y="17722"/>
                  </a:cubicBezTo>
                  <a:cubicBezTo>
                    <a:pt x="21207" y="17722"/>
                    <a:pt x="21203" y="17723"/>
                    <a:pt x="21199" y="17725"/>
                  </a:cubicBezTo>
                  <a:cubicBezTo>
                    <a:pt x="20197" y="17917"/>
                    <a:pt x="19205" y="18162"/>
                    <a:pt x="18213" y="18440"/>
                  </a:cubicBezTo>
                  <a:cubicBezTo>
                    <a:pt x="17680" y="18589"/>
                    <a:pt x="17136" y="18749"/>
                    <a:pt x="16603" y="18919"/>
                  </a:cubicBezTo>
                  <a:cubicBezTo>
                    <a:pt x="16678" y="18792"/>
                    <a:pt x="16752" y="18664"/>
                    <a:pt x="16827" y="18536"/>
                  </a:cubicBezTo>
                  <a:lnTo>
                    <a:pt x="17115" y="18045"/>
                  </a:lnTo>
                  <a:lnTo>
                    <a:pt x="17403" y="17533"/>
                  </a:lnTo>
                  <a:cubicBezTo>
                    <a:pt x="17488" y="17363"/>
                    <a:pt x="17573" y="17192"/>
                    <a:pt x="17669" y="17021"/>
                  </a:cubicBezTo>
                  <a:cubicBezTo>
                    <a:pt x="17669" y="17011"/>
                    <a:pt x="17669" y="16989"/>
                    <a:pt x="17648" y="16979"/>
                  </a:cubicBezTo>
                  <a:cubicBezTo>
                    <a:pt x="17644" y="16974"/>
                    <a:pt x="17637" y="16972"/>
                    <a:pt x="17631" y="16972"/>
                  </a:cubicBezTo>
                  <a:cubicBezTo>
                    <a:pt x="17622" y="16972"/>
                    <a:pt x="17612" y="16977"/>
                    <a:pt x="17605" y="16989"/>
                  </a:cubicBezTo>
                  <a:cubicBezTo>
                    <a:pt x="17499" y="17149"/>
                    <a:pt x="17392" y="17309"/>
                    <a:pt x="17296" y="17480"/>
                  </a:cubicBezTo>
                  <a:lnTo>
                    <a:pt x="17008" y="17981"/>
                  </a:lnTo>
                  <a:lnTo>
                    <a:pt x="16731" y="18482"/>
                  </a:lnTo>
                  <a:cubicBezTo>
                    <a:pt x="16635" y="18642"/>
                    <a:pt x="16560" y="18802"/>
                    <a:pt x="16475" y="18951"/>
                  </a:cubicBezTo>
                  <a:cubicBezTo>
                    <a:pt x="16081" y="19079"/>
                    <a:pt x="15686" y="19218"/>
                    <a:pt x="15292" y="19357"/>
                  </a:cubicBezTo>
                  <a:cubicBezTo>
                    <a:pt x="14726" y="19559"/>
                    <a:pt x="14161" y="19783"/>
                    <a:pt x="13607" y="20028"/>
                  </a:cubicBezTo>
                  <a:cubicBezTo>
                    <a:pt x="13735" y="19836"/>
                    <a:pt x="13852" y="19634"/>
                    <a:pt x="13969" y="19442"/>
                  </a:cubicBezTo>
                  <a:lnTo>
                    <a:pt x="14385" y="18717"/>
                  </a:lnTo>
                  <a:lnTo>
                    <a:pt x="14801" y="17992"/>
                  </a:lnTo>
                  <a:cubicBezTo>
                    <a:pt x="14929" y="17747"/>
                    <a:pt x="15068" y="17501"/>
                    <a:pt x="15196" y="17256"/>
                  </a:cubicBezTo>
                  <a:cubicBezTo>
                    <a:pt x="15206" y="17235"/>
                    <a:pt x="15196" y="17213"/>
                    <a:pt x="15174" y="17203"/>
                  </a:cubicBezTo>
                  <a:cubicBezTo>
                    <a:pt x="15170" y="17195"/>
                    <a:pt x="15163" y="17191"/>
                    <a:pt x="15155" y="17191"/>
                  </a:cubicBezTo>
                  <a:cubicBezTo>
                    <a:pt x="15142" y="17191"/>
                    <a:pt x="15128" y="17200"/>
                    <a:pt x="15121" y="17213"/>
                  </a:cubicBezTo>
                  <a:cubicBezTo>
                    <a:pt x="14982" y="17448"/>
                    <a:pt x="14833" y="17693"/>
                    <a:pt x="14694" y="17928"/>
                  </a:cubicBezTo>
                  <a:lnTo>
                    <a:pt x="14279" y="18653"/>
                  </a:lnTo>
                  <a:lnTo>
                    <a:pt x="13863" y="19389"/>
                  </a:lnTo>
                  <a:cubicBezTo>
                    <a:pt x="13735" y="19613"/>
                    <a:pt x="13617" y="19847"/>
                    <a:pt x="13489" y="20082"/>
                  </a:cubicBezTo>
                  <a:cubicBezTo>
                    <a:pt x="13148" y="20231"/>
                    <a:pt x="12807" y="20391"/>
                    <a:pt x="12476" y="20562"/>
                  </a:cubicBezTo>
                  <a:cubicBezTo>
                    <a:pt x="11986" y="20807"/>
                    <a:pt x="11495" y="21084"/>
                    <a:pt x="11037" y="21383"/>
                  </a:cubicBezTo>
                  <a:cubicBezTo>
                    <a:pt x="11122" y="21201"/>
                    <a:pt x="11218" y="21020"/>
                    <a:pt x="11314" y="20839"/>
                  </a:cubicBezTo>
                  <a:lnTo>
                    <a:pt x="11645" y="20124"/>
                  </a:lnTo>
                  <a:lnTo>
                    <a:pt x="11975" y="19421"/>
                  </a:lnTo>
                  <a:cubicBezTo>
                    <a:pt x="12082" y="19175"/>
                    <a:pt x="12189" y="18941"/>
                    <a:pt x="12285" y="18696"/>
                  </a:cubicBezTo>
                  <a:cubicBezTo>
                    <a:pt x="12295" y="18685"/>
                    <a:pt x="12295" y="18664"/>
                    <a:pt x="12274" y="18653"/>
                  </a:cubicBezTo>
                  <a:cubicBezTo>
                    <a:pt x="12268" y="18650"/>
                    <a:pt x="12261" y="18648"/>
                    <a:pt x="12255" y="18648"/>
                  </a:cubicBezTo>
                  <a:cubicBezTo>
                    <a:pt x="12241" y="18648"/>
                    <a:pt x="12228" y="18656"/>
                    <a:pt x="12221" y="18664"/>
                  </a:cubicBezTo>
                  <a:lnTo>
                    <a:pt x="12221" y="18674"/>
                  </a:lnTo>
                  <a:cubicBezTo>
                    <a:pt x="12103" y="18898"/>
                    <a:pt x="11986" y="19133"/>
                    <a:pt x="11869" y="19367"/>
                  </a:cubicBezTo>
                  <a:lnTo>
                    <a:pt x="11527" y="20071"/>
                  </a:lnTo>
                  <a:lnTo>
                    <a:pt x="11197" y="20786"/>
                  </a:lnTo>
                  <a:cubicBezTo>
                    <a:pt x="11101" y="21020"/>
                    <a:pt x="10994" y="21244"/>
                    <a:pt x="10898" y="21479"/>
                  </a:cubicBezTo>
                  <a:cubicBezTo>
                    <a:pt x="10568" y="21703"/>
                    <a:pt x="10259" y="21937"/>
                    <a:pt x="9960" y="22193"/>
                  </a:cubicBezTo>
                  <a:cubicBezTo>
                    <a:pt x="10099" y="21500"/>
                    <a:pt x="10216" y="20796"/>
                    <a:pt x="10312" y="20092"/>
                  </a:cubicBezTo>
                  <a:cubicBezTo>
                    <a:pt x="10461" y="18962"/>
                    <a:pt x="10568" y="17832"/>
                    <a:pt x="10632" y="16702"/>
                  </a:cubicBezTo>
                  <a:cubicBezTo>
                    <a:pt x="10636" y="16706"/>
                    <a:pt x="10644" y="16709"/>
                    <a:pt x="10653" y="16709"/>
                  </a:cubicBezTo>
                  <a:cubicBezTo>
                    <a:pt x="10665" y="16709"/>
                    <a:pt x="10679" y="16703"/>
                    <a:pt x="10685" y="16691"/>
                  </a:cubicBezTo>
                  <a:cubicBezTo>
                    <a:pt x="10984" y="16286"/>
                    <a:pt x="11325" y="15912"/>
                    <a:pt x="11687" y="15550"/>
                  </a:cubicBezTo>
                  <a:cubicBezTo>
                    <a:pt x="11997" y="15251"/>
                    <a:pt x="12317" y="14963"/>
                    <a:pt x="12647" y="14686"/>
                  </a:cubicBezTo>
                  <a:cubicBezTo>
                    <a:pt x="12978" y="14750"/>
                    <a:pt x="13308" y="14814"/>
                    <a:pt x="13639" y="14868"/>
                  </a:cubicBezTo>
                  <a:lnTo>
                    <a:pt x="14684" y="15059"/>
                  </a:lnTo>
                  <a:lnTo>
                    <a:pt x="15729" y="15230"/>
                  </a:lnTo>
                  <a:cubicBezTo>
                    <a:pt x="16081" y="15283"/>
                    <a:pt x="16432" y="15337"/>
                    <a:pt x="16784" y="15390"/>
                  </a:cubicBezTo>
                  <a:cubicBezTo>
                    <a:pt x="16806" y="15390"/>
                    <a:pt x="16827" y="15379"/>
                    <a:pt x="16827" y="15358"/>
                  </a:cubicBezTo>
                  <a:cubicBezTo>
                    <a:pt x="16827" y="15337"/>
                    <a:pt x="16816" y="15315"/>
                    <a:pt x="16795" y="15315"/>
                  </a:cubicBezTo>
                  <a:cubicBezTo>
                    <a:pt x="16443" y="15241"/>
                    <a:pt x="16102" y="15177"/>
                    <a:pt x="15750" y="15113"/>
                  </a:cubicBezTo>
                  <a:lnTo>
                    <a:pt x="14705" y="14931"/>
                  </a:lnTo>
                  <a:lnTo>
                    <a:pt x="13660" y="14761"/>
                  </a:lnTo>
                  <a:cubicBezTo>
                    <a:pt x="13351" y="14708"/>
                    <a:pt x="13042" y="14665"/>
                    <a:pt x="12722" y="14622"/>
                  </a:cubicBezTo>
                  <a:cubicBezTo>
                    <a:pt x="12754" y="14590"/>
                    <a:pt x="12786" y="14558"/>
                    <a:pt x="12818" y="14537"/>
                  </a:cubicBezTo>
                  <a:cubicBezTo>
                    <a:pt x="13564" y="13929"/>
                    <a:pt x="14343" y="13385"/>
                    <a:pt x="15142" y="12863"/>
                  </a:cubicBezTo>
                  <a:cubicBezTo>
                    <a:pt x="15430" y="12916"/>
                    <a:pt x="15707" y="12969"/>
                    <a:pt x="15995" y="13012"/>
                  </a:cubicBezTo>
                  <a:lnTo>
                    <a:pt x="16891" y="13161"/>
                  </a:lnTo>
                  <a:lnTo>
                    <a:pt x="17797" y="13289"/>
                  </a:lnTo>
                  <a:cubicBezTo>
                    <a:pt x="18096" y="13332"/>
                    <a:pt x="18405" y="13375"/>
                    <a:pt x="18704" y="13407"/>
                  </a:cubicBezTo>
                  <a:cubicBezTo>
                    <a:pt x="18725" y="13407"/>
                    <a:pt x="18746" y="13396"/>
                    <a:pt x="18746" y="13375"/>
                  </a:cubicBezTo>
                  <a:cubicBezTo>
                    <a:pt x="18746" y="13353"/>
                    <a:pt x="18736" y="13332"/>
                    <a:pt x="18714" y="13332"/>
                  </a:cubicBezTo>
                  <a:cubicBezTo>
                    <a:pt x="18416" y="13268"/>
                    <a:pt x="18117" y="13225"/>
                    <a:pt x="17819" y="13172"/>
                  </a:cubicBezTo>
                  <a:lnTo>
                    <a:pt x="16912" y="13033"/>
                  </a:lnTo>
                  <a:lnTo>
                    <a:pt x="16006" y="12895"/>
                  </a:lnTo>
                  <a:cubicBezTo>
                    <a:pt x="15750" y="12863"/>
                    <a:pt x="15494" y="12831"/>
                    <a:pt x="15249" y="12799"/>
                  </a:cubicBezTo>
                  <a:cubicBezTo>
                    <a:pt x="15260" y="12788"/>
                    <a:pt x="15281" y="12778"/>
                    <a:pt x="15302" y="12756"/>
                  </a:cubicBezTo>
                  <a:cubicBezTo>
                    <a:pt x="16166" y="12212"/>
                    <a:pt x="17040" y="11690"/>
                    <a:pt x="17936" y="11210"/>
                  </a:cubicBezTo>
                  <a:cubicBezTo>
                    <a:pt x="18384" y="10965"/>
                    <a:pt x="18832" y="10730"/>
                    <a:pt x="19290" y="10496"/>
                  </a:cubicBezTo>
                  <a:cubicBezTo>
                    <a:pt x="19749" y="10272"/>
                    <a:pt x="20207" y="10048"/>
                    <a:pt x="20666" y="9835"/>
                  </a:cubicBezTo>
                  <a:cubicBezTo>
                    <a:pt x="20687" y="9824"/>
                    <a:pt x="20687" y="9803"/>
                    <a:pt x="20687" y="9781"/>
                  </a:cubicBezTo>
                  <a:cubicBezTo>
                    <a:pt x="20676" y="9760"/>
                    <a:pt x="20655" y="9760"/>
                    <a:pt x="20634" y="9760"/>
                  </a:cubicBezTo>
                  <a:cubicBezTo>
                    <a:pt x="19695" y="10176"/>
                    <a:pt x="18789" y="10634"/>
                    <a:pt x="17883" y="11114"/>
                  </a:cubicBezTo>
                  <a:cubicBezTo>
                    <a:pt x="17392" y="11381"/>
                    <a:pt x="16902" y="11658"/>
                    <a:pt x="16411" y="11935"/>
                  </a:cubicBezTo>
                  <a:cubicBezTo>
                    <a:pt x="16454" y="11797"/>
                    <a:pt x="16507" y="11658"/>
                    <a:pt x="16550" y="11519"/>
                  </a:cubicBezTo>
                  <a:lnTo>
                    <a:pt x="16720" y="10965"/>
                  </a:lnTo>
                  <a:lnTo>
                    <a:pt x="16891" y="10421"/>
                  </a:lnTo>
                  <a:cubicBezTo>
                    <a:pt x="16944" y="10229"/>
                    <a:pt x="16987" y="10048"/>
                    <a:pt x="17040" y="9856"/>
                  </a:cubicBezTo>
                  <a:cubicBezTo>
                    <a:pt x="17040" y="9845"/>
                    <a:pt x="17030" y="9824"/>
                    <a:pt x="17008" y="9813"/>
                  </a:cubicBezTo>
                  <a:cubicBezTo>
                    <a:pt x="17005" y="9810"/>
                    <a:pt x="17002" y="9809"/>
                    <a:pt x="16998" y="9809"/>
                  </a:cubicBezTo>
                  <a:cubicBezTo>
                    <a:pt x="16987" y="9809"/>
                    <a:pt x="16973" y="9819"/>
                    <a:pt x="16966" y="9835"/>
                  </a:cubicBezTo>
                  <a:cubicBezTo>
                    <a:pt x="16902" y="10016"/>
                    <a:pt x="16838" y="10197"/>
                    <a:pt x="16774" y="10378"/>
                  </a:cubicBezTo>
                  <a:lnTo>
                    <a:pt x="16603" y="10933"/>
                  </a:lnTo>
                  <a:lnTo>
                    <a:pt x="16443" y="11487"/>
                  </a:lnTo>
                  <a:cubicBezTo>
                    <a:pt x="16390" y="11658"/>
                    <a:pt x="16347" y="11829"/>
                    <a:pt x="16305" y="11999"/>
                  </a:cubicBezTo>
                  <a:cubicBezTo>
                    <a:pt x="15942" y="12212"/>
                    <a:pt x="15590" y="12426"/>
                    <a:pt x="15238" y="12650"/>
                  </a:cubicBezTo>
                  <a:cubicBezTo>
                    <a:pt x="14726" y="12980"/>
                    <a:pt x="14225" y="13321"/>
                    <a:pt x="13735" y="13684"/>
                  </a:cubicBezTo>
                  <a:cubicBezTo>
                    <a:pt x="13809" y="13460"/>
                    <a:pt x="13884" y="13247"/>
                    <a:pt x="13959" y="13033"/>
                  </a:cubicBezTo>
                  <a:lnTo>
                    <a:pt x="14204" y="12234"/>
                  </a:lnTo>
                  <a:lnTo>
                    <a:pt x="14449" y="11423"/>
                  </a:lnTo>
                  <a:cubicBezTo>
                    <a:pt x="14524" y="11157"/>
                    <a:pt x="14598" y="10890"/>
                    <a:pt x="14673" y="10624"/>
                  </a:cubicBezTo>
                  <a:cubicBezTo>
                    <a:pt x="14684" y="10602"/>
                    <a:pt x="14673" y="10581"/>
                    <a:pt x="14652" y="10570"/>
                  </a:cubicBezTo>
                  <a:cubicBezTo>
                    <a:pt x="14630" y="10570"/>
                    <a:pt x="14609" y="10581"/>
                    <a:pt x="14598" y="10602"/>
                  </a:cubicBezTo>
                  <a:cubicBezTo>
                    <a:pt x="14502" y="10858"/>
                    <a:pt x="14417" y="11125"/>
                    <a:pt x="14332" y="11391"/>
                  </a:cubicBezTo>
                  <a:lnTo>
                    <a:pt x="14087" y="12191"/>
                  </a:lnTo>
                  <a:lnTo>
                    <a:pt x="13852" y="12991"/>
                  </a:lnTo>
                  <a:cubicBezTo>
                    <a:pt x="13777" y="13247"/>
                    <a:pt x="13703" y="13503"/>
                    <a:pt x="13639" y="13759"/>
                  </a:cubicBezTo>
                  <a:cubicBezTo>
                    <a:pt x="13330" y="13982"/>
                    <a:pt x="13042" y="14206"/>
                    <a:pt x="12754" y="14452"/>
                  </a:cubicBezTo>
                  <a:cubicBezTo>
                    <a:pt x="12327" y="14804"/>
                    <a:pt x="11911" y="15177"/>
                    <a:pt x="11527" y="15571"/>
                  </a:cubicBezTo>
                  <a:cubicBezTo>
                    <a:pt x="11570" y="15369"/>
                    <a:pt x="11623" y="15177"/>
                    <a:pt x="11677" y="14974"/>
                  </a:cubicBezTo>
                  <a:lnTo>
                    <a:pt x="11847" y="14206"/>
                  </a:lnTo>
                  <a:lnTo>
                    <a:pt x="12007" y="13439"/>
                  </a:lnTo>
                  <a:cubicBezTo>
                    <a:pt x="12061" y="13183"/>
                    <a:pt x="12114" y="12927"/>
                    <a:pt x="12157" y="12671"/>
                  </a:cubicBezTo>
                  <a:cubicBezTo>
                    <a:pt x="12167" y="12660"/>
                    <a:pt x="12146" y="12639"/>
                    <a:pt x="12135" y="12628"/>
                  </a:cubicBezTo>
                  <a:cubicBezTo>
                    <a:pt x="12114" y="12628"/>
                    <a:pt x="12093" y="12639"/>
                    <a:pt x="12093" y="12660"/>
                  </a:cubicBezTo>
                  <a:lnTo>
                    <a:pt x="12082" y="12660"/>
                  </a:lnTo>
                  <a:cubicBezTo>
                    <a:pt x="12018" y="12916"/>
                    <a:pt x="11954" y="13161"/>
                    <a:pt x="11901" y="13417"/>
                  </a:cubicBezTo>
                  <a:lnTo>
                    <a:pt x="11719" y="14185"/>
                  </a:lnTo>
                  <a:lnTo>
                    <a:pt x="11559" y="14942"/>
                  </a:lnTo>
                  <a:cubicBezTo>
                    <a:pt x="11506" y="15198"/>
                    <a:pt x="11453" y="15443"/>
                    <a:pt x="11410" y="15689"/>
                  </a:cubicBezTo>
                  <a:cubicBezTo>
                    <a:pt x="11133" y="15987"/>
                    <a:pt x="10866" y="16296"/>
                    <a:pt x="10632" y="16627"/>
                  </a:cubicBezTo>
                  <a:cubicBezTo>
                    <a:pt x="10642" y="16318"/>
                    <a:pt x="10653" y="16008"/>
                    <a:pt x="10664" y="15689"/>
                  </a:cubicBezTo>
                  <a:lnTo>
                    <a:pt x="10674" y="14590"/>
                  </a:lnTo>
                  <a:lnTo>
                    <a:pt x="10653" y="13492"/>
                  </a:lnTo>
                  <a:lnTo>
                    <a:pt x="10610" y="12820"/>
                  </a:lnTo>
                  <a:cubicBezTo>
                    <a:pt x="10621" y="12810"/>
                    <a:pt x="10621" y="12799"/>
                    <a:pt x="10621" y="12788"/>
                  </a:cubicBezTo>
                  <a:cubicBezTo>
                    <a:pt x="10610" y="12671"/>
                    <a:pt x="10600" y="12554"/>
                    <a:pt x="10589" y="12436"/>
                  </a:cubicBezTo>
                  <a:lnTo>
                    <a:pt x="10589" y="12383"/>
                  </a:lnTo>
                  <a:lnTo>
                    <a:pt x="10568" y="12148"/>
                  </a:lnTo>
                  <a:cubicBezTo>
                    <a:pt x="10568" y="12095"/>
                    <a:pt x="10557" y="12042"/>
                    <a:pt x="10557" y="11988"/>
                  </a:cubicBezTo>
                  <a:cubicBezTo>
                    <a:pt x="10557" y="11722"/>
                    <a:pt x="10546" y="11455"/>
                    <a:pt x="10546" y="11189"/>
                  </a:cubicBezTo>
                  <a:lnTo>
                    <a:pt x="10568" y="10389"/>
                  </a:lnTo>
                  <a:cubicBezTo>
                    <a:pt x="10578" y="10261"/>
                    <a:pt x="10578" y="10133"/>
                    <a:pt x="10589" y="10005"/>
                  </a:cubicBezTo>
                  <a:cubicBezTo>
                    <a:pt x="10802" y="9909"/>
                    <a:pt x="11005" y="9803"/>
                    <a:pt x="11208" y="9707"/>
                  </a:cubicBezTo>
                  <a:cubicBezTo>
                    <a:pt x="11432" y="9600"/>
                    <a:pt x="11645" y="9483"/>
                    <a:pt x="11869" y="9365"/>
                  </a:cubicBezTo>
                  <a:lnTo>
                    <a:pt x="12519" y="9024"/>
                  </a:lnTo>
                  <a:cubicBezTo>
                    <a:pt x="12732" y="8907"/>
                    <a:pt x="12946" y="8790"/>
                    <a:pt x="13159" y="8672"/>
                  </a:cubicBezTo>
                  <a:cubicBezTo>
                    <a:pt x="13180" y="8662"/>
                    <a:pt x="13180" y="8630"/>
                    <a:pt x="13170" y="8619"/>
                  </a:cubicBezTo>
                  <a:cubicBezTo>
                    <a:pt x="13170" y="8603"/>
                    <a:pt x="13152" y="8593"/>
                    <a:pt x="13135" y="8593"/>
                  </a:cubicBezTo>
                  <a:cubicBezTo>
                    <a:pt x="13128" y="8593"/>
                    <a:pt x="13122" y="8595"/>
                    <a:pt x="13116" y="8598"/>
                  </a:cubicBezTo>
                  <a:cubicBezTo>
                    <a:pt x="12903" y="8704"/>
                    <a:pt x="12679" y="8811"/>
                    <a:pt x="12455" y="8918"/>
                  </a:cubicBezTo>
                  <a:lnTo>
                    <a:pt x="11805" y="9259"/>
                  </a:lnTo>
                  <a:cubicBezTo>
                    <a:pt x="11591" y="9376"/>
                    <a:pt x="11378" y="9483"/>
                    <a:pt x="11154" y="9600"/>
                  </a:cubicBezTo>
                  <a:cubicBezTo>
                    <a:pt x="10973" y="9707"/>
                    <a:pt x="10781" y="9813"/>
                    <a:pt x="10589" y="9920"/>
                  </a:cubicBezTo>
                  <a:cubicBezTo>
                    <a:pt x="10600" y="9803"/>
                    <a:pt x="10610" y="9696"/>
                    <a:pt x="10610" y="9589"/>
                  </a:cubicBezTo>
                  <a:cubicBezTo>
                    <a:pt x="10674" y="8747"/>
                    <a:pt x="10760" y="7915"/>
                    <a:pt x="10856" y="7084"/>
                  </a:cubicBezTo>
                  <a:lnTo>
                    <a:pt x="11495" y="6774"/>
                  </a:lnTo>
                  <a:cubicBezTo>
                    <a:pt x="11730" y="6668"/>
                    <a:pt x="11965" y="6550"/>
                    <a:pt x="12199" y="6454"/>
                  </a:cubicBezTo>
                  <a:cubicBezTo>
                    <a:pt x="12434" y="6348"/>
                    <a:pt x="12668" y="6241"/>
                    <a:pt x="12914" y="6145"/>
                  </a:cubicBezTo>
                  <a:lnTo>
                    <a:pt x="13628" y="5857"/>
                  </a:lnTo>
                  <a:cubicBezTo>
                    <a:pt x="13649" y="5847"/>
                    <a:pt x="13660" y="5825"/>
                    <a:pt x="13649" y="5804"/>
                  </a:cubicBezTo>
                  <a:cubicBezTo>
                    <a:pt x="13639" y="5783"/>
                    <a:pt x="13617" y="5772"/>
                    <a:pt x="13596" y="5772"/>
                  </a:cubicBezTo>
                  <a:cubicBezTo>
                    <a:pt x="13351" y="5857"/>
                    <a:pt x="13106" y="5943"/>
                    <a:pt x="12871" y="6039"/>
                  </a:cubicBezTo>
                  <a:cubicBezTo>
                    <a:pt x="12626" y="6124"/>
                    <a:pt x="12391" y="6230"/>
                    <a:pt x="12146" y="6337"/>
                  </a:cubicBezTo>
                  <a:cubicBezTo>
                    <a:pt x="11911" y="6444"/>
                    <a:pt x="11677" y="6550"/>
                    <a:pt x="11453" y="6668"/>
                  </a:cubicBezTo>
                  <a:cubicBezTo>
                    <a:pt x="11250" y="6764"/>
                    <a:pt x="11058" y="6870"/>
                    <a:pt x="10866" y="6988"/>
                  </a:cubicBezTo>
                  <a:cubicBezTo>
                    <a:pt x="10888" y="6785"/>
                    <a:pt x="10909" y="6593"/>
                    <a:pt x="10941" y="6390"/>
                  </a:cubicBezTo>
                  <a:cubicBezTo>
                    <a:pt x="11016" y="5761"/>
                    <a:pt x="11101" y="5132"/>
                    <a:pt x="11197" y="4514"/>
                  </a:cubicBezTo>
                  <a:cubicBezTo>
                    <a:pt x="11368" y="4428"/>
                    <a:pt x="11538" y="4354"/>
                    <a:pt x="11709" y="4268"/>
                  </a:cubicBezTo>
                  <a:cubicBezTo>
                    <a:pt x="11890" y="4172"/>
                    <a:pt x="12071" y="4066"/>
                    <a:pt x="12253" y="3970"/>
                  </a:cubicBezTo>
                  <a:cubicBezTo>
                    <a:pt x="12434" y="3863"/>
                    <a:pt x="12615" y="3757"/>
                    <a:pt x="12786" y="3650"/>
                  </a:cubicBezTo>
                  <a:cubicBezTo>
                    <a:pt x="12967" y="3533"/>
                    <a:pt x="13138" y="3415"/>
                    <a:pt x="13308" y="3298"/>
                  </a:cubicBezTo>
                  <a:cubicBezTo>
                    <a:pt x="13330" y="3287"/>
                    <a:pt x="13330" y="3266"/>
                    <a:pt x="13319" y="3245"/>
                  </a:cubicBezTo>
                  <a:cubicBezTo>
                    <a:pt x="13313" y="3232"/>
                    <a:pt x="13303" y="3227"/>
                    <a:pt x="13291" y="3227"/>
                  </a:cubicBezTo>
                  <a:cubicBezTo>
                    <a:pt x="13283" y="3227"/>
                    <a:pt x="13274" y="3230"/>
                    <a:pt x="13266" y="3234"/>
                  </a:cubicBezTo>
                  <a:lnTo>
                    <a:pt x="12189" y="3853"/>
                  </a:lnTo>
                  <a:lnTo>
                    <a:pt x="11645" y="4162"/>
                  </a:lnTo>
                  <a:lnTo>
                    <a:pt x="11208" y="4407"/>
                  </a:lnTo>
                  <a:cubicBezTo>
                    <a:pt x="11272" y="4013"/>
                    <a:pt x="11325" y="3607"/>
                    <a:pt x="11389" y="3213"/>
                  </a:cubicBezTo>
                  <a:cubicBezTo>
                    <a:pt x="11559" y="2157"/>
                    <a:pt x="11741" y="1102"/>
                    <a:pt x="11933" y="46"/>
                  </a:cubicBezTo>
                  <a:cubicBezTo>
                    <a:pt x="11933" y="25"/>
                    <a:pt x="11922" y="3"/>
                    <a:pt x="11901" y="3"/>
                  </a:cubicBezTo>
                  <a:cubicBezTo>
                    <a:pt x="11897" y="1"/>
                    <a:pt x="11893" y="0"/>
                    <a:pt x="11890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" name="Google Shape;1128;p39">
            <a:extLst>
              <a:ext uri="{FF2B5EF4-FFF2-40B4-BE49-F238E27FC236}">
                <a16:creationId xmlns:a16="http://schemas.microsoft.com/office/drawing/2014/main" id="{9FA93643-FF47-4210-BE94-CC6F35BF4D5A}"/>
              </a:ext>
            </a:extLst>
          </p:cNvPr>
          <p:cNvGrpSpPr/>
          <p:nvPr/>
        </p:nvGrpSpPr>
        <p:grpSpPr>
          <a:xfrm flipH="1">
            <a:off x="10551987" y="5428789"/>
            <a:ext cx="1462687" cy="2077041"/>
            <a:chOff x="4933875" y="3854625"/>
            <a:chExt cx="1554469" cy="2207375"/>
          </a:xfrm>
        </p:grpSpPr>
        <p:sp>
          <p:nvSpPr>
            <p:cNvPr id="19" name="Google Shape;1129;p39">
              <a:extLst>
                <a:ext uri="{FF2B5EF4-FFF2-40B4-BE49-F238E27FC236}">
                  <a16:creationId xmlns:a16="http://schemas.microsoft.com/office/drawing/2014/main" id="{A321BEB6-6B1B-4B4E-8F73-A494B100F7B8}"/>
                </a:ext>
              </a:extLst>
            </p:cNvPr>
            <p:cNvSpPr/>
            <p:nvPr/>
          </p:nvSpPr>
          <p:spPr>
            <a:xfrm>
              <a:off x="4936243" y="3854625"/>
              <a:ext cx="1552092" cy="1841738"/>
            </a:xfrm>
            <a:custGeom>
              <a:avLst/>
              <a:gdLst/>
              <a:ahLst/>
              <a:cxnLst/>
              <a:rect l="l" t="t" r="r" b="b"/>
              <a:pathLst>
                <a:path w="13767" h="16587" extrusionOk="0">
                  <a:moveTo>
                    <a:pt x="9904" y="1"/>
                  </a:moveTo>
                  <a:cubicBezTo>
                    <a:pt x="9334" y="1"/>
                    <a:pt x="8760" y="369"/>
                    <a:pt x="8328" y="784"/>
                  </a:cubicBezTo>
                  <a:cubicBezTo>
                    <a:pt x="7401" y="1637"/>
                    <a:pt x="6548" y="2991"/>
                    <a:pt x="6121" y="4185"/>
                  </a:cubicBezTo>
                  <a:cubicBezTo>
                    <a:pt x="5993" y="3535"/>
                    <a:pt x="5695" y="2916"/>
                    <a:pt x="5279" y="2394"/>
                  </a:cubicBezTo>
                  <a:cubicBezTo>
                    <a:pt x="5022" y="2082"/>
                    <a:pt x="4647" y="1794"/>
                    <a:pt x="4262" y="1794"/>
                  </a:cubicBezTo>
                  <a:cubicBezTo>
                    <a:pt x="4199" y="1794"/>
                    <a:pt x="4137" y="1802"/>
                    <a:pt x="4074" y="1818"/>
                  </a:cubicBezTo>
                  <a:cubicBezTo>
                    <a:pt x="3637" y="1935"/>
                    <a:pt x="3413" y="2415"/>
                    <a:pt x="3274" y="2842"/>
                  </a:cubicBezTo>
                  <a:cubicBezTo>
                    <a:pt x="2848" y="4196"/>
                    <a:pt x="2538" y="5859"/>
                    <a:pt x="2773" y="7256"/>
                  </a:cubicBezTo>
                  <a:cubicBezTo>
                    <a:pt x="2654" y="6671"/>
                    <a:pt x="2055" y="6268"/>
                    <a:pt x="1471" y="6268"/>
                  </a:cubicBezTo>
                  <a:cubicBezTo>
                    <a:pt x="1267" y="6268"/>
                    <a:pt x="1065" y="6317"/>
                    <a:pt x="886" y="6425"/>
                  </a:cubicBezTo>
                  <a:cubicBezTo>
                    <a:pt x="182" y="6840"/>
                    <a:pt x="1" y="7789"/>
                    <a:pt x="43" y="8600"/>
                  </a:cubicBezTo>
                  <a:cubicBezTo>
                    <a:pt x="320" y="13953"/>
                    <a:pt x="2208" y="16011"/>
                    <a:pt x="2592" y="16448"/>
                  </a:cubicBezTo>
                  <a:cubicBezTo>
                    <a:pt x="3258" y="16540"/>
                    <a:pt x="3935" y="16586"/>
                    <a:pt x="4614" y="16586"/>
                  </a:cubicBezTo>
                  <a:cubicBezTo>
                    <a:pt x="7402" y="16586"/>
                    <a:pt x="10223" y="15802"/>
                    <a:pt x="12444" y="14155"/>
                  </a:cubicBezTo>
                  <a:cubicBezTo>
                    <a:pt x="13031" y="13718"/>
                    <a:pt x="13628" y="13153"/>
                    <a:pt x="13703" y="12428"/>
                  </a:cubicBezTo>
                  <a:cubicBezTo>
                    <a:pt x="13767" y="11735"/>
                    <a:pt x="13319" y="11063"/>
                    <a:pt x="12732" y="10679"/>
                  </a:cubicBezTo>
                  <a:cubicBezTo>
                    <a:pt x="12156" y="10285"/>
                    <a:pt x="11122" y="10274"/>
                    <a:pt x="10440" y="10114"/>
                  </a:cubicBezTo>
                  <a:cubicBezTo>
                    <a:pt x="11367" y="9570"/>
                    <a:pt x="12188" y="8845"/>
                    <a:pt x="12849" y="8013"/>
                  </a:cubicBezTo>
                  <a:cubicBezTo>
                    <a:pt x="13084" y="7715"/>
                    <a:pt x="13297" y="7384"/>
                    <a:pt x="13340" y="7011"/>
                  </a:cubicBezTo>
                  <a:cubicBezTo>
                    <a:pt x="13372" y="6680"/>
                    <a:pt x="13255" y="6361"/>
                    <a:pt x="13137" y="6051"/>
                  </a:cubicBezTo>
                  <a:cubicBezTo>
                    <a:pt x="13095" y="5945"/>
                    <a:pt x="13052" y="5838"/>
                    <a:pt x="12967" y="5763"/>
                  </a:cubicBezTo>
                  <a:cubicBezTo>
                    <a:pt x="12881" y="5699"/>
                    <a:pt x="12764" y="5689"/>
                    <a:pt x="12647" y="5689"/>
                  </a:cubicBezTo>
                  <a:cubicBezTo>
                    <a:pt x="12577" y="5687"/>
                    <a:pt x="12505" y="5686"/>
                    <a:pt x="12432" y="5686"/>
                  </a:cubicBezTo>
                  <a:cubicBezTo>
                    <a:pt x="11767" y="5686"/>
                    <a:pt x="10981" y="5773"/>
                    <a:pt x="10376" y="5955"/>
                  </a:cubicBezTo>
                  <a:cubicBezTo>
                    <a:pt x="10994" y="4527"/>
                    <a:pt x="11634" y="2970"/>
                    <a:pt x="11303" y="1445"/>
                  </a:cubicBezTo>
                  <a:cubicBezTo>
                    <a:pt x="11186" y="880"/>
                    <a:pt x="10887" y="293"/>
                    <a:pt x="10344" y="80"/>
                  </a:cubicBezTo>
                  <a:cubicBezTo>
                    <a:pt x="10199" y="25"/>
                    <a:pt x="10052" y="1"/>
                    <a:pt x="9904" y="1"/>
                  </a:cubicBezTo>
                  <a:close/>
                </a:path>
              </a:pathLst>
            </a:custGeom>
            <a:solidFill>
              <a:srgbClr val="CC533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130;p39">
              <a:extLst>
                <a:ext uri="{FF2B5EF4-FFF2-40B4-BE49-F238E27FC236}">
                  <a16:creationId xmlns:a16="http://schemas.microsoft.com/office/drawing/2014/main" id="{771180F7-5CCF-4439-8C8B-D54B671162C8}"/>
                </a:ext>
              </a:extLst>
            </p:cNvPr>
            <p:cNvSpPr/>
            <p:nvPr/>
          </p:nvSpPr>
          <p:spPr>
            <a:xfrm>
              <a:off x="5228362" y="3863508"/>
              <a:ext cx="1259982" cy="1832855"/>
            </a:xfrm>
            <a:custGeom>
              <a:avLst/>
              <a:gdLst/>
              <a:ahLst/>
              <a:cxnLst/>
              <a:rect l="l" t="t" r="r" b="b"/>
              <a:pathLst>
                <a:path w="11176" h="16507" extrusionOk="0">
                  <a:moveTo>
                    <a:pt x="7753" y="0"/>
                  </a:moveTo>
                  <a:cubicBezTo>
                    <a:pt x="7753" y="0"/>
                    <a:pt x="3754" y="9298"/>
                    <a:pt x="1685" y="13425"/>
                  </a:cubicBezTo>
                  <a:lnTo>
                    <a:pt x="1" y="16368"/>
                  </a:lnTo>
                  <a:cubicBezTo>
                    <a:pt x="667" y="16460"/>
                    <a:pt x="1344" y="16506"/>
                    <a:pt x="2023" y="16506"/>
                  </a:cubicBezTo>
                  <a:cubicBezTo>
                    <a:pt x="4811" y="16506"/>
                    <a:pt x="7632" y="15722"/>
                    <a:pt x="9853" y="14075"/>
                  </a:cubicBezTo>
                  <a:cubicBezTo>
                    <a:pt x="10440" y="13638"/>
                    <a:pt x="11037" y="13073"/>
                    <a:pt x="11112" y="12348"/>
                  </a:cubicBezTo>
                  <a:cubicBezTo>
                    <a:pt x="11176" y="11655"/>
                    <a:pt x="10728" y="10983"/>
                    <a:pt x="10141" y="10599"/>
                  </a:cubicBezTo>
                  <a:cubicBezTo>
                    <a:pt x="9565" y="10205"/>
                    <a:pt x="8531" y="10194"/>
                    <a:pt x="7849" y="10034"/>
                  </a:cubicBezTo>
                  <a:cubicBezTo>
                    <a:pt x="8776" y="9490"/>
                    <a:pt x="9597" y="8765"/>
                    <a:pt x="10258" y="7933"/>
                  </a:cubicBezTo>
                  <a:cubicBezTo>
                    <a:pt x="10493" y="7635"/>
                    <a:pt x="10706" y="7304"/>
                    <a:pt x="10749" y="6931"/>
                  </a:cubicBezTo>
                  <a:cubicBezTo>
                    <a:pt x="10781" y="6600"/>
                    <a:pt x="10664" y="6281"/>
                    <a:pt x="10546" y="5971"/>
                  </a:cubicBezTo>
                  <a:cubicBezTo>
                    <a:pt x="10504" y="5865"/>
                    <a:pt x="10461" y="5758"/>
                    <a:pt x="10376" y="5683"/>
                  </a:cubicBezTo>
                  <a:cubicBezTo>
                    <a:pt x="10290" y="5619"/>
                    <a:pt x="10173" y="5609"/>
                    <a:pt x="10056" y="5609"/>
                  </a:cubicBezTo>
                  <a:cubicBezTo>
                    <a:pt x="9967" y="5605"/>
                    <a:pt x="9875" y="5603"/>
                    <a:pt x="9781" y="5603"/>
                  </a:cubicBezTo>
                  <a:cubicBezTo>
                    <a:pt x="9129" y="5603"/>
                    <a:pt x="8372" y="5698"/>
                    <a:pt x="7785" y="5875"/>
                  </a:cubicBezTo>
                  <a:cubicBezTo>
                    <a:pt x="8403" y="4447"/>
                    <a:pt x="9043" y="2890"/>
                    <a:pt x="8712" y="1365"/>
                  </a:cubicBezTo>
                  <a:cubicBezTo>
                    <a:pt x="8595" y="800"/>
                    <a:pt x="8296" y="213"/>
                    <a:pt x="7753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1131;p39">
              <a:extLst>
                <a:ext uri="{FF2B5EF4-FFF2-40B4-BE49-F238E27FC236}">
                  <a16:creationId xmlns:a16="http://schemas.microsoft.com/office/drawing/2014/main" id="{115FDB91-AC0F-429C-A47D-7574215B7125}"/>
                </a:ext>
              </a:extLst>
            </p:cNvPr>
            <p:cNvSpPr/>
            <p:nvPr/>
          </p:nvSpPr>
          <p:spPr>
            <a:xfrm>
              <a:off x="4933875" y="3882605"/>
              <a:ext cx="1402937" cy="2179395"/>
            </a:xfrm>
            <a:custGeom>
              <a:avLst/>
              <a:gdLst/>
              <a:ahLst/>
              <a:cxnLst/>
              <a:rect l="l" t="t" r="r" b="b"/>
              <a:pathLst>
                <a:path w="12444" h="19628" extrusionOk="0">
                  <a:moveTo>
                    <a:pt x="10265" y="1"/>
                  </a:moveTo>
                  <a:cubicBezTo>
                    <a:pt x="10232" y="1"/>
                    <a:pt x="10199" y="21"/>
                    <a:pt x="10183" y="52"/>
                  </a:cubicBezTo>
                  <a:cubicBezTo>
                    <a:pt x="9832" y="894"/>
                    <a:pt x="9469" y="1737"/>
                    <a:pt x="9106" y="2579"/>
                  </a:cubicBezTo>
                  <a:cubicBezTo>
                    <a:pt x="8733" y="3432"/>
                    <a:pt x="8371" y="4264"/>
                    <a:pt x="7997" y="5106"/>
                  </a:cubicBezTo>
                  <a:cubicBezTo>
                    <a:pt x="7315" y="6631"/>
                    <a:pt x="6633" y="8145"/>
                    <a:pt x="5908" y="9659"/>
                  </a:cubicBezTo>
                  <a:cubicBezTo>
                    <a:pt x="5684" y="9180"/>
                    <a:pt x="5481" y="8700"/>
                    <a:pt x="5310" y="8199"/>
                  </a:cubicBezTo>
                  <a:cubicBezTo>
                    <a:pt x="5108" y="7655"/>
                    <a:pt x="4948" y="7090"/>
                    <a:pt x="4831" y="6514"/>
                  </a:cubicBezTo>
                  <a:cubicBezTo>
                    <a:pt x="4703" y="5949"/>
                    <a:pt x="4617" y="5362"/>
                    <a:pt x="4564" y="4786"/>
                  </a:cubicBezTo>
                  <a:cubicBezTo>
                    <a:pt x="4511" y="4200"/>
                    <a:pt x="4500" y="3613"/>
                    <a:pt x="4521" y="3027"/>
                  </a:cubicBezTo>
                  <a:cubicBezTo>
                    <a:pt x="4521" y="2984"/>
                    <a:pt x="4489" y="2952"/>
                    <a:pt x="4447" y="2942"/>
                  </a:cubicBezTo>
                  <a:cubicBezTo>
                    <a:pt x="4404" y="2942"/>
                    <a:pt x="4361" y="2974"/>
                    <a:pt x="4361" y="3016"/>
                  </a:cubicBezTo>
                  <a:cubicBezTo>
                    <a:pt x="4287" y="3613"/>
                    <a:pt x="4276" y="4211"/>
                    <a:pt x="4308" y="4808"/>
                  </a:cubicBezTo>
                  <a:cubicBezTo>
                    <a:pt x="4340" y="5394"/>
                    <a:pt x="4425" y="5991"/>
                    <a:pt x="4553" y="6578"/>
                  </a:cubicBezTo>
                  <a:cubicBezTo>
                    <a:pt x="4671" y="7164"/>
                    <a:pt x="4841" y="7740"/>
                    <a:pt x="5055" y="8295"/>
                  </a:cubicBezTo>
                  <a:cubicBezTo>
                    <a:pt x="5268" y="8838"/>
                    <a:pt x="5513" y="9371"/>
                    <a:pt x="5812" y="9873"/>
                  </a:cubicBezTo>
                  <a:cubicBezTo>
                    <a:pt x="5769" y="9947"/>
                    <a:pt x="5737" y="10033"/>
                    <a:pt x="5694" y="10118"/>
                  </a:cubicBezTo>
                  <a:cubicBezTo>
                    <a:pt x="5001" y="11568"/>
                    <a:pt x="4287" y="13008"/>
                    <a:pt x="3519" y="14426"/>
                  </a:cubicBezTo>
                  <a:cubicBezTo>
                    <a:pt x="3167" y="13967"/>
                    <a:pt x="2879" y="13477"/>
                    <a:pt x="2645" y="12954"/>
                  </a:cubicBezTo>
                  <a:cubicBezTo>
                    <a:pt x="2389" y="12410"/>
                    <a:pt x="2197" y="11835"/>
                    <a:pt x="2058" y="11248"/>
                  </a:cubicBezTo>
                  <a:cubicBezTo>
                    <a:pt x="1920" y="10662"/>
                    <a:pt x="1824" y="10054"/>
                    <a:pt x="1760" y="9457"/>
                  </a:cubicBezTo>
                  <a:cubicBezTo>
                    <a:pt x="1685" y="8849"/>
                    <a:pt x="1642" y="8241"/>
                    <a:pt x="1600" y="7633"/>
                  </a:cubicBezTo>
                  <a:cubicBezTo>
                    <a:pt x="1600" y="7591"/>
                    <a:pt x="1568" y="7548"/>
                    <a:pt x="1514" y="7548"/>
                  </a:cubicBezTo>
                  <a:cubicBezTo>
                    <a:pt x="1472" y="7548"/>
                    <a:pt x="1440" y="7591"/>
                    <a:pt x="1440" y="7633"/>
                  </a:cubicBezTo>
                  <a:cubicBezTo>
                    <a:pt x="1429" y="8252"/>
                    <a:pt x="1450" y="8860"/>
                    <a:pt x="1504" y="9478"/>
                  </a:cubicBezTo>
                  <a:cubicBezTo>
                    <a:pt x="1546" y="10097"/>
                    <a:pt x="1642" y="10704"/>
                    <a:pt x="1781" y="11312"/>
                  </a:cubicBezTo>
                  <a:cubicBezTo>
                    <a:pt x="1930" y="11920"/>
                    <a:pt x="2122" y="12506"/>
                    <a:pt x="2399" y="13072"/>
                  </a:cubicBezTo>
                  <a:cubicBezTo>
                    <a:pt x="2538" y="13349"/>
                    <a:pt x="2687" y="13626"/>
                    <a:pt x="2858" y="13882"/>
                  </a:cubicBezTo>
                  <a:cubicBezTo>
                    <a:pt x="3029" y="14138"/>
                    <a:pt x="3220" y="14372"/>
                    <a:pt x="3423" y="14596"/>
                  </a:cubicBezTo>
                  <a:cubicBezTo>
                    <a:pt x="3348" y="14746"/>
                    <a:pt x="3274" y="14884"/>
                    <a:pt x="3199" y="15023"/>
                  </a:cubicBezTo>
                  <a:cubicBezTo>
                    <a:pt x="2751" y="15833"/>
                    <a:pt x="2293" y="16622"/>
                    <a:pt x="1792" y="17390"/>
                  </a:cubicBezTo>
                  <a:cubicBezTo>
                    <a:pt x="1674" y="17582"/>
                    <a:pt x="1536" y="17763"/>
                    <a:pt x="1408" y="17955"/>
                  </a:cubicBezTo>
                  <a:cubicBezTo>
                    <a:pt x="1280" y="18137"/>
                    <a:pt x="1141" y="18318"/>
                    <a:pt x="1003" y="18499"/>
                  </a:cubicBezTo>
                  <a:cubicBezTo>
                    <a:pt x="715" y="18851"/>
                    <a:pt x="416" y="19203"/>
                    <a:pt x="54" y="19459"/>
                  </a:cubicBezTo>
                  <a:lnTo>
                    <a:pt x="43" y="19469"/>
                  </a:lnTo>
                  <a:cubicBezTo>
                    <a:pt x="0" y="19501"/>
                    <a:pt x="0" y="19555"/>
                    <a:pt x="22" y="19597"/>
                  </a:cubicBezTo>
                  <a:cubicBezTo>
                    <a:pt x="40" y="19616"/>
                    <a:pt x="70" y="19627"/>
                    <a:pt x="97" y="19627"/>
                  </a:cubicBezTo>
                  <a:cubicBezTo>
                    <a:pt x="117" y="19627"/>
                    <a:pt x="136" y="19621"/>
                    <a:pt x="150" y="19608"/>
                  </a:cubicBezTo>
                  <a:lnTo>
                    <a:pt x="437" y="19395"/>
                  </a:lnTo>
                  <a:cubicBezTo>
                    <a:pt x="523" y="19320"/>
                    <a:pt x="608" y="19235"/>
                    <a:pt x="693" y="19149"/>
                  </a:cubicBezTo>
                  <a:lnTo>
                    <a:pt x="821" y="19032"/>
                  </a:lnTo>
                  <a:lnTo>
                    <a:pt x="928" y="18894"/>
                  </a:lnTo>
                  <a:lnTo>
                    <a:pt x="1163" y="18638"/>
                  </a:lnTo>
                  <a:cubicBezTo>
                    <a:pt x="1301" y="18446"/>
                    <a:pt x="1450" y="18275"/>
                    <a:pt x="1589" y="18083"/>
                  </a:cubicBezTo>
                  <a:cubicBezTo>
                    <a:pt x="1717" y="17891"/>
                    <a:pt x="1866" y="17710"/>
                    <a:pt x="1994" y="17518"/>
                  </a:cubicBezTo>
                  <a:cubicBezTo>
                    <a:pt x="2506" y="16750"/>
                    <a:pt x="2975" y="15961"/>
                    <a:pt x="3434" y="15151"/>
                  </a:cubicBezTo>
                  <a:cubicBezTo>
                    <a:pt x="3668" y="14735"/>
                    <a:pt x="3892" y="14319"/>
                    <a:pt x="4116" y="13893"/>
                  </a:cubicBezTo>
                  <a:cubicBezTo>
                    <a:pt x="4328" y="13906"/>
                    <a:pt x="4541" y="13912"/>
                    <a:pt x="4754" y="13912"/>
                  </a:cubicBezTo>
                  <a:cubicBezTo>
                    <a:pt x="5238" y="13912"/>
                    <a:pt x="5722" y="13880"/>
                    <a:pt x="6195" y="13829"/>
                  </a:cubicBezTo>
                  <a:cubicBezTo>
                    <a:pt x="6910" y="13765"/>
                    <a:pt x="7614" y="13647"/>
                    <a:pt x="8307" y="13509"/>
                  </a:cubicBezTo>
                  <a:cubicBezTo>
                    <a:pt x="9000" y="13359"/>
                    <a:pt x="9693" y="13200"/>
                    <a:pt x="10375" y="12997"/>
                  </a:cubicBezTo>
                  <a:cubicBezTo>
                    <a:pt x="11058" y="12794"/>
                    <a:pt x="11730" y="12570"/>
                    <a:pt x="12391" y="12304"/>
                  </a:cubicBezTo>
                  <a:cubicBezTo>
                    <a:pt x="12423" y="12282"/>
                    <a:pt x="12444" y="12240"/>
                    <a:pt x="12433" y="12197"/>
                  </a:cubicBezTo>
                  <a:cubicBezTo>
                    <a:pt x="12424" y="12162"/>
                    <a:pt x="12386" y="12141"/>
                    <a:pt x="12349" y="12141"/>
                  </a:cubicBezTo>
                  <a:cubicBezTo>
                    <a:pt x="12342" y="12141"/>
                    <a:pt x="12334" y="12142"/>
                    <a:pt x="12327" y="12144"/>
                  </a:cubicBezTo>
                  <a:cubicBezTo>
                    <a:pt x="11666" y="12368"/>
                    <a:pt x="10983" y="12570"/>
                    <a:pt x="10301" y="12752"/>
                  </a:cubicBezTo>
                  <a:cubicBezTo>
                    <a:pt x="9629" y="12922"/>
                    <a:pt x="8936" y="13093"/>
                    <a:pt x="8253" y="13232"/>
                  </a:cubicBezTo>
                  <a:cubicBezTo>
                    <a:pt x="7560" y="13370"/>
                    <a:pt x="6867" y="13477"/>
                    <a:pt x="6174" y="13562"/>
                  </a:cubicBezTo>
                  <a:cubicBezTo>
                    <a:pt x="5822" y="13615"/>
                    <a:pt x="5470" y="13647"/>
                    <a:pt x="5118" y="13669"/>
                  </a:cubicBezTo>
                  <a:cubicBezTo>
                    <a:pt x="4948" y="13679"/>
                    <a:pt x="4777" y="13690"/>
                    <a:pt x="4596" y="13701"/>
                  </a:cubicBezTo>
                  <a:lnTo>
                    <a:pt x="4212" y="13711"/>
                  </a:lnTo>
                  <a:cubicBezTo>
                    <a:pt x="4820" y="12560"/>
                    <a:pt x="5396" y="11408"/>
                    <a:pt x="5950" y="10235"/>
                  </a:cubicBezTo>
                  <a:cubicBezTo>
                    <a:pt x="6185" y="9734"/>
                    <a:pt x="6419" y="9233"/>
                    <a:pt x="6654" y="8732"/>
                  </a:cubicBezTo>
                  <a:cubicBezTo>
                    <a:pt x="7091" y="8732"/>
                    <a:pt x="7539" y="8689"/>
                    <a:pt x="7966" y="8625"/>
                  </a:cubicBezTo>
                  <a:cubicBezTo>
                    <a:pt x="8445" y="8550"/>
                    <a:pt x="8915" y="8454"/>
                    <a:pt x="9373" y="8316"/>
                  </a:cubicBezTo>
                  <a:cubicBezTo>
                    <a:pt x="9832" y="8188"/>
                    <a:pt x="10279" y="8028"/>
                    <a:pt x="10717" y="7825"/>
                  </a:cubicBezTo>
                  <a:cubicBezTo>
                    <a:pt x="11154" y="7633"/>
                    <a:pt x="11580" y="7420"/>
                    <a:pt x="11975" y="7164"/>
                  </a:cubicBezTo>
                  <a:cubicBezTo>
                    <a:pt x="12017" y="7143"/>
                    <a:pt x="12028" y="7090"/>
                    <a:pt x="12007" y="7058"/>
                  </a:cubicBezTo>
                  <a:cubicBezTo>
                    <a:pt x="11991" y="7026"/>
                    <a:pt x="11958" y="7007"/>
                    <a:pt x="11929" y="7007"/>
                  </a:cubicBezTo>
                  <a:cubicBezTo>
                    <a:pt x="11919" y="7007"/>
                    <a:pt x="11909" y="7009"/>
                    <a:pt x="11900" y="7015"/>
                  </a:cubicBezTo>
                  <a:cubicBezTo>
                    <a:pt x="11474" y="7228"/>
                    <a:pt x="11047" y="7420"/>
                    <a:pt x="10621" y="7591"/>
                  </a:cubicBezTo>
                  <a:cubicBezTo>
                    <a:pt x="10183" y="7761"/>
                    <a:pt x="9736" y="7921"/>
                    <a:pt x="9288" y="8049"/>
                  </a:cubicBezTo>
                  <a:cubicBezTo>
                    <a:pt x="8840" y="8177"/>
                    <a:pt x="8381" y="8284"/>
                    <a:pt x="7923" y="8358"/>
                  </a:cubicBezTo>
                  <a:cubicBezTo>
                    <a:pt x="7539" y="8433"/>
                    <a:pt x="7144" y="8486"/>
                    <a:pt x="6750" y="8529"/>
                  </a:cubicBezTo>
                  <a:cubicBezTo>
                    <a:pt x="7251" y="7431"/>
                    <a:pt x="7752" y="6322"/>
                    <a:pt x="8232" y="5213"/>
                  </a:cubicBezTo>
                  <a:cubicBezTo>
                    <a:pt x="8595" y="4371"/>
                    <a:pt x="8957" y="3517"/>
                    <a:pt x="9309" y="2675"/>
                  </a:cubicBezTo>
                  <a:cubicBezTo>
                    <a:pt x="9661" y="1822"/>
                    <a:pt x="10002" y="969"/>
                    <a:pt x="10343" y="116"/>
                  </a:cubicBezTo>
                  <a:cubicBezTo>
                    <a:pt x="10354" y="73"/>
                    <a:pt x="10333" y="20"/>
                    <a:pt x="10301" y="9"/>
                  </a:cubicBezTo>
                  <a:cubicBezTo>
                    <a:pt x="10289" y="4"/>
                    <a:pt x="10277" y="1"/>
                    <a:pt x="10265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1132;p39">
              <a:extLst>
                <a:ext uri="{FF2B5EF4-FFF2-40B4-BE49-F238E27FC236}">
                  <a16:creationId xmlns:a16="http://schemas.microsoft.com/office/drawing/2014/main" id="{59C218C0-01A4-44F0-87C6-E29C77B1F958}"/>
                </a:ext>
              </a:extLst>
            </p:cNvPr>
            <p:cNvSpPr/>
            <p:nvPr/>
          </p:nvSpPr>
          <p:spPr>
            <a:xfrm>
              <a:off x="5554192" y="4745770"/>
              <a:ext cx="39797" cy="28536"/>
            </a:xfrm>
            <a:custGeom>
              <a:avLst/>
              <a:gdLst/>
              <a:ahLst/>
              <a:cxnLst/>
              <a:rect l="l" t="t" r="r" b="b"/>
              <a:pathLst>
                <a:path w="353" h="257" extrusionOk="0">
                  <a:moveTo>
                    <a:pt x="246" y="0"/>
                  </a:moveTo>
                  <a:cubicBezTo>
                    <a:pt x="200" y="0"/>
                    <a:pt x="156" y="18"/>
                    <a:pt x="118" y="41"/>
                  </a:cubicBezTo>
                  <a:cubicBezTo>
                    <a:pt x="96" y="51"/>
                    <a:pt x="75" y="73"/>
                    <a:pt x="54" y="94"/>
                  </a:cubicBezTo>
                  <a:cubicBezTo>
                    <a:pt x="32" y="115"/>
                    <a:pt x="22" y="147"/>
                    <a:pt x="11" y="179"/>
                  </a:cubicBezTo>
                  <a:cubicBezTo>
                    <a:pt x="11" y="179"/>
                    <a:pt x="0" y="190"/>
                    <a:pt x="11" y="201"/>
                  </a:cubicBezTo>
                  <a:cubicBezTo>
                    <a:pt x="11" y="236"/>
                    <a:pt x="40" y="257"/>
                    <a:pt x="69" y="257"/>
                  </a:cubicBezTo>
                  <a:cubicBezTo>
                    <a:pt x="74" y="257"/>
                    <a:pt x="80" y="256"/>
                    <a:pt x="86" y="254"/>
                  </a:cubicBezTo>
                  <a:lnTo>
                    <a:pt x="96" y="254"/>
                  </a:lnTo>
                  <a:cubicBezTo>
                    <a:pt x="118" y="243"/>
                    <a:pt x="139" y="243"/>
                    <a:pt x="160" y="233"/>
                  </a:cubicBezTo>
                  <a:cubicBezTo>
                    <a:pt x="182" y="222"/>
                    <a:pt x="203" y="211"/>
                    <a:pt x="214" y="201"/>
                  </a:cubicBezTo>
                  <a:cubicBezTo>
                    <a:pt x="256" y="169"/>
                    <a:pt x="288" y="147"/>
                    <a:pt x="331" y="105"/>
                  </a:cubicBezTo>
                  <a:cubicBezTo>
                    <a:pt x="331" y="94"/>
                    <a:pt x="342" y="83"/>
                    <a:pt x="342" y="73"/>
                  </a:cubicBezTo>
                  <a:cubicBezTo>
                    <a:pt x="352" y="41"/>
                    <a:pt x="331" y="9"/>
                    <a:pt x="299" y="9"/>
                  </a:cubicBezTo>
                  <a:cubicBezTo>
                    <a:pt x="281" y="3"/>
                    <a:pt x="263" y="0"/>
                    <a:pt x="24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1133;p39">
              <a:extLst>
                <a:ext uri="{FF2B5EF4-FFF2-40B4-BE49-F238E27FC236}">
                  <a16:creationId xmlns:a16="http://schemas.microsoft.com/office/drawing/2014/main" id="{FBA41934-D21C-4D08-B177-2644EEF899D9}"/>
                </a:ext>
              </a:extLst>
            </p:cNvPr>
            <p:cNvSpPr/>
            <p:nvPr/>
          </p:nvSpPr>
          <p:spPr>
            <a:xfrm>
              <a:off x="5528937" y="4702578"/>
              <a:ext cx="44532" cy="31534"/>
            </a:xfrm>
            <a:custGeom>
              <a:avLst/>
              <a:gdLst/>
              <a:ahLst/>
              <a:cxnLst/>
              <a:rect l="l" t="t" r="r" b="b"/>
              <a:pathLst>
                <a:path w="395" h="284" extrusionOk="0">
                  <a:moveTo>
                    <a:pt x="303" y="0"/>
                  </a:moveTo>
                  <a:cubicBezTo>
                    <a:pt x="244" y="0"/>
                    <a:pt x="192" y="19"/>
                    <a:pt x="139" y="46"/>
                  </a:cubicBezTo>
                  <a:cubicBezTo>
                    <a:pt x="118" y="56"/>
                    <a:pt x="86" y="78"/>
                    <a:pt x="64" y="110"/>
                  </a:cubicBezTo>
                  <a:cubicBezTo>
                    <a:pt x="32" y="131"/>
                    <a:pt x="11" y="163"/>
                    <a:pt x="0" y="195"/>
                  </a:cubicBezTo>
                  <a:cubicBezTo>
                    <a:pt x="0" y="206"/>
                    <a:pt x="0" y="216"/>
                    <a:pt x="0" y="227"/>
                  </a:cubicBezTo>
                  <a:cubicBezTo>
                    <a:pt x="9" y="262"/>
                    <a:pt x="33" y="283"/>
                    <a:pt x="59" y="283"/>
                  </a:cubicBezTo>
                  <a:cubicBezTo>
                    <a:pt x="64" y="283"/>
                    <a:pt x="70" y="282"/>
                    <a:pt x="75" y="280"/>
                  </a:cubicBezTo>
                  <a:lnTo>
                    <a:pt x="86" y="280"/>
                  </a:lnTo>
                  <a:cubicBezTo>
                    <a:pt x="118" y="270"/>
                    <a:pt x="139" y="259"/>
                    <a:pt x="160" y="238"/>
                  </a:cubicBezTo>
                  <a:cubicBezTo>
                    <a:pt x="192" y="227"/>
                    <a:pt x="214" y="216"/>
                    <a:pt x="235" y="206"/>
                  </a:cubicBezTo>
                  <a:cubicBezTo>
                    <a:pt x="278" y="174"/>
                    <a:pt x="331" y="142"/>
                    <a:pt x="374" y="99"/>
                  </a:cubicBezTo>
                  <a:cubicBezTo>
                    <a:pt x="384" y="88"/>
                    <a:pt x="395" y="78"/>
                    <a:pt x="395" y="67"/>
                  </a:cubicBezTo>
                  <a:cubicBezTo>
                    <a:pt x="395" y="35"/>
                    <a:pt x="374" y="3"/>
                    <a:pt x="342" y="3"/>
                  </a:cubicBezTo>
                  <a:cubicBezTo>
                    <a:pt x="328" y="1"/>
                    <a:pt x="316" y="0"/>
                    <a:pt x="303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134;p39">
              <a:extLst>
                <a:ext uri="{FF2B5EF4-FFF2-40B4-BE49-F238E27FC236}">
                  <a16:creationId xmlns:a16="http://schemas.microsoft.com/office/drawing/2014/main" id="{323F4E43-5730-499D-97E2-E4D60416F8FD}"/>
                </a:ext>
              </a:extLst>
            </p:cNvPr>
            <p:cNvSpPr/>
            <p:nvPr/>
          </p:nvSpPr>
          <p:spPr>
            <a:xfrm>
              <a:off x="5616652" y="5301819"/>
              <a:ext cx="38670" cy="53852"/>
            </a:xfrm>
            <a:custGeom>
              <a:avLst/>
              <a:gdLst/>
              <a:ahLst/>
              <a:cxnLst/>
              <a:rect l="l" t="t" r="r" b="b"/>
              <a:pathLst>
                <a:path w="343" h="485" extrusionOk="0">
                  <a:moveTo>
                    <a:pt x="271" y="1"/>
                  </a:moveTo>
                  <a:cubicBezTo>
                    <a:pt x="255" y="1"/>
                    <a:pt x="238" y="10"/>
                    <a:pt x="225" y="23"/>
                  </a:cubicBezTo>
                  <a:lnTo>
                    <a:pt x="225" y="34"/>
                  </a:lnTo>
                  <a:cubicBezTo>
                    <a:pt x="182" y="98"/>
                    <a:pt x="161" y="151"/>
                    <a:pt x="118" y="215"/>
                  </a:cubicBezTo>
                  <a:lnTo>
                    <a:pt x="65" y="300"/>
                  </a:lnTo>
                  <a:cubicBezTo>
                    <a:pt x="43" y="332"/>
                    <a:pt x="22" y="354"/>
                    <a:pt x="11" y="386"/>
                  </a:cubicBezTo>
                  <a:lnTo>
                    <a:pt x="1" y="396"/>
                  </a:lnTo>
                  <a:cubicBezTo>
                    <a:pt x="1" y="407"/>
                    <a:pt x="1" y="428"/>
                    <a:pt x="1" y="439"/>
                  </a:cubicBezTo>
                  <a:cubicBezTo>
                    <a:pt x="10" y="465"/>
                    <a:pt x="33" y="484"/>
                    <a:pt x="59" y="484"/>
                  </a:cubicBezTo>
                  <a:cubicBezTo>
                    <a:pt x="64" y="484"/>
                    <a:pt x="70" y="483"/>
                    <a:pt x="75" y="481"/>
                  </a:cubicBezTo>
                  <a:cubicBezTo>
                    <a:pt x="118" y="471"/>
                    <a:pt x="161" y="439"/>
                    <a:pt x="193" y="407"/>
                  </a:cubicBezTo>
                  <a:cubicBezTo>
                    <a:pt x="225" y="386"/>
                    <a:pt x="257" y="343"/>
                    <a:pt x="278" y="311"/>
                  </a:cubicBezTo>
                  <a:cubicBezTo>
                    <a:pt x="321" y="226"/>
                    <a:pt x="342" y="140"/>
                    <a:pt x="331" y="44"/>
                  </a:cubicBezTo>
                  <a:cubicBezTo>
                    <a:pt x="331" y="34"/>
                    <a:pt x="321" y="12"/>
                    <a:pt x="299" y="12"/>
                  </a:cubicBezTo>
                  <a:cubicBezTo>
                    <a:pt x="291" y="4"/>
                    <a:pt x="282" y="1"/>
                    <a:pt x="271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1135;p39">
              <a:extLst>
                <a:ext uri="{FF2B5EF4-FFF2-40B4-BE49-F238E27FC236}">
                  <a16:creationId xmlns:a16="http://schemas.microsoft.com/office/drawing/2014/main" id="{33A88ACD-D813-4537-B3F7-522BC4E6E0F0}"/>
                </a:ext>
              </a:extLst>
            </p:cNvPr>
            <p:cNvSpPr/>
            <p:nvPr/>
          </p:nvSpPr>
          <p:spPr>
            <a:xfrm>
              <a:off x="5561407" y="5296712"/>
              <a:ext cx="38557" cy="55518"/>
            </a:xfrm>
            <a:custGeom>
              <a:avLst/>
              <a:gdLst/>
              <a:ahLst/>
              <a:cxnLst/>
              <a:rect l="l" t="t" r="r" b="b"/>
              <a:pathLst>
                <a:path w="342" h="500" extrusionOk="0">
                  <a:moveTo>
                    <a:pt x="276" y="1"/>
                  </a:moveTo>
                  <a:cubicBezTo>
                    <a:pt x="262" y="1"/>
                    <a:pt x="247" y="9"/>
                    <a:pt x="235" y="26"/>
                  </a:cubicBezTo>
                  <a:cubicBezTo>
                    <a:pt x="182" y="90"/>
                    <a:pt x="150" y="154"/>
                    <a:pt x="107" y="218"/>
                  </a:cubicBezTo>
                  <a:cubicBezTo>
                    <a:pt x="96" y="250"/>
                    <a:pt x="75" y="272"/>
                    <a:pt x="54" y="314"/>
                  </a:cubicBezTo>
                  <a:cubicBezTo>
                    <a:pt x="32" y="346"/>
                    <a:pt x="22" y="378"/>
                    <a:pt x="0" y="410"/>
                  </a:cubicBezTo>
                  <a:cubicBezTo>
                    <a:pt x="0" y="432"/>
                    <a:pt x="0" y="453"/>
                    <a:pt x="0" y="464"/>
                  </a:cubicBezTo>
                  <a:cubicBezTo>
                    <a:pt x="16" y="488"/>
                    <a:pt x="38" y="500"/>
                    <a:pt x="62" y="500"/>
                  </a:cubicBezTo>
                  <a:cubicBezTo>
                    <a:pt x="70" y="500"/>
                    <a:pt x="78" y="498"/>
                    <a:pt x="86" y="496"/>
                  </a:cubicBezTo>
                  <a:cubicBezTo>
                    <a:pt x="128" y="474"/>
                    <a:pt x="160" y="442"/>
                    <a:pt x="192" y="410"/>
                  </a:cubicBezTo>
                  <a:cubicBezTo>
                    <a:pt x="224" y="378"/>
                    <a:pt x="246" y="346"/>
                    <a:pt x="267" y="304"/>
                  </a:cubicBezTo>
                  <a:cubicBezTo>
                    <a:pt x="310" y="229"/>
                    <a:pt x="342" y="144"/>
                    <a:pt x="331" y="58"/>
                  </a:cubicBezTo>
                  <a:cubicBezTo>
                    <a:pt x="331" y="37"/>
                    <a:pt x="331" y="26"/>
                    <a:pt x="310" y="16"/>
                  </a:cubicBezTo>
                  <a:cubicBezTo>
                    <a:pt x="300" y="6"/>
                    <a:pt x="288" y="1"/>
                    <a:pt x="276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1136;p39">
              <a:extLst>
                <a:ext uri="{FF2B5EF4-FFF2-40B4-BE49-F238E27FC236}">
                  <a16:creationId xmlns:a16="http://schemas.microsoft.com/office/drawing/2014/main" id="{94373394-E44F-45FC-98E0-46A56758020A}"/>
                </a:ext>
              </a:extLst>
            </p:cNvPr>
            <p:cNvSpPr/>
            <p:nvPr/>
          </p:nvSpPr>
          <p:spPr>
            <a:xfrm>
              <a:off x="5492859" y="5301375"/>
              <a:ext cx="36190" cy="56961"/>
            </a:xfrm>
            <a:custGeom>
              <a:avLst/>
              <a:gdLst/>
              <a:ahLst/>
              <a:cxnLst/>
              <a:rect l="l" t="t" r="r" b="b"/>
              <a:pathLst>
                <a:path w="321" h="513" extrusionOk="0">
                  <a:moveTo>
                    <a:pt x="267" y="0"/>
                  </a:moveTo>
                  <a:cubicBezTo>
                    <a:pt x="251" y="0"/>
                    <a:pt x="235" y="6"/>
                    <a:pt x="224" y="16"/>
                  </a:cubicBezTo>
                  <a:cubicBezTo>
                    <a:pt x="160" y="70"/>
                    <a:pt x="118" y="144"/>
                    <a:pt x="86" y="208"/>
                  </a:cubicBezTo>
                  <a:cubicBezTo>
                    <a:pt x="65" y="251"/>
                    <a:pt x="54" y="283"/>
                    <a:pt x="33" y="326"/>
                  </a:cubicBezTo>
                  <a:cubicBezTo>
                    <a:pt x="22" y="358"/>
                    <a:pt x="11" y="400"/>
                    <a:pt x="11" y="443"/>
                  </a:cubicBezTo>
                  <a:cubicBezTo>
                    <a:pt x="1" y="464"/>
                    <a:pt x="11" y="475"/>
                    <a:pt x="22" y="496"/>
                  </a:cubicBezTo>
                  <a:cubicBezTo>
                    <a:pt x="33" y="507"/>
                    <a:pt x="49" y="512"/>
                    <a:pt x="65" y="512"/>
                  </a:cubicBezTo>
                  <a:cubicBezTo>
                    <a:pt x="81" y="512"/>
                    <a:pt x="97" y="507"/>
                    <a:pt x="107" y="496"/>
                  </a:cubicBezTo>
                  <a:cubicBezTo>
                    <a:pt x="139" y="464"/>
                    <a:pt x="160" y="432"/>
                    <a:pt x="192" y="400"/>
                  </a:cubicBezTo>
                  <a:cubicBezTo>
                    <a:pt x="214" y="368"/>
                    <a:pt x="224" y="326"/>
                    <a:pt x="246" y="294"/>
                  </a:cubicBezTo>
                  <a:cubicBezTo>
                    <a:pt x="278" y="219"/>
                    <a:pt x="310" y="144"/>
                    <a:pt x="320" y="59"/>
                  </a:cubicBezTo>
                  <a:cubicBezTo>
                    <a:pt x="320" y="38"/>
                    <a:pt x="320" y="27"/>
                    <a:pt x="310" y="16"/>
                  </a:cubicBezTo>
                  <a:cubicBezTo>
                    <a:pt x="299" y="6"/>
                    <a:pt x="283" y="0"/>
                    <a:pt x="267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137;p39">
              <a:extLst>
                <a:ext uri="{FF2B5EF4-FFF2-40B4-BE49-F238E27FC236}">
                  <a16:creationId xmlns:a16="http://schemas.microsoft.com/office/drawing/2014/main" id="{197F5421-4AB2-4DB6-A690-79CE9E9B920E}"/>
                </a:ext>
              </a:extLst>
            </p:cNvPr>
            <p:cNvSpPr/>
            <p:nvPr/>
          </p:nvSpPr>
          <p:spPr>
            <a:xfrm>
              <a:off x="5908771" y="4698803"/>
              <a:ext cx="24239" cy="66177"/>
            </a:xfrm>
            <a:custGeom>
              <a:avLst/>
              <a:gdLst/>
              <a:ahLst/>
              <a:cxnLst/>
              <a:rect l="l" t="t" r="r" b="b"/>
              <a:pathLst>
                <a:path w="215" h="596" extrusionOk="0">
                  <a:moveTo>
                    <a:pt x="153" y="1"/>
                  </a:moveTo>
                  <a:cubicBezTo>
                    <a:pt x="135" y="1"/>
                    <a:pt x="115" y="11"/>
                    <a:pt x="108" y="26"/>
                  </a:cubicBezTo>
                  <a:cubicBezTo>
                    <a:pt x="65" y="112"/>
                    <a:pt x="44" y="197"/>
                    <a:pt x="22" y="282"/>
                  </a:cubicBezTo>
                  <a:cubicBezTo>
                    <a:pt x="12" y="325"/>
                    <a:pt x="12" y="368"/>
                    <a:pt x="1" y="410"/>
                  </a:cubicBezTo>
                  <a:cubicBezTo>
                    <a:pt x="1" y="453"/>
                    <a:pt x="1" y="496"/>
                    <a:pt x="12" y="549"/>
                  </a:cubicBezTo>
                  <a:cubicBezTo>
                    <a:pt x="12" y="570"/>
                    <a:pt x="22" y="581"/>
                    <a:pt x="33" y="592"/>
                  </a:cubicBezTo>
                  <a:cubicBezTo>
                    <a:pt x="41" y="594"/>
                    <a:pt x="50" y="596"/>
                    <a:pt x="58" y="596"/>
                  </a:cubicBezTo>
                  <a:cubicBezTo>
                    <a:pt x="81" y="596"/>
                    <a:pt x="100" y="586"/>
                    <a:pt x="108" y="570"/>
                  </a:cubicBezTo>
                  <a:cubicBezTo>
                    <a:pt x="129" y="528"/>
                    <a:pt x="150" y="485"/>
                    <a:pt x="161" y="442"/>
                  </a:cubicBezTo>
                  <a:cubicBezTo>
                    <a:pt x="172" y="400"/>
                    <a:pt x="182" y="357"/>
                    <a:pt x="193" y="314"/>
                  </a:cubicBezTo>
                  <a:cubicBezTo>
                    <a:pt x="204" y="218"/>
                    <a:pt x="214" y="133"/>
                    <a:pt x="204" y="37"/>
                  </a:cubicBezTo>
                  <a:cubicBezTo>
                    <a:pt x="204" y="26"/>
                    <a:pt x="193" y="16"/>
                    <a:pt x="172" y="5"/>
                  </a:cubicBezTo>
                  <a:cubicBezTo>
                    <a:pt x="166" y="2"/>
                    <a:pt x="159" y="1"/>
                    <a:pt x="153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1138;p39">
              <a:extLst>
                <a:ext uri="{FF2B5EF4-FFF2-40B4-BE49-F238E27FC236}">
                  <a16:creationId xmlns:a16="http://schemas.microsoft.com/office/drawing/2014/main" id="{BFCFF0CE-4501-498D-9CFF-6B6AB6B92680}"/>
                </a:ext>
              </a:extLst>
            </p:cNvPr>
            <p:cNvSpPr/>
            <p:nvPr/>
          </p:nvSpPr>
          <p:spPr>
            <a:xfrm>
              <a:off x="5848679" y="4717012"/>
              <a:ext cx="32582" cy="58960"/>
            </a:xfrm>
            <a:custGeom>
              <a:avLst/>
              <a:gdLst/>
              <a:ahLst/>
              <a:cxnLst/>
              <a:rect l="l" t="t" r="r" b="b"/>
              <a:pathLst>
                <a:path w="289" h="531" extrusionOk="0">
                  <a:moveTo>
                    <a:pt x="232" y="0"/>
                  </a:moveTo>
                  <a:cubicBezTo>
                    <a:pt x="214" y="0"/>
                    <a:pt x="199" y="9"/>
                    <a:pt x="193" y="22"/>
                  </a:cubicBezTo>
                  <a:cubicBezTo>
                    <a:pt x="150" y="97"/>
                    <a:pt x="118" y="172"/>
                    <a:pt x="86" y="236"/>
                  </a:cubicBezTo>
                  <a:cubicBezTo>
                    <a:pt x="65" y="278"/>
                    <a:pt x="54" y="310"/>
                    <a:pt x="43" y="342"/>
                  </a:cubicBezTo>
                  <a:cubicBezTo>
                    <a:pt x="22" y="385"/>
                    <a:pt x="11" y="417"/>
                    <a:pt x="1" y="460"/>
                  </a:cubicBezTo>
                  <a:cubicBezTo>
                    <a:pt x="1" y="481"/>
                    <a:pt x="1" y="502"/>
                    <a:pt x="11" y="513"/>
                  </a:cubicBezTo>
                  <a:cubicBezTo>
                    <a:pt x="24" y="525"/>
                    <a:pt x="44" y="531"/>
                    <a:pt x="62" y="531"/>
                  </a:cubicBezTo>
                  <a:cubicBezTo>
                    <a:pt x="75" y="531"/>
                    <a:pt x="88" y="528"/>
                    <a:pt x="97" y="524"/>
                  </a:cubicBezTo>
                  <a:cubicBezTo>
                    <a:pt x="129" y="492"/>
                    <a:pt x="161" y="460"/>
                    <a:pt x="182" y="417"/>
                  </a:cubicBezTo>
                  <a:cubicBezTo>
                    <a:pt x="203" y="385"/>
                    <a:pt x="225" y="342"/>
                    <a:pt x="246" y="300"/>
                  </a:cubicBezTo>
                  <a:cubicBezTo>
                    <a:pt x="278" y="225"/>
                    <a:pt x="289" y="140"/>
                    <a:pt x="289" y="44"/>
                  </a:cubicBezTo>
                  <a:cubicBezTo>
                    <a:pt x="289" y="33"/>
                    <a:pt x="278" y="12"/>
                    <a:pt x="267" y="12"/>
                  </a:cubicBezTo>
                  <a:cubicBezTo>
                    <a:pt x="255" y="4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1139;p39">
              <a:extLst>
                <a:ext uri="{FF2B5EF4-FFF2-40B4-BE49-F238E27FC236}">
                  <a16:creationId xmlns:a16="http://schemas.microsoft.com/office/drawing/2014/main" id="{648E1731-DA52-4069-A2AE-76D82C58AC15}"/>
                </a:ext>
              </a:extLst>
            </p:cNvPr>
            <p:cNvSpPr/>
            <p:nvPr/>
          </p:nvSpPr>
          <p:spPr>
            <a:xfrm>
              <a:off x="5784978" y="4725784"/>
              <a:ext cx="30214" cy="57072"/>
            </a:xfrm>
            <a:custGeom>
              <a:avLst/>
              <a:gdLst/>
              <a:ahLst/>
              <a:cxnLst/>
              <a:rect l="l" t="t" r="r" b="b"/>
              <a:pathLst>
                <a:path w="268" h="514" extrusionOk="0">
                  <a:moveTo>
                    <a:pt x="226" y="0"/>
                  </a:moveTo>
                  <a:cubicBezTo>
                    <a:pt x="211" y="0"/>
                    <a:pt x="194" y="6"/>
                    <a:pt x="182" y="18"/>
                  </a:cubicBezTo>
                  <a:cubicBezTo>
                    <a:pt x="129" y="82"/>
                    <a:pt x="86" y="146"/>
                    <a:pt x="65" y="221"/>
                  </a:cubicBezTo>
                  <a:cubicBezTo>
                    <a:pt x="43" y="263"/>
                    <a:pt x="33" y="295"/>
                    <a:pt x="22" y="338"/>
                  </a:cubicBezTo>
                  <a:cubicBezTo>
                    <a:pt x="11" y="370"/>
                    <a:pt x="1" y="413"/>
                    <a:pt x="1" y="455"/>
                  </a:cubicBezTo>
                  <a:cubicBezTo>
                    <a:pt x="1" y="477"/>
                    <a:pt x="11" y="487"/>
                    <a:pt x="22" y="498"/>
                  </a:cubicBezTo>
                  <a:cubicBezTo>
                    <a:pt x="33" y="509"/>
                    <a:pt x="49" y="514"/>
                    <a:pt x="65" y="514"/>
                  </a:cubicBezTo>
                  <a:cubicBezTo>
                    <a:pt x="81" y="514"/>
                    <a:pt x="97" y="509"/>
                    <a:pt x="107" y="498"/>
                  </a:cubicBezTo>
                  <a:cubicBezTo>
                    <a:pt x="129" y="466"/>
                    <a:pt x="150" y="423"/>
                    <a:pt x="171" y="391"/>
                  </a:cubicBezTo>
                  <a:cubicBezTo>
                    <a:pt x="193" y="359"/>
                    <a:pt x="203" y="327"/>
                    <a:pt x="225" y="285"/>
                  </a:cubicBezTo>
                  <a:cubicBezTo>
                    <a:pt x="246" y="210"/>
                    <a:pt x="267" y="135"/>
                    <a:pt x="267" y="50"/>
                  </a:cubicBezTo>
                  <a:cubicBezTo>
                    <a:pt x="267" y="39"/>
                    <a:pt x="267" y="18"/>
                    <a:pt x="257" y="7"/>
                  </a:cubicBezTo>
                  <a:cubicBezTo>
                    <a:pt x="248" y="3"/>
                    <a:pt x="237" y="0"/>
                    <a:pt x="22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1140;p39">
              <a:extLst>
                <a:ext uri="{FF2B5EF4-FFF2-40B4-BE49-F238E27FC236}">
                  <a16:creationId xmlns:a16="http://schemas.microsoft.com/office/drawing/2014/main" id="{59B929C4-CF0F-4E3B-BFA9-1E6DB09DBF0F}"/>
                </a:ext>
              </a:extLst>
            </p:cNvPr>
            <p:cNvSpPr/>
            <p:nvPr/>
          </p:nvSpPr>
          <p:spPr>
            <a:xfrm>
              <a:off x="5570991" y="4794291"/>
              <a:ext cx="38557" cy="28536"/>
            </a:xfrm>
            <a:custGeom>
              <a:avLst/>
              <a:gdLst/>
              <a:ahLst/>
              <a:cxnLst/>
              <a:rect l="l" t="t" r="r" b="b"/>
              <a:pathLst>
                <a:path w="342" h="257" extrusionOk="0">
                  <a:moveTo>
                    <a:pt x="237" y="0"/>
                  </a:moveTo>
                  <a:cubicBezTo>
                    <a:pt x="195" y="0"/>
                    <a:pt x="156" y="18"/>
                    <a:pt x="118" y="41"/>
                  </a:cubicBezTo>
                  <a:cubicBezTo>
                    <a:pt x="97" y="52"/>
                    <a:pt x="65" y="73"/>
                    <a:pt x="54" y="94"/>
                  </a:cubicBezTo>
                  <a:cubicBezTo>
                    <a:pt x="33" y="116"/>
                    <a:pt x="11" y="147"/>
                    <a:pt x="1" y="179"/>
                  </a:cubicBezTo>
                  <a:cubicBezTo>
                    <a:pt x="1" y="179"/>
                    <a:pt x="1" y="190"/>
                    <a:pt x="1" y="201"/>
                  </a:cubicBezTo>
                  <a:cubicBezTo>
                    <a:pt x="9" y="236"/>
                    <a:pt x="33" y="257"/>
                    <a:pt x="65" y="257"/>
                  </a:cubicBezTo>
                  <a:cubicBezTo>
                    <a:pt x="72" y="257"/>
                    <a:pt x="79" y="256"/>
                    <a:pt x="86" y="254"/>
                  </a:cubicBezTo>
                  <a:cubicBezTo>
                    <a:pt x="118" y="254"/>
                    <a:pt x="139" y="243"/>
                    <a:pt x="161" y="233"/>
                  </a:cubicBezTo>
                  <a:cubicBezTo>
                    <a:pt x="182" y="222"/>
                    <a:pt x="193" y="211"/>
                    <a:pt x="214" y="201"/>
                  </a:cubicBezTo>
                  <a:cubicBezTo>
                    <a:pt x="257" y="169"/>
                    <a:pt x="289" y="147"/>
                    <a:pt x="321" y="105"/>
                  </a:cubicBezTo>
                  <a:lnTo>
                    <a:pt x="331" y="105"/>
                  </a:lnTo>
                  <a:cubicBezTo>
                    <a:pt x="331" y="94"/>
                    <a:pt x="342" y="84"/>
                    <a:pt x="342" y="73"/>
                  </a:cubicBezTo>
                  <a:cubicBezTo>
                    <a:pt x="342" y="41"/>
                    <a:pt x="321" y="9"/>
                    <a:pt x="289" y="9"/>
                  </a:cubicBezTo>
                  <a:cubicBezTo>
                    <a:pt x="271" y="3"/>
                    <a:pt x="254" y="0"/>
                    <a:pt x="237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1141;p39">
              <a:extLst>
                <a:ext uri="{FF2B5EF4-FFF2-40B4-BE49-F238E27FC236}">
                  <a16:creationId xmlns:a16="http://schemas.microsoft.com/office/drawing/2014/main" id="{FBD75645-76D6-440D-B32C-8F174EAA2573}"/>
                </a:ext>
              </a:extLst>
            </p:cNvPr>
            <p:cNvSpPr/>
            <p:nvPr/>
          </p:nvSpPr>
          <p:spPr>
            <a:xfrm>
              <a:off x="5308974" y="5319251"/>
              <a:ext cx="44532" cy="45968"/>
            </a:xfrm>
            <a:custGeom>
              <a:avLst/>
              <a:gdLst/>
              <a:ahLst/>
              <a:cxnLst/>
              <a:rect l="l" t="t" r="r" b="b"/>
              <a:pathLst>
                <a:path w="395" h="414" extrusionOk="0">
                  <a:moveTo>
                    <a:pt x="339" y="0"/>
                  </a:moveTo>
                  <a:cubicBezTo>
                    <a:pt x="332" y="0"/>
                    <a:pt x="326" y="2"/>
                    <a:pt x="320" y="5"/>
                  </a:cubicBezTo>
                  <a:cubicBezTo>
                    <a:pt x="245" y="47"/>
                    <a:pt x="192" y="101"/>
                    <a:pt x="139" y="154"/>
                  </a:cubicBezTo>
                  <a:cubicBezTo>
                    <a:pt x="107" y="175"/>
                    <a:pt x="85" y="207"/>
                    <a:pt x="64" y="239"/>
                  </a:cubicBezTo>
                  <a:cubicBezTo>
                    <a:pt x="43" y="271"/>
                    <a:pt x="21" y="303"/>
                    <a:pt x="0" y="335"/>
                  </a:cubicBezTo>
                  <a:cubicBezTo>
                    <a:pt x="0" y="346"/>
                    <a:pt x="0" y="367"/>
                    <a:pt x="11" y="378"/>
                  </a:cubicBezTo>
                  <a:cubicBezTo>
                    <a:pt x="19" y="402"/>
                    <a:pt x="39" y="414"/>
                    <a:pt x="62" y="414"/>
                  </a:cubicBezTo>
                  <a:cubicBezTo>
                    <a:pt x="69" y="414"/>
                    <a:pt x="77" y="412"/>
                    <a:pt x="85" y="410"/>
                  </a:cubicBezTo>
                  <a:cubicBezTo>
                    <a:pt x="117" y="388"/>
                    <a:pt x="149" y="367"/>
                    <a:pt x="181" y="346"/>
                  </a:cubicBezTo>
                  <a:cubicBezTo>
                    <a:pt x="203" y="314"/>
                    <a:pt x="235" y="293"/>
                    <a:pt x="256" y="261"/>
                  </a:cubicBezTo>
                  <a:cubicBezTo>
                    <a:pt x="309" y="207"/>
                    <a:pt x="352" y="143"/>
                    <a:pt x="384" y="79"/>
                  </a:cubicBezTo>
                  <a:cubicBezTo>
                    <a:pt x="395" y="58"/>
                    <a:pt x="395" y="47"/>
                    <a:pt x="384" y="26"/>
                  </a:cubicBezTo>
                  <a:cubicBezTo>
                    <a:pt x="376" y="10"/>
                    <a:pt x="357" y="0"/>
                    <a:pt x="339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142;p39">
              <a:extLst>
                <a:ext uri="{FF2B5EF4-FFF2-40B4-BE49-F238E27FC236}">
                  <a16:creationId xmlns:a16="http://schemas.microsoft.com/office/drawing/2014/main" id="{118ACAAC-F648-467B-9FC9-2E739E23883B}"/>
                </a:ext>
              </a:extLst>
            </p:cNvPr>
            <p:cNvSpPr/>
            <p:nvPr/>
          </p:nvSpPr>
          <p:spPr>
            <a:xfrm>
              <a:off x="5280111" y="5271063"/>
              <a:ext cx="42165" cy="41971"/>
            </a:xfrm>
            <a:custGeom>
              <a:avLst/>
              <a:gdLst/>
              <a:ahLst/>
              <a:cxnLst/>
              <a:rect l="l" t="t" r="r" b="b"/>
              <a:pathLst>
                <a:path w="374" h="378" extrusionOk="0">
                  <a:moveTo>
                    <a:pt x="316" y="0"/>
                  </a:moveTo>
                  <a:cubicBezTo>
                    <a:pt x="306" y="0"/>
                    <a:pt x="296" y="4"/>
                    <a:pt x="288" y="12"/>
                  </a:cubicBezTo>
                  <a:cubicBezTo>
                    <a:pt x="224" y="55"/>
                    <a:pt x="181" y="97"/>
                    <a:pt x="139" y="140"/>
                  </a:cubicBezTo>
                  <a:cubicBezTo>
                    <a:pt x="117" y="161"/>
                    <a:pt x="96" y="193"/>
                    <a:pt x="75" y="215"/>
                  </a:cubicBezTo>
                  <a:cubicBezTo>
                    <a:pt x="53" y="236"/>
                    <a:pt x="32" y="268"/>
                    <a:pt x="11" y="289"/>
                  </a:cubicBezTo>
                  <a:lnTo>
                    <a:pt x="11" y="300"/>
                  </a:lnTo>
                  <a:cubicBezTo>
                    <a:pt x="0" y="311"/>
                    <a:pt x="0" y="321"/>
                    <a:pt x="0" y="343"/>
                  </a:cubicBezTo>
                  <a:cubicBezTo>
                    <a:pt x="9" y="360"/>
                    <a:pt x="32" y="377"/>
                    <a:pt x="57" y="377"/>
                  </a:cubicBezTo>
                  <a:cubicBezTo>
                    <a:pt x="63" y="377"/>
                    <a:pt x="69" y="377"/>
                    <a:pt x="75" y="375"/>
                  </a:cubicBezTo>
                  <a:cubicBezTo>
                    <a:pt x="107" y="364"/>
                    <a:pt x="139" y="353"/>
                    <a:pt x="171" y="332"/>
                  </a:cubicBezTo>
                  <a:cubicBezTo>
                    <a:pt x="203" y="311"/>
                    <a:pt x="235" y="289"/>
                    <a:pt x="256" y="257"/>
                  </a:cubicBezTo>
                  <a:cubicBezTo>
                    <a:pt x="309" y="204"/>
                    <a:pt x="352" y="140"/>
                    <a:pt x="363" y="65"/>
                  </a:cubicBezTo>
                  <a:cubicBezTo>
                    <a:pt x="373" y="55"/>
                    <a:pt x="363" y="33"/>
                    <a:pt x="363" y="23"/>
                  </a:cubicBezTo>
                  <a:cubicBezTo>
                    <a:pt x="350" y="10"/>
                    <a:pt x="332" y="0"/>
                    <a:pt x="31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1143;p39">
              <a:extLst>
                <a:ext uri="{FF2B5EF4-FFF2-40B4-BE49-F238E27FC236}">
                  <a16:creationId xmlns:a16="http://schemas.microsoft.com/office/drawing/2014/main" id="{A47D942E-B0D8-411D-B881-13B2B899FD6C}"/>
                </a:ext>
              </a:extLst>
            </p:cNvPr>
            <p:cNvSpPr/>
            <p:nvPr/>
          </p:nvSpPr>
          <p:spPr>
            <a:xfrm>
              <a:off x="5248769" y="5222209"/>
              <a:ext cx="51860" cy="44636"/>
            </a:xfrm>
            <a:custGeom>
              <a:avLst/>
              <a:gdLst/>
              <a:ahLst/>
              <a:cxnLst/>
              <a:rect l="l" t="t" r="r" b="b"/>
              <a:pathLst>
                <a:path w="460" h="402" extrusionOk="0">
                  <a:moveTo>
                    <a:pt x="408" y="0"/>
                  </a:moveTo>
                  <a:cubicBezTo>
                    <a:pt x="401" y="0"/>
                    <a:pt x="393" y="2"/>
                    <a:pt x="385" y="4"/>
                  </a:cubicBezTo>
                  <a:cubicBezTo>
                    <a:pt x="310" y="36"/>
                    <a:pt x="246" y="79"/>
                    <a:pt x="182" y="132"/>
                  </a:cubicBezTo>
                  <a:cubicBezTo>
                    <a:pt x="150" y="164"/>
                    <a:pt x="118" y="186"/>
                    <a:pt x="86" y="217"/>
                  </a:cubicBezTo>
                  <a:cubicBezTo>
                    <a:pt x="65" y="249"/>
                    <a:pt x="33" y="281"/>
                    <a:pt x="12" y="313"/>
                  </a:cubicBezTo>
                  <a:cubicBezTo>
                    <a:pt x="1" y="324"/>
                    <a:pt x="1" y="345"/>
                    <a:pt x="1" y="367"/>
                  </a:cubicBezTo>
                  <a:cubicBezTo>
                    <a:pt x="10" y="384"/>
                    <a:pt x="33" y="402"/>
                    <a:pt x="58" y="402"/>
                  </a:cubicBezTo>
                  <a:cubicBezTo>
                    <a:pt x="64" y="402"/>
                    <a:pt x="70" y="401"/>
                    <a:pt x="76" y="399"/>
                  </a:cubicBezTo>
                  <a:cubicBezTo>
                    <a:pt x="118" y="377"/>
                    <a:pt x="150" y="356"/>
                    <a:pt x="182" y="335"/>
                  </a:cubicBezTo>
                  <a:cubicBezTo>
                    <a:pt x="225" y="313"/>
                    <a:pt x="257" y="292"/>
                    <a:pt x="289" y="260"/>
                  </a:cubicBezTo>
                  <a:cubicBezTo>
                    <a:pt x="342" y="207"/>
                    <a:pt x="406" y="154"/>
                    <a:pt x="449" y="79"/>
                  </a:cubicBezTo>
                  <a:cubicBezTo>
                    <a:pt x="459" y="68"/>
                    <a:pt x="459" y="47"/>
                    <a:pt x="459" y="36"/>
                  </a:cubicBezTo>
                  <a:cubicBezTo>
                    <a:pt x="451" y="12"/>
                    <a:pt x="431" y="0"/>
                    <a:pt x="408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" name="Google Shape;1161;p39">
            <a:extLst>
              <a:ext uri="{FF2B5EF4-FFF2-40B4-BE49-F238E27FC236}">
                <a16:creationId xmlns:a16="http://schemas.microsoft.com/office/drawing/2014/main" id="{138BA176-5C2C-45DD-96B8-71C033EA01C7}"/>
              </a:ext>
            </a:extLst>
          </p:cNvPr>
          <p:cNvGrpSpPr/>
          <p:nvPr/>
        </p:nvGrpSpPr>
        <p:grpSpPr>
          <a:xfrm rot="8999956" flipH="1">
            <a:off x="10232994" y="6020568"/>
            <a:ext cx="1233827" cy="1808405"/>
            <a:chOff x="8430739" y="212722"/>
            <a:chExt cx="1371615" cy="1933956"/>
          </a:xfrm>
        </p:grpSpPr>
        <p:sp>
          <p:nvSpPr>
            <p:cNvPr id="52" name="Google Shape;1162;p39">
              <a:extLst>
                <a:ext uri="{FF2B5EF4-FFF2-40B4-BE49-F238E27FC236}">
                  <a16:creationId xmlns:a16="http://schemas.microsoft.com/office/drawing/2014/main" id="{B31E65C0-609E-411C-9A7C-0EACD641B184}"/>
                </a:ext>
              </a:extLst>
            </p:cNvPr>
            <p:cNvSpPr/>
            <p:nvPr/>
          </p:nvSpPr>
          <p:spPr>
            <a:xfrm>
              <a:off x="8430739" y="253212"/>
              <a:ext cx="1335433" cy="1893466"/>
            </a:xfrm>
            <a:custGeom>
              <a:avLst/>
              <a:gdLst/>
              <a:ahLst/>
              <a:cxnLst/>
              <a:rect l="l" t="t" r="r" b="b"/>
              <a:pathLst>
                <a:path w="13767" h="19594" extrusionOk="0">
                  <a:moveTo>
                    <a:pt x="10168" y="0"/>
                  </a:moveTo>
                  <a:cubicBezTo>
                    <a:pt x="7985" y="0"/>
                    <a:pt x="6702" y="2067"/>
                    <a:pt x="6462" y="2707"/>
                  </a:cubicBezTo>
                  <a:cubicBezTo>
                    <a:pt x="6366" y="2973"/>
                    <a:pt x="6313" y="3240"/>
                    <a:pt x="6196" y="3496"/>
                  </a:cubicBezTo>
                  <a:cubicBezTo>
                    <a:pt x="5961" y="4061"/>
                    <a:pt x="5385" y="4392"/>
                    <a:pt x="4820" y="4626"/>
                  </a:cubicBezTo>
                  <a:cubicBezTo>
                    <a:pt x="4255" y="4861"/>
                    <a:pt x="3658" y="5031"/>
                    <a:pt x="3199" y="5436"/>
                  </a:cubicBezTo>
                  <a:cubicBezTo>
                    <a:pt x="2741" y="5831"/>
                    <a:pt x="2474" y="6545"/>
                    <a:pt x="2805" y="7057"/>
                  </a:cubicBezTo>
                  <a:cubicBezTo>
                    <a:pt x="3007" y="7367"/>
                    <a:pt x="3370" y="7526"/>
                    <a:pt x="3679" y="7718"/>
                  </a:cubicBezTo>
                  <a:cubicBezTo>
                    <a:pt x="3988" y="7921"/>
                    <a:pt x="4298" y="8230"/>
                    <a:pt x="4255" y="8593"/>
                  </a:cubicBezTo>
                  <a:cubicBezTo>
                    <a:pt x="4223" y="8966"/>
                    <a:pt x="3860" y="9211"/>
                    <a:pt x="3530" y="9392"/>
                  </a:cubicBezTo>
                  <a:cubicBezTo>
                    <a:pt x="2069" y="10224"/>
                    <a:pt x="459" y="11237"/>
                    <a:pt x="107" y="12879"/>
                  </a:cubicBezTo>
                  <a:cubicBezTo>
                    <a:pt x="0" y="13359"/>
                    <a:pt x="32" y="13903"/>
                    <a:pt x="331" y="14287"/>
                  </a:cubicBezTo>
                  <a:cubicBezTo>
                    <a:pt x="651" y="14681"/>
                    <a:pt x="1195" y="14820"/>
                    <a:pt x="1611" y="15129"/>
                  </a:cubicBezTo>
                  <a:cubicBezTo>
                    <a:pt x="2016" y="15438"/>
                    <a:pt x="2058" y="15726"/>
                    <a:pt x="1984" y="16526"/>
                  </a:cubicBezTo>
                  <a:cubicBezTo>
                    <a:pt x="1866" y="17262"/>
                    <a:pt x="1898" y="18051"/>
                    <a:pt x="2272" y="18691"/>
                  </a:cubicBezTo>
                  <a:cubicBezTo>
                    <a:pt x="2585" y="19213"/>
                    <a:pt x="3176" y="19593"/>
                    <a:pt x="3765" y="19593"/>
                  </a:cubicBezTo>
                  <a:cubicBezTo>
                    <a:pt x="3898" y="19593"/>
                    <a:pt x="4030" y="19574"/>
                    <a:pt x="4159" y="19533"/>
                  </a:cubicBezTo>
                  <a:cubicBezTo>
                    <a:pt x="4799" y="19341"/>
                    <a:pt x="5204" y="18712"/>
                    <a:pt x="5396" y="18072"/>
                  </a:cubicBezTo>
                  <a:cubicBezTo>
                    <a:pt x="5588" y="17443"/>
                    <a:pt x="5630" y="16761"/>
                    <a:pt x="5844" y="16132"/>
                  </a:cubicBezTo>
                  <a:cubicBezTo>
                    <a:pt x="5886" y="16014"/>
                    <a:pt x="5929" y="15897"/>
                    <a:pt x="6025" y="15812"/>
                  </a:cubicBezTo>
                  <a:cubicBezTo>
                    <a:pt x="6121" y="15719"/>
                    <a:pt x="6234" y="15685"/>
                    <a:pt x="6356" y="15685"/>
                  </a:cubicBezTo>
                  <a:cubicBezTo>
                    <a:pt x="6627" y="15685"/>
                    <a:pt x="6947" y="15852"/>
                    <a:pt x="7241" y="15918"/>
                  </a:cubicBezTo>
                  <a:cubicBezTo>
                    <a:pt x="7324" y="15938"/>
                    <a:pt x="7407" y="15947"/>
                    <a:pt x="7489" y="15947"/>
                  </a:cubicBezTo>
                  <a:cubicBezTo>
                    <a:pt x="8085" y="15947"/>
                    <a:pt x="8649" y="15466"/>
                    <a:pt x="8883" y="14895"/>
                  </a:cubicBezTo>
                  <a:cubicBezTo>
                    <a:pt x="9149" y="14244"/>
                    <a:pt x="9096" y="13508"/>
                    <a:pt x="9000" y="12805"/>
                  </a:cubicBezTo>
                  <a:cubicBezTo>
                    <a:pt x="8904" y="12112"/>
                    <a:pt x="8787" y="11397"/>
                    <a:pt x="8947" y="10715"/>
                  </a:cubicBezTo>
                  <a:cubicBezTo>
                    <a:pt x="8989" y="10501"/>
                    <a:pt x="9075" y="10288"/>
                    <a:pt x="9245" y="10171"/>
                  </a:cubicBezTo>
                  <a:cubicBezTo>
                    <a:pt x="9363" y="10088"/>
                    <a:pt x="9499" y="10065"/>
                    <a:pt x="9642" y="10065"/>
                  </a:cubicBezTo>
                  <a:cubicBezTo>
                    <a:pt x="9824" y="10065"/>
                    <a:pt x="10018" y="10102"/>
                    <a:pt x="10205" y="10102"/>
                  </a:cubicBezTo>
                  <a:cubicBezTo>
                    <a:pt x="10270" y="10102"/>
                    <a:pt x="10334" y="10098"/>
                    <a:pt x="10397" y="10086"/>
                  </a:cubicBezTo>
                  <a:cubicBezTo>
                    <a:pt x="10887" y="10000"/>
                    <a:pt x="11175" y="9488"/>
                    <a:pt x="11261" y="8998"/>
                  </a:cubicBezTo>
                  <a:cubicBezTo>
                    <a:pt x="11346" y="8507"/>
                    <a:pt x="11271" y="8006"/>
                    <a:pt x="11367" y="7516"/>
                  </a:cubicBezTo>
                  <a:cubicBezTo>
                    <a:pt x="11602" y="6311"/>
                    <a:pt x="12732" y="5500"/>
                    <a:pt x="13244" y="4392"/>
                  </a:cubicBezTo>
                  <a:cubicBezTo>
                    <a:pt x="13766" y="3229"/>
                    <a:pt x="13521" y="1747"/>
                    <a:pt x="12647" y="819"/>
                  </a:cubicBezTo>
                  <a:cubicBezTo>
                    <a:pt x="11724" y="230"/>
                    <a:pt x="10896" y="0"/>
                    <a:pt x="10168" y="0"/>
                  </a:cubicBezTo>
                  <a:close/>
                </a:path>
              </a:pathLst>
            </a:custGeom>
            <a:solidFill>
              <a:srgbClr val="FFC15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1163;p39">
              <a:extLst>
                <a:ext uri="{FF2B5EF4-FFF2-40B4-BE49-F238E27FC236}">
                  <a16:creationId xmlns:a16="http://schemas.microsoft.com/office/drawing/2014/main" id="{58622947-15D1-48ED-9CF1-AE93C56AD8E6}"/>
                </a:ext>
              </a:extLst>
            </p:cNvPr>
            <p:cNvSpPr/>
            <p:nvPr/>
          </p:nvSpPr>
          <p:spPr>
            <a:xfrm>
              <a:off x="8430739" y="253212"/>
              <a:ext cx="1226791" cy="1887668"/>
            </a:xfrm>
            <a:custGeom>
              <a:avLst/>
              <a:gdLst/>
              <a:ahLst/>
              <a:cxnLst/>
              <a:rect l="l" t="t" r="r" b="b"/>
              <a:pathLst>
                <a:path w="12647" h="19534" extrusionOk="0">
                  <a:moveTo>
                    <a:pt x="10168" y="0"/>
                  </a:moveTo>
                  <a:cubicBezTo>
                    <a:pt x="7985" y="0"/>
                    <a:pt x="6702" y="2067"/>
                    <a:pt x="6462" y="2707"/>
                  </a:cubicBezTo>
                  <a:cubicBezTo>
                    <a:pt x="6366" y="2973"/>
                    <a:pt x="6313" y="3240"/>
                    <a:pt x="6196" y="3496"/>
                  </a:cubicBezTo>
                  <a:cubicBezTo>
                    <a:pt x="5961" y="4061"/>
                    <a:pt x="5385" y="4392"/>
                    <a:pt x="4820" y="4626"/>
                  </a:cubicBezTo>
                  <a:cubicBezTo>
                    <a:pt x="4255" y="4850"/>
                    <a:pt x="3658" y="5031"/>
                    <a:pt x="3199" y="5436"/>
                  </a:cubicBezTo>
                  <a:cubicBezTo>
                    <a:pt x="2741" y="5831"/>
                    <a:pt x="2474" y="6545"/>
                    <a:pt x="2805" y="7057"/>
                  </a:cubicBezTo>
                  <a:cubicBezTo>
                    <a:pt x="3007" y="7367"/>
                    <a:pt x="3370" y="7526"/>
                    <a:pt x="3679" y="7718"/>
                  </a:cubicBezTo>
                  <a:cubicBezTo>
                    <a:pt x="3988" y="7921"/>
                    <a:pt x="4298" y="8230"/>
                    <a:pt x="4255" y="8593"/>
                  </a:cubicBezTo>
                  <a:cubicBezTo>
                    <a:pt x="4223" y="8966"/>
                    <a:pt x="3860" y="9201"/>
                    <a:pt x="3530" y="9392"/>
                  </a:cubicBezTo>
                  <a:cubicBezTo>
                    <a:pt x="2069" y="10224"/>
                    <a:pt x="459" y="11237"/>
                    <a:pt x="107" y="12879"/>
                  </a:cubicBezTo>
                  <a:cubicBezTo>
                    <a:pt x="0" y="13359"/>
                    <a:pt x="32" y="13903"/>
                    <a:pt x="331" y="14287"/>
                  </a:cubicBezTo>
                  <a:cubicBezTo>
                    <a:pt x="651" y="14681"/>
                    <a:pt x="1195" y="14820"/>
                    <a:pt x="1611" y="15129"/>
                  </a:cubicBezTo>
                  <a:cubicBezTo>
                    <a:pt x="2016" y="15438"/>
                    <a:pt x="2058" y="15726"/>
                    <a:pt x="1984" y="16526"/>
                  </a:cubicBezTo>
                  <a:cubicBezTo>
                    <a:pt x="1866" y="17262"/>
                    <a:pt x="1898" y="18051"/>
                    <a:pt x="2272" y="18691"/>
                  </a:cubicBezTo>
                  <a:cubicBezTo>
                    <a:pt x="2517" y="19096"/>
                    <a:pt x="2922" y="19405"/>
                    <a:pt x="3359" y="19533"/>
                  </a:cubicBezTo>
                  <a:cubicBezTo>
                    <a:pt x="3359" y="19533"/>
                    <a:pt x="3370" y="12453"/>
                    <a:pt x="10376" y="3613"/>
                  </a:cubicBezTo>
                  <a:lnTo>
                    <a:pt x="12647" y="819"/>
                  </a:lnTo>
                  <a:cubicBezTo>
                    <a:pt x="11724" y="230"/>
                    <a:pt x="10896" y="0"/>
                    <a:pt x="10168" y="0"/>
                  </a:cubicBezTo>
                  <a:close/>
                </a:path>
              </a:pathLst>
            </a:custGeom>
            <a:solidFill>
              <a:srgbClr val="CC5333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1164;p39">
              <a:extLst>
                <a:ext uri="{FF2B5EF4-FFF2-40B4-BE49-F238E27FC236}">
                  <a16:creationId xmlns:a16="http://schemas.microsoft.com/office/drawing/2014/main" id="{537E988B-02E4-42FD-8122-26A292F64768}"/>
                </a:ext>
              </a:extLst>
            </p:cNvPr>
            <p:cNvSpPr/>
            <p:nvPr/>
          </p:nvSpPr>
          <p:spPr>
            <a:xfrm>
              <a:off x="8597292" y="212722"/>
              <a:ext cx="1205062" cy="1637770"/>
            </a:xfrm>
            <a:custGeom>
              <a:avLst/>
              <a:gdLst/>
              <a:ahLst/>
              <a:cxnLst/>
              <a:rect l="l" t="t" r="r" b="b"/>
              <a:pathLst>
                <a:path w="12423" h="16948" extrusionOk="0">
                  <a:moveTo>
                    <a:pt x="12321" y="0"/>
                  </a:moveTo>
                  <a:cubicBezTo>
                    <a:pt x="12299" y="0"/>
                    <a:pt x="12277" y="8"/>
                    <a:pt x="12263" y="23"/>
                  </a:cubicBezTo>
                  <a:lnTo>
                    <a:pt x="11356" y="876"/>
                  </a:lnTo>
                  <a:lnTo>
                    <a:pt x="10471" y="1761"/>
                  </a:lnTo>
                  <a:lnTo>
                    <a:pt x="9714" y="2593"/>
                  </a:lnTo>
                  <a:cubicBezTo>
                    <a:pt x="9396" y="2504"/>
                    <a:pt x="9073" y="2461"/>
                    <a:pt x="8749" y="2461"/>
                  </a:cubicBezTo>
                  <a:cubicBezTo>
                    <a:pt x="8605" y="2461"/>
                    <a:pt x="8461" y="2470"/>
                    <a:pt x="8317" y="2486"/>
                  </a:cubicBezTo>
                  <a:cubicBezTo>
                    <a:pt x="7837" y="2529"/>
                    <a:pt x="7347" y="2657"/>
                    <a:pt x="6920" y="2891"/>
                  </a:cubicBezTo>
                  <a:cubicBezTo>
                    <a:pt x="6878" y="2913"/>
                    <a:pt x="6846" y="2966"/>
                    <a:pt x="6867" y="3019"/>
                  </a:cubicBezTo>
                  <a:cubicBezTo>
                    <a:pt x="6876" y="3072"/>
                    <a:pt x="6921" y="3110"/>
                    <a:pt x="6972" y="3110"/>
                  </a:cubicBezTo>
                  <a:cubicBezTo>
                    <a:pt x="6983" y="3110"/>
                    <a:pt x="6994" y="3108"/>
                    <a:pt x="7006" y="3104"/>
                  </a:cubicBezTo>
                  <a:cubicBezTo>
                    <a:pt x="7464" y="2998"/>
                    <a:pt x="7901" y="2913"/>
                    <a:pt x="8360" y="2859"/>
                  </a:cubicBezTo>
                  <a:cubicBezTo>
                    <a:pt x="8645" y="2827"/>
                    <a:pt x="8943" y="2813"/>
                    <a:pt x="9238" y="2813"/>
                  </a:cubicBezTo>
                  <a:cubicBezTo>
                    <a:pt x="9330" y="2813"/>
                    <a:pt x="9421" y="2814"/>
                    <a:pt x="9512" y="2817"/>
                  </a:cubicBezTo>
                  <a:lnTo>
                    <a:pt x="8818" y="3627"/>
                  </a:lnTo>
                  <a:cubicBezTo>
                    <a:pt x="8104" y="4491"/>
                    <a:pt x="7443" y="5386"/>
                    <a:pt x="6814" y="6325"/>
                  </a:cubicBezTo>
                  <a:cubicBezTo>
                    <a:pt x="6814" y="6314"/>
                    <a:pt x="6814" y="6314"/>
                    <a:pt x="6803" y="6314"/>
                  </a:cubicBezTo>
                  <a:cubicBezTo>
                    <a:pt x="6300" y="6192"/>
                    <a:pt x="5785" y="6139"/>
                    <a:pt x="5267" y="6139"/>
                  </a:cubicBezTo>
                  <a:cubicBezTo>
                    <a:pt x="5104" y="6139"/>
                    <a:pt x="4940" y="6144"/>
                    <a:pt x="4777" y="6154"/>
                  </a:cubicBezTo>
                  <a:cubicBezTo>
                    <a:pt x="4095" y="6197"/>
                    <a:pt x="3423" y="6335"/>
                    <a:pt x="2783" y="6581"/>
                  </a:cubicBezTo>
                  <a:cubicBezTo>
                    <a:pt x="2741" y="6602"/>
                    <a:pt x="2709" y="6655"/>
                    <a:pt x="2719" y="6719"/>
                  </a:cubicBezTo>
                  <a:cubicBezTo>
                    <a:pt x="2729" y="6777"/>
                    <a:pt x="2781" y="6817"/>
                    <a:pt x="2838" y="6817"/>
                  </a:cubicBezTo>
                  <a:cubicBezTo>
                    <a:pt x="2845" y="6817"/>
                    <a:pt x="2851" y="6816"/>
                    <a:pt x="2858" y="6815"/>
                  </a:cubicBezTo>
                  <a:cubicBezTo>
                    <a:pt x="3508" y="6687"/>
                    <a:pt x="4148" y="6581"/>
                    <a:pt x="4799" y="6538"/>
                  </a:cubicBezTo>
                  <a:cubicBezTo>
                    <a:pt x="5113" y="6511"/>
                    <a:pt x="5425" y="6501"/>
                    <a:pt x="5738" y="6501"/>
                  </a:cubicBezTo>
                  <a:cubicBezTo>
                    <a:pt x="6051" y="6501"/>
                    <a:pt x="6366" y="6511"/>
                    <a:pt x="6686" y="6527"/>
                  </a:cubicBezTo>
                  <a:cubicBezTo>
                    <a:pt x="6430" y="6911"/>
                    <a:pt x="6174" y="7295"/>
                    <a:pt x="5939" y="7690"/>
                  </a:cubicBezTo>
                  <a:cubicBezTo>
                    <a:pt x="5268" y="8809"/>
                    <a:pt x="4649" y="9961"/>
                    <a:pt x="4105" y="11144"/>
                  </a:cubicBezTo>
                  <a:cubicBezTo>
                    <a:pt x="3380" y="11187"/>
                    <a:pt x="2666" y="11358"/>
                    <a:pt x="1983" y="11614"/>
                  </a:cubicBezTo>
                  <a:cubicBezTo>
                    <a:pt x="1290" y="11880"/>
                    <a:pt x="629" y="12243"/>
                    <a:pt x="53" y="12712"/>
                  </a:cubicBezTo>
                  <a:cubicBezTo>
                    <a:pt x="11" y="12744"/>
                    <a:pt x="0" y="12808"/>
                    <a:pt x="21" y="12861"/>
                  </a:cubicBezTo>
                  <a:cubicBezTo>
                    <a:pt x="42" y="12902"/>
                    <a:pt x="80" y="12921"/>
                    <a:pt x="122" y="12921"/>
                  </a:cubicBezTo>
                  <a:cubicBezTo>
                    <a:pt x="145" y="12921"/>
                    <a:pt x="169" y="12915"/>
                    <a:pt x="192" y="12904"/>
                  </a:cubicBezTo>
                  <a:cubicBezTo>
                    <a:pt x="811" y="12552"/>
                    <a:pt x="1450" y="12232"/>
                    <a:pt x="2122" y="11976"/>
                  </a:cubicBezTo>
                  <a:cubicBezTo>
                    <a:pt x="2730" y="11731"/>
                    <a:pt x="3348" y="11550"/>
                    <a:pt x="3988" y="11400"/>
                  </a:cubicBezTo>
                  <a:lnTo>
                    <a:pt x="3988" y="11400"/>
                  </a:lnTo>
                  <a:cubicBezTo>
                    <a:pt x="3881" y="11646"/>
                    <a:pt x="3775" y="11880"/>
                    <a:pt x="3668" y="12136"/>
                  </a:cubicBezTo>
                  <a:lnTo>
                    <a:pt x="3210" y="13288"/>
                  </a:lnTo>
                  <a:lnTo>
                    <a:pt x="2783" y="14461"/>
                  </a:lnTo>
                  <a:lnTo>
                    <a:pt x="2410" y="15644"/>
                  </a:lnTo>
                  <a:lnTo>
                    <a:pt x="2069" y="16849"/>
                  </a:lnTo>
                  <a:cubicBezTo>
                    <a:pt x="2058" y="16892"/>
                    <a:pt x="2079" y="16934"/>
                    <a:pt x="2122" y="16945"/>
                  </a:cubicBezTo>
                  <a:cubicBezTo>
                    <a:pt x="2129" y="16947"/>
                    <a:pt x="2137" y="16948"/>
                    <a:pt x="2145" y="16948"/>
                  </a:cubicBezTo>
                  <a:cubicBezTo>
                    <a:pt x="2182" y="16948"/>
                    <a:pt x="2220" y="16927"/>
                    <a:pt x="2229" y="16892"/>
                  </a:cubicBezTo>
                  <a:lnTo>
                    <a:pt x="2591" y="15708"/>
                  </a:lnTo>
                  <a:lnTo>
                    <a:pt x="2986" y="14535"/>
                  </a:lnTo>
                  <a:lnTo>
                    <a:pt x="3423" y="13373"/>
                  </a:lnTo>
                  <a:lnTo>
                    <a:pt x="3903" y="12232"/>
                  </a:lnTo>
                  <a:cubicBezTo>
                    <a:pt x="4180" y="11592"/>
                    <a:pt x="4479" y="10974"/>
                    <a:pt x="4788" y="10355"/>
                  </a:cubicBezTo>
                  <a:cubicBezTo>
                    <a:pt x="4852" y="10441"/>
                    <a:pt x="4905" y="10547"/>
                    <a:pt x="4948" y="10665"/>
                  </a:cubicBezTo>
                  <a:cubicBezTo>
                    <a:pt x="5012" y="10835"/>
                    <a:pt x="5054" y="11016"/>
                    <a:pt x="5097" y="11208"/>
                  </a:cubicBezTo>
                  <a:cubicBezTo>
                    <a:pt x="5182" y="11592"/>
                    <a:pt x="5268" y="11965"/>
                    <a:pt x="5342" y="12349"/>
                  </a:cubicBezTo>
                  <a:cubicBezTo>
                    <a:pt x="5417" y="12733"/>
                    <a:pt x="5470" y="13117"/>
                    <a:pt x="5534" y="13501"/>
                  </a:cubicBezTo>
                  <a:cubicBezTo>
                    <a:pt x="5566" y="13693"/>
                    <a:pt x="5588" y="13885"/>
                    <a:pt x="5609" y="14077"/>
                  </a:cubicBezTo>
                  <a:cubicBezTo>
                    <a:pt x="5641" y="14269"/>
                    <a:pt x="5662" y="14461"/>
                    <a:pt x="5684" y="14653"/>
                  </a:cubicBezTo>
                  <a:cubicBezTo>
                    <a:pt x="5694" y="14716"/>
                    <a:pt x="5737" y="14759"/>
                    <a:pt x="5801" y="14759"/>
                  </a:cubicBezTo>
                  <a:cubicBezTo>
                    <a:pt x="5865" y="14759"/>
                    <a:pt x="5918" y="14706"/>
                    <a:pt x="5918" y="14642"/>
                  </a:cubicBezTo>
                  <a:cubicBezTo>
                    <a:pt x="5929" y="14450"/>
                    <a:pt x="5929" y="14247"/>
                    <a:pt x="5918" y="14045"/>
                  </a:cubicBezTo>
                  <a:cubicBezTo>
                    <a:pt x="5907" y="13853"/>
                    <a:pt x="5897" y="13650"/>
                    <a:pt x="5886" y="13458"/>
                  </a:cubicBezTo>
                  <a:cubicBezTo>
                    <a:pt x="5843" y="13064"/>
                    <a:pt x="5790" y="12669"/>
                    <a:pt x="5716" y="12275"/>
                  </a:cubicBezTo>
                  <a:cubicBezTo>
                    <a:pt x="5630" y="11891"/>
                    <a:pt x="5545" y="11496"/>
                    <a:pt x="5428" y="11123"/>
                  </a:cubicBezTo>
                  <a:cubicBezTo>
                    <a:pt x="5364" y="10931"/>
                    <a:pt x="5310" y="10739"/>
                    <a:pt x="5214" y="10547"/>
                  </a:cubicBezTo>
                  <a:cubicBezTo>
                    <a:pt x="5140" y="10398"/>
                    <a:pt x="5044" y="10238"/>
                    <a:pt x="4905" y="10121"/>
                  </a:cubicBezTo>
                  <a:cubicBezTo>
                    <a:pt x="5300" y="9342"/>
                    <a:pt x="5726" y="8585"/>
                    <a:pt x="6185" y="7839"/>
                  </a:cubicBezTo>
                  <a:cubicBezTo>
                    <a:pt x="6846" y="6741"/>
                    <a:pt x="7571" y="5674"/>
                    <a:pt x="8349" y="4651"/>
                  </a:cubicBezTo>
                  <a:lnTo>
                    <a:pt x="8349" y="4651"/>
                  </a:lnTo>
                  <a:cubicBezTo>
                    <a:pt x="8317" y="5141"/>
                    <a:pt x="8307" y="5632"/>
                    <a:pt x="8307" y="6122"/>
                  </a:cubicBezTo>
                  <a:cubicBezTo>
                    <a:pt x="8296" y="6719"/>
                    <a:pt x="8307" y="7306"/>
                    <a:pt x="8349" y="7903"/>
                  </a:cubicBezTo>
                  <a:cubicBezTo>
                    <a:pt x="8349" y="7967"/>
                    <a:pt x="8392" y="8009"/>
                    <a:pt x="8445" y="8020"/>
                  </a:cubicBezTo>
                  <a:cubicBezTo>
                    <a:pt x="8520" y="8020"/>
                    <a:pt x="8573" y="7977"/>
                    <a:pt x="8584" y="7913"/>
                  </a:cubicBezTo>
                  <a:cubicBezTo>
                    <a:pt x="8659" y="7316"/>
                    <a:pt x="8680" y="6719"/>
                    <a:pt x="8691" y="6122"/>
                  </a:cubicBezTo>
                  <a:cubicBezTo>
                    <a:pt x="8680" y="5536"/>
                    <a:pt x="8669" y="4938"/>
                    <a:pt x="8595" y="4341"/>
                  </a:cubicBezTo>
                  <a:cubicBezTo>
                    <a:pt x="8733" y="4160"/>
                    <a:pt x="8882" y="3979"/>
                    <a:pt x="9021" y="3798"/>
                  </a:cubicBezTo>
                  <a:lnTo>
                    <a:pt x="9821" y="2849"/>
                  </a:lnTo>
                  <a:lnTo>
                    <a:pt x="10642" y="1921"/>
                  </a:lnTo>
                  <a:lnTo>
                    <a:pt x="11495" y="1025"/>
                  </a:lnTo>
                  <a:lnTo>
                    <a:pt x="12380" y="161"/>
                  </a:lnTo>
                  <a:lnTo>
                    <a:pt x="12391" y="151"/>
                  </a:lnTo>
                  <a:cubicBezTo>
                    <a:pt x="12423" y="119"/>
                    <a:pt x="12423" y="65"/>
                    <a:pt x="12391" y="33"/>
                  </a:cubicBezTo>
                  <a:cubicBezTo>
                    <a:pt x="12373" y="11"/>
                    <a:pt x="12347" y="0"/>
                    <a:pt x="12321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F7B5284-A459-4D5C-8292-AC8BB8DE1D99}"/>
              </a:ext>
            </a:extLst>
          </p:cNvPr>
          <p:cNvSpPr/>
          <p:nvPr/>
        </p:nvSpPr>
        <p:spPr>
          <a:xfrm>
            <a:off x="1610818" y="3546124"/>
            <a:ext cx="2886141" cy="160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Tóm</a:t>
            </a:r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tắt</a:t>
            </a:r>
            <a:endParaRPr lang="en-US" sz="22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35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lít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: 7 can</a:t>
            </a: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40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lít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: ? can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63E306-C30D-9A21-499F-FE710751E19A}"/>
              </a:ext>
            </a:extLst>
          </p:cNvPr>
          <p:cNvSpPr/>
          <p:nvPr/>
        </p:nvSpPr>
        <p:spPr>
          <a:xfrm>
            <a:off x="5482636" y="3429000"/>
            <a:ext cx="4604627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giải</a:t>
            </a:r>
            <a:endParaRPr lang="vi-VN" sz="2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Số lít sữa trong mỗi can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35 : 7 = 5 (lít)</a:t>
            </a: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Số can để chứa hết 40 lít sữa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40 : 5 = 8 (can)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Đáp số: 8 can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7E2F1C2-8850-68B0-B7BF-3F2034B69745}"/>
              </a:ext>
            </a:extLst>
          </p:cNvPr>
          <p:cNvCxnSpPr/>
          <p:nvPr/>
        </p:nvCxnSpPr>
        <p:spPr>
          <a:xfrm>
            <a:off x="4653713" y="3606059"/>
            <a:ext cx="0" cy="218585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332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844508" y="3772814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BD0C16-641A-425D-B807-6F1A785553D0}"/>
              </a:ext>
            </a:extLst>
          </p:cNvPr>
          <p:cNvSpPr/>
          <p:nvPr/>
        </p:nvSpPr>
        <p:spPr>
          <a:xfrm>
            <a:off x="3597636" y="1049586"/>
            <a:ext cx="5059397" cy="1072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 2 (SGK – tr42):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Giải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các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toán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sau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(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theo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mẫu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):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9AA18E-E1A0-4E39-A4FD-40E6C9A28721}"/>
              </a:ext>
            </a:extLst>
          </p:cNvPr>
          <p:cNvSpPr/>
          <p:nvPr/>
        </p:nvSpPr>
        <p:spPr>
          <a:xfrm>
            <a:off x="1037976" y="2175748"/>
            <a:ext cx="10334235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spcAft>
                <a:spcPts val="668"/>
              </a:spcAft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b)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Người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ta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đóng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24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viên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thuốc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vào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4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vỉ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đều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nhau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.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Hỏi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6 672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viên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thuốc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thì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đóng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được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vào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bao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nhiêu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vỉ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thuốc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như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thế</a:t>
            </a:r>
            <a:r>
              <a:rPr lang="en-US" sz="2200" kern="0" dirty="0">
                <a:solidFill>
                  <a:srgbClr val="000000"/>
                </a:solidFill>
                <a:ea typeface="Calibri"/>
                <a:cs typeface="Times New Roman"/>
                <a:sym typeface="Arial"/>
              </a:rPr>
              <a:t>?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5053620-7D0E-4D45-B50A-E57C4771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151" y="5621852"/>
            <a:ext cx="4047282" cy="1236810"/>
          </a:xfrm>
          <a:prstGeom prst="rect">
            <a:avLst/>
          </a:prstGeom>
        </p:spPr>
      </p:pic>
      <p:grpSp>
        <p:nvGrpSpPr>
          <p:cNvPr id="6" name="Google Shape;1116;p39">
            <a:extLst>
              <a:ext uri="{FF2B5EF4-FFF2-40B4-BE49-F238E27FC236}">
                <a16:creationId xmlns:a16="http://schemas.microsoft.com/office/drawing/2014/main" id="{B95C3783-E01A-4426-B385-2BBCA6C59219}"/>
              </a:ext>
            </a:extLst>
          </p:cNvPr>
          <p:cNvGrpSpPr/>
          <p:nvPr/>
        </p:nvGrpSpPr>
        <p:grpSpPr>
          <a:xfrm>
            <a:off x="11228609" y="4594237"/>
            <a:ext cx="2056371" cy="2911590"/>
            <a:chOff x="3924075" y="3743575"/>
            <a:chExt cx="1828777" cy="2490930"/>
          </a:xfrm>
        </p:grpSpPr>
        <p:sp>
          <p:nvSpPr>
            <p:cNvPr id="7" name="Google Shape;1117;p39">
              <a:extLst>
                <a:ext uri="{FF2B5EF4-FFF2-40B4-BE49-F238E27FC236}">
                  <a16:creationId xmlns:a16="http://schemas.microsoft.com/office/drawing/2014/main" id="{9859251B-9AD9-4A7E-ABFB-D7DFDEC30782}"/>
                </a:ext>
              </a:extLst>
            </p:cNvPr>
            <p:cNvSpPr/>
            <p:nvPr/>
          </p:nvSpPr>
          <p:spPr>
            <a:xfrm>
              <a:off x="4024202" y="4582729"/>
              <a:ext cx="804190" cy="718464"/>
            </a:xfrm>
            <a:custGeom>
              <a:avLst/>
              <a:gdLst/>
              <a:ahLst/>
              <a:cxnLst/>
              <a:rect l="l" t="t" r="r" b="b"/>
              <a:pathLst>
                <a:path w="9341" h="8293" extrusionOk="0">
                  <a:moveTo>
                    <a:pt x="663" y="0"/>
                  </a:moveTo>
                  <a:cubicBezTo>
                    <a:pt x="441" y="0"/>
                    <a:pt x="220" y="6"/>
                    <a:pt x="0" y="18"/>
                  </a:cubicBezTo>
                  <a:cubicBezTo>
                    <a:pt x="544" y="1820"/>
                    <a:pt x="1162" y="3654"/>
                    <a:pt x="2346" y="5126"/>
                  </a:cubicBezTo>
                  <a:cubicBezTo>
                    <a:pt x="3956" y="7120"/>
                    <a:pt x="6696" y="8250"/>
                    <a:pt x="9266" y="8293"/>
                  </a:cubicBezTo>
                  <a:lnTo>
                    <a:pt x="9288" y="7376"/>
                  </a:lnTo>
                  <a:cubicBezTo>
                    <a:pt x="9341" y="5201"/>
                    <a:pt x="7997" y="2833"/>
                    <a:pt x="6206" y="1586"/>
                  </a:cubicBezTo>
                  <a:cubicBezTo>
                    <a:pt x="4597" y="475"/>
                    <a:pt x="2618" y="0"/>
                    <a:pt x="6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1118;p39">
              <a:extLst>
                <a:ext uri="{FF2B5EF4-FFF2-40B4-BE49-F238E27FC236}">
                  <a16:creationId xmlns:a16="http://schemas.microsoft.com/office/drawing/2014/main" id="{E3F2CC82-2BF4-43DD-A1F9-230320C67D1F}"/>
                </a:ext>
              </a:extLst>
            </p:cNvPr>
            <p:cNvSpPr/>
            <p:nvPr/>
          </p:nvSpPr>
          <p:spPr>
            <a:xfrm>
              <a:off x="4024202" y="4582729"/>
              <a:ext cx="804190" cy="707375"/>
            </a:xfrm>
            <a:custGeom>
              <a:avLst/>
              <a:gdLst/>
              <a:ahLst/>
              <a:cxnLst/>
              <a:rect l="l" t="t" r="r" b="b"/>
              <a:pathLst>
                <a:path w="9341" h="8165" extrusionOk="0">
                  <a:moveTo>
                    <a:pt x="663" y="0"/>
                  </a:moveTo>
                  <a:cubicBezTo>
                    <a:pt x="441" y="0"/>
                    <a:pt x="220" y="6"/>
                    <a:pt x="0" y="18"/>
                  </a:cubicBezTo>
                  <a:cubicBezTo>
                    <a:pt x="0" y="18"/>
                    <a:pt x="4308" y="2801"/>
                    <a:pt x="6046" y="4337"/>
                  </a:cubicBezTo>
                  <a:cubicBezTo>
                    <a:pt x="7784" y="5872"/>
                    <a:pt x="8925" y="7472"/>
                    <a:pt x="8925" y="7472"/>
                  </a:cubicBezTo>
                  <a:lnTo>
                    <a:pt x="9330" y="8165"/>
                  </a:lnTo>
                  <a:lnTo>
                    <a:pt x="9288" y="7376"/>
                  </a:lnTo>
                  <a:cubicBezTo>
                    <a:pt x="9341" y="5201"/>
                    <a:pt x="7997" y="2833"/>
                    <a:pt x="6206" y="1586"/>
                  </a:cubicBezTo>
                  <a:cubicBezTo>
                    <a:pt x="4597" y="475"/>
                    <a:pt x="2618" y="0"/>
                    <a:pt x="6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1119;p39">
              <a:extLst>
                <a:ext uri="{FF2B5EF4-FFF2-40B4-BE49-F238E27FC236}">
                  <a16:creationId xmlns:a16="http://schemas.microsoft.com/office/drawing/2014/main" id="{19DC5524-346A-4D11-B78A-94D45207A9C7}"/>
                </a:ext>
              </a:extLst>
            </p:cNvPr>
            <p:cNvSpPr/>
            <p:nvPr/>
          </p:nvSpPr>
          <p:spPr>
            <a:xfrm>
              <a:off x="3927777" y="5165615"/>
              <a:ext cx="804276" cy="718551"/>
            </a:xfrm>
            <a:custGeom>
              <a:avLst/>
              <a:gdLst/>
              <a:ahLst/>
              <a:cxnLst/>
              <a:rect l="l" t="t" r="r" b="b"/>
              <a:pathLst>
                <a:path w="9342" h="8294" extrusionOk="0">
                  <a:moveTo>
                    <a:pt x="663" y="1"/>
                  </a:moveTo>
                  <a:cubicBezTo>
                    <a:pt x="442" y="1"/>
                    <a:pt x="221" y="7"/>
                    <a:pt x="0" y="19"/>
                  </a:cubicBezTo>
                  <a:cubicBezTo>
                    <a:pt x="544" y="1821"/>
                    <a:pt x="1163" y="3655"/>
                    <a:pt x="2346" y="5126"/>
                  </a:cubicBezTo>
                  <a:cubicBezTo>
                    <a:pt x="3956" y="7120"/>
                    <a:pt x="6697" y="8251"/>
                    <a:pt x="9267" y="8293"/>
                  </a:cubicBezTo>
                  <a:lnTo>
                    <a:pt x="9288" y="7376"/>
                  </a:lnTo>
                  <a:cubicBezTo>
                    <a:pt x="9341" y="5201"/>
                    <a:pt x="7998" y="2823"/>
                    <a:pt x="6206" y="1586"/>
                  </a:cubicBezTo>
                  <a:cubicBezTo>
                    <a:pt x="4597" y="475"/>
                    <a:pt x="2618" y="1"/>
                    <a:pt x="66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1120;p39">
              <a:extLst>
                <a:ext uri="{FF2B5EF4-FFF2-40B4-BE49-F238E27FC236}">
                  <a16:creationId xmlns:a16="http://schemas.microsoft.com/office/drawing/2014/main" id="{3DCDB232-2231-466F-8E83-43DF251D3B60}"/>
                </a:ext>
              </a:extLst>
            </p:cNvPr>
            <p:cNvSpPr/>
            <p:nvPr/>
          </p:nvSpPr>
          <p:spPr>
            <a:xfrm>
              <a:off x="3927777" y="5165615"/>
              <a:ext cx="804276" cy="706508"/>
            </a:xfrm>
            <a:custGeom>
              <a:avLst/>
              <a:gdLst/>
              <a:ahLst/>
              <a:cxnLst/>
              <a:rect l="l" t="t" r="r" b="b"/>
              <a:pathLst>
                <a:path w="9342" h="8155" extrusionOk="0">
                  <a:moveTo>
                    <a:pt x="663" y="1"/>
                  </a:moveTo>
                  <a:cubicBezTo>
                    <a:pt x="442" y="1"/>
                    <a:pt x="221" y="7"/>
                    <a:pt x="0" y="19"/>
                  </a:cubicBezTo>
                  <a:cubicBezTo>
                    <a:pt x="0" y="19"/>
                    <a:pt x="4308" y="2802"/>
                    <a:pt x="6046" y="4337"/>
                  </a:cubicBezTo>
                  <a:cubicBezTo>
                    <a:pt x="7784" y="5873"/>
                    <a:pt x="8925" y="7472"/>
                    <a:pt x="8925" y="7472"/>
                  </a:cubicBezTo>
                  <a:lnTo>
                    <a:pt x="9331" y="8155"/>
                  </a:lnTo>
                  <a:lnTo>
                    <a:pt x="9288" y="7376"/>
                  </a:lnTo>
                  <a:cubicBezTo>
                    <a:pt x="9341" y="5201"/>
                    <a:pt x="7998" y="2823"/>
                    <a:pt x="6206" y="1586"/>
                  </a:cubicBezTo>
                  <a:cubicBezTo>
                    <a:pt x="4597" y="475"/>
                    <a:pt x="2618" y="1"/>
                    <a:pt x="66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21;p39">
              <a:extLst>
                <a:ext uri="{FF2B5EF4-FFF2-40B4-BE49-F238E27FC236}">
                  <a16:creationId xmlns:a16="http://schemas.microsoft.com/office/drawing/2014/main" id="{FFC61E09-7041-49F5-9F3D-01624D962494}"/>
                </a:ext>
              </a:extLst>
            </p:cNvPr>
            <p:cNvSpPr/>
            <p:nvPr/>
          </p:nvSpPr>
          <p:spPr>
            <a:xfrm>
              <a:off x="4832018" y="4586195"/>
              <a:ext cx="870309" cy="643352"/>
            </a:xfrm>
            <a:custGeom>
              <a:avLst/>
              <a:gdLst/>
              <a:ahLst/>
              <a:cxnLst/>
              <a:rect l="l" t="t" r="r" b="b"/>
              <a:pathLst>
                <a:path w="10109" h="7426" extrusionOk="0">
                  <a:moveTo>
                    <a:pt x="8184" y="0"/>
                  </a:moveTo>
                  <a:cubicBezTo>
                    <a:pt x="6642" y="0"/>
                    <a:pt x="5111" y="318"/>
                    <a:pt x="3765" y="1055"/>
                  </a:cubicBezTo>
                  <a:cubicBezTo>
                    <a:pt x="1845" y="2090"/>
                    <a:pt x="256" y="4307"/>
                    <a:pt x="75" y="6472"/>
                  </a:cubicBezTo>
                  <a:lnTo>
                    <a:pt x="0" y="7389"/>
                  </a:lnTo>
                  <a:cubicBezTo>
                    <a:pt x="275" y="7413"/>
                    <a:pt x="554" y="7425"/>
                    <a:pt x="834" y="7425"/>
                  </a:cubicBezTo>
                  <a:cubicBezTo>
                    <a:pt x="3159" y="7425"/>
                    <a:pt x="5601" y="6597"/>
                    <a:pt x="7219" y="4979"/>
                  </a:cubicBezTo>
                  <a:cubicBezTo>
                    <a:pt x="8552" y="3646"/>
                    <a:pt x="9363" y="1887"/>
                    <a:pt x="10109" y="160"/>
                  </a:cubicBezTo>
                  <a:cubicBezTo>
                    <a:pt x="9474" y="56"/>
                    <a:pt x="8828" y="0"/>
                    <a:pt x="818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122;p39">
              <a:extLst>
                <a:ext uri="{FF2B5EF4-FFF2-40B4-BE49-F238E27FC236}">
                  <a16:creationId xmlns:a16="http://schemas.microsoft.com/office/drawing/2014/main" id="{8B431174-D7ED-4ACF-A4B3-6BB5DF04CE38}"/>
                </a:ext>
              </a:extLst>
            </p:cNvPr>
            <p:cNvSpPr/>
            <p:nvPr/>
          </p:nvSpPr>
          <p:spPr>
            <a:xfrm>
              <a:off x="4827455" y="4586195"/>
              <a:ext cx="874872" cy="628190"/>
            </a:xfrm>
            <a:custGeom>
              <a:avLst/>
              <a:gdLst/>
              <a:ahLst/>
              <a:cxnLst/>
              <a:rect l="l" t="t" r="r" b="b"/>
              <a:pathLst>
                <a:path w="10162" h="7251" extrusionOk="0">
                  <a:moveTo>
                    <a:pt x="8237" y="0"/>
                  </a:moveTo>
                  <a:cubicBezTo>
                    <a:pt x="6695" y="0"/>
                    <a:pt x="5164" y="318"/>
                    <a:pt x="3818" y="1055"/>
                  </a:cubicBezTo>
                  <a:cubicBezTo>
                    <a:pt x="1898" y="2090"/>
                    <a:pt x="309" y="4307"/>
                    <a:pt x="128" y="6472"/>
                  </a:cubicBezTo>
                  <a:lnTo>
                    <a:pt x="0" y="7250"/>
                  </a:lnTo>
                  <a:lnTo>
                    <a:pt x="480" y="6600"/>
                  </a:lnTo>
                  <a:cubicBezTo>
                    <a:pt x="480" y="6600"/>
                    <a:pt x="1781" y="5139"/>
                    <a:pt x="3679" y="3796"/>
                  </a:cubicBezTo>
                  <a:cubicBezTo>
                    <a:pt x="5566" y="2463"/>
                    <a:pt x="10162" y="160"/>
                    <a:pt x="10162" y="160"/>
                  </a:cubicBezTo>
                  <a:cubicBezTo>
                    <a:pt x="9527" y="56"/>
                    <a:pt x="8881" y="0"/>
                    <a:pt x="8237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123;p39">
              <a:extLst>
                <a:ext uri="{FF2B5EF4-FFF2-40B4-BE49-F238E27FC236}">
                  <a16:creationId xmlns:a16="http://schemas.microsoft.com/office/drawing/2014/main" id="{1EB26F24-84A2-4B01-9BB5-5569CC8D6BA3}"/>
                </a:ext>
              </a:extLst>
            </p:cNvPr>
            <p:cNvSpPr/>
            <p:nvPr/>
          </p:nvSpPr>
          <p:spPr>
            <a:xfrm>
              <a:off x="4764090" y="5217336"/>
              <a:ext cx="986017" cy="531073"/>
            </a:xfrm>
            <a:custGeom>
              <a:avLst/>
              <a:gdLst/>
              <a:ahLst/>
              <a:cxnLst/>
              <a:rect l="l" t="t" r="r" b="b"/>
              <a:pathLst>
                <a:path w="11453" h="6130" extrusionOk="0">
                  <a:moveTo>
                    <a:pt x="7363" y="0"/>
                  </a:moveTo>
                  <a:cubicBezTo>
                    <a:pt x="6587" y="0"/>
                    <a:pt x="5814" y="97"/>
                    <a:pt x="5065" y="307"/>
                  </a:cubicBezTo>
                  <a:cubicBezTo>
                    <a:pt x="2965" y="904"/>
                    <a:pt x="928" y="2717"/>
                    <a:pt x="278" y="4796"/>
                  </a:cubicBezTo>
                  <a:lnTo>
                    <a:pt x="0" y="5670"/>
                  </a:lnTo>
                  <a:cubicBezTo>
                    <a:pt x="948" y="5972"/>
                    <a:pt x="1974" y="6130"/>
                    <a:pt x="3001" y="6130"/>
                  </a:cubicBezTo>
                  <a:cubicBezTo>
                    <a:pt x="4622" y="6130"/>
                    <a:pt x="6246" y="5738"/>
                    <a:pt x="7571" y="4902"/>
                  </a:cubicBezTo>
                  <a:cubicBezTo>
                    <a:pt x="9171" y="3900"/>
                    <a:pt x="10344" y="2365"/>
                    <a:pt x="11452" y="829"/>
                  </a:cubicBezTo>
                  <a:cubicBezTo>
                    <a:pt x="10153" y="309"/>
                    <a:pt x="8752" y="0"/>
                    <a:pt x="73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124;p39">
              <a:extLst>
                <a:ext uri="{FF2B5EF4-FFF2-40B4-BE49-F238E27FC236}">
                  <a16:creationId xmlns:a16="http://schemas.microsoft.com/office/drawing/2014/main" id="{78EE30A8-73C0-45A8-AF3D-EE03BD3F5345}"/>
                </a:ext>
              </a:extLst>
            </p:cNvPr>
            <p:cNvSpPr/>
            <p:nvPr/>
          </p:nvSpPr>
          <p:spPr>
            <a:xfrm>
              <a:off x="4762282" y="5217336"/>
              <a:ext cx="987825" cy="478312"/>
            </a:xfrm>
            <a:custGeom>
              <a:avLst/>
              <a:gdLst/>
              <a:ahLst/>
              <a:cxnLst/>
              <a:rect l="l" t="t" r="r" b="b"/>
              <a:pathLst>
                <a:path w="11474" h="5521" extrusionOk="0">
                  <a:moveTo>
                    <a:pt x="7384" y="0"/>
                  </a:moveTo>
                  <a:cubicBezTo>
                    <a:pt x="6608" y="0"/>
                    <a:pt x="5835" y="97"/>
                    <a:pt x="5086" y="307"/>
                  </a:cubicBezTo>
                  <a:cubicBezTo>
                    <a:pt x="2986" y="904"/>
                    <a:pt x="949" y="2717"/>
                    <a:pt x="299" y="4796"/>
                  </a:cubicBezTo>
                  <a:lnTo>
                    <a:pt x="0" y="5521"/>
                  </a:lnTo>
                  <a:lnTo>
                    <a:pt x="619" y="4998"/>
                  </a:lnTo>
                  <a:cubicBezTo>
                    <a:pt x="619" y="4998"/>
                    <a:pt x="2207" y="3858"/>
                    <a:pt x="4351" y="2962"/>
                  </a:cubicBezTo>
                  <a:cubicBezTo>
                    <a:pt x="6483" y="2077"/>
                    <a:pt x="11473" y="829"/>
                    <a:pt x="11473" y="829"/>
                  </a:cubicBezTo>
                  <a:cubicBezTo>
                    <a:pt x="10174" y="309"/>
                    <a:pt x="8773" y="0"/>
                    <a:pt x="738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125;p39">
              <a:extLst>
                <a:ext uri="{FF2B5EF4-FFF2-40B4-BE49-F238E27FC236}">
                  <a16:creationId xmlns:a16="http://schemas.microsoft.com/office/drawing/2014/main" id="{3F831E6D-D36B-4B6D-9324-69A600863D6E}"/>
                </a:ext>
              </a:extLst>
            </p:cNvPr>
            <p:cNvSpPr/>
            <p:nvPr/>
          </p:nvSpPr>
          <p:spPr>
            <a:xfrm>
              <a:off x="4644764" y="3743575"/>
              <a:ext cx="466449" cy="1115166"/>
            </a:xfrm>
            <a:custGeom>
              <a:avLst/>
              <a:gdLst/>
              <a:ahLst/>
              <a:cxnLst/>
              <a:rect l="l" t="t" r="r" b="b"/>
              <a:pathLst>
                <a:path w="5418" h="12872" extrusionOk="0">
                  <a:moveTo>
                    <a:pt x="3551" y="1"/>
                  </a:moveTo>
                  <a:cubicBezTo>
                    <a:pt x="2837" y="438"/>
                    <a:pt x="2346" y="1174"/>
                    <a:pt x="1909" y="1888"/>
                  </a:cubicBezTo>
                  <a:cubicBezTo>
                    <a:pt x="736" y="3808"/>
                    <a:pt x="0" y="6026"/>
                    <a:pt x="11" y="8275"/>
                  </a:cubicBezTo>
                  <a:cubicBezTo>
                    <a:pt x="22" y="9491"/>
                    <a:pt x="267" y="10760"/>
                    <a:pt x="1024" y="11720"/>
                  </a:cubicBezTo>
                  <a:cubicBezTo>
                    <a:pt x="1333" y="12103"/>
                    <a:pt x="1824" y="12551"/>
                    <a:pt x="2207" y="12871"/>
                  </a:cubicBezTo>
                  <a:cubicBezTo>
                    <a:pt x="2442" y="12807"/>
                    <a:pt x="2623" y="12626"/>
                    <a:pt x="2783" y="12445"/>
                  </a:cubicBezTo>
                  <a:cubicBezTo>
                    <a:pt x="4276" y="10781"/>
                    <a:pt x="5161" y="8595"/>
                    <a:pt x="5289" y="6356"/>
                  </a:cubicBezTo>
                  <a:cubicBezTo>
                    <a:pt x="5417" y="4128"/>
                    <a:pt x="4788" y="1867"/>
                    <a:pt x="3551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126;p39">
              <a:extLst>
                <a:ext uri="{FF2B5EF4-FFF2-40B4-BE49-F238E27FC236}">
                  <a16:creationId xmlns:a16="http://schemas.microsoft.com/office/drawing/2014/main" id="{146619E0-7689-4597-8AB5-F40799238806}"/>
                </a:ext>
              </a:extLst>
            </p:cNvPr>
            <p:cNvSpPr/>
            <p:nvPr/>
          </p:nvSpPr>
          <p:spPr>
            <a:xfrm>
              <a:off x="4821945" y="3743575"/>
              <a:ext cx="289271" cy="1115166"/>
            </a:xfrm>
            <a:custGeom>
              <a:avLst/>
              <a:gdLst/>
              <a:ahLst/>
              <a:cxnLst/>
              <a:rect l="l" t="t" r="r" b="b"/>
              <a:pathLst>
                <a:path w="3360" h="12872" extrusionOk="0">
                  <a:moveTo>
                    <a:pt x="1493" y="1"/>
                  </a:moveTo>
                  <a:cubicBezTo>
                    <a:pt x="1493" y="1"/>
                    <a:pt x="373" y="6420"/>
                    <a:pt x="181" y="8894"/>
                  </a:cubicBezTo>
                  <a:cubicBezTo>
                    <a:pt x="0" y="11378"/>
                    <a:pt x="96" y="12253"/>
                    <a:pt x="96" y="12253"/>
                  </a:cubicBezTo>
                  <a:lnTo>
                    <a:pt x="149" y="12871"/>
                  </a:lnTo>
                  <a:cubicBezTo>
                    <a:pt x="384" y="12807"/>
                    <a:pt x="565" y="12626"/>
                    <a:pt x="725" y="12445"/>
                  </a:cubicBezTo>
                  <a:cubicBezTo>
                    <a:pt x="2218" y="10781"/>
                    <a:pt x="3103" y="8595"/>
                    <a:pt x="3231" y="6356"/>
                  </a:cubicBezTo>
                  <a:cubicBezTo>
                    <a:pt x="3359" y="4128"/>
                    <a:pt x="2730" y="1867"/>
                    <a:pt x="149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127;p39">
              <a:extLst>
                <a:ext uri="{FF2B5EF4-FFF2-40B4-BE49-F238E27FC236}">
                  <a16:creationId xmlns:a16="http://schemas.microsoft.com/office/drawing/2014/main" id="{12671FE5-3C1D-465B-9B27-E4931D427975}"/>
                </a:ext>
              </a:extLst>
            </p:cNvPr>
            <p:cNvSpPr/>
            <p:nvPr/>
          </p:nvSpPr>
          <p:spPr>
            <a:xfrm>
              <a:off x="3924075" y="3750766"/>
              <a:ext cx="1828777" cy="2483739"/>
            </a:xfrm>
            <a:custGeom>
              <a:avLst/>
              <a:gdLst/>
              <a:ahLst/>
              <a:cxnLst/>
              <a:rect l="l" t="t" r="r" b="b"/>
              <a:pathLst>
                <a:path w="21242" h="28669" extrusionOk="0">
                  <a:moveTo>
                    <a:pt x="11890" y="0"/>
                  </a:moveTo>
                  <a:cubicBezTo>
                    <a:pt x="11875" y="0"/>
                    <a:pt x="11867" y="16"/>
                    <a:pt x="11858" y="25"/>
                  </a:cubicBezTo>
                  <a:cubicBezTo>
                    <a:pt x="11645" y="1080"/>
                    <a:pt x="11453" y="2136"/>
                    <a:pt x="11282" y="3191"/>
                  </a:cubicBezTo>
                  <a:cubicBezTo>
                    <a:pt x="11165" y="3949"/>
                    <a:pt x="11048" y="4695"/>
                    <a:pt x="10941" y="5452"/>
                  </a:cubicBezTo>
                  <a:cubicBezTo>
                    <a:pt x="10866" y="5271"/>
                    <a:pt x="10792" y="5100"/>
                    <a:pt x="10706" y="4919"/>
                  </a:cubicBezTo>
                  <a:lnTo>
                    <a:pt x="10397" y="4258"/>
                  </a:lnTo>
                  <a:lnTo>
                    <a:pt x="10077" y="3597"/>
                  </a:lnTo>
                  <a:cubicBezTo>
                    <a:pt x="9971" y="3373"/>
                    <a:pt x="9864" y="3160"/>
                    <a:pt x="9747" y="2946"/>
                  </a:cubicBezTo>
                  <a:cubicBezTo>
                    <a:pt x="9739" y="2931"/>
                    <a:pt x="9725" y="2921"/>
                    <a:pt x="9715" y="2921"/>
                  </a:cubicBezTo>
                  <a:cubicBezTo>
                    <a:pt x="9711" y="2921"/>
                    <a:pt x="9707" y="2922"/>
                    <a:pt x="9704" y="2925"/>
                  </a:cubicBezTo>
                  <a:cubicBezTo>
                    <a:pt x="9683" y="2936"/>
                    <a:pt x="9672" y="2957"/>
                    <a:pt x="9683" y="2968"/>
                  </a:cubicBezTo>
                  <a:cubicBezTo>
                    <a:pt x="9779" y="3202"/>
                    <a:pt x="9875" y="3426"/>
                    <a:pt x="9981" y="3650"/>
                  </a:cubicBezTo>
                  <a:lnTo>
                    <a:pt x="10280" y="4311"/>
                  </a:lnTo>
                  <a:lnTo>
                    <a:pt x="10600" y="4972"/>
                  </a:lnTo>
                  <a:cubicBezTo>
                    <a:pt x="10706" y="5185"/>
                    <a:pt x="10813" y="5399"/>
                    <a:pt x="10920" y="5601"/>
                  </a:cubicBezTo>
                  <a:cubicBezTo>
                    <a:pt x="10888" y="5857"/>
                    <a:pt x="10845" y="6113"/>
                    <a:pt x="10813" y="6380"/>
                  </a:cubicBezTo>
                  <a:cubicBezTo>
                    <a:pt x="10738" y="6924"/>
                    <a:pt x="10685" y="7467"/>
                    <a:pt x="10632" y="8011"/>
                  </a:cubicBezTo>
                  <a:cubicBezTo>
                    <a:pt x="10536" y="7777"/>
                    <a:pt x="10429" y="7542"/>
                    <a:pt x="10312" y="7329"/>
                  </a:cubicBezTo>
                  <a:cubicBezTo>
                    <a:pt x="10163" y="7052"/>
                    <a:pt x="10003" y="6785"/>
                    <a:pt x="9843" y="6529"/>
                  </a:cubicBezTo>
                  <a:cubicBezTo>
                    <a:pt x="9683" y="6262"/>
                    <a:pt x="9523" y="6007"/>
                    <a:pt x="9363" y="5740"/>
                  </a:cubicBezTo>
                  <a:cubicBezTo>
                    <a:pt x="9214" y="5473"/>
                    <a:pt x="9075" y="5196"/>
                    <a:pt x="8958" y="4919"/>
                  </a:cubicBezTo>
                  <a:cubicBezTo>
                    <a:pt x="8950" y="4903"/>
                    <a:pt x="8936" y="4893"/>
                    <a:pt x="8926" y="4893"/>
                  </a:cubicBezTo>
                  <a:cubicBezTo>
                    <a:pt x="8922" y="4893"/>
                    <a:pt x="8918" y="4895"/>
                    <a:pt x="8915" y="4898"/>
                  </a:cubicBezTo>
                  <a:cubicBezTo>
                    <a:pt x="8894" y="4908"/>
                    <a:pt x="8883" y="4930"/>
                    <a:pt x="8894" y="4940"/>
                  </a:cubicBezTo>
                  <a:cubicBezTo>
                    <a:pt x="8990" y="5239"/>
                    <a:pt x="9118" y="5516"/>
                    <a:pt x="9267" y="5793"/>
                  </a:cubicBezTo>
                  <a:cubicBezTo>
                    <a:pt x="9416" y="6071"/>
                    <a:pt x="9576" y="6326"/>
                    <a:pt x="9736" y="6593"/>
                  </a:cubicBezTo>
                  <a:cubicBezTo>
                    <a:pt x="9896" y="6860"/>
                    <a:pt x="10056" y="7115"/>
                    <a:pt x="10205" y="7382"/>
                  </a:cubicBezTo>
                  <a:cubicBezTo>
                    <a:pt x="10355" y="7649"/>
                    <a:pt x="10493" y="7915"/>
                    <a:pt x="10610" y="8192"/>
                  </a:cubicBezTo>
                  <a:cubicBezTo>
                    <a:pt x="10568" y="8651"/>
                    <a:pt x="10536" y="9120"/>
                    <a:pt x="10504" y="9579"/>
                  </a:cubicBezTo>
                  <a:cubicBezTo>
                    <a:pt x="10472" y="10122"/>
                    <a:pt x="10440" y="10677"/>
                    <a:pt x="10440" y="11221"/>
                  </a:cubicBezTo>
                  <a:lnTo>
                    <a:pt x="10419" y="11221"/>
                  </a:lnTo>
                  <a:cubicBezTo>
                    <a:pt x="10301" y="11018"/>
                    <a:pt x="10163" y="10816"/>
                    <a:pt x="10024" y="10624"/>
                  </a:cubicBezTo>
                  <a:cubicBezTo>
                    <a:pt x="9832" y="10368"/>
                    <a:pt x="9640" y="10133"/>
                    <a:pt x="9459" y="9877"/>
                  </a:cubicBezTo>
                  <a:cubicBezTo>
                    <a:pt x="9267" y="9632"/>
                    <a:pt x="9086" y="9387"/>
                    <a:pt x="8915" y="9131"/>
                  </a:cubicBezTo>
                  <a:cubicBezTo>
                    <a:pt x="8755" y="8864"/>
                    <a:pt x="8606" y="8598"/>
                    <a:pt x="8489" y="8310"/>
                  </a:cubicBezTo>
                  <a:cubicBezTo>
                    <a:pt x="8478" y="8299"/>
                    <a:pt x="8467" y="8288"/>
                    <a:pt x="8446" y="8288"/>
                  </a:cubicBezTo>
                  <a:cubicBezTo>
                    <a:pt x="8425" y="8299"/>
                    <a:pt x="8414" y="8320"/>
                    <a:pt x="8425" y="8342"/>
                  </a:cubicBezTo>
                  <a:cubicBezTo>
                    <a:pt x="8521" y="8640"/>
                    <a:pt x="8659" y="8918"/>
                    <a:pt x="8819" y="9184"/>
                  </a:cubicBezTo>
                  <a:cubicBezTo>
                    <a:pt x="8990" y="9461"/>
                    <a:pt x="9171" y="9707"/>
                    <a:pt x="9352" y="9963"/>
                  </a:cubicBezTo>
                  <a:lnTo>
                    <a:pt x="9928" y="10698"/>
                  </a:lnTo>
                  <a:cubicBezTo>
                    <a:pt x="10077" y="10890"/>
                    <a:pt x="10216" y="11082"/>
                    <a:pt x="10355" y="11285"/>
                  </a:cubicBezTo>
                  <a:cubicBezTo>
                    <a:pt x="10355" y="11295"/>
                    <a:pt x="10355" y="11295"/>
                    <a:pt x="10355" y="11295"/>
                  </a:cubicBezTo>
                  <a:lnTo>
                    <a:pt x="10419" y="12394"/>
                  </a:lnTo>
                  <a:lnTo>
                    <a:pt x="10451" y="13492"/>
                  </a:lnTo>
                  <a:lnTo>
                    <a:pt x="10461" y="14590"/>
                  </a:lnTo>
                  <a:lnTo>
                    <a:pt x="10440" y="15689"/>
                  </a:lnTo>
                  <a:cubicBezTo>
                    <a:pt x="10419" y="16264"/>
                    <a:pt x="10387" y="16840"/>
                    <a:pt x="10344" y="17416"/>
                  </a:cubicBezTo>
                  <a:cubicBezTo>
                    <a:pt x="10152" y="17085"/>
                    <a:pt x="9939" y="16776"/>
                    <a:pt x="9715" y="16467"/>
                  </a:cubicBezTo>
                  <a:cubicBezTo>
                    <a:pt x="9693" y="16222"/>
                    <a:pt x="9672" y="15966"/>
                    <a:pt x="9651" y="15721"/>
                  </a:cubicBezTo>
                  <a:lnTo>
                    <a:pt x="9565" y="14942"/>
                  </a:lnTo>
                  <a:lnTo>
                    <a:pt x="9470" y="14164"/>
                  </a:lnTo>
                  <a:cubicBezTo>
                    <a:pt x="9438" y="13908"/>
                    <a:pt x="9406" y="13641"/>
                    <a:pt x="9363" y="13385"/>
                  </a:cubicBezTo>
                  <a:cubicBezTo>
                    <a:pt x="9363" y="13364"/>
                    <a:pt x="9342" y="13353"/>
                    <a:pt x="9331" y="13353"/>
                  </a:cubicBezTo>
                  <a:cubicBezTo>
                    <a:pt x="9310" y="13353"/>
                    <a:pt x="9288" y="13375"/>
                    <a:pt x="9288" y="13396"/>
                  </a:cubicBezTo>
                  <a:cubicBezTo>
                    <a:pt x="9310" y="13652"/>
                    <a:pt x="9331" y="13908"/>
                    <a:pt x="9363" y="14174"/>
                  </a:cubicBezTo>
                  <a:lnTo>
                    <a:pt x="9438" y="14953"/>
                  </a:lnTo>
                  <a:lnTo>
                    <a:pt x="9534" y="15731"/>
                  </a:lnTo>
                  <a:cubicBezTo>
                    <a:pt x="9555" y="15934"/>
                    <a:pt x="9587" y="16136"/>
                    <a:pt x="9619" y="16339"/>
                  </a:cubicBezTo>
                  <a:cubicBezTo>
                    <a:pt x="9278" y="15902"/>
                    <a:pt x="8904" y="15486"/>
                    <a:pt x="8521" y="15091"/>
                  </a:cubicBezTo>
                  <a:cubicBezTo>
                    <a:pt x="8254" y="14825"/>
                    <a:pt x="7987" y="14569"/>
                    <a:pt x="7710" y="14313"/>
                  </a:cubicBezTo>
                  <a:cubicBezTo>
                    <a:pt x="7667" y="14057"/>
                    <a:pt x="7625" y="13791"/>
                    <a:pt x="7582" y="13535"/>
                  </a:cubicBezTo>
                  <a:lnTo>
                    <a:pt x="7433" y="12703"/>
                  </a:lnTo>
                  <a:lnTo>
                    <a:pt x="7273" y="11882"/>
                  </a:lnTo>
                  <a:cubicBezTo>
                    <a:pt x="7209" y="11615"/>
                    <a:pt x="7156" y="11338"/>
                    <a:pt x="7092" y="11071"/>
                  </a:cubicBezTo>
                  <a:cubicBezTo>
                    <a:pt x="7092" y="11054"/>
                    <a:pt x="7077" y="11037"/>
                    <a:pt x="7061" y="11037"/>
                  </a:cubicBezTo>
                  <a:cubicBezTo>
                    <a:pt x="7057" y="11037"/>
                    <a:pt x="7053" y="11038"/>
                    <a:pt x="7049" y="11039"/>
                  </a:cubicBezTo>
                  <a:cubicBezTo>
                    <a:pt x="7028" y="11039"/>
                    <a:pt x="7006" y="11061"/>
                    <a:pt x="7017" y="11082"/>
                  </a:cubicBezTo>
                  <a:cubicBezTo>
                    <a:pt x="7060" y="11359"/>
                    <a:pt x="7102" y="11637"/>
                    <a:pt x="7156" y="11903"/>
                  </a:cubicBezTo>
                  <a:lnTo>
                    <a:pt x="7305" y="12735"/>
                  </a:lnTo>
                  <a:lnTo>
                    <a:pt x="7465" y="13556"/>
                  </a:lnTo>
                  <a:cubicBezTo>
                    <a:pt x="7518" y="13780"/>
                    <a:pt x="7561" y="14004"/>
                    <a:pt x="7614" y="14228"/>
                  </a:cubicBezTo>
                  <a:cubicBezTo>
                    <a:pt x="7166" y="13812"/>
                    <a:pt x="6708" y="13417"/>
                    <a:pt x="6239" y="13044"/>
                  </a:cubicBezTo>
                  <a:cubicBezTo>
                    <a:pt x="5908" y="12778"/>
                    <a:pt x="5578" y="12532"/>
                    <a:pt x="5247" y="12287"/>
                  </a:cubicBezTo>
                  <a:cubicBezTo>
                    <a:pt x="5226" y="12106"/>
                    <a:pt x="5194" y="11925"/>
                    <a:pt x="5162" y="11754"/>
                  </a:cubicBezTo>
                  <a:lnTo>
                    <a:pt x="5066" y="11189"/>
                  </a:lnTo>
                  <a:lnTo>
                    <a:pt x="4948" y="10624"/>
                  </a:lnTo>
                  <a:cubicBezTo>
                    <a:pt x="4906" y="10432"/>
                    <a:pt x="4863" y="10240"/>
                    <a:pt x="4820" y="10058"/>
                  </a:cubicBezTo>
                  <a:cubicBezTo>
                    <a:pt x="4820" y="10037"/>
                    <a:pt x="4799" y="10027"/>
                    <a:pt x="4778" y="10027"/>
                  </a:cubicBezTo>
                  <a:cubicBezTo>
                    <a:pt x="4756" y="10027"/>
                    <a:pt x="4746" y="10048"/>
                    <a:pt x="4746" y="10069"/>
                  </a:cubicBezTo>
                  <a:cubicBezTo>
                    <a:pt x="4778" y="10261"/>
                    <a:pt x="4799" y="10453"/>
                    <a:pt x="4831" y="10645"/>
                  </a:cubicBezTo>
                  <a:lnTo>
                    <a:pt x="4938" y="11210"/>
                  </a:lnTo>
                  <a:lnTo>
                    <a:pt x="5044" y="11775"/>
                  </a:lnTo>
                  <a:cubicBezTo>
                    <a:pt x="5076" y="11914"/>
                    <a:pt x="5108" y="12063"/>
                    <a:pt x="5151" y="12202"/>
                  </a:cubicBezTo>
                  <a:cubicBezTo>
                    <a:pt x="4692" y="11871"/>
                    <a:pt x="4234" y="11541"/>
                    <a:pt x="3765" y="11221"/>
                  </a:cubicBezTo>
                  <a:cubicBezTo>
                    <a:pt x="2922" y="10645"/>
                    <a:pt x="2059" y="10101"/>
                    <a:pt x="1174" y="9589"/>
                  </a:cubicBezTo>
                  <a:cubicBezTo>
                    <a:pt x="1171" y="9586"/>
                    <a:pt x="1167" y="9585"/>
                    <a:pt x="1162" y="9585"/>
                  </a:cubicBezTo>
                  <a:cubicBezTo>
                    <a:pt x="1151" y="9585"/>
                    <a:pt x="1139" y="9592"/>
                    <a:pt x="1131" y="9600"/>
                  </a:cubicBezTo>
                  <a:cubicBezTo>
                    <a:pt x="1120" y="9621"/>
                    <a:pt x="1120" y="9643"/>
                    <a:pt x="1142" y="9653"/>
                  </a:cubicBezTo>
                  <a:cubicBezTo>
                    <a:pt x="1579" y="9909"/>
                    <a:pt x="2005" y="10186"/>
                    <a:pt x="2432" y="10464"/>
                  </a:cubicBezTo>
                  <a:cubicBezTo>
                    <a:pt x="2858" y="10741"/>
                    <a:pt x="3285" y="11029"/>
                    <a:pt x="3711" y="11317"/>
                  </a:cubicBezTo>
                  <a:cubicBezTo>
                    <a:pt x="4543" y="11893"/>
                    <a:pt x="5364" y="12500"/>
                    <a:pt x="6153" y="13140"/>
                  </a:cubicBezTo>
                  <a:cubicBezTo>
                    <a:pt x="6175" y="13161"/>
                    <a:pt x="6196" y="13172"/>
                    <a:pt x="6217" y="13183"/>
                  </a:cubicBezTo>
                  <a:cubicBezTo>
                    <a:pt x="5951" y="13193"/>
                    <a:pt x="5695" y="13193"/>
                    <a:pt x="5439" y="13204"/>
                  </a:cubicBezTo>
                  <a:lnTo>
                    <a:pt x="4533" y="13236"/>
                  </a:lnTo>
                  <a:lnTo>
                    <a:pt x="3616" y="13279"/>
                  </a:lnTo>
                  <a:cubicBezTo>
                    <a:pt x="3317" y="13300"/>
                    <a:pt x="3008" y="13321"/>
                    <a:pt x="2709" y="13343"/>
                  </a:cubicBezTo>
                  <a:cubicBezTo>
                    <a:pt x="2688" y="13343"/>
                    <a:pt x="2667" y="13353"/>
                    <a:pt x="2667" y="13375"/>
                  </a:cubicBezTo>
                  <a:cubicBezTo>
                    <a:pt x="2667" y="13407"/>
                    <a:pt x="2688" y="13417"/>
                    <a:pt x="2709" y="13417"/>
                  </a:cubicBezTo>
                  <a:cubicBezTo>
                    <a:pt x="3008" y="13417"/>
                    <a:pt x="3317" y="13407"/>
                    <a:pt x="3626" y="13396"/>
                  </a:cubicBezTo>
                  <a:lnTo>
                    <a:pt x="4533" y="13364"/>
                  </a:lnTo>
                  <a:lnTo>
                    <a:pt x="5450" y="13321"/>
                  </a:lnTo>
                  <a:cubicBezTo>
                    <a:pt x="5737" y="13300"/>
                    <a:pt x="6015" y="13279"/>
                    <a:pt x="6303" y="13257"/>
                  </a:cubicBezTo>
                  <a:cubicBezTo>
                    <a:pt x="7049" y="13865"/>
                    <a:pt x="7763" y="14494"/>
                    <a:pt x="8435" y="15177"/>
                  </a:cubicBezTo>
                  <a:cubicBezTo>
                    <a:pt x="8467" y="15198"/>
                    <a:pt x="8499" y="15230"/>
                    <a:pt x="8521" y="15262"/>
                  </a:cubicBezTo>
                  <a:cubicBezTo>
                    <a:pt x="8211" y="15273"/>
                    <a:pt x="7891" y="15283"/>
                    <a:pt x="7572" y="15305"/>
                  </a:cubicBezTo>
                  <a:lnTo>
                    <a:pt x="6516" y="15358"/>
                  </a:lnTo>
                  <a:lnTo>
                    <a:pt x="5460" y="15433"/>
                  </a:lnTo>
                  <a:cubicBezTo>
                    <a:pt x="5108" y="15454"/>
                    <a:pt x="4756" y="15486"/>
                    <a:pt x="4405" y="15518"/>
                  </a:cubicBezTo>
                  <a:cubicBezTo>
                    <a:pt x="4383" y="15518"/>
                    <a:pt x="4362" y="15539"/>
                    <a:pt x="4362" y="15561"/>
                  </a:cubicBezTo>
                  <a:cubicBezTo>
                    <a:pt x="4362" y="15582"/>
                    <a:pt x="4383" y="15603"/>
                    <a:pt x="4405" y="15603"/>
                  </a:cubicBezTo>
                  <a:cubicBezTo>
                    <a:pt x="4756" y="15582"/>
                    <a:pt x="5108" y="15571"/>
                    <a:pt x="5460" y="15550"/>
                  </a:cubicBezTo>
                  <a:lnTo>
                    <a:pt x="6527" y="15486"/>
                  </a:lnTo>
                  <a:lnTo>
                    <a:pt x="7582" y="15422"/>
                  </a:lnTo>
                  <a:cubicBezTo>
                    <a:pt x="7923" y="15390"/>
                    <a:pt x="8254" y="15369"/>
                    <a:pt x="8595" y="15337"/>
                  </a:cubicBezTo>
                  <a:cubicBezTo>
                    <a:pt x="8894" y="15646"/>
                    <a:pt x="9182" y="15966"/>
                    <a:pt x="9459" y="16307"/>
                  </a:cubicBezTo>
                  <a:cubicBezTo>
                    <a:pt x="9779" y="16702"/>
                    <a:pt x="10077" y="17107"/>
                    <a:pt x="10333" y="17544"/>
                  </a:cubicBezTo>
                  <a:cubicBezTo>
                    <a:pt x="10333" y="17555"/>
                    <a:pt x="10333" y="17555"/>
                    <a:pt x="10333" y="17555"/>
                  </a:cubicBezTo>
                  <a:cubicBezTo>
                    <a:pt x="10269" y="18386"/>
                    <a:pt x="10173" y="19218"/>
                    <a:pt x="10056" y="20050"/>
                  </a:cubicBezTo>
                  <a:cubicBezTo>
                    <a:pt x="9864" y="21457"/>
                    <a:pt x="9597" y="22843"/>
                    <a:pt x="9267" y="24208"/>
                  </a:cubicBezTo>
                  <a:cubicBezTo>
                    <a:pt x="9064" y="23856"/>
                    <a:pt x="8840" y="23526"/>
                    <a:pt x="8595" y="23195"/>
                  </a:cubicBezTo>
                  <a:cubicBezTo>
                    <a:pt x="8574" y="22950"/>
                    <a:pt x="8553" y="22694"/>
                    <a:pt x="8531" y="22449"/>
                  </a:cubicBezTo>
                  <a:lnTo>
                    <a:pt x="8446" y="21671"/>
                  </a:lnTo>
                  <a:lnTo>
                    <a:pt x="8350" y="20892"/>
                  </a:lnTo>
                  <a:cubicBezTo>
                    <a:pt x="8318" y="20626"/>
                    <a:pt x="8286" y="20370"/>
                    <a:pt x="8243" y="20114"/>
                  </a:cubicBezTo>
                  <a:cubicBezTo>
                    <a:pt x="8243" y="20092"/>
                    <a:pt x="8222" y="20082"/>
                    <a:pt x="8211" y="20082"/>
                  </a:cubicBezTo>
                  <a:cubicBezTo>
                    <a:pt x="8190" y="20082"/>
                    <a:pt x="8169" y="20103"/>
                    <a:pt x="8169" y="20124"/>
                  </a:cubicBezTo>
                  <a:cubicBezTo>
                    <a:pt x="8190" y="20380"/>
                    <a:pt x="8211" y="20636"/>
                    <a:pt x="8243" y="20903"/>
                  </a:cubicBezTo>
                  <a:lnTo>
                    <a:pt x="8318" y="21681"/>
                  </a:lnTo>
                  <a:lnTo>
                    <a:pt x="8414" y="22460"/>
                  </a:lnTo>
                  <a:cubicBezTo>
                    <a:pt x="8435" y="22662"/>
                    <a:pt x="8467" y="22865"/>
                    <a:pt x="8489" y="23067"/>
                  </a:cubicBezTo>
                  <a:cubicBezTo>
                    <a:pt x="8158" y="22630"/>
                    <a:pt x="7785" y="22214"/>
                    <a:pt x="7390" y="21820"/>
                  </a:cubicBezTo>
                  <a:cubicBezTo>
                    <a:pt x="7134" y="21553"/>
                    <a:pt x="6868" y="21297"/>
                    <a:pt x="6591" y="21041"/>
                  </a:cubicBezTo>
                  <a:cubicBezTo>
                    <a:pt x="6548" y="20775"/>
                    <a:pt x="6505" y="20519"/>
                    <a:pt x="6463" y="20263"/>
                  </a:cubicBezTo>
                  <a:lnTo>
                    <a:pt x="6313" y="19431"/>
                  </a:lnTo>
                  <a:lnTo>
                    <a:pt x="6143" y="18610"/>
                  </a:lnTo>
                  <a:cubicBezTo>
                    <a:pt x="6089" y="18344"/>
                    <a:pt x="6036" y="18066"/>
                    <a:pt x="5972" y="17800"/>
                  </a:cubicBezTo>
                  <a:cubicBezTo>
                    <a:pt x="5972" y="17782"/>
                    <a:pt x="5958" y="17765"/>
                    <a:pt x="5941" y="17765"/>
                  </a:cubicBezTo>
                  <a:cubicBezTo>
                    <a:pt x="5937" y="17765"/>
                    <a:pt x="5933" y="17766"/>
                    <a:pt x="5929" y="17768"/>
                  </a:cubicBezTo>
                  <a:cubicBezTo>
                    <a:pt x="5908" y="17768"/>
                    <a:pt x="5887" y="17789"/>
                    <a:pt x="5897" y="17811"/>
                  </a:cubicBezTo>
                  <a:cubicBezTo>
                    <a:pt x="5940" y="18088"/>
                    <a:pt x="5983" y="18365"/>
                    <a:pt x="6036" y="18632"/>
                  </a:cubicBezTo>
                  <a:lnTo>
                    <a:pt x="6185" y="19463"/>
                  </a:lnTo>
                  <a:lnTo>
                    <a:pt x="6345" y="20284"/>
                  </a:lnTo>
                  <a:cubicBezTo>
                    <a:pt x="6399" y="20508"/>
                    <a:pt x="6441" y="20732"/>
                    <a:pt x="6495" y="20956"/>
                  </a:cubicBezTo>
                  <a:cubicBezTo>
                    <a:pt x="6047" y="20540"/>
                    <a:pt x="5588" y="20146"/>
                    <a:pt x="5119" y="19773"/>
                  </a:cubicBezTo>
                  <a:cubicBezTo>
                    <a:pt x="4788" y="19506"/>
                    <a:pt x="4458" y="19261"/>
                    <a:pt x="4127" y="19005"/>
                  </a:cubicBezTo>
                  <a:cubicBezTo>
                    <a:pt x="4106" y="18834"/>
                    <a:pt x="4074" y="18653"/>
                    <a:pt x="4042" y="18482"/>
                  </a:cubicBezTo>
                  <a:lnTo>
                    <a:pt x="3946" y="17906"/>
                  </a:lnTo>
                  <a:lnTo>
                    <a:pt x="3829" y="17341"/>
                  </a:lnTo>
                  <a:cubicBezTo>
                    <a:pt x="3786" y="17160"/>
                    <a:pt x="3743" y="16968"/>
                    <a:pt x="3701" y="16787"/>
                  </a:cubicBezTo>
                  <a:cubicBezTo>
                    <a:pt x="3690" y="16766"/>
                    <a:pt x="3680" y="16755"/>
                    <a:pt x="3658" y="16755"/>
                  </a:cubicBezTo>
                  <a:cubicBezTo>
                    <a:pt x="3637" y="16755"/>
                    <a:pt x="3626" y="16776"/>
                    <a:pt x="3626" y="16798"/>
                  </a:cubicBezTo>
                  <a:cubicBezTo>
                    <a:pt x="3658" y="16989"/>
                    <a:pt x="3680" y="17181"/>
                    <a:pt x="3711" y="17363"/>
                  </a:cubicBezTo>
                  <a:lnTo>
                    <a:pt x="3818" y="17938"/>
                  </a:lnTo>
                  <a:lnTo>
                    <a:pt x="3925" y="18504"/>
                  </a:lnTo>
                  <a:cubicBezTo>
                    <a:pt x="3957" y="18642"/>
                    <a:pt x="3989" y="18792"/>
                    <a:pt x="4021" y="18930"/>
                  </a:cubicBezTo>
                  <a:cubicBezTo>
                    <a:pt x="3573" y="18600"/>
                    <a:pt x="3114" y="18269"/>
                    <a:pt x="2645" y="17949"/>
                  </a:cubicBezTo>
                  <a:cubicBezTo>
                    <a:pt x="1803" y="17373"/>
                    <a:pt x="939" y="16830"/>
                    <a:pt x="54" y="16318"/>
                  </a:cubicBezTo>
                  <a:cubicBezTo>
                    <a:pt x="51" y="16315"/>
                    <a:pt x="47" y="16313"/>
                    <a:pt x="43" y="16313"/>
                  </a:cubicBezTo>
                  <a:cubicBezTo>
                    <a:pt x="32" y="16313"/>
                    <a:pt x="19" y="16321"/>
                    <a:pt x="11" y="16328"/>
                  </a:cubicBezTo>
                  <a:cubicBezTo>
                    <a:pt x="1" y="16350"/>
                    <a:pt x="1" y="16371"/>
                    <a:pt x="22" y="16382"/>
                  </a:cubicBezTo>
                  <a:cubicBezTo>
                    <a:pt x="459" y="16638"/>
                    <a:pt x="886" y="16915"/>
                    <a:pt x="1312" y="17192"/>
                  </a:cubicBezTo>
                  <a:cubicBezTo>
                    <a:pt x="1739" y="17469"/>
                    <a:pt x="2165" y="17757"/>
                    <a:pt x="2581" y="18045"/>
                  </a:cubicBezTo>
                  <a:cubicBezTo>
                    <a:pt x="3424" y="18621"/>
                    <a:pt x="4245" y="19229"/>
                    <a:pt x="5034" y="19868"/>
                  </a:cubicBezTo>
                  <a:cubicBezTo>
                    <a:pt x="5055" y="19879"/>
                    <a:pt x="5076" y="19900"/>
                    <a:pt x="5087" y="19911"/>
                  </a:cubicBezTo>
                  <a:cubicBezTo>
                    <a:pt x="4831" y="19922"/>
                    <a:pt x="4575" y="19922"/>
                    <a:pt x="4319" y="19932"/>
                  </a:cubicBezTo>
                  <a:lnTo>
                    <a:pt x="3413" y="19964"/>
                  </a:lnTo>
                  <a:lnTo>
                    <a:pt x="2496" y="20007"/>
                  </a:lnTo>
                  <a:cubicBezTo>
                    <a:pt x="2187" y="20028"/>
                    <a:pt x="1888" y="20039"/>
                    <a:pt x="1579" y="20071"/>
                  </a:cubicBezTo>
                  <a:cubicBezTo>
                    <a:pt x="1568" y="20071"/>
                    <a:pt x="1547" y="20082"/>
                    <a:pt x="1547" y="20103"/>
                  </a:cubicBezTo>
                  <a:cubicBezTo>
                    <a:pt x="1547" y="20124"/>
                    <a:pt x="1568" y="20146"/>
                    <a:pt x="1590" y="20146"/>
                  </a:cubicBezTo>
                  <a:cubicBezTo>
                    <a:pt x="1888" y="20146"/>
                    <a:pt x="2197" y="20135"/>
                    <a:pt x="2507" y="20124"/>
                  </a:cubicBezTo>
                  <a:lnTo>
                    <a:pt x="3413" y="20092"/>
                  </a:lnTo>
                  <a:lnTo>
                    <a:pt x="4330" y="20050"/>
                  </a:lnTo>
                  <a:cubicBezTo>
                    <a:pt x="4607" y="20028"/>
                    <a:pt x="4895" y="20007"/>
                    <a:pt x="5183" y="19986"/>
                  </a:cubicBezTo>
                  <a:cubicBezTo>
                    <a:pt x="5929" y="20594"/>
                    <a:pt x="6644" y="21223"/>
                    <a:pt x="7316" y="21894"/>
                  </a:cubicBezTo>
                  <a:cubicBezTo>
                    <a:pt x="7348" y="21926"/>
                    <a:pt x="7369" y="21958"/>
                    <a:pt x="7401" y="21990"/>
                  </a:cubicBezTo>
                  <a:cubicBezTo>
                    <a:pt x="7092" y="22001"/>
                    <a:pt x="6772" y="22012"/>
                    <a:pt x="6452" y="22033"/>
                  </a:cubicBezTo>
                  <a:lnTo>
                    <a:pt x="5396" y="22086"/>
                  </a:lnTo>
                  <a:lnTo>
                    <a:pt x="4341" y="22161"/>
                  </a:lnTo>
                  <a:cubicBezTo>
                    <a:pt x="3989" y="22182"/>
                    <a:pt x="3637" y="22214"/>
                    <a:pt x="3285" y="22246"/>
                  </a:cubicBezTo>
                  <a:cubicBezTo>
                    <a:pt x="3264" y="22246"/>
                    <a:pt x="3242" y="22268"/>
                    <a:pt x="3242" y="22289"/>
                  </a:cubicBezTo>
                  <a:cubicBezTo>
                    <a:pt x="3242" y="22306"/>
                    <a:pt x="3257" y="22324"/>
                    <a:pt x="3273" y="22324"/>
                  </a:cubicBezTo>
                  <a:cubicBezTo>
                    <a:pt x="3277" y="22324"/>
                    <a:pt x="3281" y="22323"/>
                    <a:pt x="3285" y="22321"/>
                  </a:cubicBezTo>
                  <a:cubicBezTo>
                    <a:pt x="3637" y="22310"/>
                    <a:pt x="3989" y="22300"/>
                    <a:pt x="4341" y="22278"/>
                  </a:cubicBezTo>
                  <a:lnTo>
                    <a:pt x="5407" y="22214"/>
                  </a:lnTo>
                  <a:lnTo>
                    <a:pt x="6463" y="22150"/>
                  </a:lnTo>
                  <a:cubicBezTo>
                    <a:pt x="6804" y="22118"/>
                    <a:pt x="7134" y="22097"/>
                    <a:pt x="7476" y="22065"/>
                  </a:cubicBezTo>
                  <a:cubicBezTo>
                    <a:pt x="7774" y="22374"/>
                    <a:pt x="8062" y="22694"/>
                    <a:pt x="8329" y="23035"/>
                  </a:cubicBezTo>
                  <a:cubicBezTo>
                    <a:pt x="8648" y="23430"/>
                    <a:pt x="8958" y="23835"/>
                    <a:pt x="9214" y="24272"/>
                  </a:cubicBezTo>
                  <a:cubicBezTo>
                    <a:pt x="9214" y="24294"/>
                    <a:pt x="9235" y="24294"/>
                    <a:pt x="9246" y="24294"/>
                  </a:cubicBezTo>
                  <a:cubicBezTo>
                    <a:pt x="9246" y="24315"/>
                    <a:pt x="9235" y="24336"/>
                    <a:pt x="9235" y="24358"/>
                  </a:cubicBezTo>
                  <a:lnTo>
                    <a:pt x="8958" y="25424"/>
                  </a:lnTo>
                  <a:lnTo>
                    <a:pt x="8648" y="26469"/>
                  </a:lnTo>
                  <a:lnTo>
                    <a:pt x="8318" y="27525"/>
                  </a:lnTo>
                  <a:lnTo>
                    <a:pt x="7966" y="28559"/>
                  </a:lnTo>
                  <a:cubicBezTo>
                    <a:pt x="7945" y="28602"/>
                    <a:pt x="7966" y="28644"/>
                    <a:pt x="8009" y="28665"/>
                  </a:cubicBezTo>
                  <a:cubicBezTo>
                    <a:pt x="8016" y="28667"/>
                    <a:pt x="8023" y="28668"/>
                    <a:pt x="8031" y="28668"/>
                  </a:cubicBezTo>
                  <a:cubicBezTo>
                    <a:pt x="8065" y="28668"/>
                    <a:pt x="8098" y="28648"/>
                    <a:pt x="8115" y="28612"/>
                  </a:cubicBezTo>
                  <a:lnTo>
                    <a:pt x="8499" y="27578"/>
                  </a:lnTo>
                  <a:lnTo>
                    <a:pt x="8851" y="26533"/>
                  </a:lnTo>
                  <a:lnTo>
                    <a:pt x="9171" y="25477"/>
                  </a:lnTo>
                  <a:lnTo>
                    <a:pt x="9459" y="24422"/>
                  </a:lnTo>
                  <a:cubicBezTo>
                    <a:pt x="9640" y="23718"/>
                    <a:pt x="9800" y="23014"/>
                    <a:pt x="9939" y="22310"/>
                  </a:cubicBezTo>
                  <a:cubicBezTo>
                    <a:pt x="9949" y="22310"/>
                    <a:pt x="9960" y="22300"/>
                    <a:pt x="9971" y="22300"/>
                  </a:cubicBezTo>
                  <a:cubicBezTo>
                    <a:pt x="10355" y="21969"/>
                    <a:pt x="10770" y="21671"/>
                    <a:pt x="11197" y="21404"/>
                  </a:cubicBezTo>
                  <a:cubicBezTo>
                    <a:pt x="11559" y="21169"/>
                    <a:pt x="11943" y="20967"/>
                    <a:pt x="12327" y="20764"/>
                  </a:cubicBezTo>
                  <a:cubicBezTo>
                    <a:pt x="12636" y="20903"/>
                    <a:pt x="12946" y="21041"/>
                    <a:pt x="13255" y="21169"/>
                  </a:cubicBezTo>
                  <a:lnTo>
                    <a:pt x="14236" y="21585"/>
                  </a:lnTo>
                  <a:lnTo>
                    <a:pt x="15217" y="21980"/>
                  </a:lnTo>
                  <a:cubicBezTo>
                    <a:pt x="15547" y="22108"/>
                    <a:pt x="15867" y="22236"/>
                    <a:pt x="16198" y="22364"/>
                  </a:cubicBezTo>
                  <a:cubicBezTo>
                    <a:pt x="16204" y="22366"/>
                    <a:pt x="16209" y="22368"/>
                    <a:pt x="16215" y="22368"/>
                  </a:cubicBezTo>
                  <a:cubicBezTo>
                    <a:pt x="16230" y="22368"/>
                    <a:pt x="16243" y="22358"/>
                    <a:pt x="16251" y="22342"/>
                  </a:cubicBezTo>
                  <a:cubicBezTo>
                    <a:pt x="16262" y="22321"/>
                    <a:pt x="16251" y="22300"/>
                    <a:pt x="16230" y="22289"/>
                  </a:cubicBezTo>
                  <a:cubicBezTo>
                    <a:pt x="15910" y="22150"/>
                    <a:pt x="15590" y="22012"/>
                    <a:pt x="15260" y="21873"/>
                  </a:cubicBezTo>
                  <a:lnTo>
                    <a:pt x="14279" y="21457"/>
                  </a:lnTo>
                  <a:lnTo>
                    <a:pt x="13298" y="21063"/>
                  </a:lnTo>
                  <a:cubicBezTo>
                    <a:pt x="13010" y="20945"/>
                    <a:pt x="12711" y="20828"/>
                    <a:pt x="12413" y="20722"/>
                  </a:cubicBezTo>
                  <a:cubicBezTo>
                    <a:pt x="12455" y="20700"/>
                    <a:pt x="12487" y="20679"/>
                    <a:pt x="12530" y="20658"/>
                  </a:cubicBezTo>
                  <a:cubicBezTo>
                    <a:pt x="13383" y="20231"/>
                    <a:pt x="14268" y="19868"/>
                    <a:pt x="15164" y="19538"/>
                  </a:cubicBezTo>
                  <a:cubicBezTo>
                    <a:pt x="15430" y="19655"/>
                    <a:pt x="15686" y="19762"/>
                    <a:pt x="15953" y="19868"/>
                  </a:cubicBezTo>
                  <a:lnTo>
                    <a:pt x="16806" y="20210"/>
                  </a:lnTo>
                  <a:lnTo>
                    <a:pt x="17659" y="20540"/>
                  </a:lnTo>
                  <a:cubicBezTo>
                    <a:pt x="17936" y="20647"/>
                    <a:pt x="18224" y="20754"/>
                    <a:pt x="18512" y="20849"/>
                  </a:cubicBezTo>
                  <a:cubicBezTo>
                    <a:pt x="18517" y="20852"/>
                    <a:pt x="18523" y="20854"/>
                    <a:pt x="18529" y="20854"/>
                  </a:cubicBezTo>
                  <a:cubicBezTo>
                    <a:pt x="18544" y="20854"/>
                    <a:pt x="18557" y="20844"/>
                    <a:pt x="18565" y="20828"/>
                  </a:cubicBezTo>
                  <a:cubicBezTo>
                    <a:pt x="18576" y="20807"/>
                    <a:pt x="18565" y="20786"/>
                    <a:pt x="18544" y="20775"/>
                  </a:cubicBezTo>
                  <a:cubicBezTo>
                    <a:pt x="18267" y="20658"/>
                    <a:pt x="17979" y="20540"/>
                    <a:pt x="17701" y="20423"/>
                  </a:cubicBezTo>
                  <a:lnTo>
                    <a:pt x="16848" y="20092"/>
                  </a:lnTo>
                  <a:lnTo>
                    <a:pt x="15995" y="19762"/>
                  </a:lnTo>
                  <a:cubicBezTo>
                    <a:pt x="15750" y="19677"/>
                    <a:pt x="15515" y="19591"/>
                    <a:pt x="15270" y="19495"/>
                  </a:cubicBezTo>
                  <a:cubicBezTo>
                    <a:pt x="15292" y="19495"/>
                    <a:pt x="15313" y="19485"/>
                    <a:pt x="15345" y="19474"/>
                  </a:cubicBezTo>
                  <a:cubicBezTo>
                    <a:pt x="16294" y="19122"/>
                    <a:pt x="17264" y="18813"/>
                    <a:pt x="18245" y="18536"/>
                  </a:cubicBezTo>
                  <a:cubicBezTo>
                    <a:pt x="18736" y="18397"/>
                    <a:pt x="19226" y="18269"/>
                    <a:pt x="19727" y="18141"/>
                  </a:cubicBezTo>
                  <a:cubicBezTo>
                    <a:pt x="20218" y="18024"/>
                    <a:pt x="20719" y="17896"/>
                    <a:pt x="21209" y="17800"/>
                  </a:cubicBezTo>
                  <a:cubicBezTo>
                    <a:pt x="21231" y="17789"/>
                    <a:pt x="21241" y="17768"/>
                    <a:pt x="21241" y="17747"/>
                  </a:cubicBezTo>
                  <a:cubicBezTo>
                    <a:pt x="21241" y="17738"/>
                    <a:pt x="21228" y="17722"/>
                    <a:pt x="21211" y="17722"/>
                  </a:cubicBezTo>
                  <a:cubicBezTo>
                    <a:pt x="21207" y="17722"/>
                    <a:pt x="21203" y="17723"/>
                    <a:pt x="21199" y="17725"/>
                  </a:cubicBezTo>
                  <a:cubicBezTo>
                    <a:pt x="20197" y="17917"/>
                    <a:pt x="19205" y="18162"/>
                    <a:pt x="18213" y="18440"/>
                  </a:cubicBezTo>
                  <a:cubicBezTo>
                    <a:pt x="17680" y="18589"/>
                    <a:pt x="17136" y="18749"/>
                    <a:pt x="16603" y="18919"/>
                  </a:cubicBezTo>
                  <a:cubicBezTo>
                    <a:pt x="16678" y="18792"/>
                    <a:pt x="16752" y="18664"/>
                    <a:pt x="16827" y="18536"/>
                  </a:cubicBezTo>
                  <a:lnTo>
                    <a:pt x="17115" y="18045"/>
                  </a:lnTo>
                  <a:lnTo>
                    <a:pt x="17403" y="17533"/>
                  </a:lnTo>
                  <a:cubicBezTo>
                    <a:pt x="17488" y="17363"/>
                    <a:pt x="17573" y="17192"/>
                    <a:pt x="17669" y="17021"/>
                  </a:cubicBezTo>
                  <a:cubicBezTo>
                    <a:pt x="17669" y="17011"/>
                    <a:pt x="17669" y="16989"/>
                    <a:pt x="17648" y="16979"/>
                  </a:cubicBezTo>
                  <a:cubicBezTo>
                    <a:pt x="17644" y="16974"/>
                    <a:pt x="17637" y="16972"/>
                    <a:pt x="17631" y="16972"/>
                  </a:cubicBezTo>
                  <a:cubicBezTo>
                    <a:pt x="17622" y="16972"/>
                    <a:pt x="17612" y="16977"/>
                    <a:pt x="17605" y="16989"/>
                  </a:cubicBezTo>
                  <a:cubicBezTo>
                    <a:pt x="17499" y="17149"/>
                    <a:pt x="17392" y="17309"/>
                    <a:pt x="17296" y="17480"/>
                  </a:cubicBezTo>
                  <a:lnTo>
                    <a:pt x="17008" y="17981"/>
                  </a:lnTo>
                  <a:lnTo>
                    <a:pt x="16731" y="18482"/>
                  </a:lnTo>
                  <a:cubicBezTo>
                    <a:pt x="16635" y="18642"/>
                    <a:pt x="16560" y="18802"/>
                    <a:pt x="16475" y="18951"/>
                  </a:cubicBezTo>
                  <a:cubicBezTo>
                    <a:pt x="16081" y="19079"/>
                    <a:pt x="15686" y="19218"/>
                    <a:pt x="15292" y="19357"/>
                  </a:cubicBezTo>
                  <a:cubicBezTo>
                    <a:pt x="14726" y="19559"/>
                    <a:pt x="14161" y="19783"/>
                    <a:pt x="13607" y="20028"/>
                  </a:cubicBezTo>
                  <a:cubicBezTo>
                    <a:pt x="13735" y="19836"/>
                    <a:pt x="13852" y="19634"/>
                    <a:pt x="13969" y="19442"/>
                  </a:cubicBezTo>
                  <a:lnTo>
                    <a:pt x="14385" y="18717"/>
                  </a:lnTo>
                  <a:lnTo>
                    <a:pt x="14801" y="17992"/>
                  </a:lnTo>
                  <a:cubicBezTo>
                    <a:pt x="14929" y="17747"/>
                    <a:pt x="15068" y="17501"/>
                    <a:pt x="15196" y="17256"/>
                  </a:cubicBezTo>
                  <a:cubicBezTo>
                    <a:pt x="15206" y="17235"/>
                    <a:pt x="15196" y="17213"/>
                    <a:pt x="15174" y="17203"/>
                  </a:cubicBezTo>
                  <a:cubicBezTo>
                    <a:pt x="15170" y="17195"/>
                    <a:pt x="15163" y="17191"/>
                    <a:pt x="15155" y="17191"/>
                  </a:cubicBezTo>
                  <a:cubicBezTo>
                    <a:pt x="15142" y="17191"/>
                    <a:pt x="15128" y="17200"/>
                    <a:pt x="15121" y="17213"/>
                  </a:cubicBezTo>
                  <a:cubicBezTo>
                    <a:pt x="14982" y="17448"/>
                    <a:pt x="14833" y="17693"/>
                    <a:pt x="14694" y="17928"/>
                  </a:cubicBezTo>
                  <a:lnTo>
                    <a:pt x="14279" y="18653"/>
                  </a:lnTo>
                  <a:lnTo>
                    <a:pt x="13863" y="19389"/>
                  </a:lnTo>
                  <a:cubicBezTo>
                    <a:pt x="13735" y="19613"/>
                    <a:pt x="13617" y="19847"/>
                    <a:pt x="13489" y="20082"/>
                  </a:cubicBezTo>
                  <a:cubicBezTo>
                    <a:pt x="13148" y="20231"/>
                    <a:pt x="12807" y="20391"/>
                    <a:pt x="12476" y="20562"/>
                  </a:cubicBezTo>
                  <a:cubicBezTo>
                    <a:pt x="11986" y="20807"/>
                    <a:pt x="11495" y="21084"/>
                    <a:pt x="11037" y="21383"/>
                  </a:cubicBezTo>
                  <a:cubicBezTo>
                    <a:pt x="11122" y="21201"/>
                    <a:pt x="11218" y="21020"/>
                    <a:pt x="11314" y="20839"/>
                  </a:cubicBezTo>
                  <a:lnTo>
                    <a:pt x="11645" y="20124"/>
                  </a:lnTo>
                  <a:lnTo>
                    <a:pt x="11975" y="19421"/>
                  </a:lnTo>
                  <a:cubicBezTo>
                    <a:pt x="12082" y="19175"/>
                    <a:pt x="12189" y="18941"/>
                    <a:pt x="12285" y="18696"/>
                  </a:cubicBezTo>
                  <a:cubicBezTo>
                    <a:pt x="12295" y="18685"/>
                    <a:pt x="12295" y="18664"/>
                    <a:pt x="12274" y="18653"/>
                  </a:cubicBezTo>
                  <a:cubicBezTo>
                    <a:pt x="12268" y="18650"/>
                    <a:pt x="12261" y="18648"/>
                    <a:pt x="12255" y="18648"/>
                  </a:cubicBezTo>
                  <a:cubicBezTo>
                    <a:pt x="12241" y="18648"/>
                    <a:pt x="12228" y="18656"/>
                    <a:pt x="12221" y="18664"/>
                  </a:cubicBezTo>
                  <a:lnTo>
                    <a:pt x="12221" y="18674"/>
                  </a:lnTo>
                  <a:cubicBezTo>
                    <a:pt x="12103" y="18898"/>
                    <a:pt x="11986" y="19133"/>
                    <a:pt x="11869" y="19367"/>
                  </a:cubicBezTo>
                  <a:lnTo>
                    <a:pt x="11527" y="20071"/>
                  </a:lnTo>
                  <a:lnTo>
                    <a:pt x="11197" y="20786"/>
                  </a:lnTo>
                  <a:cubicBezTo>
                    <a:pt x="11101" y="21020"/>
                    <a:pt x="10994" y="21244"/>
                    <a:pt x="10898" y="21479"/>
                  </a:cubicBezTo>
                  <a:cubicBezTo>
                    <a:pt x="10568" y="21703"/>
                    <a:pt x="10259" y="21937"/>
                    <a:pt x="9960" y="22193"/>
                  </a:cubicBezTo>
                  <a:cubicBezTo>
                    <a:pt x="10099" y="21500"/>
                    <a:pt x="10216" y="20796"/>
                    <a:pt x="10312" y="20092"/>
                  </a:cubicBezTo>
                  <a:cubicBezTo>
                    <a:pt x="10461" y="18962"/>
                    <a:pt x="10568" y="17832"/>
                    <a:pt x="10632" y="16702"/>
                  </a:cubicBezTo>
                  <a:cubicBezTo>
                    <a:pt x="10636" y="16706"/>
                    <a:pt x="10644" y="16709"/>
                    <a:pt x="10653" y="16709"/>
                  </a:cubicBezTo>
                  <a:cubicBezTo>
                    <a:pt x="10665" y="16709"/>
                    <a:pt x="10679" y="16703"/>
                    <a:pt x="10685" y="16691"/>
                  </a:cubicBezTo>
                  <a:cubicBezTo>
                    <a:pt x="10984" y="16286"/>
                    <a:pt x="11325" y="15912"/>
                    <a:pt x="11687" y="15550"/>
                  </a:cubicBezTo>
                  <a:cubicBezTo>
                    <a:pt x="11997" y="15251"/>
                    <a:pt x="12317" y="14963"/>
                    <a:pt x="12647" y="14686"/>
                  </a:cubicBezTo>
                  <a:cubicBezTo>
                    <a:pt x="12978" y="14750"/>
                    <a:pt x="13308" y="14814"/>
                    <a:pt x="13639" y="14868"/>
                  </a:cubicBezTo>
                  <a:lnTo>
                    <a:pt x="14684" y="15059"/>
                  </a:lnTo>
                  <a:lnTo>
                    <a:pt x="15729" y="15230"/>
                  </a:lnTo>
                  <a:cubicBezTo>
                    <a:pt x="16081" y="15283"/>
                    <a:pt x="16432" y="15337"/>
                    <a:pt x="16784" y="15390"/>
                  </a:cubicBezTo>
                  <a:cubicBezTo>
                    <a:pt x="16806" y="15390"/>
                    <a:pt x="16827" y="15379"/>
                    <a:pt x="16827" y="15358"/>
                  </a:cubicBezTo>
                  <a:cubicBezTo>
                    <a:pt x="16827" y="15337"/>
                    <a:pt x="16816" y="15315"/>
                    <a:pt x="16795" y="15315"/>
                  </a:cubicBezTo>
                  <a:cubicBezTo>
                    <a:pt x="16443" y="15241"/>
                    <a:pt x="16102" y="15177"/>
                    <a:pt x="15750" y="15113"/>
                  </a:cubicBezTo>
                  <a:lnTo>
                    <a:pt x="14705" y="14931"/>
                  </a:lnTo>
                  <a:lnTo>
                    <a:pt x="13660" y="14761"/>
                  </a:lnTo>
                  <a:cubicBezTo>
                    <a:pt x="13351" y="14708"/>
                    <a:pt x="13042" y="14665"/>
                    <a:pt x="12722" y="14622"/>
                  </a:cubicBezTo>
                  <a:cubicBezTo>
                    <a:pt x="12754" y="14590"/>
                    <a:pt x="12786" y="14558"/>
                    <a:pt x="12818" y="14537"/>
                  </a:cubicBezTo>
                  <a:cubicBezTo>
                    <a:pt x="13564" y="13929"/>
                    <a:pt x="14343" y="13385"/>
                    <a:pt x="15142" y="12863"/>
                  </a:cubicBezTo>
                  <a:cubicBezTo>
                    <a:pt x="15430" y="12916"/>
                    <a:pt x="15707" y="12969"/>
                    <a:pt x="15995" y="13012"/>
                  </a:cubicBezTo>
                  <a:lnTo>
                    <a:pt x="16891" y="13161"/>
                  </a:lnTo>
                  <a:lnTo>
                    <a:pt x="17797" y="13289"/>
                  </a:lnTo>
                  <a:cubicBezTo>
                    <a:pt x="18096" y="13332"/>
                    <a:pt x="18405" y="13375"/>
                    <a:pt x="18704" y="13407"/>
                  </a:cubicBezTo>
                  <a:cubicBezTo>
                    <a:pt x="18725" y="13407"/>
                    <a:pt x="18746" y="13396"/>
                    <a:pt x="18746" y="13375"/>
                  </a:cubicBezTo>
                  <a:cubicBezTo>
                    <a:pt x="18746" y="13353"/>
                    <a:pt x="18736" y="13332"/>
                    <a:pt x="18714" y="13332"/>
                  </a:cubicBezTo>
                  <a:cubicBezTo>
                    <a:pt x="18416" y="13268"/>
                    <a:pt x="18117" y="13225"/>
                    <a:pt x="17819" y="13172"/>
                  </a:cubicBezTo>
                  <a:lnTo>
                    <a:pt x="16912" y="13033"/>
                  </a:lnTo>
                  <a:lnTo>
                    <a:pt x="16006" y="12895"/>
                  </a:lnTo>
                  <a:cubicBezTo>
                    <a:pt x="15750" y="12863"/>
                    <a:pt x="15494" y="12831"/>
                    <a:pt x="15249" y="12799"/>
                  </a:cubicBezTo>
                  <a:cubicBezTo>
                    <a:pt x="15260" y="12788"/>
                    <a:pt x="15281" y="12778"/>
                    <a:pt x="15302" y="12756"/>
                  </a:cubicBezTo>
                  <a:cubicBezTo>
                    <a:pt x="16166" y="12212"/>
                    <a:pt x="17040" y="11690"/>
                    <a:pt x="17936" y="11210"/>
                  </a:cubicBezTo>
                  <a:cubicBezTo>
                    <a:pt x="18384" y="10965"/>
                    <a:pt x="18832" y="10730"/>
                    <a:pt x="19290" y="10496"/>
                  </a:cubicBezTo>
                  <a:cubicBezTo>
                    <a:pt x="19749" y="10272"/>
                    <a:pt x="20207" y="10048"/>
                    <a:pt x="20666" y="9835"/>
                  </a:cubicBezTo>
                  <a:cubicBezTo>
                    <a:pt x="20687" y="9824"/>
                    <a:pt x="20687" y="9803"/>
                    <a:pt x="20687" y="9781"/>
                  </a:cubicBezTo>
                  <a:cubicBezTo>
                    <a:pt x="20676" y="9760"/>
                    <a:pt x="20655" y="9760"/>
                    <a:pt x="20634" y="9760"/>
                  </a:cubicBezTo>
                  <a:cubicBezTo>
                    <a:pt x="19695" y="10176"/>
                    <a:pt x="18789" y="10634"/>
                    <a:pt x="17883" y="11114"/>
                  </a:cubicBezTo>
                  <a:cubicBezTo>
                    <a:pt x="17392" y="11381"/>
                    <a:pt x="16902" y="11658"/>
                    <a:pt x="16411" y="11935"/>
                  </a:cubicBezTo>
                  <a:cubicBezTo>
                    <a:pt x="16454" y="11797"/>
                    <a:pt x="16507" y="11658"/>
                    <a:pt x="16550" y="11519"/>
                  </a:cubicBezTo>
                  <a:lnTo>
                    <a:pt x="16720" y="10965"/>
                  </a:lnTo>
                  <a:lnTo>
                    <a:pt x="16891" y="10421"/>
                  </a:lnTo>
                  <a:cubicBezTo>
                    <a:pt x="16944" y="10229"/>
                    <a:pt x="16987" y="10048"/>
                    <a:pt x="17040" y="9856"/>
                  </a:cubicBezTo>
                  <a:cubicBezTo>
                    <a:pt x="17040" y="9845"/>
                    <a:pt x="17030" y="9824"/>
                    <a:pt x="17008" y="9813"/>
                  </a:cubicBezTo>
                  <a:cubicBezTo>
                    <a:pt x="17005" y="9810"/>
                    <a:pt x="17002" y="9809"/>
                    <a:pt x="16998" y="9809"/>
                  </a:cubicBezTo>
                  <a:cubicBezTo>
                    <a:pt x="16987" y="9809"/>
                    <a:pt x="16973" y="9819"/>
                    <a:pt x="16966" y="9835"/>
                  </a:cubicBezTo>
                  <a:cubicBezTo>
                    <a:pt x="16902" y="10016"/>
                    <a:pt x="16838" y="10197"/>
                    <a:pt x="16774" y="10378"/>
                  </a:cubicBezTo>
                  <a:lnTo>
                    <a:pt x="16603" y="10933"/>
                  </a:lnTo>
                  <a:lnTo>
                    <a:pt x="16443" y="11487"/>
                  </a:lnTo>
                  <a:cubicBezTo>
                    <a:pt x="16390" y="11658"/>
                    <a:pt x="16347" y="11829"/>
                    <a:pt x="16305" y="11999"/>
                  </a:cubicBezTo>
                  <a:cubicBezTo>
                    <a:pt x="15942" y="12212"/>
                    <a:pt x="15590" y="12426"/>
                    <a:pt x="15238" y="12650"/>
                  </a:cubicBezTo>
                  <a:cubicBezTo>
                    <a:pt x="14726" y="12980"/>
                    <a:pt x="14225" y="13321"/>
                    <a:pt x="13735" y="13684"/>
                  </a:cubicBezTo>
                  <a:cubicBezTo>
                    <a:pt x="13809" y="13460"/>
                    <a:pt x="13884" y="13247"/>
                    <a:pt x="13959" y="13033"/>
                  </a:cubicBezTo>
                  <a:lnTo>
                    <a:pt x="14204" y="12234"/>
                  </a:lnTo>
                  <a:lnTo>
                    <a:pt x="14449" y="11423"/>
                  </a:lnTo>
                  <a:cubicBezTo>
                    <a:pt x="14524" y="11157"/>
                    <a:pt x="14598" y="10890"/>
                    <a:pt x="14673" y="10624"/>
                  </a:cubicBezTo>
                  <a:cubicBezTo>
                    <a:pt x="14684" y="10602"/>
                    <a:pt x="14673" y="10581"/>
                    <a:pt x="14652" y="10570"/>
                  </a:cubicBezTo>
                  <a:cubicBezTo>
                    <a:pt x="14630" y="10570"/>
                    <a:pt x="14609" y="10581"/>
                    <a:pt x="14598" y="10602"/>
                  </a:cubicBezTo>
                  <a:cubicBezTo>
                    <a:pt x="14502" y="10858"/>
                    <a:pt x="14417" y="11125"/>
                    <a:pt x="14332" y="11391"/>
                  </a:cubicBezTo>
                  <a:lnTo>
                    <a:pt x="14087" y="12191"/>
                  </a:lnTo>
                  <a:lnTo>
                    <a:pt x="13852" y="12991"/>
                  </a:lnTo>
                  <a:cubicBezTo>
                    <a:pt x="13777" y="13247"/>
                    <a:pt x="13703" y="13503"/>
                    <a:pt x="13639" y="13759"/>
                  </a:cubicBezTo>
                  <a:cubicBezTo>
                    <a:pt x="13330" y="13982"/>
                    <a:pt x="13042" y="14206"/>
                    <a:pt x="12754" y="14452"/>
                  </a:cubicBezTo>
                  <a:cubicBezTo>
                    <a:pt x="12327" y="14804"/>
                    <a:pt x="11911" y="15177"/>
                    <a:pt x="11527" y="15571"/>
                  </a:cubicBezTo>
                  <a:cubicBezTo>
                    <a:pt x="11570" y="15369"/>
                    <a:pt x="11623" y="15177"/>
                    <a:pt x="11677" y="14974"/>
                  </a:cubicBezTo>
                  <a:lnTo>
                    <a:pt x="11847" y="14206"/>
                  </a:lnTo>
                  <a:lnTo>
                    <a:pt x="12007" y="13439"/>
                  </a:lnTo>
                  <a:cubicBezTo>
                    <a:pt x="12061" y="13183"/>
                    <a:pt x="12114" y="12927"/>
                    <a:pt x="12157" y="12671"/>
                  </a:cubicBezTo>
                  <a:cubicBezTo>
                    <a:pt x="12167" y="12660"/>
                    <a:pt x="12146" y="12639"/>
                    <a:pt x="12135" y="12628"/>
                  </a:cubicBezTo>
                  <a:cubicBezTo>
                    <a:pt x="12114" y="12628"/>
                    <a:pt x="12093" y="12639"/>
                    <a:pt x="12093" y="12660"/>
                  </a:cubicBezTo>
                  <a:lnTo>
                    <a:pt x="12082" y="12660"/>
                  </a:lnTo>
                  <a:cubicBezTo>
                    <a:pt x="12018" y="12916"/>
                    <a:pt x="11954" y="13161"/>
                    <a:pt x="11901" y="13417"/>
                  </a:cubicBezTo>
                  <a:lnTo>
                    <a:pt x="11719" y="14185"/>
                  </a:lnTo>
                  <a:lnTo>
                    <a:pt x="11559" y="14942"/>
                  </a:lnTo>
                  <a:cubicBezTo>
                    <a:pt x="11506" y="15198"/>
                    <a:pt x="11453" y="15443"/>
                    <a:pt x="11410" y="15689"/>
                  </a:cubicBezTo>
                  <a:cubicBezTo>
                    <a:pt x="11133" y="15987"/>
                    <a:pt x="10866" y="16296"/>
                    <a:pt x="10632" y="16627"/>
                  </a:cubicBezTo>
                  <a:cubicBezTo>
                    <a:pt x="10642" y="16318"/>
                    <a:pt x="10653" y="16008"/>
                    <a:pt x="10664" y="15689"/>
                  </a:cubicBezTo>
                  <a:lnTo>
                    <a:pt x="10674" y="14590"/>
                  </a:lnTo>
                  <a:lnTo>
                    <a:pt x="10653" y="13492"/>
                  </a:lnTo>
                  <a:lnTo>
                    <a:pt x="10610" y="12820"/>
                  </a:lnTo>
                  <a:cubicBezTo>
                    <a:pt x="10621" y="12810"/>
                    <a:pt x="10621" y="12799"/>
                    <a:pt x="10621" y="12788"/>
                  </a:cubicBezTo>
                  <a:cubicBezTo>
                    <a:pt x="10610" y="12671"/>
                    <a:pt x="10600" y="12554"/>
                    <a:pt x="10589" y="12436"/>
                  </a:cubicBezTo>
                  <a:lnTo>
                    <a:pt x="10589" y="12383"/>
                  </a:lnTo>
                  <a:lnTo>
                    <a:pt x="10568" y="12148"/>
                  </a:lnTo>
                  <a:cubicBezTo>
                    <a:pt x="10568" y="12095"/>
                    <a:pt x="10557" y="12042"/>
                    <a:pt x="10557" y="11988"/>
                  </a:cubicBezTo>
                  <a:cubicBezTo>
                    <a:pt x="10557" y="11722"/>
                    <a:pt x="10546" y="11455"/>
                    <a:pt x="10546" y="11189"/>
                  </a:cubicBezTo>
                  <a:lnTo>
                    <a:pt x="10568" y="10389"/>
                  </a:lnTo>
                  <a:cubicBezTo>
                    <a:pt x="10578" y="10261"/>
                    <a:pt x="10578" y="10133"/>
                    <a:pt x="10589" y="10005"/>
                  </a:cubicBezTo>
                  <a:cubicBezTo>
                    <a:pt x="10802" y="9909"/>
                    <a:pt x="11005" y="9803"/>
                    <a:pt x="11208" y="9707"/>
                  </a:cubicBezTo>
                  <a:cubicBezTo>
                    <a:pt x="11432" y="9600"/>
                    <a:pt x="11645" y="9483"/>
                    <a:pt x="11869" y="9365"/>
                  </a:cubicBezTo>
                  <a:lnTo>
                    <a:pt x="12519" y="9024"/>
                  </a:lnTo>
                  <a:cubicBezTo>
                    <a:pt x="12732" y="8907"/>
                    <a:pt x="12946" y="8790"/>
                    <a:pt x="13159" y="8672"/>
                  </a:cubicBezTo>
                  <a:cubicBezTo>
                    <a:pt x="13180" y="8662"/>
                    <a:pt x="13180" y="8630"/>
                    <a:pt x="13170" y="8619"/>
                  </a:cubicBezTo>
                  <a:cubicBezTo>
                    <a:pt x="13170" y="8603"/>
                    <a:pt x="13152" y="8593"/>
                    <a:pt x="13135" y="8593"/>
                  </a:cubicBezTo>
                  <a:cubicBezTo>
                    <a:pt x="13128" y="8593"/>
                    <a:pt x="13122" y="8595"/>
                    <a:pt x="13116" y="8598"/>
                  </a:cubicBezTo>
                  <a:cubicBezTo>
                    <a:pt x="12903" y="8704"/>
                    <a:pt x="12679" y="8811"/>
                    <a:pt x="12455" y="8918"/>
                  </a:cubicBezTo>
                  <a:lnTo>
                    <a:pt x="11805" y="9259"/>
                  </a:lnTo>
                  <a:cubicBezTo>
                    <a:pt x="11591" y="9376"/>
                    <a:pt x="11378" y="9483"/>
                    <a:pt x="11154" y="9600"/>
                  </a:cubicBezTo>
                  <a:cubicBezTo>
                    <a:pt x="10973" y="9707"/>
                    <a:pt x="10781" y="9813"/>
                    <a:pt x="10589" y="9920"/>
                  </a:cubicBezTo>
                  <a:cubicBezTo>
                    <a:pt x="10600" y="9803"/>
                    <a:pt x="10610" y="9696"/>
                    <a:pt x="10610" y="9589"/>
                  </a:cubicBezTo>
                  <a:cubicBezTo>
                    <a:pt x="10674" y="8747"/>
                    <a:pt x="10760" y="7915"/>
                    <a:pt x="10856" y="7084"/>
                  </a:cubicBezTo>
                  <a:lnTo>
                    <a:pt x="11495" y="6774"/>
                  </a:lnTo>
                  <a:cubicBezTo>
                    <a:pt x="11730" y="6668"/>
                    <a:pt x="11965" y="6550"/>
                    <a:pt x="12199" y="6454"/>
                  </a:cubicBezTo>
                  <a:cubicBezTo>
                    <a:pt x="12434" y="6348"/>
                    <a:pt x="12668" y="6241"/>
                    <a:pt x="12914" y="6145"/>
                  </a:cubicBezTo>
                  <a:lnTo>
                    <a:pt x="13628" y="5857"/>
                  </a:lnTo>
                  <a:cubicBezTo>
                    <a:pt x="13649" y="5847"/>
                    <a:pt x="13660" y="5825"/>
                    <a:pt x="13649" y="5804"/>
                  </a:cubicBezTo>
                  <a:cubicBezTo>
                    <a:pt x="13639" y="5783"/>
                    <a:pt x="13617" y="5772"/>
                    <a:pt x="13596" y="5772"/>
                  </a:cubicBezTo>
                  <a:cubicBezTo>
                    <a:pt x="13351" y="5857"/>
                    <a:pt x="13106" y="5943"/>
                    <a:pt x="12871" y="6039"/>
                  </a:cubicBezTo>
                  <a:cubicBezTo>
                    <a:pt x="12626" y="6124"/>
                    <a:pt x="12391" y="6230"/>
                    <a:pt x="12146" y="6337"/>
                  </a:cubicBezTo>
                  <a:cubicBezTo>
                    <a:pt x="11911" y="6444"/>
                    <a:pt x="11677" y="6550"/>
                    <a:pt x="11453" y="6668"/>
                  </a:cubicBezTo>
                  <a:cubicBezTo>
                    <a:pt x="11250" y="6764"/>
                    <a:pt x="11058" y="6870"/>
                    <a:pt x="10866" y="6988"/>
                  </a:cubicBezTo>
                  <a:cubicBezTo>
                    <a:pt x="10888" y="6785"/>
                    <a:pt x="10909" y="6593"/>
                    <a:pt x="10941" y="6390"/>
                  </a:cubicBezTo>
                  <a:cubicBezTo>
                    <a:pt x="11016" y="5761"/>
                    <a:pt x="11101" y="5132"/>
                    <a:pt x="11197" y="4514"/>
                  </a:cubicBezTo>
                  <a:cubicBezTo>
                    <a:pt x="11368" y="4428"/>
                    <a:pt x="11538" y="4354"/>
                    <a:pt x="11709" y="4268"/>
                  </a:cubicBezTo>
                  <a:cubicBezTo>
                    <a:pt x="11890" y="4172"/>
                    <a:pt x="12071" y="4066"/>
                    <a:pt x="12253" y="3970"/>
                  </a:cubicBezTo>
                  <a:cubicBezTo>
                    <a:pt x="12434" y="3863"/>
                    <a:pt x="12615" y="3757"/>
                    <a:pt x="12786" y="3650"/>
                  </a:cubicBezTo>
                  <a:cubicBezTo>
                    <a:pt x="12967" y="3533"/>
                    <a:pt x="13138" y="3415"/>
                    <a:pt x="13308" y="3298"/>
                  </a:cubicBezTo>
                  <a:cubicBezTo>
                    <a:pt x="13330" y="3287"/>
                    <a:pt x="13330" y="3266"/>
                    <a:pt x="13319" y="3245"/>
                  </a:cubicBezTo>
                  <a:cubicBezTo>
                    <a:pt x="13313" y="3232"/>
                    <a:pt x="13303" y="3227"/>
                    <a:pt x="13291" y="3227"/>
                  </a:cubicBezTo>
                  <a:cubicBezTo>
                    <a:pt x="13283" y="3227"/>
                    <a:pt x="13274" y="3230"/>
                    <a:pt x="13266" y="3234"/>
                  </a:cubicBezTo>
                  <a:lnTo>
                    <a:pt x="12189" y="3853"/>
                  </a:lnTo>
                  <a:lnTo>
                    <a:pt x="11645" y="4162"/>
                  </a:lnTo>
                  <a:lnTo>
                    <a:pt x="11208" y="4407"/>
                  </a:lnTo>
                  <a:cubicBezTo>
                    <a:pt x="11272" y="4013"/>
                    <a:pt x="11325" y="3607"/>
                    <a:pt x="11389" y="3213"/>
                  </a:cubicBezTo>
                  <a:cubicBezTo>
                    <a:pt x="11559" y="2157"/>
                    <a:pt x="11741" y="1102"/>
                    <a:pt x="11933" y="46"/>
                  </a:cubicBezTo>
                  <a:cubicBezTo>
                    <a:pt x="11933" y="25"/>
                    <a:pt x="11922" y="3"/>
                    <a:pt x="11901" y="3"/>
                  </a:cubicBezTo>
                  <a:cubicBezTo>
                    <a:pt x="11897" y="1"/>
                    <a:pt x="11893" y="0"/>
                    <a:pt x="11890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" name="Google Shape;1128;p39">
            <a:extLst>
              <a:ext uri="{FF2B5EF4-FFF2-40B4-BE49-F238E27FC236}">
                <a16:creationId xmlns:a16="http://schemas.microsoft.com/office/drawing/2014/main" id="{9FA93643-FF47-4210-BE94-CC6F35BF4D5A}"/>
              </a:ext>
            </a:extLst>
          </p:cNvPr>
          <p:cNvGrpSpPr/>
          <p:nvPr/>
        </p:nvGrpSpPr>
        <p:grpSpPr>
          <a:xfrm flipH="1">
            <a:off x="10551987" y="5428789"/>
            <a:ext cx="1462687" cy="2077041"/>
            <a:chOff x="4933875" y="3854625"/>
            <a:chExt cx="1554469" cy="2207375"/>
          </a:xfrm>
        </p:grpSpPr>
        <p:sp>
          <p:nvSpPr>
            <p:cNvPr id="19" name="Google Shape;1129;p39">
              <a:extLst>
                <a:ext uri="{FF2B5EF4-FFF2-40B4-BE49-F238E27FC236}">
                  <a16:creationId xmlns:a16="http://schemas.microsoft.com/office/drawing/2014/main" id="{A321BEB6-6B1B-4B4E-8F73-A494B100F7B8}"/>
                </a:ext>
              </a:extLst>
            </p:cNvPr>
            <p:cNvSpPr/>
            <p:nvPr/>
          </p:nvSpPr>
          <p:spPr>
            <a:xfrm>
              <a:off x="4936243" y="3854625"/>
              <a:ext cx="1552092" cy="1841738"/>
            </a:xfrm>
            <a:custGeom>
              <a:avLst/>
              <a:gdLst/>
              <a:ahLst/>
              <a:cxnLst/>
              <a:rect l="l" t="t" r="r" b="b"/>
              <a:pathLst>
                <a:path w="13767" h="16587" extrusionOk="0">
                  <a:moveTo>
                    <a:pt x="9904" y="1"/>
                  </a:moveTo>
                  <a:cubicBezTo>
                    <a:pt x="9334" y="1"/>
                    <a:pt x="8760" y="369"/>
                    <a:pt x="8328" y="784"/>
                  </a:cubicBezTo>
                  <a:cubicBezTo>
                    <a:pt x="7401" y="1637"/>
                    <a:pt x="6548" y="2991"/>
                    <a:pt x="6121" y="4185"/>
                  </a:cubicBezTo>
                  <a:cubicBezTo>
                    <a:pt x="5993" y="3535"/>
                    <a:pt x="5695" y="2916"/>
                    <a:pt x="5279" y="2394"/>
                  </a:cubicBezTo>
                  <a:cubicBezTo>
                    <a:pt x="5022" y="2082"/>
                    <a:pt x="4647" y="1794"/>
                    <a:pt x="4262" y="1794"/>
                  </a:cubicBezTo>
                  <a:cubicBezTo>
                    <a:pt x="4199" y="1794"/>
                    <a:pt x="4137" y="1802"/>
                    <a:pt x="4074" y="1818"/>
                  </a:cubicBezTo>
                  <a:cubicBezTo>
                    <a:pt x="3637" y="1935"/>
                    <a:pt x="3413" y="2415"/>
                    <a:pt x="3274" y="2842"/>
                  </a:cubicBezTo>
                  <a:cubicBezTo>
                    <a:pt x="2848" y="4196"/>
                    <a:pt x="2538" y="5859"/>
                    <a:pt x="2773" y="7256"/>
                  </a:cubicBezTo>
                  <a:cubicBezTo>
                    <a:pt x="2654" y="6671"/>
                    <a:pt x="2055" y="6268"/>
                    <a:pt x="1471" y="6268"/>
                  </a:cubicBezTo>
                  <a:cubicBezTo>
                    <a:pt x="1267" y="6268"/>
                    <a:pt x="1065" y="6317"/>
                    <a:pt x="886" y="6425"/>
                  </a:cubicBezTo>
                  <a:cubicBezTo>
                    <a:pt x="182" y="6840"/>
                    <a:pt x="1" y="7789"/>
                    <a:pt x="43" y="8600"/>
                  </a:cubicBezTo>
                  <a:cubicBezTo>
                    <a:pt x="320" y="13953"/>
                    <a:pt x="2208" y="16011"/>
                    <a:pt x="2592" y="16448"/>
                  </a:cubicBezTo>
                  <a:cubicBezTo>
                    <a:pt x="3258" y="16540"/>
                    <a:pt x="3935" y="16586"/>
                    <a:pt x="4614" y="16586"/>
                  </a:cubicBezTo>
                  <a:cubicBezTo>
                    <a:pt x="7402" y="16586"/>
                    <a:pt x="10223" y="15802"/>
                    <a:pt x="12444" y="14155"/>
                  </a:cubicBezTo>
                  <a:cubicBezTo>
                    <a:pt x="13031" y="13718"/>
                    <a:pt x="13628" y="13153"/>
                    <a:pt x="13703" y="12428"/>
                  </a:cubicBezTo>
                  <a:cubicBezTo>
                    <a:pt x="13767" y="11735"/>
                    <a:pt x="13319" y="11063"/>
                    <a:pt x="12732" y="10679"/>
                  </a:cubicBezTo>
                  <a:cubicBezTo>
                    <a:pt x="12156" y="10285"/>
                    <a:pt x="11122" y="10274"/>
                    <a:pt x="10440" y="10114"/>
                  </a:cubicBezTo>
                  <a:cubicBezTo>
                    <a:pt x="11367" y="9570"/>
                    <a:pt x="12188" y="8845"/>
                    <a:pt x="12849" y="8013"/>
                  </a:cubicBezTo>
                  <a:cubicBezTo>
                    <a:pt x="13084" y="7715"/>
                    <a:pt x="13297" y="7384"/>
                    <a:pt x="13340" y="7011"/>
                  </a:cubicBezTo>
                  <a:cubicBezTo>
                    <a:pt x="13372" y="6680"/>
                    <a:pt x="13255" y="6361"/>
                    <a:pt x="13137" y="6051"/>
                  </a:cubicBezTo>
                  <a:cubicBezTo>
                    <a:pt x="13095" y="5945"/>
                    <a:pt x="13052" y="5838"/>
                    <a:pt x="12967" y="5763"/>
                  </a:cubicBezTo>
                  <a:cubicBezTo>
                    <a:pt x="12881" y="5699"/>
                    <a:pt x="12764" y="5689"/>
                    <a:pt x="12647" y="5689"/>
                  </a:cubicBezTo>
                  <a:cubicBezTo>
                    <a:pt x="12577" y="5687"/>
                    <a:pt x="12505" y="5686"/>
                    <a:pt x="12432" y="5686"/>
                  </a:cubicBezTo>
                  <a:cubicBezTo>
                    <a:pt x="11767" y="5686"/>
                    <a:pt x="10981" y="5773"/>
                    <a:pt x="10376" y="5955"/>
                  </a:cubicBezTo>
                  <a:cubicBezTo>
                    <a:pt x="10994" y="4527"/>
                    <a:pt x="11634" y="2970"/>
                    <a:pt x="11303" y="1445"/>
                  </a:cubicBezTo>
                  <a:cubicBezTo>
                    <a:pt x="11186" y="880"/>
                    <a:pt x="10887" y="293"/>
                    <a:pt x="10344" y="80"/>
                  </a:cubicBezTo>
                  <a:cubicBezTo>
                    <a:pt x="10199" y="25"/>
                    <a:pt x="10052" y="1"/>
                    <a:pt x="9904" y="1"/>
                  </a:cubicBezTo>
                  <a:close/>
                </a:path>
              </a:pathLst>
            </a:custGeom>
            <a:solidFill>
              <a:srgbClr val="CC533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130;p39">
              <a:extLst>
                <a:ext uri="{FF2B5EF4-FFF2-40B4-BE49-F238E27FC236}">
                  <a16:creationId xmlns:a16="http://schemas.microsoft.com/office/drawing/2014/main" id="{771180F7-5CCF-4439-8C8B-D54B671162C8}"/>
                </a:ext>
              </a:extLst>
            </p:cNvPr>
            <p:cNvSpPr/>
            <p:nvPr/>
          </p:nvSpPr>
          <p:spPr>
            <a:xfrm>
              <a:off x="5228362" y="3863508"/>
              <a:ext cx="1259982" cy="1832855"/>
            </a:xfrm>
            <a:custGeom>
              <a:avLst/>
              <a:gdLst/>
              <a:ahLst/>
              <a:cxnLst/>
              <a:rect l="l" t="t" r="r" b="b"/>
              <a:pathLst>
                <a:path w="11176" h="16507" extrusionOk="0">
                  <a:moveTo>
                    <a:pt x="7753" y="0"/>
                  </a:moveTo>
                  <a:cubicBezTo>
                    <a:pt x="7753" y="0"/>
                    <a:pt x="3754" y="9298"/>
                    <a:pt x="1685" y="13425"/>
                  </a:cubicBezTo>
                  <a:lnTo>
                    <a:pt x="1" y="16368"/>
                  </a:lnTo>
                  <a:cubicBezTo>
                    <a:pt x="667" y="16460"/>
                    <a:pt x="1344" y="16506"/>
                    <a:pt x="2023" y="16506"/>
                  </a:cubicBezTo>
                  <a:cubicBezTo>
                    <a:pt x="4811" y="16506"/>
                    <a:pt x="7632" y="15722"/>
                    <a:pt x="9853" y="14075"/>
                  </a:cubicBezTo>
                  <a:cubicBezTo>
                    <a:pt x="10440" y="13638"/>
                    <a:pt x="11037" y="13073"/>
                    <a:pt x="11112" y="12348"/>
                  </a:cubicBezTo>
                  <a:cubicBezTo>
                    <a:pt x="11176" y="11655"/>
                    <a:pt x="10728" y="10983"/>
                    <a:pt x="10141" y="10599"/>
                  </a:cubicBezTo>
                  <a:cubicBezTo>
                    <a:pt x="9565" y="10205"/>
                    <a:pt x="8531" y="10194"/>
                    <a:pt x="7849" y="10034"/>
                  </a:cubicBezTo>
                  <a:cubicBezTo>
                    <a:pt x="8776" y="9490"/>
                    <a:pt x="9597" y="8765"/>
                    <a:pt x="10258" y="7933"/>
                  </a:cubicBezTo>
                  <a:cubicBezTo>
                    <a:pt x="10493" y="7635"/>
                    <a:pt x="10706" y="7304"/>
                    <a:pt x="10749" y="6931"/>
                  </a:cubicBezTo>
                  <a:cubicBezTo>
                    <a:pt x="10781" y="6600"/>
                    <a:pt x="10664" y="6281"/>
                    <a:pt x="10546" y="5971"/>
                  </a:cubicBezTo>
                  <a:cubicBezTo>
                    <a:pt x="10504" y="5865"/>
                    <a:pt x="10461" y="5758"/>
                    <a:pt x="10376" y="5683"/>
                  </a:cubicBezTo>
                  <a:cubicBezTo>
                    <a:pt x="10290" y="5619"/>
                    <a:pt x="10173" y="5609"/>
                    <a:pt x="10056" y="5609"/>
                  </a:cubicBezTo>
                  <a:cubicBezTo>
                    <a:pt x="9967" y="5605"/>
                    <a:pt x="9875" y="5603"/>
                    <a:pt x="9781" y="5603"/>
                  </a:cubicBezTo>
                  <a:cubicBezTo>
                    <a:pt x="9129" y="5603"/>
                    <a:pt x="8372" y="5698"/>
                    <a:pt x="7785" y="5875"/>
                  </a:cubicBezTo>
                  <a:cubicBezTo>
                    <a:pt x="8403" y="4447"/>
                    <a:pt x="9043" y="2890"/>
                    <a:pt x="8712" y="1365"/>
                  </a:cubicBezTo>
                  <a:cubicBezTo>
                    <a:pt x="8595" y="800"/>
                    <a:pt x="8296" y="213"/>
                    <a:pt x="7753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1131;p39">
              <a:extLst>
                <a:ext uri="{FF2B5EF4-FFF2-40B4-BE49-F238E27FC236}">
                  <a16:creationId xmlns:a16="http://schemas.microsoft.com/office/drawing/2014/main" id="{115FDB91-AC0F-429C-A47D-7574215B7125}"/>
                </a:ext>
              </a:extLst>
            </p:cNvPr>
            <p:cNvSpPr/>
            <p:nvPr/>
          </p:nvSpPr>
          <p:spPr>
            <a:xfrm>
              <a:off x="4933875" y="3882605"/>
              <a:ext cx="1402937" cy="2179395"/>
            </a:xfrm>
            <a:custGeom>
              <a:avLst/>
              <a:gdLst/>
              <a:ahLst/>
              <a:cxnLst/>
              <a:rect l="l" t="t" r="r" b="b"/>
              <a:pathLst>
                <a:path w="12444" h="19628" extrusionOk="0">
                  <a:moveTo>
                    <a:pt x="10265" y="1"/>
                  </a:moveTo>
                  <a:cubicBezTo>
                    <a:pt x="10232" y="1"/>
                    <a:pt x="10199" y="21"/>
                    <a:pt x="10183" y="52"/>
                  </a:cubicBezTo>
                  <a:cubicBezTo>
                    <a:pt x="9832" y="894"/>
                    <a:pt x="9469" y="1737"/>
                    <a:pt x="9106" y="2579"/>
                  </a:cubicBezTo>
                  <a:cubicBezTo>
                    <a:pt x="8733" y="3432"/>
                    <a:pt x="8371" y="4264"/>
                    <a:pt x="7997" y="5106"/>
                  </a:cubicBezTo>
                  <a:cubicBezTo>
                    <a:pt x="7315" y="6631"/>
                    <a:pt x="6633" y="8145"/>
                    <a:pt x="5908" y="9659"/>
                  </a:cubicBezTo>
                  <a:cubicBezTo>
                    <a:pt x="5684" y="9180"/>
                    <a:pt x="5481" y="8700"/>
                    <a:pt x="5310" y="8199"/>
                  </a:cubicBezTo>
                  <a:cubicBezTo>
                    <a:pt x="5108" y="7655"/>
                    <a:pt x="4948" y="7090"/>
                    <a:pt x="4831" y="6514"/>
                  </a:cubicBezTo>
                  <a:cubicBezTo>
                    <a:pt x="4703" y="5949"/>
                    <a:pt x="4617" y="5362"/>
                    <a:pt x="4564" y="4786"/>
                  </a:cubicBezTo>
                  <a:cubicBezTo>
                    <a:pt x="4511" y="4200"/>
                    <a:pt x="4500" y="3613"/>
                    <a:pt x="4521" y="3027"/>
                  </a:cubicBezTo>
                  <a:cubicBezTo>
                    <a:pt x="4521" y="2984"/>
                    <a:pt x="4489" y="2952"/>
                    <a:pt x="4447" y="2942"/>
                  </a:cubicBezTo>
                  <a:cubicBezTo>
                    <a:pt x="4404" y="2942"/>
                    <a:pt x="4361" y="2974"/>
                    <a:pt x="4361" y="3016"/>
                  </a:cubicBezTo>
                  <a:cubicBezTo>
                    <a:pt x="4287" y="3613"/>
                    <a:pt x="4276" y="4211"/>
                    <a:pt x="4308" y="4808"/>
                  </a:cubicBezTo>
                  <a:cubicBezTo>
                    <a:pt x="4340" y="5394"/>
                    <a:pt x="4425" y="5991"/>
                    <a:pt x="4553" y="6578"/>
                  </a:cubicBezTo>
                  <a:cubicBezTo>
                    <a:pt x="4671" y="7164"/>
                    <a:pt x="4841" y="7740"/>
                    <a:pt x="5055" y="8295"/>
                  </a:cubicBezTo>
                  <a:cubicBezTo>
                    <a:pt x="5268" y="8838"/>
                    <a:pt x="5513" y="9371"/>
                    <a:pt x="5812" y="9873"/>
                  </a:cubicBezTo>
                  <a:cubicBezTo>
                    <a:pt x="5769" y="9947"/>
                    <a:pt x="5737" y="10033"/>
                    <a:pt x="5694" y="10118"/>
                  </a:cubicBezTo>
                  <a:cubicBezTo>
                    <a:pt x="5001" y="11568"/>
                    <a:pt x="4287" y="13008"/>
                    <a:pt x="3519" y="14426"/>
                  </a:cubicBezTo>
                  <a:cubicBezTo>
                    <a:pt x="3167" y="13967"/>
                    <a:pt x="2879" y="13477"/>
                    <a:pt x="2645" y="12954"/>
                  </a:cubicBezTo>
                  <a:cubicBezTo>
                    <a:pt x="2389" y="12410"/>
                    <a:pt x="2197" y="11835"/>
                    <a:pt x="2058" y="11248"/>
                  </a:cubicBezTo>
                  <a:cubicBezTo>
                    <a:pt x="1920" y="10662"/>
                    <a:pt x="1824" y="10054"/>
                    <a:pt x="1760" y="9457"/>
                  </a:cubicBezTo>
                  <a:cubicBezTo>
                    <a:pt x="1685" y="8849"/>
                    <a:pt x="1642" y="8241"/>
                    <a:pt x="1600" y="7633"/>
                  </a:cubicBezTo>
                  <a:cubicBezTo>
                    <a:pt x="1600" y="7591"/>
                    <a:pt x="1568" y="7548"/>
                    <a:pt x="1514" y="7548"/>
                  </a:cubicBezTo>
                  <a:cubicBezTo>
                    <a:pt x="1472" y="7548"/>
                    <a:pt x="1440" y="7591"/>
                    <a:pt x="1440" y="7633"/>
                  </a:cubicBezTo>
                  <a:cubicBezTo>
                    <a:pt x="1429" y="8252"/>
                    <a:pt x="1450" y="8860"/>
                    <a:pt x="1504" y="9478"/>
                  </a:cubicBezTo>
                  <a:cubicBezTo>
                    <a:pt x="1546" y="10097"/>
                    <a:pt x="1642" y="10704"/>
                    <a:pt x="1781" y="11312"/>
                  </a:cubicBezTo>
                  <a:cubicBezTo>
                    <a:pt x="1930" y="11920"/>
                    <a:pt x="2122" y="12506"/>
                    <a:pt x="2399" y="13072"/>
                  </a:cubicBezTo>
                  <a:cubicBezTo>
                    <a:pt x="2538" y="13349"/>
                    <a:pt x="2687" y="13626"/>
                    <a:pt x="2858" y="13882"/>
                  </a:cubicBezTo>
                  <a:cubicBezTo>
                    <a:pt x="3029" y="14138"/>
                    <a:pt x="3220" y="14372"/>
                    <a:pt x="3423" y="14596"/>
                  </a:cubicBezTo>
                  <a:cubicBezTo>
                    <a:pt x="3348" y="14746"/>
                    <a:pt x="3274" y="14884"/>
                    <a:pt x="3199" y="15023"/>
                  </a:cubicBezTo>
                  <a:cubicBezTo>
                    <a:pt x="2751" y="15833"/>
                    <a:pt x="2293" y="16622"/>
                    <a:pt x="1792" y="17390"/>
                  </a:cubicBezTo>
                  <a:cubicBezTo>
                    <a:pt x="1674" y="17582"/>
                    <a:pt x="1536" y="17763"/>
                    <a:pt x="1408" y="17955"/>
                  </a:cubicBezTo>
                  <a:cubicBezTo>
                    <a:pt x="1280" y="18137"/>
                    <a:pt x="1141" y="18318"/>
                    <a:pt x="1003" y="18499"/>
                  </a:cubicBezTo>
                  <a:cubicBezTo>
                    <a:pt x="715" y="18851"/>
                    <a:pt x="416" y="19203"/>
                    <a:pt x="54" y="19459"/>
                  </a:cubicBezTo>
                  <a:lnTo>
                    <a:pt x="43" y="19469"/>
                  </a:lnTo>
                  <a:cubicBezTo>
                    <a:pt x="0" y="19501"/>
                    <a:pt x="0" y="19555"/>
                    <a:pt x="22" y="19597"/>
                  </a:cubicBezTo>
                  <a:cubicBezTo>
                    <a:pt x="40" y="19616"/>
                    <a:pt x="70" y="19627"/>
                    <a:pt x="97" y="19627"/>
                  </a:cubicBezTo>
                  <a:cubicBezTo>
                    <a:pt x="117" y="19627"/>
                    <a:pt x="136" y="19621"/>
                    <a:pt x="150" y="19608"/>
                  </a:cubicBezTo>
                  <a:lnTo>
                    <a:pt x="437" y="19395"/>
                  </a:lnTo>
                  <a:cubicBezTo>
                    <a:pt x="523" y="19320"/>
                    <a:pt x="608" y="19235"/>
                    <a:pt x="693" y="19149"/>
                  </a:cubicBezTo>
                  <a:lnTo>
                    <a:pt x="821" y="19032"/>
                  </a:lnTo>
                  <a:lnTo>
                    <a:pt x="928" y="18894"/>
                  </a:lnTo>
                  <a:lnTo>
                    <a:pt x="1163" y="18638"/>
                  </a:lnTo>
                  <a:cubicBezTo>
                    <a:pt x="1301" y="18446"/>
                    <a:pt x="1450" y="18275"/>
                    <a:pt x="1589" y="18083"/>
                  </a:cubicBezTo>
                  <a:cubicBezTo>
                    <a:pt x="1717" y="17891"/>
                    <a:pt x="1866" y="17710"/>
                    <a:pt x="1994" y="17518"/>
                  </a:cubicBezTo>
                  <a:cubicBezTo>
                    <a:pt x="2506" y="16750"/>
                    <a:pt x="2975" y="15961"/>
                    <a:pt x="3434" y="15151"/>
                  </a:cubicBezTo>
                  <a:cubicBezTo>
                    <a:pt x="3668" y="14735"/>
                    <a:pt x="3892" y="14319"/>
                    <a:pt x="4116" y="13893"/>
                  </a:cubicBezTo>
                  <a:cubicBezTo>
                    <a:pt x="4328" y="13906"/>
                    <a:pt x="4541" y="13912"/>
                    <a:pt x="4754" y="13912"/>
                  </a:cubicBezTo>
                  <a:cubicBezTo>
                    <a:pt x="5238" y="13912"/>
                    <a:pt x="5722" y="13880"/>
                    <a:pt x="6195" y="13829"/>
                  </a:cubicBezTo>
                  <a:cubicBezTo>
                    <a:pt x="6910" y="13765"/>
                    <a:pt x="7614" y="13647"/>
                    <a:pt x="8307" y="13509"/>
                  </a:cubicBezTo>
                  <a:cubicBezTo>
                    <a:pt x="9000" y="13359"/>
                    <a:pt x="9693" y="13200"/>
                    <a:pt x="10375" y="12997"/>
                  </a:cubicBezTo>
                  <a:cubicBezTo>
                    <a:pt x="11058" y="12794"/>
                    <a:pt x="11730" y="12570"/>
                    <a:pt x="12391" y="12304"/>
                  </a:cubicBezTo>
                  <a:cubicBezTo>
                    <a:pt x="12423" y="12282"/>
                    <a:pt x="12444" y="12240"/>
                    <a:pt x="12433" y="12197"/>
                  </a:cubicBezTo>
                  <a:cubicBezTo>
                    <a:pt x="12424" y="12162"/>
                    <a:pt x="12386" y="12141"/>
                    <a:pt x="12349" y="12141"/>
                  </a:cubicBezTo>
                  <a:cubicBezTo>
                    <a:pt x="12342" y="12141"/>
                    <a:pt x="12334" y="12142"/>
                    <a:pt x="12327" y="12144"/>
                  </a:cubicBezTo>
                  <a:cubicBezTo>
                    <a:pt x="11666" y="12368"/>
                    <a:pt x="10983" y="12570"/>
                    <a:pt x="10301" y="12752"/>
                  </a:cubicBezTo>
                  <a:cubicBezTo>
                    <a:pt x="9629" y="12922"/>
                    <a:pt x="8936" y="13093"/>
                    <a:pt x="8253" y="13232"/>
                  </a:cubicBezTo>
                  <a:cubicBezTo>
                    <a:pt x="7560" y="13370"/>
                    <a:pt x="6867" y="13477"/>
                    <a:pt x="6174" y="13562"/>
                  </a:cubicBezTo>
                  <a:cubicBezTo>
                    <a:pt x="5822" y="13615"/>
                    <a:pt x="5470" y="13647"/>
                    <a:pt x="5118" y="13669"/>
                  </a:cubicBezTo>
                  <a:cubicBezTo>
                    <a:pt x="4948" y="13679"/>
                    <a:pt x="4777" y="13690"/>
                    <a:pt x="4596" y="13701"/>
                  </a:cubicBezTo>
                  <a:lnTo>
                    <a:pt x="4212" y="13711"/>
                  </a:lnTo>
                  <a:cubicBezTo>
                    <a:pt x="4820" y="12560"/>
                    <a:pt x="5396" y="11408"/>
                    <a:pt x="5950" y="10235"/>
                  </a:cubicBezTo>
                  <a:cubicBezTo>
                    <a:pt x="6185" y="9734"/>
                    <a:pt x="6419" y="9233"/>
                    <a:pt x="6654" y="8732"/>
                  </a:cubicBezTo>
                  <a:cubicBezTo>
                    <a:pt x="7091" y="8732"/>
                    <a:pt x="7539" y="8689"/>
                    <a:pt x="7966" y="8625"/>
                  </a:cubicBezTo>
                  <a:cubicBezTo>
                    <a:pt x="8445" y="8550"/>
                    <a:pt x="8915" y="8454"/>
                    <a:pt x="9373" y="8316"/>
                  </a:cubicBezTo>
                  <a:cubicBezTo>
                    <a:pt x="9832" y="8188"/>
                    <a:pt x="10279" y="8028"/>
                    <a:pt x="10717" y="7825"/>
                  </a:cubicBezTo>
                  <a:cubicBezTo>
                    <a:pt x="11154" y="7633"/>
                    <a:pt x="11580" y="7420"/>
                    <a:pt x="11975" y="7164"/>
                  </a:cubicBezTo>
                  <a:cubicBezTo>
                    <a:pt x="12017" y="7143"/>
                    <a:pt x="12028" y="7090"/>
                    <a:pt x="12007" y="7058"/>
                  </a:cubicBezTo>
                  <a:cubicBezTo>
                    <a:pt x="11991" y="7026"/>
                    <a:pt x="11958" y="7007"/>
                    <a:pt x="11929" y="7007"/>
                  </a:cubicBezTo>
                  <a:cubicBezTo>
                    <a:pt x="11919" y="7007"/>
                    <a:pt x="11909" y="7009"/>
                    <a:pt x="11900" y="7015"/>
                  </a:cubicBezTo>
                  <a:cubicBezTo>
                    <a:pt x="11474" y="7228"/>
                    <a:pt x="11047" y="7420"/>
                    <a:pt x="10621" y="7591"/>
                  </a:cubicBezTo>
                  <a:cubicBezTo>
                    <a:pt x="10183" y="7761"/>
                    <a:pt x="9736" y="7921"/>
                    <a:pt x="9288" y="8049"/>
                  </a:cubicBezTo>
                  <a:cubicBezTo>
                    <a:pt x="8840" y="8177"/>
                    <a:pt x="8381" y="8284"/>
                    <a:pt x="7923" y="8358"/>
                  </a:cubicBezTo>
                  <a:cubicBezTo>
                    <a:pt x="7539" y="8433"/>
                    <a:pt x="7144" y="8486"/>
                    <a:pt x="6750" y="8529"/>
                  </a:cubicBezTo>
                  <a:cubicBezTo>
                    <a:pt x="7251" y="7431"/>
                    <a:pt x="7752" y="6322"/>
                    <a:pt x="8232" y="5213"/>
                  </a:cubicBezTo>
                  <a:cubicBezTo>
                    <a:pt x="8595" y="4371"/>
                    <a:pt x="8957" y="3517"/>
                    <a:pt x="9309" y="2675"/>
                  </a:cubicBezTo>
                  <a:cubicBezTo>
                    <a:pt x="9661" y="1822"/>
                    <a:pt x="10002" y="969"/>
                    <a:pt x="10343" y="116"/>
                  </a:cubicBezTo>
                  <a:cubicBezTo>
                    <a:pt x="10354" y="73"/>
                    <a:pt x="10333" y="20"/>
                    <a:pt x="10301" y="9"/>
                  </a:cubicBezTo>
                  <a:cubicBezTo>
                    <a:pt x="10289" y="4"/>
                    <a:pt x="10277" y="1"/>
                    <a:pt x="10265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1132;p39">
              <a:extLst>
                <a:ext uri="{FF2B5EF4-FFF2-40B4-BE49-F238E27FC236}">
                  <a16:creationId xmlns:a16="http://schemas.microsoft.com/office/drawing/2014/main" id="{59C218C0-01A4-44F0-87C6-E29C77B1F958}"/>
                </a:ext>
              </a:extLst>
            </p:cNvPr>
            <p:cNvSpPr/>
            <p:nvPr/>
          </p:nvSpPr>
          <p:spPr>
            <a:xfrm>
              <a:off x="5554192" y="4745770"/>
              <a:ext cx="39797" cy="28536"/>
            </a:xfrm>
            <a:custGeom>
              <a:avLst/>
              <a:gdLst/>
              <a:ahLst/>
              <a:cxnLst/>
              <a:rect l="l" t="t" r="r" b="b"/>
              <a:pathLst>
                <a:path w="353" h="257" extrusionOk="0">
                  <a:moveTo>
                    <a:pt x="246" y="0"/>
                  </a:moveTo>
                  <a:cubicBezTo>
                    <a:pt x="200" y="0"/>
                    <a:pt x="156" y="18"/>
                    <a:pt x="118" y="41"/>
                  </a:cubicBezTo>
                  <a:cubicBezTo>
                    <a:pt x="96" y="51"/>
                    <a:pt x="75" y="73"/>
                    <a:pt x="54" y="94"/>
                  </a:cubicBezTo>
                  <a:cubicBezTo>
                    <a:pt x="32" y="115"/>
                    <a:pt x="22" y="147"/>
                    <a:pt x="11" y="179"/>
                  </a:cubicBezTo>
                  <a:cubicBezTo>
                    <a:pt x="11" y="179"/>
                    <a:pt x="0" y="190"/>
                    <a:pt x="11" y="201"/>
                  </a:cubicBezTo>
                  <a:cubicBezTo>
                    <a:pt x="11" y="236"/>
                    <a:pt x="40" y="257"/>
                    <a:pt x="69" y="257"/>
                  </a:cubicBezTo>
                  <a:cubicBezTo>
                    <a:pt x="74" y="257"/>
                    <a:pt x="80" y="256"/>
                    <a:pt x="86" y="254"/>
                  </a:cubicBezTo>
                  <a:lnTo>
                    <a:pt x="96" y="254"/>
                  </a:lnTo>
                  <a:cubicBezTo>
                    <a:pt x="118" y="243"/>
                    <a:pt x="139" y="243"/>
                    <a:pt x="160" y="233"/>
                  </a:cubicBezTo>
                  <a:cubicBezTo>
                    <a:pt x="182" y="222"/>
                    <a:pt x="203" y="211"/>
                    <a:pt x="214" y="201"/>
                  </a:cubicBezTo>
                  <a:cubicBezTo>
                    <a:pt x="256" y="169"/>
                    <a:pt x="288" y="147"/>
                    <a:pt x="331" y="105"/>
                  </a:cubicBezTo>
                  <a:cubicBezTo>
                    <a:pt x="331" y="94"/>
                    <a:pt x="342" y="83"/>
                    <a:pt x="342" y="73"/>
                  </a:cubicBezTo>
                  <a:cubicBezTo>
                    <a:pt x="352" y="41"/>
                    <a:pt x="331" y="9"/>
                    <a:pt x="299" y="9"/>
                  </a:cubicBezTo>
                  <a:cubicBezTo>
                    <a:pt x="281" y="3"/>
                    <a:pt x="263" y="0"/>
                    <a:pt x="24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1133;p39">
              <a:extLst>
                <a:ext uri="{FF2B5EF4-FFF2-40B4-BE49-F238E27FC236}">
                  <a16:creationId xmlns:a16="http://schemas.microsoft.com/office/drawing/2014/main" id="{FBA41934-D21C-4D08-B177-2644EEF899D9}"/>
                </a:ext>
              </a:extLst>
            </p:cNvPr>
            <p:cNvSpPr/>
            <p:nvPr/>
          </p:nvSpPr>
          <p:spPr>
            <a:xfrm>
              <a:off x="5528937" y="4702578"/>
              <a:ext cx="44532" cy="31534"/>
            </a:xfrm>
            <a:custGeom>
              <a:avLst/>
              <a:gdLst/>
              <a:ahLst/>
              <a:cxnLst/>
              <a:rect l="l" t="t" r="r" b="b"/>
              <a:pathLst>
                <a:path w="395" h="284" extrusionOk="0">
                  <a:moveTo>
                    <a:pt x="303" y="0"/>
                  </a:moveTo>
                  <a:cubicBezTo>
                    <a:pt x="244" y="0"/>
                    <a:pt x="192" y="19"/>
                    <a:pt x="139" y="46"/>
                  </a:cubicBezTo>
                  <a:cubicBezTo>
                    <a:pt x="118" y="56"/>
                    <a:pt x="86" y="78"/>
                    <a:pt x="64" y="110"/>
                  </a:cubicBezTo>
                  <a:cubicBezTo>
                    <a:pt x="32" y="131"/>
                    <a:pt x="11" y="163"/>
                    <a:pt x="0" y="195"/>
                  </a:cubicBezTo>
                  <a:cubicBezTo>
                    <a:pt x="0" y="206"/>
                    <a:pt x="0" y="216"/>
                    <a:pt x="0" y="227"/>
                  </a:cubicBezTo>
                  <a:cubicBezTo>
                    <a:pt x="9" y="262"/>
                    <a:pt x="33" y="283"/>
                    <a:pt x="59" y="283"/>
                  </a:cubicBezTo>
                  <a:cubicBezTo>
                    <a:pt x="64" y="283"/>
                    <a:pt x="70" y="282"/>
                    <a:pt x="75" y="280"/>
                  </a:cubicBezTo>
                  <a:lnTo>
                    <a:pt x="86" y="280"/>
                  </a:lnTo>
                  <a:cubicBezTo>
                    <a:pt x="118" y="270"/>
                    <a:pt x="139" y="259"/>
                    <a:pt x="160" y="238"/>
                  </a:cubicBezTo>
                  <a:cubicBezTo>
                    <a:pt x="192" y="227"/>
                    <a:pt x="214" y="216"/>
                    <a:pt x="235" y="206"/>
                  </a:cubicBezTo>
                  <a:cubicBezTo>
                    <a:pt x="278" y="174"/>
                    <a:pt x="331" y="142"/>
                    <a:pt x="374" y="99"/>
                  </a:cubicBezTo>
                  <a:cubicBezTo>
                    <a:pt x="384" y="88"/>
                    <a:pt x="395" y="78"/>
                    <a:pt x="395" y="67"/>
                  </a:cubicBezTo>
                  <a:cubicBezTo>
                    <a:pt x="395" y="35"/>
                    <a:pt x="374" y="3"/>
                    <a:pt x="342" y="3"/>
                  </a:cubicBezTo>
                  <a:cubicBezTo>
                    <a:pt x="328" y="1"/>
                    <a:pt x="316" y="0"/>
                    <a:pt x="303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134;p39">
              <a:extLst>
                <a:ext uri="{FF2B5EF4-FFF2-40B4-BE49-F238E27FC236}">
                  <a16:creationId xmlns:a16="http://schemas.microsoft.com/office/drawing/2014/main" id="{323F4E43-5730-499D-97E2-E4D60416F8FD}"/>
                </a:ext>
              </a:extLst>
            </p:cNvPr>
            <p:cNvSpPr/>
            <p:nvPr/>
          </p:nvSpPr>
          <p:spPr>
            <a:xfrm>
              <a:off x="5616652" y="5301819"/>
              <a:ext cx="38670" cy="53852"/>
            </a:xfrm>
            <a:custGeom>
              <a:avLst/>
              <a:gdLst/>
              <a:ahLst/>
              <a:cxnLst/>
              <a:rect l="l" t="t" r="r" b="b"/>
              <a:pathLst>
                <a:path w="343" h="485" extrusionOk="0">
                  <a:moveTo>
                    <a:pt x="271" y="1"/>
                  </a:moveTo>
                  <a:cubicBezTo>
                    <a:pt x="255" y="1"/>
                    <a:pt x="238" y="10"/>
                    <a:pt x="225" y="23"/>
                  </a:cubicBezTo>
                  <a:lnTo>
                    <a:pt x="225" y="34"/>
                  </a:lnTo>
                  <a:cubicBezTo>
                    <a:pt x="182" y="98"/>
                    <a:pt x="161" y="151"/>
                    <a:pt x="118" y="215"/>
                  </a:cubicBezTo>
                  <a:lnTo>
                    <a:pt x="65" y="300"/>
                  </a:lnTo>
                  <a:cubicBezTo>
                    <a:pt x="43" y="332"/>
                    <a:pt x="22" y="354"/>
                    <a:pt x="11" y="386"/>
                  </a:cubicBezTo>
                  <a:lnTo>
                    <a:pt x="1" y="396"/>
                  </a:lnTo>
                  <a:cubicBezTo>
                    <a:pt x="1" y="407"/>
                    <a:pt x="1" y="428"/>
                    <a:pt x="1" y="439"/>
                  </a:cubicBezTo>
                  <a:cubicBezTo>
                    <a:pt x="10" y="465"/>
                    <a:pt x="33" y="484"/>
                    <a:pt x="59" y="484"/>
                  </a:cubicBezTo>
                  <a:cubicBezTo>
                    <a:pt x="64" y="484"/>
                    <a:pt x="70" y="483"/>
                    <a:pt x="75" y="481"/>
                  </a:cubicBezTo>
                  <a:cubicBezTo>
                    <a:pt x="118" y="471"/>
                    <a:pt x="161" y="439"/>
                    <a:pt x="193" y="407"/>
                  </a:cubicBezTo>
                  <a:cubicBezTo>
                    <a:pt x="225" y="386"/>
                    <a:pt x="257" y="343"/>
                    <a:pt x="278" y="311"/>
                  </a:cubicBezTo>
                  <a:cubicBezTo>
                    <a:pt x="321" y="226"/>
                    <a:pt x="342" y="140"/>
                    <a:pt x="331" y="44"/>
                  </a:cubicBezTo>
                  <a:cubicBezTo>
                    <a:pt x="331" y="34"/>
                    <a:pt x="321" y="12"/>
                    <a:pt x="299" y="12"/>
                  </a:cubicBezTo>
                  <a:cubicBezTo>
                    <a:pt x="291" y="4"/>
                    <a:pt x="282" y="1"/>
                    <a:pt x="271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1135;p39">
              <a:extLst>
                <a:ext uri="{FF2B5EF4-FFF2-40B4-BE49-F238E27FC236}">
                  <a16:creationId xmlns:a16="http://schemas.microsoft.com/office/drawing/2014/main" id="{33A88ACD-D813-4537-B3F7-522BC4E6E0F0}"/>
                </a:ext>
              </a:extLst>
            </p:cNvPr>
            <p:cNvSpPr/>
            <p:nvPr/>
          </p:nvSpPr>
          <p:spPr>
            <a:xfrm>
              <a:off x="5561407" y="5296712"/>
              <a:ext cx="38557" cy="55518"/>
            </a:xfrm>
            <a:custGeom>
              <a:avLst/>
              <a:gdLst/>
              <a:ahLst/>
              <a:cxnLst/>
              <a:rect l="l" t="t" r="r" b="b"/>
              <a:pathLst>
                <a:path w="342" h="500" extrusionOk="0">
                  <a:moveTo>
                    <a:pt x="276" y="1"/>
                  </a:moveTo>
                  <a:cubicBezTo>
                    <a:pt x="262" y="1"/>
                    <a:pt x="247" y="9"/>
                    <a:pt x="235" y="26"/>
                  </a:cubicBezTo>
                  <a:cubicBezTo>
                    <a:pt x="182" y="90"/>
                    <a:pt x="150" y="154"/>
                    <a:pt x="107" y="218"/>
                  </a:cubicBezTo>
                  <a:cubicBezTo>
                    <a:pt x="96" y="250"/>
                    <a:pt x="75" y="272"/>
                    <a:pt x="54" y="314"/>
                  </a:cubicBezTo>
                  <a:cubicBezTo>
                    <a:pt x="32" y="346"/>
                    <a:pt x="22" y="378"/>
                    <a:pt x="0" y="410"/>
                  </a:cubicBezTo>
                  <a:cubicBezTo>
                    <a:pt x="0" y="432"/>
                    <a:pt x="0" y="453"/>
                    <a:pt x="0" y="464"/>
                  </a:cubicBezTo>
                  <a:cubicBezTo>
                    <a:pt x="16" y="488"/>
                    <a:pt x="38" y="500"/>
                    <a:pt x="62" y="500"/>
                  </a:cubicBezTo>
                  <a:cubicBezTo>
                    <a:pt x="70" y="500"/>
                    <a:pt x="78" y="498"/>
                    <a:pt x="86" y="496"/>
                  </a:cubicBezTo>
                  <a:cubicBezTo>
                    <a:pt x="128" y="474"/>
                    <a:pt x="160" y="442"/>
                    <a:pt x="192" y="410"/>
                  </a:cubicBezTo>
                  <a:cubicBezTo>
                    <a:pt x="224" y="378"/>
                    <a:pt x="246" y="346"/>
                    <a:pt x="267" y="304"/>
                  </a:cubicBezTo>
                  <a:cubicBezTo>
                    <a:pt x="310" y="229"/>
                    <a:pt x="342" y="144"/>
                    <a:pt x="331" y="58"/>
                  </a:cubicBezTo>
                  <a:cubicBezTo>
                    <a:pt x="331" y="37"/>
                    <a:pt x="331" y="26"/>
                    <a:pt x="310" y="16"/>
                  </a:cubicBezTo>
                  <a:cubicBezTo>
                    <a:pt x="300" y="6"/>
                    <a:pt x="288" y="1"/>
                    <a:pt x="276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1136;p39">
              <a:extLst>
                <a:ext uri="{FF2B5EF4-FFF2-40B4-BE49-F238E27FC236}">
                  <a16:creationId xmlns:a16="http://schemas.microsoft.com/office/drawing/2014/main" id="{94373394-E44F-45FC-98E0-46A56758020A}"/>
                </a:ext>
              </a:extLst>
            </p:cNvPr>
            <p:cNvSpPr/>
            <p:nvPr/>
          </p:nvSpPr>
          <p:spPr>
            <a:xfrm>
              <a:off x="5492859" y="5301375"/>
              <a:ext cx="36190" cy="56961"/>
            </a:xfrm>
            <a:custGeom>
              <a:avLst/>
              <a:gdLst/>
              <a:ahLst/>
              <a:cxnLst/>
              <a:rect l="l" t="t" r="r" b="b"/>
              <a:pathLst>
                <a:path w="321" h="513" extrusionOk="0">
                  <a:moveTo>
                    <a:pt x="267" y="0"/>
                  </a:moveTo>
                  <a:cubicBezTo>
                    <a:pt x="251" y="0"/>
                    <a:pt x="235" y="6"/>
                    <a:pt x="224" y="16"/>
                  </a:cubicBezTo>
                  <a:cubicBezTo>
                    <a:pt x="160" y="70"/>
                    <a:pt x="118" y="144"/>
                    <a:pt x="86" y="208"/>
                  </a:cubicBezTo>
                  <a:cubicBezTo>
                    <a:pt x="65" y="251"/>
                    <a:pt x="54" y="283"/>
                    <a:pt x="33" y="326"/>
                  </a:cubicBezTo>
                  <a:cubicBezTo>
                    <a:pt x="22" y="358"/>
                    <a:pt x="11" y="400"/>
                    <a:pt x="11" y="443"/>
                  </a:cubicBezTo>
                  <a:cubicBezTo>
                    <a:pt x="1" y="464"/>
                    <a:pt x="11" y="475"/>
                    <a:pt x="22" y="496"/>
                  </a:cubicBezTo>
                  <a:cubicBezTo>
                    <a:pt x="33" y="507"/>
                    <a:pt x="49" y="512"/>
                    <a:pt x="65" y="512"/>
                  </a:cubicBezTo>
                  <a:cubicBezTo>
                    <a:pt x="81" y="512"/>
                    <a:pt x="97" y="507"/>
                    <a:pt x="107" y="496"/>
                  </a:cubicBezTo>
                  <a:cubicBezTo>
                    <a:pt x="139" y="464"/>
                    <a:pt x="160" y="432"/>
                    <a:pt x="192" y="400"/>
                  </a:cubicBezTo>
                  <a:cubicBezTo>
                    <a:pt x="214" y="368"/>
                    <a:pt x="224" y="326"/>
                    <a:pt x="246" y="294"/>
                  </a:cubicBezTo>
                  <a:cubicBezTo>
                    <a:pt x="278" y="219"/>
                    <a:pt x="310" y="144"/>
                    <a:pt x="320" y="59"/>
                  </a:cubicBezTo>
                  <a:cubicBezTo>
                    <a:pt x="320" y="38"/>
                    <a:pt x="320" y="27"/>
                    <a:pt x="310" y="16"/>
                  </a:cubicBezTo>
                  <a:cubicBezTo>
                    <a:pt x="299" y="6"/>
                    <a:pt x="283" y="0"/>
                    <a:pt x="267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137;p39">
              <a:extLst>
                <a:ext uri="{FF2B5EF4-FFF2-40B4-BE49-F238E27FC236}">
                  <a16:creationId xmlns:a16="http://schemas.microsoft.com/office/drawing/2014/main" id="{197F5421-4AB2-4DB6-A690-79CE9E9B920E}"/>
                </a:ext>
              </a:extLst>
            </p:cNvPr>
            <p:cNvSpPr/>
            <p:nvPr/>
          </p:nvSpPr>
          <p:spPr>
            <a:xfrm>
              <a:off x="5908771" y="4698803"/>
              <a:ext cx="24239" cy="66177"/>
            </a:xfrm>
            <a:custGeom>
              <a:avLst/>
              <a:gdLst/>
              <a:ahLst/>
              <a:cxnLst/>
              <a:rect l="l" t="t" r="r" b="b"/>
              <a:pathLst>
                <a:path w="215" h="596" extrusionOk="0">
                  <a:moveTo>
                    <a:pt x="153" y="1"/>
                  </a:moveTo>
                  <a:cubicBezTo>
                    <a:pt x="135" y="1"/>
                    <a:pt x="115" y="11"/>
                    <a:pt x="108" y="26"/>
                  </a:cubicBezTo>
                  <a:cubicBezTo>
                    <a:pt x="65" y="112"/>
                    <a:pt x="44" y="197"/>
                    <a:pt x="22" y="282"/>
                  </a:cubicBezTo>
                  <a:cubicBezTo>
                    <a:pt x="12" y="325"/>
                    <a:pt x="12" y="368"/>
                    <a:pt x="1" y="410"/>
                  </a:cubicBezTo>
                  <a:cubicBezTo>
                    <a:pt x="1" y="453"/>
                    <a:pt x="1" y="496"/>
                    <a:pt x="12" y="549"/>
                  </a:cubicBezTo>
                  <a:cubicBezTo>
                    <a:pt x="12" y="570"/>
                    <a:pt x="22" y="581"/>
                    <a:pt x="33" y="592"/>
                  </a:cubicBezTo>
                  <a:cubicBezTo>
                    <a:pt x="41" y="594"/>
                    <a:pt x="50" y="596"/>
                    <a:pt x="58" y="596"/>
                  </a:cubicBezTo>
                  <a:cubicBezTo>
                    <a:pt x="81" y="596"/>
                    <a:pt x="100" y="586"/>
                    <a:pt x="108" y="570"/>
                  </a:cubicBezTo>
                  <a:cubicBezTo>
                    <a:pt x="129" y="528"/>
                    <a:pt x="150" y="485"/>
                    <a:pt x="161" y="442"/>
                  </a:cubicBezTo>
                  <a:cubicBezTo>
                    <a:pt x="172" y="400"/>
                    <a:pt x="182" y="357"/>
                    <a:pt x="193" y="314"/>
                  </a:cubicBezTo>
                  <a:cubicBezTo>
                    <a:pt x="204" y="218"/>
                    <a:pt x="214" y="133"/>
                    <a:pt x="204" y="37"/>
                  </a:cubicBezTo>
                  <a:cubicBezTo>
                    <a:pt x="204" y="26"/>
                    <a:pt x="193" y="16"/>
                    <a:pt x="172" y="5"/>
                  </a:cubicBezTo>
                  <a:cubicBezTo>
                    <a:pt x="166" y="2"/>
                    <a:pt x="159" y="1"/>
                    <a:pt x="153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1138;p39">
              <a:extLst>
                <a:ext uri="{FF2B5EF4-FFF2-40B4-BE49-F238E27FC236}">
                  <a16:creationId xmlns:a16="http://schemas.microsoft.com/office/drawing/2014/main" id="{BFCFF0CE-4501-498D-9CFF-6B6AB6B92680}"/>
                </a:ext>
              </a:extLst>
            </p:cNvPr>
            <p:cNvSpPr/>
            <p:nvPr/>
          </p:nvSpPr>
          <p:spPr>
            <a:xfrm>
              <a:off x="5848679" y="4717012"/>
              <a:ext cx="32582" cy="58960"/>
            </a:xfrm>
            <a:custGeom>
              <a:avLst/>
              <a:gdLst/>
              <a:ahLst/>
              <a:cxnLst/>
              <a:rect l="l" t="t" r="r" b="b"/>
              <a:pathLst>
                <a:path w="289" h="531" extrusionOk="0">
                  <a:moveTo>
                    <a:pt x="232" y="0"/>
                  </a:moveTo>
                  <a:cubicBezTo>
                    <a:pt x="214" y="0"/>
                    <a:pt x="199" y="9"/>
                    <a:pt x="193" y="22"/>
                  </a:cubicBezTo>
                  <a:cubicBezTo>
                    <a:pt x="150" y="97"/>
                    <a:pt x="118" y="172"/>
                    <a:pt x="86" y="236"/>
                  </a:cubicBezTo>
                  <a:cubicBezTo>
                    <a:pt x="65" y="278"/>
                    <a:pt x="54" y="310"/>
                    <a:pt x="43" y="342"/>
                  </a:cubicBezTo>
                  <a:cubicBezTo>
                    <a:pt x="22" y="385"/>
                    <a:pt x="11" y="417"/>
                    <a:pt x="1" y="460"/>
                  </a:cubicBezTo>
                  <a:cubicBezTo>
                    <a:pt x="1" y="481"/>
                    <a:pt x="1" y="502"/>
                    <a:pt x="11" y="513"/>
                  </a:cubicBezTo>
                  <a:cubicBezTo>
                    <a:pt x="24" y="525"/>
                    <a:pt x="44" y="531"/>
                    <a:pt x="62" y="531"/>
                  </a:cubicBezTo>
                  <a:cubicBezTo>
                    <a:pt x="75" y="531"/>
                    <a:pt x="88" y="528"/>
                    <a:pt x="97" y="524"/>
                  </a:cubicBezTo>
                  <a:cubicBezTo>
                    <a:pt x="129" y="492"/>
                    <a:pt x="161" y="460"/>
                    <a:pt x="182" y="417"/>
                  </a:cubicBezTo>
                  <a:cubicBezTo>
                    <a:pt x="203" y="385"/>
                    <a:pt x="225" y="342"/>
                    <a:pt x="246" y="300"/>
                  </a:cubicBezTo>
                  <a:cubicBezTo>
                    <a:pt x="278" y="225"/>
                    <a:pt x="289" y="140"/>
                    <a:pt x="289" y="44"/>
                  </a:cubicBezTo>
                  <a:cubicBezTo>
                    <a:pt x="289" y="33"/>
                    <a:pt x="278" y="12"/>
                    <a:pt x="267" y="12"/>
                  </a:cubicBezTo>
                  <a:cubicBezTo>
                    <a:pt x="255" y="4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1139;p39">
              <a:extLst>
                <a:ext uri="{FF2B5EF4-FFF2-40B4-BE49-F238E27FC236}">
                  <a16:creationId xmlns:a16="http://schemas.microsoft.com/office/drawing/2014/main" id="{648E1731-DA52-4069-A2AE-76D82C58AC15}"/>
                </a:ext>
              </a:extLst>
            </p:cNvPr>
            <p:cNvSpPr/>
            <p:nvPr/>
          </p:nvSpPr>
          <p:spPr>
            <a:xfrm>
              <a:off x="5784978" y="4725784"/>
              <a:ext cx="30214" cy="57072"/>
            </a:xfrm>
            <a:custGeom>
              <a:avLst/>
              <a:gdLst/>
              <a:ahLst/>
              <a:cxnLst/>
              <a:rect l="l" t="t" r="r" b="b"/>
              <a:pathLst>
                <a:path w="268" h="514" extrusionOk="0">
                  <a:moveTo>
                    <a:pt x="226" y="0"/>
                  </a:moveTo>
                  <a:cubicBezTo>
                    <a:pt x="211" y="0"/>
                    <a:pt x="194" y="6"/>
                    <a:pt x="182" y="18"/>
                  </a:cubicBezTo>
                  <a:cubicBezTo>
                    <a:pt x="129" y="82"/>
                    <a:pt x="86" y="146"/>
                    <a:pt x="65" y="221"/>
                  </a:cubicBezTo>
                  <a:cubicBezTo>
                    <a:pt x="43" y="263"/>
                    <a:pt x="33" y="295"/>
                    <a:pt x="22" y="338"/>
                  </a:cubicBezTo>
                  <a:cubicBezTo>
                    <a:pt x="11" y="370"/>
                    <a:pt x="1" y="413"/>
                    <a:pt x="1" y="455"/>
                  </a:cubicBezTo>
                  <a:cubicBezTo>
                    <a:pt x="1" y="477"/>
                    <a:pt x="11" y="487"/>
                    <a:pt x="22" y="498"/>
                  </a:cubicBezTo>
                  <a:cubicBezTo>
                    <a:pt x="33" y="509"/>
                    <a:pt x="49" y="514"/>
                    <a:pt x="65" y="514"/>
                  </a:cubicBezTo>
                  <a:cubicBezTo>
                    <a:pt x="81" y="514"/>
                    <a:pt x="97" y="509"/>
                    <a:pt x="107" y="498"/>
                  </a:cubicBezTo>
                  <a:cubicBezTo>
                    <a:pt x="129" y="466"/>
                    <a:pt x="150" y="423"/>
                    <a:pt x="171" y="391"/>
                  </a:cubicBezTo>
                  <a:cubicBezTo>
                    <a:pt x="193" y="359"/>
                    <a:pt x="203" y="327"/>
                    <a:pt x="225" y="285"/>
                  </a:cubicBezTo>
                  <a:cubicBezTo>
                    <a:pt x="246" y="210"/>
                    <a:pt x="267" y="135"/>
                    <a:pt x="267" y="50"/>
                  </a:cubicBezTo>
                  <a:cubicBezTo>
                    <a:pt x="267" y="39"/>
                    <a:pt x="267" y="18"/>
                    <a:pt x="257" y="7"/>
                  </a:cubicBezTo>
                  <a:cubicBezTo>
                    <a:pt x="248" y="3"/>
                    <a:pt x="237" y="0"/>
                    <a:pt x="22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1140;p39">
              <a:extLst>
                <a:ext uri="{FF2B5EF4-FFF2-40B4-BE49-F238E27FC236}">
                  <a16:creationId xmlns:a16="http://schemas.microsoft.com/office/drawing/2014/main" id="{59B929C4-CF0F-4E3B-BFA9-1E6DB09DBF0F}"/>
                </a:ext>
              </a:extLst>
            </p:cNvPr>
            <p:cNvSpPr/>
            <p:nvPr/>
          </p:nvSpPr>
          <p:spPr>
            <a:xfrm>
              <a:off x="5570991" y="4794291"/>
              <a:ext cx="38557" cy="28536"/>
            </a:xfrm>
            <a:custGeom>
              <a:avLst/>
              <a:gdLst/>
              <a:ahLst/>
              <a:cxnLst/>
              <a:rect l="l" t="t" r="r" b="b"/>
              <a:pathLst>
                <a:path w="342" h="257" extrusionOk="0">
                  <a:moveTo>
                    <a:pt x="237" y="0"/>
                  </a:moveTo>
                  <a:cubicBezTo>
                    <a:pt x="195" y="0"/>
                    <a:pt x="156" y="18"/>
                    <a:pt x="118" y="41"/>
                  </a:cubicBezTo>
                  <a:cubicBezTo>
                    <a:pt x="97" y="52"/>
                    <a:pt x="65" y="73"/>
                    <a:pt x="54" y="94"/>
                  </a:cubicBezTo>
                  <a:cubicBezTo>
                    <a:pt x="33" y="116"/>
                    <a:pt x="11" y="147"/>
                    <a:pt x="1" y="179"/>
                  </a:cubicBezTo>
                  <a:cubicBezTo>
                    <a:pt x="1" y="179"/>
                    <a:pt x="1" y="190"/>
                    <a:pt x="1" y="201"/>
                  </a:cubicBezTo>
                  <a:cubicBezTo>
                    <a:pt x="9" y="236"/>
                    <a:pt x="33" y="257"/>
                    <a:pt x="65" y="257"/>
                  </a:cubicBezTo>
                  <a:cubicBezTo>
                    <a:pt x="72" y="257"/>
                    <a:pt x="79" y="256"/>
                    <a:pt x="86" y="254"/>
                  </a:cubicBezTo>
                  <a:cubicBezTo>
                    <a:pt x="118" y="254"/>
                    <a:pt x="139" y="243"/>
                    <a:pt x="161" y="233"/>
                  </a:cubicBezTo>
                  <a:cubicBezTo>
                    <a:pt x="182" y="222"/>
                    <a:pt x="193" y="211"/>
                    <a:pt x="214" y="201"/>
                  </a:cubicBezTo>
                  <a:cubicBezTo>
                    <a:pt x="257" y="169"/>
                    <a:pt x="289" y="147"/>
                    <a:pt x="321" y="105"/>
                  </a:cubicBezTo>
                  <a:lnTo>
                    <a:pt x="331" y="105"/>
                  </a:lnTo>
                  <a:cubicBezTo>
                    <a:pt x="331" y="94"/>
                    <a:pt x="342" y="84"/>
                    <a:pt x="342" y="73"/>
                  </a:cubicBezTo>
                  <a:cubicBezTo>
                    <a:pt x="342" y="41"/>
                    <a:pt x="321" y="9"/>
                    <a:pt x="289" y="9"/>
                  </a:cubicBezTo>
                  <a:cubicBezTo>
                    <a:pt x="271" y="3"/>
                    <a:pt x="254" y="0"/>
                    <a:pt x="237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1141;p39">
              <a:extLst>
                <a:ext uri="{FF2B5EF4-FFF2-40B4-BE49-F238E27FC236}">
                  <a16:creationId xmlns:a16="http://schemas.microsoft.com/office/drawing/2014/main" id="{FBD75645-76D6-440D-B32C-8F174EAA2573}"/>
                </a:ext>
              </a:extLst>
            </p:cNvPr>
            <p:cNvSpPr/>
            <p:nvPr/>
          </p:nvSpPr>
          <p:spPr>
            <a:xfrm>
              <a:off x="5308974" y="5319251"/>
              <a:ext cx="44532" cy="45968"/>
            </a:xfrm>
            <a:custGeom>
              <a:avLst/>
              <a:gdLst/>
              <a:ahLst/>
              <a:cxnLst/>
              <a:rect l="l" t="t" r="r" b="b"/>
              <a:pathLst>
                <a:path w="395" h="414" extrusionOk="0">
                  <a:moveTo>
                    <a:pt x="339" y="0"/>
                  </a:moveTo>
                  <a:cubicBezTo>
                    <a:pt x="332" y="0"/>
                    <a:pt x="326" y="2"/>
                    <a:pt x="320" y="5"/>
                  </a:cubicBezTo>
                  <a:cubicBezTo>
                    <a:pt x="245" y="47"/>
                    <a:pt x="192" y="101"/>
                    <a:pt x="139" y="154"/>
                  </a:cubicBezTo>
                  <a:cubicBezTo>
                    <a:pt x="107" y="175"/>
                    <a:pt x="85" y="207"/>
                    <a:pt x="64" y="239"/>
                  </a:cubicBezTo>
                  <a:cubicBezTo>
                    <a:pt x="43" y="271"/>
                    <a:pt x="21" y="303"/>
                    <a:pt x="0" y="335"/>
                  </a:cubicBezTo>
                  <a:cubicBezTo>
                    <a:pt x="0" y="346"/>
                    <a:pt x="0" y="367"/>
                    <a:pt x="11" y="378"/>
                  </a:cubicBezTo>
                  <a:cubicBezTo>
                    <a:pt x="19" y="402"/>
                    <a:pt x="39" y="414"/>
                    <a:pt x="62" y="414"/>
                  </a:cubicBezTo>
                  <a:cubicBezTo>
                    <a:pt x="69" y="414"/>
                    <a:pt x="77" y="412"/>
                    <a:pt x="85" y="410"/>
                  </a:cubicBezTo>
                  <a:cubicBezTo>
                    <a:pt x="117" y="388"/>
                    <a:pt x="149" y="367"/>
                    <a:pt x="181" y="346"/>
                  </a:cubicBezTo>
                  <a:cubicBezTo>
                    <a:pt x="203" y="314"/>
                    <a:pt x="235" y="293"/>
                    <a:pt x="256" y="261"/>
                  </a:cubicBezTo>
                  <a:cubicBezTo>
                    <a:pt x="309" y="207"/>
                    <a:pt x="352" y="143"/>
                    <a:pt x="384" y="79"/>
                  </a:cubicBezTo>
                  <a:cubicBezTo>
                    <a:pt x="395" y="58"/>
                    <a:pt x="395" y="47"/>
                    <a:pt x="384" y="26"/>
                  </a:cubicBezTo>
                  <a:cubicBezTo>
                    <a:pt x="376" y="10"/>
                    <a:pt x="357" y="0"/>
                    <a:pt x="339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142;p39">
              <a:extLst>
                <a:ext uri="{FF2B5EF4-FFF2-40B4-BE49-F238E27FC236}">
                  <a16:creationId xmlns:a16="http://schemas.microsoft.com/office/drawing/2014/main" id="{118ACAAC-F648-467B-9FC9-2E739E23883B}"/>
                </a:ext>
              </a:extLst>
            </p:cNvPr>
            <p:cNvSpPr/>
            <p:nvPr/>
          </p:nvSpPr>
          <p:spPr>
            <a:xfrm>
              <a:off x="5280111" y="5271063"/>
              <a:ext cx="42165" cy="41971"/>
            </a:xfrm>
            <a:custGeom>
              <a:avLst/>
              <a:gdLst/>
              <a:ahLst/>
              <a:cxnLst/>
              <a:rect l="l" t="t" r="r" b="b"/>
              <a:pathLst>
                <a:path w="374" h="378" extrusionOk="0">
                  <a:moveTo>
                    <a:pt x="316" y="0"/>
                  </a:moveTo>
                  <a:cubicBezTo>
                    <a:pt x="306" y="0"/>
                    <a:pt x="296" y="4"/>
                    <a:pt x="288" y="12"/>
                  </a:cubicBezTo>
                  <a:cubicBezTo>
                    <a:pt x="224" y="55"/>
                    <a:pt x="181" y="97"/>
                    <a:pt x="139" y="140"/>
                  </a:cubicBezTo>
                  <a:cubicBezTo>
                    <a:pt x="117" y="161"/>
                    <a:pt x="96" y="193"/>
                    <a:pt x="75" y="215"/>
                  </a:cubicBezTo>
                  <a:cubicBezTo>
                    <a:pt x="53" y="236"/>
                    <a:pt x="32" y="268"/>
                    <a:pt x="11" y="289"/>
                  </a:cubicBezTo>
                  <a:lnTo>
                    <a:pt x="11" y="300"/>
                  </a:lnTo>
                  <a:cubicBezTo>
                    <a:pt x="0" y="311"/>
                    <a:pt x="0" y="321"/>
                    <a:pt x="0" y="343"/>
                  </a:cubicBezTo>
                  <a:cubicBezTo>
                    <a:pt x="9" y="360"/>
                    <a:pt x="32" y="377"/>
                    <a:pt x="57" y="377"/>
                  </a:cubicBezTo>
                  <a:cubicBezTo>
                    <a:pt x="63" y="377"/>
                    <a:pt x="69" y="377"/>
                    <a:pt x="75" y="375"/>
                  </a:cubicBezTo>
                  <a:cubicBezTo>
                    <a:pt x="107" y="364"/>
                    <a:pt x="139" y="353"/>
                    <a:pt x="171" y="332"/>
                  </a:cubicBezTo>
                  <a:cubicBezTo>
                    <a:pt x="203" y="311"/>
                    <a:pt x="235" y="289"/>
                    <a:pt x="256" y="257"/>
                  </a:cubicBezTo>
                  <a:cubicBezTo>
                    <a:pt x="309" y="204"/>
                    <a:pt x="352" y="140"/>
                    <a:pt x="363" y="65"/>
                  </a:cubicBezTo>
                  <a:cubicBezTo>
                    <a:pt x="373" y="55"/>
                    <a:pt x="363" y="33"/>
                    <a:pt x="363" y="23"/>
                  </a:cubicBezTo>
                  <a:cubicBezTo>
                    <a:pt x="350" y="10"/>
                    <a:pt x="332" y="0"/>
                    <a:pt x="31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1143;p39">
              <a:extLst>
                <a:ext uri="{FF2B5EF4-FFF2-40B4-BE49-F238E27FC236}">
                  <a16:creationId xmlns:a16="http://schemas.microsoft.com/office/drawing/2014/main" id="{A47D942E-B0D8-411D-B881-13B2B899FD6C}"/>
                </a:ext>
              </a:extLst>
            </p:cNvPr>
            <p:cNvSpPr/>
            <p:nvPr/>
          </p:nvSpPr>
          <p:spPr>
            <a:xfrm>
              <a:off x="5248769" y="5222209"/>
              <a:ext cx="51860" cy="44636"/>
            </a:xfrm>
            <a:custGeom>
              <a:avLst/>
              <a:gdLst/>
              <a:ahLst/>
              <a:cxnLst/>
              <a:rect l="l" t="t" r="r" b="b"/>
              <a:pathLst>
                <a:path w="460" h="402" extrusionOk="0">
                  <a:moveTo>
                    <a:pt x="408" y="0"/>
                  </a:moveTo>
                  <a:cubicBezTo>
                    <a:pt x="401" y="0"/>
                    <a:pt x="393" y="2"/>
                    <a:pt x="385" y="4"/>
                  </a:cubicBezTo>
                  <a:cubicBezTo>
                    <a:pt x="310" y="36"/>
                    <a:pt x="246" y="79"/>
                    <a:pt x="182" y="132"/>
                  </a:cubicBezTo>
                  <a:cubicBezTo>
                    <a:pt x="150" y="164"/>
                    <a:pt x="118" y="186"/>
                    <a:pt x="86" y="217"/>
                  </a:cubicBezTo>
                  <a:cubicBezTo>
                    <a:pt x="65" y="249"/>
                    <a:pt x="33" y="281"/>
                    <a:pt x="12" y="313"/>
                  </a:cubicBezTo>
                  <a:cubicBezTo>
                    <a:pt x="1" y="324"/>
                    <a:pt x="1" y="345"/>
                    <a:pt x="1" y="367"/>
                  </a:cubicBezTo>
                  <a:cubicBezTo>
                    <a:pt x="10" y="384"/>
                    <a:pt x="33" y="402"/>
                    <a:pt x="58" y="402"/>
                  </a:cubicBezTo>
                  <a:cubicBezTo>
                    <a:pt x="64" y="402"/>
                    <a:pt x="70" y="401"/>
                    <a:pt x="76" y="399"/>
                  </a:cubicBezTo>
                  <a:cubicBezTo>
                    <a:pt x="118" y="377"/>
                    <a:pt x="150" y="356"/>
                    <a:pt x="182" y="335"/>
                  </a:cubicBezTo>
                  <a:cubicBezTo>
                    <a:pt x="225" y="313"/>
                    <a:pt x="257" y="292"/>
                    <a:pt x="289" y="260"/>
                  </a:cubicBezTo>
                  <a:cubicBezTo>
                    <a:pt x="342" y="207"/>
                    <a:pt x="406" y="154"/>
                    <a:pt x="449" y="79"/>
                  </a:cubicBezTo>
                  <a:cubicBezTo>
                    <a:pt x="459" y="68"/>
                    <a:pt x="459" y="47"/>
                    <a:pt x="459" y="36"/>
                  </a:cubicBezTo>
                  <a:cubicBezTo>
                    <a:pt x="451" y="12"/>
                    <a:pt x="431" y="0"/>
                    <a:pt x="408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" name="Google Shape;1161;p39">
            <a:extLst>
              <a:ext uri="{FF2B5EF4-FFF2-40B4-BE49-F238E27FC236}">
                <a16:creationId xmlns:a16="http://schemas.microsoft.com/office/drawing/2014/main" id="{138BA176-5C2C-45DD-96B8-71C033EA01C7}"/>
              </a:ext>
            </a:extLst>
          </p:cNvPr>
          <p:cNvGrpSpPr/>
          <p:nvPr/>
        </p:nvGrpSpPr>
        <p:grpSpPr>
          <a:xfrm rot="8999956" flipH="1">
            <a:off x="10232994" y="6020568"/>
            <a:ext cx="1233827" cy="1808405"/>
            <a:chOff x="8430739" y="212722"/>
            <a:chExt cx="1371615" cy="1933956"/>
          </a:xfrm>
        </p:grpSpPr>
        <p:sp>
          <p:nvSpPr>
            <p:cNvPr id="52" name="Google Shape;1162;p39">
              <a:extLst>
                <a:ext uri="{FF2B5EF4-FFF2-40B4-BE49-F238E27FC236}">
                  <a16:creationId xmlns:a16="http://schemas.microsoft.com/office/drawing/2014/main" id="{B31E65C0-609E-411C-9A7C-0EACD641B184}"/>
                </a:ext>
              </a:extLst>
            </p:cNvPr>
            <p:cNvSpPr/>
            <p:nvPr/>
          </p:nvSpPr>
          <p:spPr>
            <a:xfrm>
              <a:off x="8430739" y="253212"/>
              <a:ext cx="1335433" cy="1893466"/>
            </a:xfrm>
            <a:custGeom>
              <a:avLst/>
              <a:gdLst/>
              <a:ahLst/>
              <a:cxnLst/>
              <a:rect l="l" t="t" r="r" b="b"/>
              <a:pathLst>
                <a:path w="13767" h="19594" extrusionOk="0">
                  <a:moveTo>
                    <a:pt x="10168" y="0"/>
                  </a:moveTo>
                  <a:cubicBezTo>
                    <a:pt x="7985" y="0"/>
                    <a:pt x="6702" y="2067"/>
                    <a:pt x="6462" y="2707"/>
                  </a:cubicBezTo>
                  <a:cubicBezTo>
                    <a:pt x="6366" y="2973"/>
                    <a:pt x="6313" y="3240"/>
                    <a:pt x="6196" y="3496"/>
                  </a:cubicBezTo>
                  <a:cubicBezTo>
                    <a:pt x="5961" y="4061"/>
                    <a:pt x="5385" y="4392"/>
                    <a:pt x="4820" y="4626"/>
                  </a:cubicBezTo>
                  <a:cubicBezTo>
                    <a:pt x="4255" y="4861"/>
                    <a:pt x="3658" y="5031"/>
                    <a:pt x="3199" y="5436"/>
                  </a:cubicBezTo>
                  <a:cubicBezTo>
                    <a:pt x="2741" y="5831"/>
                    <a:pt x="2474" y="6545"/>
                    <a:pt x="2805" y="7057"/>
                  </a:cubicBezTo>
                  <a:cubicBezTo>
                    <a:pt x="3007" y="7367"/>
                    <a:pt x="3370" y="7526"/>
                    <a:pt x="3679" y="7718"/>
                  </a:cubicBezTo>
                  <a:cubicBezTo>
                    <a:pt x="3988" y="7921"/>
                    <a:pt x="4298" y="8230"/>
                    <a:pt x="4255" y="8593"/>
                  </a:cubicBezTo>
                  <a:cubicBezTo>
                    <a:pt x="4223" y="8966"/>
                    <a:pt x="3860" y="9211"/>
                    <a:pt x="3530" y="9392"/>
                  </a:cubicBezTo>
                  <a:cubicBezTo>
                    <a:pt x="2069" y="10224"/>
                    <a:pt x="459" y="11237"/>
                    <a:pt x="107" y="12879"/>
                  </a:cubicBezTo>
                  <a:cubicBezTo>
                    <a:pt x="0" y="13359"/>
                    <a:pt x="32" y="13903"/>
                    <a:pt x="331" y="14287"/>
                  </a:cubicBezTo>
                  <a:cubicBezTo>
                    <a:pt x="651" y="14681"/>
                    <a:pt x="1195" y="14820"/>
                    <a:pt x="1611" y="15129"/>
                  </a:cubicBezTo>
                  <a:cubicBezTo>
                    <a:pt x="2016" y="15438"/>
                    <a:pt x="2058" y="15726"/>
                    <a:pt x="1984" y="16526"/>
                  </a:cubicBezTo>
                  <a:cubicBezTo>
                    <a:pt x="1866" y="17262"/>
                    <a:pt x="1898" y="18051"/>
                    <a:pt x="2272" y="18691"/>
                  </a:cubicBezTo>
                  <a:cubicBezTo>
                    <a:pt x="2585" y="19213"/>
                    <a:pt x="3176" y="19593"/>
                    <a:pt x="3765" y="19593"/>
                  </a:cubicBezTo>
                  <a:cubicBezTo>
                    <a:pt x="3898" y="19593"/>
                    <a:pt x="4030" y="19574"/>
                    <a:pt x="4159" y="19533"/>
                  </a:cubicBezTo>
                  <a:cubicBezTo>
                    <a:pt x="4799" y="19341"/>
                    <a:pt x="5204" y="18712"/>
                    <a:pt x="5396" y="18072"/>
                  </a:cubicBezTo>
                  <a:cubicBezTo>
                    <a:pt x="5588" y="17443"/>
                    <a:pt x="5630" y="16761"/>
                    <a:pt x="5844" y="16132"/>
                  </a:cubicBezTo>
                  <a:cubicBezTo>
                    <a:pt x="5886" y="16014"/>
                    <a:pt x="5929" y="15897"/>
                    <a:pt x="6025" y="15812"/>
                  </a:cubicBezTo>
                  <a:cubicBezTo>
                    <a:pt x="6121" y="15719"/>
                    <a:pt x="6234" y="15685"/>
                    <a:pt x="6356" y="15685"/>
                  </a:cubicBezTo>
                  <a:cubicBezTo>
                    <a:pt x="6627" y="15685"/>
                    <a:pt x="6947" y="15852"/>
                    <a:pt x="7241" y="15918"/>
                  </a:cubicBezTo>
                  <a:cubicBezTo>
                    <a:pt x="7324" y="15938"/>
                    <a:pt x="7407" y="15947"/>
                    <a:pt x="7489" y="15947"/>
                  </a:cubicBezTo>
                  <a:cubicBezTo>
                    <a:pt x="8085" y="15947"/>
                    <a:pt x="8649" y="15466"/>
                    <a:pt x="8883" y="14895"/>
                  </a:cubicBezTo>
                  <a:cubicBezTo>
                    <a:pt x="9149" y="14244"/>
                    <a:pt x="9096" y="13508"/>
                    <a:pt x="9000" y="12805"/>
                  </a:cubicBezTo>
                  <a:cubicBezTo>
                    <a:pt x="8904" y="12112"/>
                    <a:pt x="8787" y="11397"/>
                    <a:pt x="8947" y="10715"/>
                  </a:cubicBezTo>
                  <a:cubicBezTo>
                    <a:pt x="8989" y="10501"/>
                    <a:pt x="9075" y="10288"/>
                    <a:pt x="9245" y="10171"/>
                  </a:cubicBezTo>
                  <a:cubicBezTo>
                    <a:pt x="9363" y="10088"/>
                    <a:pt x="9499" y="10065"/>
                    <a:pt x="9642" y="10065"/>
                  </a:cubicBezTo>
                  <a:cubicBezTo>
                    <a:pt x="9824" y="10065"/>
                    <a:pt x="10018" y="10102"/>
                    <a:pt x="10205" y="10102"/>
                  </a:cubicBezTo>
                  <a:cubicBezTo>
                    <a:pt x="10270" y="10102"/>
                    <a:pt x="10334" y="10098"/>
                    <a:pt x="10397" y="10086"/>
                  </a:cubicBezTo>
                  <a:cubicBezTo>
                    <a:pt x="10887" y="10000"/>
                    <a:pt x="11175" y="9488"/>
                    <a:pt x="11261" y="8998"/>
                  </a:cubicBezTo>
                  <a:cubicBezTo>
                    <a:pt x="11346" y="8507"/>
                    <a:pt x="11271" y="8006"/>
                    <a:pt x="11367" y="7516"/>
                  </a:cubicBezTo>
                  <a:cubicBezTo>
                    <a:pt x="11602" y="6311"/>
                    <a:pt x="12732" y="5500"/>
                    <a:pt x="13244" y="4392"/>
                  </a:cubicBezTo>
                  <a:cubicBezTo>
                    <a:pt x="13766" y="3229"/>
                    <a:pt x="13521" y="1747"/>
                    <a:pt x="12647" y="819"/>
                  </a:cubicBezTo>
                  <a:cubicBezTo>
                    <a:pt x="11724" y="230"/>
                    <a:pt x="10896" y="0"/>
                    <a:pt x="10168" y="0"/>
                  </a:cubicBezTo>
                  <a:close/>
                </a:path>
              </a:pathLst>
            </a:custGeom>
            <a:solidFill>
              <a:srgbClr val="FFC15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1163;p39">
              <a:extLst>
                <a:ext uri="{FF2B5EF4-FFF2-40B4-BE49-F238E27FC236}">
                  <a16:creationId xmlns:a16="http://schemas.microsoft.com/office/drawing/2014/main" id="{58622947-15D1-48ED-9CF1-AE93C56AD8E6}"/>
                </a:ext>
              </a:extLst>
            </p:cNvPr>
            <p:cNvSpPr/>
            <p:nvPr/>
          </p:nvSpPr>
          <p:spPr>
            <a:xfrm>
              <a:off x="8430739" y="253212"/>
              <a:ext cx="1226791" cy="1887668"/>
            </a:xfrm>
            <a:custGeom>
              <a:avLst/>
              <a:gdLst/>
              <a:ahLst/>
              <a:cxnLst/>
              <a:rect l="l" t="t" r="r" b="b"/>
              <a:pathLst>
                <a:path w="12647" h="19534" extrusionOk="0">
                  <a:moveTo>
                    <a:pt x="10168" y="0"/>
                  </a:moveTo>
                  <a:cubicBezTo>
                    <a:pt x="7985" y="0"/>
                    <a:pt x="6702" y="2067"/>
                    <a:pt x="6462" y="2707"/>
                  </a:cubicBezTo>
                  <a:cubicBezTo>
                    <a:pt x="6366" y="2973"/>
                    <a:pt x="6313" y="3240"/>
                    <a:pt x="6196" y="3496"/>
                  </a:cubicBezTo>
                  <a:cubicBezTo>
                    <a:pt x="5961" y="4061"/>
                    <a:pt x="5385" y="4392"/>
                    <a:pt x="4820" y="4626"/>
                  </a:cubicBezTo>
                  <a:cubicBezTo>
                    <a:pt x="4255" y="4850"/>
                    <a:pt x="3658" y="5031"/>
                    <a:pt x="3199" y="5436"/>
                  </a:cubicBezTo>
                  <a:cubicBezTo>
                    <a:pt x="2741" y="5831"/>
                    <a:pt x="2474" y="6545"/>
                    <a:pt x="2805" y="7057"/>
                  </a:cubicBezTo>
                  <a:cubicBezTo>
                    <a:pt x="3007" y="7367"/>
                    <a:pt x="3370" y="7526"/>
                    <a:pt x="3679" y="7718"/>
                  </a:cubicBezTo>
                  <a:cubicBezTo>
                    <a:pt x="3988" y="7921"/>
                    <a:pt x="4298" y="8230"/>
                    <a:pt x="4255" y="8593"/>
                  </a:cubicBezTo>
                  <a:cubicBezTo>
                    <a:pt x="4223" y="8966"/>
                    <a:pt x="3860" y="9201"/>
                    <a:pt x="3530" y="9392"/>
                  </a:cubicBezTo>
                  <a:cubicBezTo>
                    <a:pt x="2069" y="10224"/>
                    <a:pt x="459" y="11237"/>
                    <a:pt x="107" y="12879"/>
                  </a:cubicBezTo>
                  <a:cubicBezTo>
                    <a:pt x="0" y="13359"/>
                    <a:pt x="32" y="13903"/>
                    <a:pt x="331" y="14287"/>
                  </a:cubicBezTo>
                  <a:cubicBezTo>
                    <a:pt x="651" y="14681"/>
                    <a:pt x="1195" y="14820"/>
                    <a:pt x="1611" y="15129"/>
                  </a:cubicBezTo>
                  <a:cubicBezTo>
                    <a:pt x="2016" y="15438"/>
                    <a:pt x="2058" y="15726"/>
                    <a:pt x="1984" y="16526"/>
                  </a:cubicBezTo>
                  <a:cubicBezTo>
                    <a:pt x="1866" y="17262"/>
                    <a:pt x="1898" y="18051"/>
                    <a:pt x="2272" y="18691"/>
                  </a:cubicBezTo>
                  <a:cubicBezTo>
                    <a:pt x="2517" y="19096"/>
                    <a:pt x="2922" y="19405"/>
                    <a:pt x="3359" y="19533"/>
                  </a:cubicBezTo>
                  <a:cubicBezTo>
                    <a:pt x="3359" y="19533"/>
                    <a:pt x="3370" y="12453"/>
                    <a:pt x="10376" y="3613"/>
                  </a:cubicBezTo>
                  <a:lnTo>
                    <a:pt x="12647" y="819"/>
                  </a:lnTo>
                  <a:cubicBezTo>
                    <a:pt x="11724" y="230"/>
                    <a:pt x="10896" y="0"/>
                    <a:pt x="10168" y="0"/>
                  </a:cubicBezTo>
                  <a:close/>
                </a:path>
              </a:pathLst>
            </a:custGeom>
            <a:solidFill>
              <a:srgbClr val="CC5333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1164;p39">
              <a:extLst>
                <a:ext uri="{FF2B5EF4-FFF2-40B4-BE49-F238E27FC236}">
                  <a16:creationId xmlns:a16="http://schemas.microsoft.com/office/drawing/2014/main" id="{537E988B-02E4-42FD-8122-26A292F64768}"/>
                </a:ext>
              </a:extLst>
            </p:cNvPr>
            <p:cNvSpPr/>
            <p:nvPr/>
          </p:nvSpPr>
          <p:spPr>
            <a:xfrm>
              <a:off x="8597292" y="212722"/>
              <a:ext cx="1205062" cy="1637770"/>
            </a:xfrm>
            <a:custGeom>
              <a:avLst/>
              <a:gdLst/>
              <a:ahLst/>
              <a:cxnLst/>
              <a:rect l="l" t="t" r="r" b="b"/>
              <a:pathLst>
                <a:path w="12423" h="16948" extrusionOk="0">
                  <a:moveTo>
                    <a:pt x="12321" y="0"/>
                  </a:moveTo>
                  <a:cubicBezTo>
                    <a:pt x="12299" y="0"/>
                    <a:pt x="12277" y="8"/>
                    <a:pt x="12263" y="23"/>
                  </a:cubicBezTo>
                  <a:lnTo>
                    <a:pt x="11356" y="876"/>
                  </a:lnTo>
                  <a:lnTo>
                    <a:pt x="10471" y="1761"/>
                  </a:lnTo>
                  <a:lnTo>
                    <a:pt x="9714" y="2593"/>
                  </a:lnTo>
                  <a:cubicBezTo>
                    <a:pt x="9396" y="2504"/>
                    <a:pt x="9073" y="2461"/>
                    <a:pt x="8749" y="2461"/>
                  </a:cubicBezTo>
                  <a:cubicBezTo>
                    <a:pt x="8605" y="2461"/>
                    <a:pt x="8461" y="2470"/>
                    <a:pt x="8317" y="2486"/>
                  </a:cubicBezTo>
                  <a:cubicBezTo>
                    <a:pt x="7837" y="2529"/>
                    <a:pt x="7347" y="2657"/>
                    <a:pt x="6920" y="2891"/>
                  </a:cubicBezTo>
                  <a:cubicBezTo>
                    <a:pt x="6878" y="2913"/>
                    <a:pt x="6846" y="2966"/>
                    <a:pt x="6867" y="3019"/>
                  </a:cubicBezTo>
                  <a:cubicBezTo>
                    <a:pt x="6876" y="3072"/>
                    <a:pt x="6921" y="3110"/>
                    <a:pt x="6972" y="3110"/>
                  </a:cubicBezTo>
                  <a:cubicBezTo>
                    <a:pt x="6983" y="3110"/>
                    <a:pt x="6994" y="3108"/>
                    <a:pt x="7006" y="3104"/>
                  </a:cubicBezTo>
                  <a:cubicBezTo>
                    <a:pt x="7464" y="2998"/>
                    <a:pt x="7901" y="2913"/>
                    <a:pt x="8360" y="2859"/>
                  </a:cubicBezTo>
                  <a:cubicBezTo>
                    <a:pt x="8645" y="2827"/>
                    <a:pt x="8943" y="2813"/>
                    <a:pt x="9238" y="2813"/>
                  </a:cubicBezTo>
                  <a:cubicBezTo>
                    <a:pt x="9330" y="2813"/>
                    <a:pt x="9421" y="2814"/>
                    <a:pt x="9512" y="2817"/>
                  </a:cubicBezTo>
                  <a:lnTo>
                    <a:pt x="8818" y="3627"/>
                  </a:lnTo>
                  <a:cubicBezTo>
                    <a:pt x="8104" y="4491"/>
                    <a:pt x="7443" y="5386"/>
                    <a:pt x="6814" y="6325"/>
                  </a:cubicBezTo>
                  <a:cubicBezTo>
                    <a:pt x="6814" y="6314"/>
                    <a:pt x="6814" y="6314"/>
                    <a:pt x="6803" y="6314"/>
                  </a:cubicBezTo>
                  <a:cubicBezTo>
                    <a:pt x="6300" y="6192"/>
                    <a:pt x="5785" y="6139"/>
                    <a:pt x="5267" y="6139"/>
                  </a:cubicBezTo>
                  <a:cubicBezTo>
                    <a:pt x="5104" y="6139"/>
                    <a:pt x="4940" y="6144"/>
                    <a:pt x="4777" y="6154"/>
                  </a:cubicBezTo>
                  <a:cubicBezTo>
                    <a:pt x="4095" y="6197"/>
                    <a:pt x="3423" y="6335"/>
                    <a:pt x="2783" y="6581"/>
                  </a:cubicBezTo>
                  <a:cubicBezTo>
                    <a:pt x="2741" y="6602"/>
                    <a:pt x="2709" y="6655"/>
                    <a:pt x="2719" y="6719"/>
                  </a:cubicBezTo>
                  <a:cubicBezTo>
                    <a:pt x="2729" y="6777"/>
                    <a:pt x="2781" y="6817"/>
                    <a:pt x="2838" y="6817"/>
                  </a:cubicBezTo>
                  <a:cubicBezTo>
                    <a:pt x="2845" y="6817"/>
                    <a:pt x="2851" y="6816"/>
                    <a:pt x="2858" y="6815"/>
                  </a:cubicBezTo>
                  <a:cubicBezTo>
                    <a:pt x="3508" y="6687"/>
                    <a:pt x="4148" y="6581"/>
                    <a:pt x="4799" y="6538"/>
                  </a:cubicBezTo>
                  <a:cubicBezTo>
                    <a:pt x="5113" y="6511"/>
                    <a:pt x="5425" y="6501"/>
                    <a:pt x="5738" y="6501"/>
                  </a:cubicBezTo>
                  <a:cubicBezTo>
                    <a:pt x="6051" y="6501"/>
                    <a:pt x="6366" y="6511"/>
                    <a:pt x="6686" y="6527"/>
                  </a:cubicBezTo>
                  <a:cubicBezTo>
                    <a:pt x="6430" y="6911"/>
                    <a:pt x="6174" y="7295"/>
                    <a:pt x="5939" y="7690"/>
                  </a:cubicBezTo>
                  <a:cubicBezTo>
                    <a:pt x="5268" y="8809"/>
                    <a:pt x="4649" y="9961"/>
                    <a:pt x="4105" y="11144"/>
                  </a:cubicBezTo>
                  <a:cubicBezTo>
                    <a:pt x="3380" y="11187"/>
                    <a:pt x="2666" y="11358"/>
                    <a:pt x="1983" y="11614"/>
                  </a:cubicBezTo>
                  <a:cubicBezTo>
                    <a:pt x="1290" y="11880"/>
                    <a:pt x="629" y="12243"/>
                    <a:pt x="53" y="12712"/>
                  </a:cubicBezTo>
                  <a:cubicBezTo>
                    <a:pt x="11" y="12744"/>
                    <a:pt x="0" y="12808"/>
                    <a:pt x="21" y="12861"/>
                  </a:cubicBezTo>
                  <a:cubicBezTo>
                    <a:pt x="42" y="12902"/>
                    <a:pt x="80" y="12921"/>
                    <a:pt x="122" y="12921"/>
                  </a:cubicBezTo>
                  <a:cubicBezTo>
                    <a:pt x="145" y="12921"/>
                    <a:pt x="169" y="12915"/>
                    <a:pt x="192" y="12904"/>
                  </a:cubicBezTo>
                  <a:cubicBezTo>
                    <a:pt x="811" y="12552"/>
                    <a:pt x="1450" y="12232"/>
                    <a:pt x="2122" y="11976"/>
                  </a:cubicBezTo>
                  <a:cubicBezTo>
                    <a:pt x="2730" y="11731"/>
                    <a:pt x="3348" y="11550"/>
                    <a:pt x="3988" y="11400"/>
                  </a:cubicBezTo>
                  <a:lnTo>
                    <a:pt x="3988" y="11400"/>
                  </a:lnTo>
                  <a:cubicBezTo>
                    <a:pt x="3881" y="11646"/>
                    <a:pt x="3775" y="11880"/>
                    <a:pt x="3668" y="12136"/>
                  </a:cubicBezTo>
                  <a:lnTo>
                    <a:pt x="3210" y="13288"/>
                  </a:lnTo>
                  <a:lnTo>
                    <a:pt x="2783" y="14461"/>
                  </a:lnTo>
                  <a:lnTo>
                    <a:pt x="2410" y="15644"/>
                  </a:lnTo>
                  <a:lnTo>
                    <a:pt x="2069" y="16849"/>
                  </a:lnTo>
                  <a:cubicBezTo>
                    <a:pt x="2058" y="16892"/>
                    <a:pt x="2079" y="16934"/>
                    <a:pt x="2122" y="16945"/>
                  </a:cubicBezTo>
                  <a:cubicBezTo>
                    <a:pt x="2129" y="16947"/>
                    <a:pt x="2137" y="16948"/>
                    <a:pt x="2145" y="16948"/>
                  </a:cubicBezTo>
                  <a:cubicBezTo>
                    <a:pt x="2182" y="16948"/>
                    <a:pt x="2220" y="16927"/>
                    <a:pt x="2229" y="16892"/>
                  </a:cubicBezTo>
                  <a:lnTo>
                    <a:pt x="2591" y="15708"/>
                  </a:lnTo>
                  <a:lnTo>
                    <a:pt x="2986" y="14535"/>
                  </a:lnTo>
                  <a:lnTo>
                    <a:pt x="3423" y="13373"/>
                  </a:lnTo>
                  <a:lnTo>
                    <a:pt x="3903" y="12232"/>
                  </a:lnTo>
                  <a:cubicBezTo>
                    <a:pt x="4180" y="11592"/>
                    <a:pt x="4479" y="10974"/>
                    <a:pt x="4788" y="10355"/>
                  </a:cubicBezTo>
                  <a:cubicBezTo>
                    <a:pt x="4852" y="10441"/>
                    <a:pt x="4905" y="10547"/>
                    <a:pt x="4948" y="10665"/>
                  </a:cubicBezTo>
                  <a:cubicBezTo>
                    <a:pt x="5012" y="10835"/>
                    <a:pt x="5054" y="11016"/>
                    <a:pt x="5097" y="11208"/>
                  </a:cubicBezTo>
                  <a:cubicBezTo>
                    <a:pt x="5182" y="11592"/>
                    <a:pt x="5268" y="11965"/>
                    <a:pt x="5342" y="12349"/>
                  </a:cubicBezTo>
                  <a:cubicBezTo>
                    <a:pt x="5417" y="12733"/>
                    <a:pt x="5470" y="13117"/>
                    <a:pt x="5534" y="13501"/>
                  </a:cubicBezTo>
                  <a:cubicBezTo>
                    <a:pt x="5566" y="13693"/>
                    <a:pt x="5588" y="13885"/>
                    <a:pt x="5609" y="14077"/>
                  </a:cubicBezTo>
                  <a:cubicBezTo>
                    <a:pt x="5641" y="14269"/>
                    <a:pt x="5662" y="14461"/>
                    <a:pt x="5684" y="14653"/>
                  </a:cubicBezTo>
                  <a:cubicBezTo>
                    <a:pt x="5694" y="14716"/>
                    <a:pt x="5737" y="14759"/>
                    <a:pt x="5801" y="14759"/>
                  </a:cubicBezTo>
                  <a:cubicBezTo>
                    <a:pt x="5865" y="14759"/>
                    <a:pt x="5918" y="14706"/>
                    <a:pt x="5918" y="14642"/>
                  </a:cubicBezTo>
                  <a:cubicBezTo>
                    <a:pt x="5929" y="14450"/>
                    <a:pt x="5929" y="14247"/>
                    <a:pt x="5918" y="14045"/>
                  </a:cubicBezTo>
                  <a:cubicBezTo>
                    <a:pt x="5907" y="13853"/>
                    <a:pt x="5897" y="13650"/>
                    <a:pt x="5886" y="13458"/>
                  </a:cubicBezTo>
                  <a:cubicBezTo>
                    <a:pt x="5843" y="13064"/>
                    <a:pt x="5790" y="12669"/>
                    <a:pt x="5716" y="12275"/>
                  </a:cubicBezTo>
                  <a:cubicBezTo>
                    <a:pt x="5630" y="11891"/>
                    <a:pt x="5545" y="11496"/>
                    <a:pt x="5428" y="11123"/>
                  </a:cubicBezTo>
                  <a:cubicBezTo>
                    <a:pt x="5364" y="10931"/>
                    <a:pt x="5310" y="10739"/>
                    <a:pt x="5214" y="10547"/>
                  </a:cubicBezTo>
                  <a:cubicBezTo>
                    <a:pt x="5140" y="10398"/>
                    <a:pt x="5044" y="10238"/>
                    <a:pt x="4905" y="10121"/>
                  </a:cubicBezTo>
                  <a:cubicBezTo>
                    <a:pt x="5300" y="9342"/>
                    <a:pt x="5726" y="8585"/>
                    <a:pt x="6185" y="7839"/>
                  </a:cubicBezTo>
                  <a:cubicBezTo>
                    <a:pt x="6846" y="6741"/>
                    <a:pt x="7571" y="5674"/>
                    <a:pt x="8349" y="4651"/>
                  </a:cubicBezTo>
                  <a:lnTo>
                    <a:pt x="8349" y="4651"/>
                  </a:lnTo>
                  <a:cubicBezTo>
                    <a:pt x="8317" y="5141"/>
                    <a:pt x="8307" y="5632"/>
                    <a:pt x="8307" y="6122"/>
                  </a:cubicBezTo>
                  <a:cubicBezTo>
                    <a:pt x="8296" y="6719"/>
                    <a:pt x="8307" y="7306"/>
                    <a:pt x="8349" y="7903"/>
                  </a:cubicBezTo>
                  <a:cubicBezTo>
                    <a:pt x="8349" y="7967"/>
                    <a:pt x="8392" y="8009"/>
                    <a:pt x="8445" y="8020"/>
                  </a:cubicBezTo>
                  <a:cubicBezTo>
                    <a:pt x="8520" y="8020"/>
                    <a:pt x="8573" y="7977"/>
                    <a:pt x="8584" y="7913"/>
                  </a:cubicBezTo>
                  <a:cubicBezTo>
                    <a:pt x="8659" y="7316"/>
                    <a:pt x="8680" y="6719"/>
                    <a:pt x="8691" y="6122"/>
                  </a:cubicBezTo>
                  <a:cubicBezTo>
                    <a:pt x="8680" y="5536"/>
                    <a:pt x="8669" y="4938"/>
                    <a:pt x="8595" y="4341"/>
                  </a:cubicBezTo>
                  <a:cubicBezTo>
                    <a:pt x="8733" y="4160"/>
                    <a:pt x="8882" y="3979"/>
                    <a:pt x="9021" y="3798"/>
                  </a:cubicBezTo>
                  <a:lnTo>
                    <a:pt x="9821" y="2849"/>
                  </a:lnTo>
                  <a:lnTo>
                    <a:pt x="10642" y="1921"/>
                  </a:lnTo>
                  <a:lnTo>
                    <a:pt x="11495" y="1025"/>
                  </a:lnTo>
                  <a:lnTo>
                    <a:pt x="12380" y="161"/>
                  </a:lnTo>
                  <a:lnTo>
                    <a:pt x="12391" y="151"/>
                  </a:lnTo>
                  <a:cubicBezTo>
                    <a:pt x="12423" y="119"/>
                    <a:pt x="12423" y="65"/>
                    <a:pt x="12391" y="33"/>
                  </a:cubicBezTo>
                  <a:cubicBezTo>
                    <a:pt x="12373" y="11"/>
                    <a:pt x="12347" y="0"/>
                    <a:pt x="12321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61649AF-E56F-2E2F-A088-7A3C27640ABA}"/>
              </a:ext>
            </a:extLst>
          </p:cNvPr>
          <p:cNvSpPr/>
          <p:nvPr/>
        </p:nvSpPr>
        <p:spPr>
          <a:xfrm>
            <a:off x="1066803" y="3460132"/>
            <a:ext cx="3154630" cy="160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Tóm</a:t>
            </a:r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tắt</a:t>
            </a:r>
            <a:endParaRPr lang="en-US" sz="22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24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viên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thuốc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: 4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vỉ</a:t>
            </a: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6 672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viên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thuốc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: ?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vỉ</a:t>
            </a: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5737EC-C7A8-255A-71C5-111DC403DF7C}"/>
              </a:ext>
            </a:extLst>
          </p:cNvPr>
          <p:cNvCxnSpPr/>
          <p:nvPr/>
        </p:nvCxnSpPr>
        <p:spPr>
          <a:xfrm>
            <a:off x="4557918" y="3570679"/>
            <a:ext cx="0" cy="218585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F1904-D56F-765F-0B3E-2C76BF676112}"/>
              </a:ext>
            </a:extLst>
          </p:cNvPr>
          <p:cNvSpPr/>
          <p:nvPr/>
        </p:nvSpPr>
        <p:spPr>
          <a:xfrm>
            <a:off x="4820521" y="3259270"/>
            <a:ext cx="6545206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giải</a:t>
            </a:r>
            <a:endParaRPr lang="en-US" sz="22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Số viên thuốc có trong mỗi vỉ thuốc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24 : 4 = 6 (viên)</a:t>
            </a: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Số vỉ thuốc đóng được từ 6 672 viên thuốc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6 672 : 6 = 1 112 (vỉ)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solidFill>
                  <a:srgbClr val="000000"/>
                </a:solidFill>
                <a:cs typeface="Arial"/>
                <a:sym typeface="Arial"/>
              </a:rPr>
              <a:t>Đáp số: 1 112 vỉ thuốc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EADFCABC-2ACA-4824-80F7-C9EDA0A9D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79" y="2837928"/>
            <a:ext cx="2865867" cy="18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CE4D9-85DA-4EC0-9837-AFC6F1C29FF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8BFC99-E3F8-4D8E-A6AD-49CF5D69FA29}"/>
              </a:ext>
            </a:extLst>
          </p:cNvPr>
          <p:cNvSpPr/>
          <p:nvPr/>
        </p:nvSpPr>
        <p:spPr>
          <a:xfrm>
            <a:off x="4530144" y="965650"/>
            <a:ext cx="3791423" cy="60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3 (SGK – tr42)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85E37-905B-4FFD-8D38-67B9993CACF9}"/>
              </a:ext>
            </a:extLst>
          </p:cNvPr>
          <p:cNvSpPr/>
          <p:nvPr/>
        </p:nvSpPr>
        <p:spPr>
          <a:xfrm>
            <a:off x="595809" y="2327569"/>
            <a:ext cx="7313295" cy="3709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solidFill>
                  <a:srgbClr val="000000"/>
                </a:solidFill>
                <a:cs typeface="Arial"/>
                <a:sym typeface="Arial"/>
              </a:rPr>
              <a:t>Nhân dịp đầu năm học mới, một nhà sách có chương trình khuyến mãi như sau: “Cứ mua 5 quyển sách được tặng 10 chiếc nhãn vở”.</a:t>
            </a: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solidFill>
                  <a:srgbClr val="000000"/>
                </a:solidFill>
                <a:cs typeface="Arial"/>
                <a:sym typeface="Arial"/>
              </a:rPr>
              <a:t>a) Hỏi mua 20 quyển sách được tặng bao nhiêu chiếc nhãn vở?</a:t>
            </a: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solidFill>
                  <a:srgbClr val="000000"/>
                </a:solidFill>
                <a:cs typeface="Arial"/>
                <a:sym typeface="Arial"/>
              </a:rPr>
              <a:t>b) Theo em, chị Huệ mua 23 quyển sách thì được tặng bao nhiêu chiếc nhãn vở?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B4C67-8CF8-41A3-90D3-47AB0B6BE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86" y="2857474"/>
            <a:ext cx="3359998" cy="3104867"/>
          </a:xfrm>
          <a:prstGeom prst="rect">
            <a:avLst/>
          </a:prstGeom>
        </p:spPr>
      </p:pic>
      <p:grpSp>
        <p:nvGrpSpPr>
          <p:cNvPr id="6" name="Google Shape;1622;p44">
            <a:extLst>
              <a:ext uri="{FF2B5EF4-FFF2-40B4-BE49-F238E27FC236}">
                <a16:creationId xmlns:a16="http://schemas.microsoft.com/office/drawing/2014/main" id="{F81F6A21-DAC1-41B0-BFB8-CBB32F47D6E2}"/>
              </a:ext>
            </a:extLst>
          </p:cNvPr>
          <p:cNvGrpSpPr/>
          <p:nvPr/>
        </p:nvGrpSpPr>
        <p:grpSpPr>
          <a:xfrm rot="10800000">
            <a:off x="11180554" y="1284004"/>
            <a:ext cx="1903022" cy="2567641"/>
            <a:chOff x="3924075" y="3743575"/>
            <a:chExt cx="1828777" cy="2490930"/>
          </a:xfrm>
        </p:grpSpPr>
        <p:sp>
          <p:nvSpPr>
            <p:cNvPr id="7" name="Google Shape;1623;p44">
              <a:extLst>
                <a:ext uri="{FF2B5EF4-FFF2-40B4-BE49-F238E27FC236}">
                  <a16:creationId xmlns:a16="http://schemas.microsoft.com/office/drawing/2014/main" id="{22C52DE8-66B5-4E10-927F-E89E850DA7F2}"/>
                </a:ext>
              </a:extLst>
            </p:cNvPr>
            <p:cNvSpPr/>
            <p:nvPr/>
          </p:nvSpPr>
          <p:spPr>
            <a:xfrm>
              <a:off x="4024202" y="4582729"/>
              <a:ext cx="804190" cy="718464"/>
            </a:xfrm>
            <a:custGeom>
              <a:avLst/>
              <a:gdLst/>
              <a:ahLst/>
              <a:cxnLst/>
              <a:rect l="l" t="t" r="r" b="b"/>
              <a:pathLst>
                <a:path w="9341" h="8293" extrusionOk="0">
                  <a:moveTo>
                    <a:pt x="663" y="0"/>
                  </a:moveTo>
                  <a:cubicBezTo>
                    <a:pt x="441" y="0"/>
                    <a:pt x="220" y="6"/>
                    <a:pt x="0" y="18"/>
                  </a:cubicBezTo>
                  <a:cubicBezTo>
                    <a:pt x="544" y="1820"/>
                    <a:pt x="1162" y="3654"/>
                    <a:pt x="2346" y="5126"/>
                  </a:cubicBezTo>
                  <a:cubicBezTo>
                    <a:pt x="3956" y="7120"/>
                    <a:pt x="6696" y="8250"/>
                    <a:pt x="9266" y="8293"/>
                  </a:cubicBezTo>
                  <a:lnTo>
                    <a:pt x="9288" y="7376"/>
                  </a:lnTo>
                  <a:cubicBezTo>
                    <a:pt x="9341" y="5201"/>
                    <a:pt x="7997" y="2833"/>
                    <a:pt x="6206" y="1586"/>
                  </a:cubicBezTo>
                  <a:cubicBezTo>
                    <a:pt x="4597" y="475"/>
                    <a:pt x="2618" y="0"/>
                    <a:pt x="6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1624;p44">
              <a:extLst>
                <a:ext uri="{FF2B5EF4-FFF2-40B4-BE49-F238E27FC236}">
                  <a16:creationId xmlns:a16="http://schemas.microsoft.com/office/drawing/2014/main" id="{9210A857-E9ED-450F-AA35-66ABAF958AC2}"/>
                </a:ext>
              </a:extLst>
            </p:cNvPr>
            <p:cNvSpPr/>
            <p:nvPr/>
          </p:nvSpPr>
          <p:spPr>
            <a:xfrm>
              <a:off x="4024202" y="4582729"/>
              <a:ext cx="804190" cy="707375"/>
            </a:xfrm>
            <a:custGeom>
              <a:avLst/>
              <a:gdLst/>
              <a:ahLst/>
              <a:cxnLst/>
              <a:rect l="l" t="t" r="r" b="b"/>
              <a:pathLst>
                <a:path w="9341" h="8165" extrusionOk="0">
                  <a:moveTo>
                    <a:pt x="663" y="0"/>
                  </a:moveTo>
                  <a:cubicBezTo>
                    <a:pt x="441" y="0"/>
                    <a:pt x="220" y="6"/>
                    <a:pt x="0" y="18"/>
                  </a:cubicBezTo>
                  <a:cubicBezTo>
                    <a:pt x="0" y="18"/>
                    <a:pt x="4308" y="2801"/>
                    <a:pt x="6046" y="4337"/>
                  </a:cubicBezTo>
                  <a:cubicBezTo>
                    <a:pt x="7784" y="5872"/>
                    <a:pt x="8925" y="7472"/>
                    <a:pt x="8925" y="7472"/>
                  </a:cubicBezTo>
                  <a:lnTo>
                    <a:pt x="9330" y="8165"/>
                  </a:lnTo>
                  <a:lnTo>
                    <a:pt x="9288" y="7376"/>
                  </a:lnTo>
                  <a:cubicBezTo>
                    <a:pt x="9341" y="5201"/>
                    <a:pt x="7997" y="2833"/>
                    <a:pt x="6206" y="1586"/>
                  </a:cubicBezTo>
                  <a:cubicBezTo>
                    <a:pt x="4597" y="475"/>
                    <a:pt x="2618" y="0"/>
                    <a:pt x="6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1625;p44">
              <a:extLst>
                <a:ext uri="{FF2B5EF4-FFF2-40B4-BE49-F238E27FC236}">
                  <a16:creationId xmlns:a16="http://schemas.microsoft.com/office/drawing/2014/main" id="{9E752C32-2E42-4811-99D1-A8C08064325E}"/>
                </a:ext>
              </a:extLst>
            </p:cNvPr>
            <p:cNvSpPr/>
            <p:nvPr/>
          </p:nvSpPr>
          <p:spPr>
            <a:xfrm>
              <a:off x="3927777" y="5165615"/>
              <a:ext cx="804276" cy="718551"/>
            </a:xfrm>
            <a:custGeom>
              <a:avLst/>
              <a:gdLst/>
              <a:ahLst/>
              <a:cxnLst/>
              <a:rect l="l" t="t" r="r" b="b"/>
              <a:pathLst>
                <a:path w="9342" h="8294" extrusionOk="0">
                  <a:moveTo>
                    <a:pt x="663" y="1"/>
                  </a:moveTo>
                  <a:cubicBezTo>
                    <a:pt x="442" y="1"/>
                    <a:pt x="221" y="7"/>
                    <a:pt x="0" y="19"/>
                  </a:cubicBezTo>
                  <a:cubicBezTo>
                    <a:pt x="544" y="1821"/>
                    <a:pt x="1163" y="3655"/>
                    <a:pt x="2346" y="5126"/>
                  </a:cubicBezTo>
                  <a:cubicBezTo>
                    <a:pt x="3956" y="7120"/>
                    <a:pt x="6697" y="8251"/>
                    <a:pt x="9267" y="8293"/>
                  </a:cubicBezTo>
                  <a:lnTo>
                    <a:pt x="9288" y="7376"/>
                  </a:lnTo>
                  <a:cubicBezTo>
                    <a:pt x="9341" y="5201"/>
                    <a:pt x="7998" y="2823"/>
                    <a:pt x="6206" y="1586"/>
                  </a:cubicBezTo>
                  <a:cubicBezTo>
                    <a:pt x="4597" y="475"/>
                    <a:pt x="2618" y="1"/>
                    <a:pt x="66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1626;p44">
              <a:extLst>
                <a:ext uri="{FF2B5EF4-FFF2-40B4-BE49-F238E27FC236}">
                  <a16:creationId xmlns:a16="http://schemas.microsoft.com/office/drawing/2014/main" id="{6D19816D-4A47-4922-8B6D-D401DD0CB1DC}"/>
                </a:ext>
              </a:extLst>
            </p:cNvPr>
            <p:cNvSpPr/>
            <p:nvPr/>
          </p:nvSpPr>
          <p:spPr>
            <a:xfrm>
              <a:off x="3927777" y="5165615"/>
              <a:ext cx="804276" cy="706508"/>
            </a:xfrm>
            <a:custGeom>
              <a:avLst/>
              <a:gdLst/>
              <a:ahLst/>
              <a:cxnLst/>
              <a:rect l="l" t="t" r="r" b="b"/>
              <a:pathLst>
                <a:path w="9342" h="8155" extrusionOk="0">
                  <a:moveTo>
                    <a:pt x="663" y="1"/>
                  </a:moveTo>
                  <a:cubicBezTo>
                    <a:pt x="442" y="1"/>
                    <a:pt x="221" y="7"/>
                    <a:pt x="0" y="19"/>
                  </a:cubicBezTo>
                  <a:cubicBezTo>
                    <a:pt x="0" y="19"/>
                    <a:pt x="4308" y="2802"/>
                    <a:pt x="6046" y="4337"/>
                  </a:cubicBezTo>
                  <a:cubicBezTo>
                    <a:pt x="7784" y="5873"/>
                    <a:pt x="8925" y="7472"/>
                    <a:pt x="8925" y="7472"/>
                  </a:cubicBezTo>
                  <a:lnTo>
                    <a:pt x="9331" y="8155"/>
                  </a:lnTo>
                  <a:lnTo>
                    <a:pt x="9288" y="7376"/>
                  </a:lnTo>
                  <a:cubicBezTo>
                    <a:pt x="9341" y="5201"/>
                    <a:pt x="7998" y="2823"/>
                    <a:pt x="6206" y="1586"/>
                  </a:cubicBezTo>
                  <a:cubicBezTo>
                    <a:pt x="4597" y="475"/>
                    <a:pt x="2618" y="1"/>
                    <a:pt x="66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627;p44">
              <a:extLst>
                <a:ext uri="{FF2B5EF4-FFF2-40B4-BE49-F238E27FC236}">
                  <a16:creationId xmlns:a16="http://schemas.microsoft.com/office/drawing/2014/main" id="{74132DAA-54DC-4FBD-8632-BC7E2EE26552}"/>
                </a:ext>
              </a:extLst>
            </p:cNvPr>
            <p:cNvSpPr/>
            <p:nvPr/>
          </p:nvSpPr>
          <p:spPr>
            <a:xfrm>
              <a:off x="4832018" y="4586195"/>
              <a:ext cx="870309" cy="643352"/>
            </a:xfrm>
            <a:custGeom>
              <a:avLst/>
              <a:gdLst/>
              <a:ahLst/>
              <a:cxnLst/>
              <a:rect l="l" t="t" r="r" b="b"/>
              <a:pathLst>
                <a:path w="10109" h="7426" extrusionOk="0">
                  <a:moveTo>
                    <a:pt x="8184" y="0"/>
                  </a:moveTo>
                  <a:cubicBezTo>
                    <a:pt x="6642" y="0"/>
                    <a:pt x="5111" y="318"/>
                    <a:pt x="3765" y="1055"/>
                  </a:cubicBezTo>
                  <a:cubicBezTo>
                    <a:pt x="1845" y="2090"/>
                    <a:pt x="256" y="4307"/>
                    <a:pt x="75" y="6472"/>
                  </a:cubicBezTo>
                  <a:lnTo>
                    <a:pt x="0" y="7389"/>
                  </a:lnTo>
                  <a:cubicBezTo>
                    <a:pt x="275" y="7413"/>
                    <a:pt x="554" y="7425"/>
                    <a:pt x="834" y="7425"/>
                  </a:cubicBezTo>
                  <a:cubicBezTo>
                    <a:pt x="3159" y="7425"/>
                    <a:pt x="5601" y="6597"/>
                    <a:pt x="7219" y="4979"/>
                  </a:cubicBezTo>
                  <a:cubicBezTo>
                    <a:pt x="8552" y="3646"/>
                    <a:pt x="9363" y="1887"/>
                    <a:pt x="10109" y="160"/>
                  </a:cubicBezTo>
                  <a:cubicBezTo>
                    <a:pt x="9474" y="56"/>
                    <a:pt x="8828" y="0"/>
                    <a:pt x="818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628;p44">
              <a:extLst>
                <a:ext uri="{FF2B5EF4-FFF2-40B4-BE49-F238E27FC236}">
                  <a16:creationId xmlns:a16="http://schemas.microsoft.com/office/drawing/2014/main" id="{928023BF-3CFF-4626-9D64-3E1A673E6330}"/>
                </a:ext>
              </a:extLst>
            </p:cNvPr>
            <p:cNvSpPr/>
            <p:nvPr/>
          </p:nvSpPr>
          <p:spPr>
            <a:xfrm>
              <a:off x="4827455" y="4586195"/>
              <a:ext cx="874872" cy="628190"/>
            </a:xfrm>
            <a:custGeom>
              <a:avLst/>
              <a:gdLst/>
              <a:ahLst/>
              <a:cxnLst/>
              <a:rect l="l" t="t" r="r" b="b"/>
              <a:pathLst>
                <a:path w="10162" h="7251" extrusionOk="0">
                  <a:moveTo>
                    <a:pt x="8237" y="0"/>
                  </a:moveTo>
                  <a:cubicBezTo>
                    <a:pt x="6695" y="0"/>
                    <a:pt x="5164" y="318"/>
                    <a:pt x="3818" y="1055"/>
                  </a:cubicBezTo>
                  <a:cubicBezTo>
                    <a:pt x="1898" y="2090"/>
                    <a:pt x="309" y="4307"/>
                    <a:pt x="128" y="6472"/>
                  </a:cubicBezTo>
                  <a:lnTo>
                    <a:pt x="0" y="7250"/>
                  </a:lnTo>
                  <a:lnTo>
                    <a:pt x="480" y="6600"/>
                  </a:lnTo>
                  <a:cubicBezTo>
                    <a:pt x="480" y="6600"/>
                    <a:pt x="1781" y="5139"/>
                    <a:pt x="3679" y="3796"/>
                  </a:cubicBezTo>
                  <a:cubicBezTo>
                    <a:pt x="5566" y="2463"/>
                    <a:pt x="10162" y="160"/>
                    <a:pt x="10162" y="160"/>
                  </a:cubicBezTo>
                  <a:cubicBezTo>
                    <a:pt x="9527" y="56"/>
                    <a:pt x="8881" y="0"/>
                    <a:pt x="8237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629;p44">
              <a:extLst>
                <a:ext uri="{FF2B5EF4-FFF2-40B4-BE49-F238E27FC236}">
                  <a16:creationId xmlns:a16="http://schemas.microsoft.com/office/drawing/2014/main" id="{6A201CD4-7A48-40DF-85BC-3AD0E6D2CCFC}"/>
                </a:ext>
              </a:extLst>
            </p:cNvPr>
            <p:cNvSpPr/>
            <p:nvPr/>
          </p:nvSpPr>
          <p:spPr>
            <a:xfrm>
              <a:off x="4764090" y="5217336"/>
              <a:ext cx="986017" cy="531073"/>
            </a:xfrm>
            <a:custGeom>
              <a:avLst/>
              <a:gdLst/>
              <a:ahLst/>
              <a:cxnLst/>
              <a:rect l="l" t="t" r="r" b="b"/>
              <a:pathLst>
                <a:path w="11453" h="6130" extrusionOk="0">
                  <a:moveTo>
                    <a:pt x="7363" y="0"/>
                  </a:moveTo>
                  <a:cubicBezTo>
                    <a:pt x="6587" y="0"/>
                    <a:pt x="5814" y="97"/>
                    <a:pt x="5065" y="307"/>
                  </a:cubicBezTo>
                  <a:cubicBezTo>
                    <a:pt x="2965" y="904"/>
                    <a:pt x="928" y="2717"/>
                    <a:pt x="278" y="4796"/>
                  </a:cubicBezTo>
                  <a:lnTo>
                    <a:pt x="0" y="5670"/>
                  </a:lnTo>
                  <a:cubicBezTo>
                    <a:pt x="948" y="5972"/>
                    <a:pt x="1974" y="6130"/>
                    <a:pt x="3001" y="6130"/>
                  </a:cubicBezTo>
                  <a:cubicBezTo>
                    <a:pt x="4622" y="6130"/>
                    <a:pt x="6246" y="5738"/>
                    <a:pt x="7571" y="4902"/>
                  </a:cubicBezTo>
                  <a:cubicBezTo>
                    <a:pt x="9171" y="3900"/>
                    <a:pt x="10344" y="2365"/>
                    <a:pt x="11452" y="829"/>
                  </a:cubicBezTo>
                  <a:cubicBezTo>
                    <a:pt x="10153" y="309"/>
                    <a:pt x="8752" y="0"/>
                    <a:pt x="73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630;p44">
              <a:extLst>
                <a:ext uri="{FF2B5EF4-FFF2-40B4-BE49-F238E27FC236}">
                  <a16:creationId xmlns:a16="http://schemas.microsoft.com/office/drawing/2014/main" id="{65F1AD86-BE7C-4556-B2FB-97E89B8DB439}"/>
                </a:ext>
              </a:extLst>
            </p:cNvPr>
            <p:cNvSpPr/>
            <p:nvPr/>
          </p:nvSpPr>
          <p:spPr>
            <a:xfrm>
              <a:off x="4762282" y="5217336"/>
              <a:ext cx="987825" cy="478312"/>
            </a:xfrm>
            <a:custGeom>
              <a:avLst/>
              <a:gdLst/>
              <a:ahLst/>
              <a:cxnLst/>
              <a:rect l="l" t="t" r="r" b="b"/>
              <a:pathLst>
                <a:path w="11474" h="5521" extrusionOk="0">
                  <a:moveTo>
                    <a:pt x="7384" y="0"/>
                  </a:moveTo>
                  <a:cubicBezTo>
                    <a:pt x="6608" y="0"/>
                    <a:pt x="5835" y="97"/>
                    <a:pt x="5086" y="307"/>
                  </a:cubicBezTo>
                  <a:cubicBezTo>
                    <a:pt x="2986" y="904"/>
                    <a:pt x="949" y="2717"/>
                    <a:pt x="299" y="4796"/>
                  </a:cubicBezTo>
                  <a:lnTo>
                    <a:pt x="0" y="5521"/>
                  </a:lnTo>
                  <a:lnTo>
                    <a:pt x="619" y="4998"/>
                  </a:lnTo>
                  <a:cubicBezTo>
                    <a:pt x="619" y="4998"/>
                    <a:pt x="2207" y="3858"/>
                    <a:pt x="4351" y="2962"/>
                  </a:cubicBezTo>
                  <a:cubicBezTo>
                    <a:pt x="6483" y="2077"/>
                    <a:pt x="11473" y="829"/>
                    <a:pt x="11473" y="829"/>
                  </a:cubicBezTo>
                  <a:cubicBezTo>
                    <a:pt x="10174" y="309"/>
                    <a:pt x="8773" y="0"/>
                    <a:pt x="738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631;p44">
              <a:extLst>
                <a:ext uri="{FF2B5EF4-FFF2-40B4-BE49-F238E27FC236}">
                  <a16:creationId xmlns:a16="http://schemas.microsoft.com/office/drawing/2014/main" id="{C21416F8-79B4-4353-9357-914EA2957665}"/>
                </a:ext>
              </a:extLst>
            </p:cNvPr>
            <p:cNvSpPr/>
            <p:nvPr/>
          </p:nvSpPr>
          <p:spPr>
            <a:xfrm>
              <a:off x="4644764" y="3743575"/>
              <a:ext cx="466449" cy="1115166"/>
            </a:xfrm>
            <a:custGeom>
              <a:avLst/>
              <a:gdLst/>
              <a:ahLst/>
              <a:cxnLst/>
              <a:rect l="l" t="t" r="r" b="b"/>
              <a:pathLst>
                <a:path w="5418" h="12872" extrusionOk="0">
                  <a:moveTo>
                    <a:pt x="3551" y="1"/>
                  </a:moveTo>
                  <a:cubicBezTo>
                    <a:pt x="2837" y="438"/>
                    <a:pt x="2346" y="1174"/>
                    <a:pt x="1909" y="1888"/>
                  </a:cubicBezTo>
                  <a:cubicBezTo>
                    <a:pt x="736" y="3808"/>
                    <a:pt x="0" y="6026"/>
                    <a:pt x="11" y="8275"/>
                  </a:cubicBezTo>
                  <a:cubicBezTo>
                    <a:pt x="22" y="9491"/>
                    <a:pt x="267" y="10760"/>
                    <a:pt x="1024" y="11720"/>
                  </a:cubicBezTo>
                  <a:cubicBezTo>
                    <a:pt x="1333" y="12103"/>
                    <a:pt x="1824" y="12551"/>
                    <a:pt x="2207" y="12871"/>
                  </a:cubicBezTo>
                  <a:cubicBezTo>
                    <a:pt x="2442" y="12807"/>
                    <a:pt x="2623" y="12626"/>
                    <a:pt x="2783" y="12445"/>
                  </a:cubicBezTo>
                  <a:cubicBezTo>
                    <a:pt x="4276" y="10781"/>
                    <a:pt x="5161" y="8595"/>
                    <a:pt x="5289" y="6356"/>
                  </a:cubicBezTo>
                  <a:cubicBezTo>
                    <a:pt x="5417" y="4128"/>
                    <a:pt x="4788" y="1867"/>
                    <a:pt x="3551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32;p44">
              <a:extLst>
                <a:ext uri="{FF2B5EF4-FFF2-40B4-BE49-F238E27FC236}">
                  <a16:creationId xmlns:a16="http://schemas.microsoft.com/office/drawing/2014/main" id="{70BD6D2B-6B99-49F3-92DD-22647E59425C}"/>
                </a:ext>
              </a:extLst>
            </p:cNvPr>
            <p:cNvSpPr/>
            <p:nvPr/>
          </p:nvSpPr>
          <p:spPr>
            <a:xfrm>
              <a:off x="4821945" y="3743575"/>
              <a:ext cx="289271" cy="1115166"/>
            </a:xfrm>
            <a:custGeom>
              <a:avLst/>
              <a:gdLst/>
              <a:ahLst/>
              <a:cxnLst/>
              <a:rect l="l" t="t" r="r" b="b"/>
              <a:pathLst>
                <a:path w="3360" h="12872" extrusionOk="0">
                  <a:moveTo>
                    <a:pt x="1493" y="1"/>
                  </a:moveTo>
                  <a:cubicBezTo>
                    <a:pt x="1493" y="1"/>
                    <a:pt x="373" y="6420"/>
                    <a:pt x="181" y="8894"/>
                  </a:cubicBezTo>
                  <a:cubicBezTo>
                    <a:pt x="0" y="11378"/>
                    <a:pt x="96" y="12253"/>
                    <a:pt x="96" y="12253"/>
                  </a:cubicBezTo>
                  <a:lnTo>
                    <a:pt x="149" y="12871"/>
                  </a:lnTo>
                  <a:cubicBezTo>
                    <a:pt x="384" y="12807"/>
                    <a:pt x="565" y="12626"/>
                    <a:pt x="725" y="12445"/>
                  </a:cubicBezTo>
                  <a:cubicBezTo>
                    <a:pt x="2218" y="10781"/>
                    <a:pt x="3103" y="8595"/>
                    <a:pt x="3231" y="6356"/>
                  </a:cubicBezTo>
                  <a:cubicBezTo>
                    <a:pt x="3359" y="4128"/>
                    <a:pt x="2730" y="1867"/>
                    <a:pt x="149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633;p44">
              <a:extLst>
                <a:ext uri="{FF2B5EF4-FFF2-40B4-BE49-F238E27FC236}">
                  <a16:creationId xmlns:a16="http://schemas.microsoft.com/office/drawing/2014/main" id="{8882B564-F88B-4DDB-A005-0493D094EB00}"/>
                </a:ext>
              </a:extLst>
            </p:cNvPr>
            <p:cNvSpPr/>
            <p:nvPr/>
          </p:nvSpPr>
          <p:spPr>
            <a:xfrm>
              <a:off x="3924075" y="3750766"/>
              <a:ext cx="1828777" cy="2483739"/>
            </a:xfrm>
            <a:custGeom>
              <a:avLst/>
              <a:gdLst/>
              <a:ahLst/>
              <a:cxnLst/>
              <a:rect l="l" t="t" r="r" b="b"/>
              <a:pathLst>
                <a:path w="21242" h="28669" extrusionOk="0">
                  <a:moveTo>
                    <a:pt x="11890" y="0"/>
                  </a:moveTo>
                  <a:cubicBezTo>
                    <a:pt x="11875" y="0"/>
                    <a:pt x="11867" y="16"/>
                    <a:pt x="11858" y="25"/>
                  </a:cubicBezTo>
                  <a:cubicBezTo>
                    <a:pt x="11645" y="1080"/>
                    <a:pt x="11453" y="2136"/>
                    <a:pt x="11282" y="3191"/>
                  </a:cubicBezTo>
                  <a:cubicBezTo>
                    <a:pt x="11165" y="3949"/>
                    <a:pt x="11048" y="4695"/>
                    <a:pt x="10941" y="5452"/>
                  </a:cubicBezTo>
                  <a:cubicBezTo>
                    <a:pt x="10866" y="5271"/>
                    <a:pt x="10792" y="5100"/>
                    <a:pt x="10706" y="4919"/>
                  </a:cubicBezTo>
                  <a:lnTo>
                    <a:pt x="10397" y="4258"/>
                  </a:lnTo>
                  <a:lnTo>
                    <a:pt x="10077" y="3597"/>
                  </a:lnTo>
                  <a:cubicBezTo>
                    <a:pt x="9971" y="3373"/>
                    <a:pt x="9864" y="3160"/>
                    <a:pt x="9747" y="2946"/>
                  </a:cubicBezTo>
                  <a:cubicBezTo>
                    <a:pt x="9739" y="2931"/>
                    <a:pt x="9725" y="2921"/>
                    <a:pt x="9715" y="2921"/>
                  </a:cubicBezTo>
                  <a:cubicBezTo>
                    <a:pt x="9711" y="2921"/>
                    <a:pt x="9707" y="2922"/>
                    <a:pt x="9704" y="2925"/>
                  </a:cubicBezTo>
                  <a:cubicBezTo>
                    <a:pt x="9683" y="2936"/>
                    <a:pt x="9672" y="2957"/>
                    <a:pt x="9683" y="2968"/>
                  </a:cubicBezTo>
                  <a:cubicBezTo>
                    <a:pt x="9779" y="3202"/>
                    <a:pt x="9875" y="3426"/>
                    <a:pt x="9981" y="3650"/>
                  </a:cubicBezTo>
                  <a:lnTo>
                    <a:pt x="10280" y="4311"/>
                  </a:lnTo>
                  <a:lnTo>
                    <a:pt x="10600" y="4972"/>
                  </a:lnTo>
                  <a:cubicBezTo>
                    <a:pt x="10706" y="5185"/>
                    <a:pt x="10813" y="5399"/>
                    <a:pt x="10920" y="5601"/>
                  </a:cubicBezTo>
                  <a:cubicBezTo>
                    <a:pt x="10888" y="5857"/>
                    <a:pt x="10845" y="6113"/>
                    <a:pt x="10813" y="6380"/>
                  </a:cubicBezTo>
                  <a:cubicBezTo>
                    <a:pt x="10738" y="6924"/>
                    <a:pt x="10685" y="7467"/>
                    <a:pt x="10632" y="8011"/>
                  </a:cubicBezTo>
                  <a:cubicBezTo>
                    <a:pt x="10536" y="7777"/>
                    <a:pt x="10429" y="7542"/>
                    <a:pt x="10312" y="7329"/>
                  </a:cubicBezTo>
                  <a:cubicBezTo>
                    <a:pt x="10163" y="7052"/>
                    <a:pt x="10003" y="6785"/>
                    <a:pt x="9843" y="6529"/>
                  </a:cubicBezTo>
                  <a:cubicBezTo>
                    <a:pt x="9683" y="6262"/>
                    <a:pt x="9523" y="6007"/>
                    <a:pt x="9363" y="5740"/>
                  </a:cubicBezTo>
                  <a:cubicBezTo>
                    <a:pt x="9214" y="5473"/>
                    <a:pt x="9075" y="5196"/>
                    <a:pt x="8958" y="4919"/>
                  </a:cubicBezTo>
                  <a:cubicBezTo>
                    <a:pt x="8950" y="4903"/>
                    <a:pt x="8936" y="4893"/>
                    <a:pt x="8926" y="4893"/>
                  </a:cubicBezTo>
                  <a:cubicBezTo>
                    <a:pt x="8922" y="4893"/>
                    <a:pt x="8918" y="4895"/>
                    <a:pt x="8915" y="4898"/>
                  </a:cubicBezTo>
                  <a:cubicBezTo>
                    <a:pt x="8894" y="4908"/>
                    <a:pt x="8883" y="4930"/>
                    <a:pt x="8894" y="4940"/>
                  </a:cubicBezTo>
                  <a:cubicBezTo>
                    <a:pt x="8990" y="5239"/>
                    <a:pt x="9118" y="5516"/>
                    <a:pt x="9267" y="5793"/>
                  </a:cubicBezTo>
                  <a:cubicBezTo>
                    <a:pt x="9416" y="6071"/>
                    <a:pt x="9576" y="6326"/>
                    <a:pt x="9736" y="6593"/>
                  </a:cubicBezTo>
                  <a:cubicBezTo>
                    <a:pt x="9896" y="6860"/>
                    <a:pt x="10056" y="7115"/>
                    <a:pt x="10205" y="7382"/>
                  </a:cubicBezTo>
                  <a:cubicBezTo>
                    <a:pt x="10355" y="7649"/>
                    <a:pt x="10493" y="7915"/>
                    <a:pt x="10610" y="8192"/>
                  </a:cubicBezTo>
                  <a:cubicBezTo>
                    <a:pt x="10568" y="8651"/>
                    <a:pt x="10536" y="9120"/>
                    <a:pt x="10504" y="9579"/>
                  </a:cubicBezTo>
                  <a:cubicBezTo>
                    <a:pt x="10472" y="10122"/>
                    <a:pt x="10440" y="10677"/>
                    <a:pt x="10440" y="11221"/>
                  </a:cubicBezTo>
                  <a:lnTo>
                    <a:pt x="10419" y="11221"/>
                  </a:lnTo>
                  <a:cubicBezTo>
                    <a:pt x="10301" y="11018"/>
                    <a:pt x="10163" y="10816"/>
                    <a:pt x="10024" y="10624"/>
                  </a:cubicBezTo>
                  <a:cubicBezTo>
                    <a:pt x="9832" y="10368"/>
                    <a:pt x="9640" y="10133"/>
                    <a:pt x="9459" y="9877"/>
                  </a:cubicBezTo>
                  <a:cubicBezTo>
                    <a:pt x="9267" y="9632"/>
                    <a:pt x="9086" y="9387"/>
                    <a:pt x="8915" y="9131"/>
                  </a:cubicBezTo>
                  <a:cubicBezTo>
                    <a:pt x="8755" y="8864"/>
                    <a:pt x="8606" y="8598"/>
                    <a:pt x="8489" y="8310"/>
                  </a:cubicBezTo>
                  <a:cubicBezTo>
                    <a:pt x="8478" y="8299"/>
                    <a:pt x="8467" y="8288"/>
                    <a:pt x="8446" y="8288"/>
                  </a:cubicBezTo>
                  <a:cubicBezTo>
                    <a:pt x="8425" y="8299"/>
                    <a:pt x="8414" y="8320"/>
                    <a:pt x="8425" y="8342"/>
                  </a:cubicBezTo>
                  <a:cubicBezTo>
                    <a:pt x="8521" y="8640"/>
                    <a:pt x="8659" y="8918"/>
                    <a:pt x="8819" y="9184"/>
                  </a:cubicBezTo>
                  <a:cubicBezTo>
                    <a:pt x="8990" y="9461"/>
                    <a:pt x="9171" y="9707"/>
                    <a:pt x="9352" y="9963"/>
                  </a:cubicBezTo>
                  <a:lnTo>
                    <a:pt x="9928" y="10698"/>
                  </a:lnTo>
                  <a:cubicBezTo>
                    <a:pt x="10077" y="10890"/>
                    <a:pt x="10216" y="11082"/>
                    <a:pt x="10355" y="11285"/>
                  </a:cubicBezTo>
                  <a:cubicBezTo>
                    <a:pt x="10355" y="11295"/>
                    <a:pt x="10355" y="11295"/>
                    <a:pt x="10355" y="11295"/>
                  </a:cubicBezTo>
                  <a:lnTo>
                    <a:pt x="10419" y="12394"/>
                  </a:lnTo>
                  <a:lnTo>
                    <a:pt x="10451" y="13492"/>
                  </a:lnTo>
                  <a:lnTo>
                    <a:pt x="10461" y="14590"/>
                  </a:lnTo>
                  <a:lnTo>
                    <a:pt x="10440" y="15689"/>
                  </a:lnTo>
                  <a:cubicBezTo>
                    <a:pt x="10419" y="16264"/>
                    <a:pt x="10387" y="16840"/>
                    <a:pt x="10344" y="17416"/>
                  </a:cubicBezTo>
                  <a:cubicBezTo>
                    <a:pt x="10152" y="17085"/>
                    <a:pt x="9939" y="16776"/>
                    <a:pt x="9715" y="16467"/>
                  </a:cubicBezTo>
                  <a:cubicBezTo>
                    <a:pt x="9693" y="16222"/>
                    <a:pt x="9672" y="15966"/>
                    <a:pt x="9651" y="15721"/>
                  </a:cubicBezTo>
                  <a:lnTo>
                    <a:pt x="9565" y="14942"/>
                  </a:lnTo>
                  <a:lnTo>
                    <a:pt x="9470" y="14164"/>
                  </a:lnTo>
                  <a:cubicBezTo>
                    <a:pt x="9438" y="13908"/>
                    <a:pt x="9406" y="13641"/>
                    <a:pt x="9363" y="13385"/>
                  </a:cubicBezTo>
                  <a:cubicBezTo>
                    <a:pt x="9363" y="13364"/>
                    <a:pt x="9342" y="13353"/>
                    <a:pt x="9331" y="13353"/>
                  </a:cubicBezTo>
                  <a:cubicBezTo>
                    <a:pt x="9310" y="13353"/>
                    <a:pt x="9288" y="13375"/>
                    <a:pt x="9288" y="13396"/>
                  </a:cubicBezTo>
                  <a:cubicBezTo>
                    <a:pt x="9310" y="13652"/>
                    <a:pt x="9331" y="13908"/>
                    <a:pt x="9363" y="14174"/>
                  </a:cubicBezTo>
                  <a:lnTo>
                    <a:pt x="9438" y="14953"/>
                  </a:lnTo>
                  <a:lnTo>
                    <a:pt x="9534" y="15731"/>
                  </a:lnTo>
                  <a:cubicBezTo>
                    <a:pt x="9555" y="15934"/>
                    <a:pt x="9587" y="16136"/>
                    <a:pt x="9619" y="16339"/>
                  </a:cubicBezTo>
                  <a:cubicBezTo>
                    <a:pt x="9278" y="15902"/>
                    <a:pt x="8904" y="15486"/>
                    <a:pt x="8521" y="15091"/>
                  </a:cubicBezTo>
                  <a:cubicBezTo>
                    <a:pt x="8254" y="14825"/>
                    <a:pt x="7987" y="14569"/>
                    <a:pt x="7710" y="14313"/>
                  </a:cubicBezTo>
                  <a:cubicBezTo>
                    <a:pt x="7667" y="14057"/>
                    <a:pt x="7625" y="13791"/>
                    <a:pt x="7582" y="13535"/>
                  </a:cubicBezTo>
                  <a:lnTo>
                    <a:pt x="7433" y="12703"/>
                  </a:lnTo>
                  <a:lnTo>
                    <a:pt x="7273" y="11882"/>
                  </a:lnTo>
                  <a:cubicBezTo>
                    <a:pt x="7209" y="11615"/>
                    <a:pt x="7156" y="11338"/>
                    <a:pt x="7092" y="11071"/>
                  </a:cubicBezTo>
                  <a:cubicBezTo>
                    <a:pt x="7092" y="11054"/>
                    <a:pt x="7077" y="11037"/>
                    <a:pt x="7061" y="11037"/>
                  </a:cubicBezTo>
                  <a:cubicBezTo>
                    <a:pt x="7057" y="11037"/>
                    <a:pt x="7053" y="11038"/>
                    <a:pt x="7049" y="11039"/>
                  </a:cubicBezTo>
                  <a:cubicBezTo>
                    <a:pt x="7028" y="11039"/>
                    <a:pt x="7006" y="11061"/>
                    <a:pt x="7017" y="11082"/>
                  </a:cubicBezTo>
                  <a:cubicBezTo>
                    <a:pt x="7060" y="11359"/>
                    <a:pt x="7102" y="11637"/>
                    <a:pt x="7156" y="11903"/>
                  </a:cubicBezTo>
                  <a:lnTo>
                    <a:pt x="7305" y="12735"/>
                  </a:lnTo>
                  <a:lnTo>
                    <a:pt x="7465" y="13556"/>
                  </a:lnTo>
                  <a:cubicBezTo>
                    <a:pt x="7518" y="13780"/>
                    <a:pt x="7561" y="14004"/>
                    <a:pt x="7614" y="14228"/>
                  </a:cubicBezTo>
                  <a:cubicBezTo>
                    <a:pt x="7166" y="13812"/>
                    <a:pt x="6708" y="13417"/>
                    <a:pt x="6239" y="13044"/>
                  </a:cubicBezTo>
                  <a:cubicBezTo>
                    <a:pt x="5908" y="12778"/>
                    <a:pt x="5578" y="12532"/>
                    <a:pt x="5247" y="12287"/>
                  </a:cubicBezTo>
                  <a:cubicBezTo>
                    <a:pt x="5226" y="12106"/>
                    <a:pt x="5194" y="11925"/>
                    <a:pt x="5162" y="11754"/>
                  </a:cubicBezTo>
                  <a:lnTo>
                    <a:pt x="5066" y="11189"/>
                  </a:lnTo>
                  <a:lnTo>
                    <a:pt x="4948" y="10624"/>
                  </a:lnTo>
                  <a:cubicBezTo>
                    <a:pt x="4906" y="10432"/>
                    <a:pt x="4863" y="10240"/>
                    <a:pt x="4820" y="10058"/>
                  </a:cubicBezTo>
                  <a:cubicBezTo>
                    <a:pt x="4820" y="10037"/>
                    <a:pt x="4799" y="10027"/>
                    <a:pt x="4778" y="10027"/>
                  </a:cubicBezTo>
                  <a:cubicBezTo>
                    <a:pt x="4756" y="10027"/>
                    <a:pt x="4746" y="10048"/>
                    <a:pt x="4746" y="10069"/>
                  </a:cubicBezTo>
                  <a:cubicBezTo>
                    <a:pt x="4778" y="10261"/>
                    <a:pt x="4799" y="10453"/>
                    <a:pt x="4831" y="10645"/>
                  </a:cubicBezTo>
                  <a:lnTo>
                    <a:pt x="4938" y="11210"/>
                  </a:lnTo>
                  <a:lnTo>
                    <a:pt x="5044" y="11775"/>
                  </a:lnTo>
                  <a:cubicBezTo>
                    <a:pt x="5076" y="11914"/>
                    <a:pt x="5108" y="12063"/>
                    <a:pt x="5151" y="12202"/>
                  </a:cubicBezTo>
                  <a:cubicBezTo>
                    <a:pt x="4692" y="11871"/>
                    <a:pt x="4234" y="11541"/>
                    <a:pt x="3765" y="11221"/>
                  </a:cubicBezTo>
                  <a:cubicBezTo>
                    <a:pt x="2922" y="10645"/>
                    <a:pt x="2059" y="10101"/>
                    <a:pt x="1174" y="9589"/>
                  </a:cubicBezTo>
                  <a:cubicBezTo>
                    <a:pt x="1171" y="9586"/>
                    <a:pt x="1167" y="9585"/>
                    <a:pt x="1162" y="9585"/>
                  </a:cubicBezTo>
                  <a:cubicBezTo>
                    <a:pt x="1151" y="9585"/>
                    <a:pt x="1139" y="9592"/>
                    <a:pt x="1131" y="9600"/>
                  </a:cubicBezTo>
                  <a:cubicBezTo>
                    <a:pt x="1120" y="9621"/>
                    <a:pt x="1120" y="9643"/>
                    <a:pt x="1142" y="9653"/>
                  </a:cubicBezTo>
                  <a:cubicBezTo>
                    <a:pt x="1579" y="9909"/>
                    <a:pt x="2005" y="10186"/>
                    <a:pt x="2432" y="10464"/>
                  </a:cubicBezTo>
                  <a:cubicBezTo>
                    <a:pt x="2858" y="10741"/>
                    <a:pt x="3285" y="11029"/>
                    <a:pt x="3711" y="11317"/>
                  </a:cubicBezTo>
                  <a:cubicBezTo>
                    <a:pt x="4543" y="11893"/>
                    <a:pt x="5364" y="12500"/>
                    <a:pt x="6153" y="13140"/>
                  </a:cubicBezTo>
                  <a:cubicBezTo>
                    <a:pt x="6175" y="13161"/>
                    <a:pt x="6196" y="13172"/>
                    <a:pt x="6217" y="13183"/>
                  </a:cubicBezTo>
                  <a:cubicBezTo>
                    <a:pt x="5951" y="13193"/>
                    <a:pt x="5695" y="13193"/>
                    <a:pt x="5439" y="13204"/>
                  </a:cubicBezTo>
                  <a:lnTo>
                    <a:pt x="4533" y="13236"/>
                  </a:lnTo>
                  <a:lnTo>
                    <a:pt x="3616" y="13279"/>
                  </a:lnTo>
                  <a:cubicBezTo>
                    <a:pt x="3317" y="13300"/>
                    <a:pt x="3008" y="13321"/>
                    <a:pt x="2709" y="13343"/>
                  </a:cubicBezTo>
                  <a:cubicBezTo>
                    <a:pt x="2688" y="13343"/>
                    <a:pt x="2667" y="13353"/>
                    <a:pt x="2667" y="13375"/>
                  </a:cubicBezTo>
                  <a:cubicBezTo>
                    <a:pt x="2667" y="13407"/>
                    <a:pt x="2688" y="13417"/>
                    <a:pt x="2709" y="13417"/>
                  </a:cubicBezTo>
                  <a:cubicBezTo>
                    <a:pt x="3008" y="13417"/>
                    <a:pt x="3317" y="13407"/>
                    <a:pt x="3626" y="13396"/>
                  </a:cubicBezTo>
                  <a:lnTo>
                    <a:pt x="4533" y="13364"/>
                  </a:lnTo>
                  <a:lnTo>
                    <a:pt x="5450" y="13321"/>
                  </a:lnTo>
                  <a:cubicBezTo>
                    <a:pt x="5737" y="13300"/>
                    <a:pt x="6015" y="13279"/>
                    <a:pt x="6303" y="13257"/>
                  </a:cubicBezTo>
                  <a:cubicBezTo>
                    <a:pt x="7049" y="13865"/>
                    <a:pt x="7763" y="14494"/>
                    <a:pt x="8435" y="15177"/>
                  </a:cubicBezTo>
                  <a:cubicBezTo>
                    <a:pt x="8467" y="15198"/>
                    <a:pt x="8499" y="15230"/>
                    <a:pt x="8521" y="15262"/>
                  </a:cubicBezTo>
                  <a:cubicBezTo>
                    <a:pt x="8211" y="15273"/>
                    <a:pt x="7891" y="15283"/>
                    <a:pt x="7572" y="15305"/>
                  </a:cubicBezTo>
                  <a:lnTo>
                    <a:pt x="6516" y="15358"/>
                  </a:lnTo>
                  <a:lnTo>
                    <a:pt x="5460" y="15433"/>
                  </a:lnTo>
                  <a:cubicBezTo>
                    <a:pt x="5108" y="15454"/>
                    <a:pt x="4756" y="15486"/>
                    <a:pt x="4405" y="15518"/>
                  </a:cubicBezTo>
                  <a:cubicBezTo>
                    <a:pt x="4383" y="15518"/>
                    <a:pt x="4362" y="15539"/>
                    <a:pt x="4362" y="15561"/>
                  </a:cubicBezTo>
                  <a:cubicBezTo>
                    <a:pt x="4362" y="15582"/>
                    <a:pt x="4383" y="15603"/>
                    <a:pt x="4405" y="15603"/>
                  </a:cubicBezTo>
                  <a:cubicBezTo>
                    <a:pt x="4756" y="15582"/>
                    <a:pt x="5108" y="15571"/>
                    <a:pt x="5460" y="15550"/>
                  </a:cubicBezTo>
                  <a:lnTo>
                    <a:pt x="6527" y="15486"/>
                  </a:lnTo>
                  <a:lnTo>
                    <a:pt x="7582" y="15422"/>
                  </a:lnTo>
                  <a:cubicBezTo>
                    <a:pt x="7923" y="15390"/>
                    <a:pt x="8254" y="15369"/>
                    <a:pt x="8595" y="15337"/>
                  </a:cubicBezTo>
                  <a:cubicBezTo>
                    <a:pt x="8894" y="15646"/>
                    <a:pt x="9182" y="15966"/>
                    <a:pt x="9459" y="16307"/>
                  </a:cubicBezTo>
                  <a:cubicBezTo>
                    <a:pt x="9779" y="16702"/>
                    <a:pt x="10077" y="17107"/>
                    <a:pt x="10333" y="17544"/>
                  </a:cubicBezTo>
                  <a:cubicBezTo>
                    <a:pt x="10333" y="17555"/>
                    <a:pt x="10333" y="17555"/>
                    <a:pt x="10333" y="17555"/>
                  </a:cubicBezTo>
                  <a:cubicBezTo>
                    <a:pt x="10269" y="18386"/>
                    <a:pt x="10173" y="19218"/>
                    <a:pt x="10056" y="20050"/>
                  </a:cubicBezTo>
                  <a:cubicBezTo>
                    <a:pt x="9864" y="21457"/>
                    <a:pt x="9597" y="22843"/>
                    <a:pt x="9267" y="24208"/>
                  </a:cubicBezTo>
                  <a:cubicBezTo>
                    <a:pt x="9064" y="23856"/>
                    <a:pt x="8840" y="23526"/>
                    <a:pt x="8595" y="23195"/>
                  </a:cubicBezTo>
                  <a:cubicBezTo>
                    <a:pt x="8574" y="22950"/>
                    <a:pt x="8553" y="22694"/>
                    <a:pt x="8531" y="22449"/>
                  </a:cubicBezTo>
                  <a:lnTo>
                    <a:pt x="8446" y="21671"/>
                  </a:lnTo>
                  <a:lnTo>
                    <a:pt x="8350" y="20892"/>
                  </a:lnTo>
                  <a:cubicBezTo>
                    <a:pt x="8318" y="20626"/>
                    <a:pt x="8286" y="20370"/>
                    <a:pt x="8243" y="20114"/>
                  </a:cubicBezTo>
                  <a:cubicBezTo>
                    <a:pt x="8243" y="20092"/>
                    <a:pt x="8222" y="20082"/>
                    <a:pt x="8211" y="20082"/>
                  </a:cubicBezTo>
                  <a:cubicBezTo>
                    <a:pt x="8190" y="20082"/>
                    <a:pt x="8169" y="20103"/>
                    <a:pt x="8169" y="20124"/>
                  </a:cubicBezTo>
                  <a:cubicBezTo>
                    <a:pt x="8190" y="20380"/>
                    <a:pt x="8211" y="20636"/>
                    <a:pt x="8243" y="20903"/>
                  </a:cubicBezTo>
                  <a:lnTo>
                    <a:pt x="8318" y="21681"/>
                  </a:lnTo>
                  <a:lnTo>
                    <a:pt x="8414" y="22460"/>
                  </a:lnTo>
                  <a:cubicBezTo>
                    <a:pt x="8435" y="22662"/>
                    <a:pt x="8467" y="22865"/>
                    <a:pt x="8489" y="23067"/>
                  </a:cubicBezTo>
                  <a:cubicBezTo>
                    <a:pt x="8158" y="22630"/>
                    <a:pt x="7785" y="22214"/>
                    <a:pt x="7390" y="21820"/>
                  </a:cubicBezTo>
                  <a:cubicBezTo>
                    <a:pt x="7134" y="21553"/>
                    <a:pt x="6868" y="21297"/>
                    <a:pt x="6591" y="21041"/>
                  </a:cubicBezTo>
                  <a:cubicBezTo>
                    <a:pt x="6548" y="20775"/>
                    <a:pt x="6505" y="20519"/>
                    <a:pt x="6463" y="20263"/>
                  </a:cubicBezTo>
                  <a:lnTo>
                    <a:pt x="6313" y="19431"/>
                  </a:lnTo>
                  <a:lnTo>
                    <a:pt x="6143" y="18610"/>
                  </a:lnTo>
                  <a:cubicBezTo>
                    <a:pt x="6089" y="18344"/>
                    <a:pt x="6036" y="18066"/>
                    <a:pt x="5972" y="17800"/>
                  </a:cubicBezTo>
                  <a:cubicBezTo>
                    <a:pt x="5972" y="17782"/>
                    <a:pt x="5958" y="17765"/>
                    <a:pt x="5941" y="17765"/>
                  </a:cubicBezTo>
                  <a:cubicBezTo>
                    <a:pt x="5937" y="17765"/>
                    <a:pt x="5933" y="17766"/>
                    <a:pt x="5929" y="17768"/>
                  </a:cubicBezTo>
                  <a:cubicBezTo>
                    <a:pt x="5908" y="17768"/>
                    <a:pt x="5887" y="17789"/>
                    <a:pt x="5897" y="17811"/>
                  </a:cubicBezTo>
                  <a:cubicBezTo>
                    <a:pt x="5940" y="18088"/>
                    <a:pt x="5983" y="18365"/>
                    <a:pt x="6036" y="18632"/>
                  </a:cubicBezTo>
                  <a:lnTo>
                    <a:pt x="6185" y="19463"/>
                  </a:lnTo>
                  <a:lnTo>
                    <a:pt x="6345" y="20284"/>
                  </a:lnTo>
                  <a:cubicBezTo>
                    <a:pt x="6399" y="20508"/>
                    <a:pt x="6441" y="20732"/>
                    <a:pt x="6495" y="20956"/>
                  </a:cubicBezTo>
                  <a:cubicBezTo>
                    <a:pt x="6047" y="20540"/>
                    <a:pt x="5588" y="20146"/>
                    <a:pt x="5119" y="19773"/>
                  </a:cubicBezTo>
                  <a:cubicBezTo>
                    <a:pt x="4788" y="19506"/>
                    <a:pt x="4458" y="19261"/>
                    <a:pt x="4127" y="19005"/>
                  </a:cubicBezTo>
                  <a:cubicBezTo>
                    <a:pt x="4106" y="18834"/>
                    <a:pt x="4074" y="18653"/>
                    <a:pt x="4042" y="18482"/>
                  </a:cubicBezTo>
                  <a:lnTo>
                    <a:pt x="3946" y="17906"/>
                  </a:lnTo>
                  <a:lnTo>
                    <a:pt x="3829" y="17341"/>
                  </a:lnTo>
                  <a:cubicBezTo>
                    <a:pt x="3786" y="17160"/>
                    <a:pt x="3743" y="16968"/>
                    <a:pt x="3701" y="16787"/>
                  </a:cubicBezTo>
                  <a:cubicBezTo>
                    <a:pt x="3690" y="16766"/>
                    <a:pt x="3680" y="16755"/>
                    <a:pt x="3658" y="16755"/>
                  </a:cubicBezTo>
                  <a:cubicBezTo>
                    <a:pt x="3637" y="16755"/>
                    <a:pt x="3626" y="16776"/>
                    <a:pt x="3626" y="16798"/>
                  </a:cubicBezTo>
                  <a:cubicBezTo>
                    <a:pt x="3658" y="16989"/>
                    <a:pt x="3680" y="17181"/>
                    <a:pt x="3711" y="17363"/>
                  </a:cubicBezTo>
                  <a:lnTo>
                    <a:pt x="3818" y="17938"/>
                  </a:lnTo>
                  <a:lnTo>
                    <a:pt x="3925" y="18504"/>
                  </a:lnTo>
                  <a:cubicBezTo>
                    <a:pt x="3957" y="18642"/>
                    <a:pt x="3989" y="18792"/>
                    <a:pt x="4021" y="18930"/>
                  </a:cubicBezTo>
                  <a:cubicBezTo>
                    <a:pt x="3573" y="18600"/>
                    <a:pt x="3114" y="18269"/>
                    <a:pt x="2645" y="17949"/>
                  </a:cubicBezTo>
                  <a:cubicBezTo>
                    <a:pt x="1803" y="17373"/>
                    <a:pt x="939" y="16830"/>
                    <a:pt x="54" y="16318"/>
                  </a:cubicBezTo>
                  <a:cubicBezTo>
                    <a:pt x="51" y="16315"/>
                    <a:pt x="47" y="16313"/>
                    <a:pt x="43" y="16313"/>
                  </a:cubicBezTo>
                  <a:cubicBezTo>
                    <a:pt x="32" y="16313"/>
                    <a:pt x="19" y="16321"/>
                    <a:pt x="11" y="16328"/>
                  </a:cubicBezTo>
                  <a:cubicBezTo>
                    <a:pt x="1" y="16350"/>
                    <a:pt x="1" y="16371"/>
                    <a:pt x="22" y="16382"/>
                  </a:cubicBezTo>
                  <a:cubicBezTo>
                    <a:pt x="459" y="16638"/>
                    <a:pt x="886" y="16915"/>
                    <a:pt x="1312" y="17192"/>
                  </a:cubicBezTo>
                  <a:cubicBezTo>
                    <a:pt x="1739" y="17469"/>
                    <a:pt x="2165" y="17757"/>
                    <a:pt x="2581" y="18045"/>
                  </a:cubicBezTo>
                  <a:cubicBezTo>
                    <a:pt x="3424" y="18621"/>
                    <a:pt x="4245" y="19229"/>
                    <a:pt x="5034" y="19868"/>
                  </a:cubicBezTo>
                  <a:cubicBezTo>
                    <a:pt x="5055" y="19879"/>
                    <a:pt x="5076" y="19900"/>
                    <a:pt x="5087" y="19911"/>
                  </a:cubicBezTo>
                  <a:cubicBezTo>
                    <a:pt x="4831" y="19922"/>
                    <a:pt x="4575" y="19922"/>
                    <a:pt x="4319" y="19932"/>
                  </a:cubicBezTo>
                  <a:lnTo>
                    <a:pt x="3413" y="19964"/>
                  </a:lnTo>
                  <a:lnTo>
                    <a:pt x="2496" y="20007"/>
                  </a:lnTo>
                  <a:cubicBezTo>
                    <a:pt x="2187" y="20028"/>
                    <a:pt x="1888" y="20039"/>
                    <a:pt x="1579" y="20071"/>
                  </a:cubicBezTo>
                  <a:cubicBezTo>
                    <a:pt x="1568" y="20071"/>
                    <a:pt x="1547" y="20082"/>
                    <a:pt x="1547" y="20103"/>
                  </a:cubicBezTo>
                  <a:cubicBezTo>
                    <a:pt x="1547" y="20124"/>
                    <a:pt x="1568" y="20146"/>
                    <a:pt x="1590" y="20146"/>
                  </a:cubicBezTo>
                  <a:cubicBezTo>
                    <a:pt x="1888" y="20146"/>
                    <a:pt x="2197" y="20135"/>
                    <a:pt x="2507" y="20124"/>
                  </a:cubicBezTo>
                  <a:lnTo>
                    <a:pt x="3413" y="20092"/>
                  </a:lnTo>
                  <a:lnTo>
                    <a:pt x="4330" y="20050"/>
                  </a:lnTo>
                  <a:cubicBezTo>
                    <a:pt x="4607" y="20028"/>
                    <a:pt x="4895" y="20007"/>
                    <a:pt x="5183" y="19986"/>
                  </a:cubicBezTo>
                  <a:cubicBezTo>
                    <a:pt x="5929" y="20594"/>
                    <a:pt x="6644" y="21223"/>
                    <a:pt x="7316" y="21894"/>
                  </a:cubicBezTo>
                  <a:cubicBezTo>
                    <a:pt x="7348" y="21926"/>
                    <a:pt x="7369" y="21958"/>
                    <a:pt x="7401" y="21990"/>
                  </a:cubicBezTo>
                  <a:cubicBezTo>
                    <a:pt x="7092" y="22001"/>
                    <a:pt x="6772" y="22012"/>
                    <a:pt x="6452" y="22033"/>
                  </a:cubicBezTo>
                  <a:lnTo>
                    <a:pt x="5396" y="22086"/>
                  </a:lnTo>
                  <a:lnTo>
                    <a:pt x="4341" y="22161"/>
                  </a:lnTo>
                  <a:cubicBezTo>
                    <a:pt x="3989" y="22182"/>
                    <a:pt x="3637" y="22214"/>
                    <a:pt x="3285" y="22246"/>
                  </a:cubicBezTo>
                  <a:cubicBezTo>
                    <a:pt x="3264" y="22246"/>
                    <a:pt x="3242" y="22268"/>
                    <a:pt x="3242" y="22289"/>
                  </a:cubicBezTo>
                  <a:cubicBezTo>
                    <a:pt x="3242" y="22306"/>
                    <a:pt x="3257" y="22324"/>
                    <a:pt x="3273" y="22324"/>
                  </a:cubicBezTo>
                  <a:cubicBezTo>
                    <a:pt x="3277" y="22324"/>
                    <a:pt x="3281" y="22323"/>
                    <a:pt x="3285" y="22321"/>
                  </a:cubicBezTo>
                  <a:cubicBezTo>
                    <a:pt x="3637" y="22310"/>
                    <a:pt x="3989" y="22300"/>
                    <a:pt x="4341" y="22278"/>
                  </a:cubicBezTo>
                  <a:lnTo>
                    <a:pt x="5407" y="22214"/>
                  </a:lnTo>
                  <a:lnTo>
                    <a:pt x="6463" y="22150"/>
                  </a:lnTo>
                  <a:cubicBezTo>
                    <a:pt x="6804" y="22118"/>
                    <a:pt x="7134" y="22097"/>
                    <a:pt x="7476" y="22065"/>
                  </a:cubicBezTo>
                  <a:cubicBezTo>
                    <a:pt x="7774" y="22374"/>
                    <a:pt x="8062" y="22694"/>
                    <a:pt x="8329" y="23035"/>
                  </a:cubicBezTo>
                  <a:cubicBezTo>
                    <a:pt x="8648" y="23430"/>
                    <a:pt x="8958" y="23835"/>
                    <a:pt x="9214" y="24272"/>
                  </a:cubicBezTo>
                  <a:cubicBezTo>
                    <a:pt x="9214" y="24294"/>
                    <a:pt x="9235" y="24294"/>
                    <a:pt x="9246" y="24294"/>
                  </a:cubicBezTo>
                  <a:cubicBezTo>
                    <a:pt x="9246" y="24315"/>
                    <a:pt x="9235" y="24336"/>
                    <a:pt x="9235" y="24358"/>
                  </a:cubicBezTo>
                  <a:lnTo>
                    <a:pt x="8958" y="25424"/>
                  </a:lnTo>
                  <a:lnTo>
                    <a:pt x="8648" y="26469"/>
                  </a:lnTo>
                  <a:lnTo>
                    <a:pt x="8318" y="27525"/>
                  </a:lnTo>
                  <a:lnTo>
                    <a:pt x="7966" y="28559"/>
                  </a:lnTo>
                  <a:cubicBezTo>
                    <a:pt x="7945" y="28602"/>
                    <a:pt x="7966" y="28644"/>
                    <a:pt x="8009" y="28665"/>
                  </a:cubicBezTo>
                  <a:cubicBezTo>
                    <a:pt x="8016" y="28667"/>
                    <a:pt x="8023" y="28668"/>
                    <a:pt x="8031" y="28668"/>
                  </a:cubicBezTo>
                  <a:cubicBezTo>
                    <a:pt x="8065" y="28668"/>
                    <a:pt x="8098" y="28648"/>
                    <a:pt x="8115" y="28612"/>
                  </a:cubicBezTo>
                  <a:lnTo>
                    <a:pt x="8499" y="27578"/>
                  </a:lnTo>
                  <a:lnTo>
                    <a:pt x="8851" y="26533"/>
                  </a:lnTo>
                  <a:lnTo>
                    <a:pt x="9171" y="25477"/>
                  </a:lnTo>
                  <a:lnTo>
                    <a:pt x="9459" y="24422"/>
                  </a:lnTo>
                  <a:cubicBezTo>
                    <a:pt x="9640" y="23718"/>
                    <a:pt x="9800" y="23014"/>
                    <a:pt x="9939" y="22310"/>
                  </a:cubicBezTo>
                  <a:cubicBezTo>
                    <a:pt x="9949" y="22310"/>
                    <a:pt x="9960" y="22300"/>
                    <a:pt x="9971" y="22300"/>
                  </a:cubicBezTo>
                  <a:cubicBezTo>
                    <a:pt x="10355" y="21969"/>
                    <a:pt x="10770" y="21671"/>
                    <a:pt x="11197" y="21404"/>
                  </a:cubicBezTo>
                  <a:cubicBezTo>
                    <a:pt x="11559" y="21169"/>
                    <a:pt x="11943" y="20967"/>
                    <a:pt x="12327" y="20764"/>
                  </a:cubicBezTo>
                  <a:cubicBezTo>
                    <a:pt x="12636" y="20903"/>
                    <a:pt x="12946" y="21041"/>
                    <a:pt x="13255" y="21169"/>
                  </a:cubicBezTo>
                  <a:lnTo>
                    <a:pt x="14236" y="21585"/>
                  </a:lnTo>
                  <a:lnTo>
                    <a:pt x="15217" y="21980"/>
                  </a:lnTo>
                  <a:cubicBezTo>
                    <a:pt x="15547" y="22108"/>
                    <a:pt x="15867" y="22236"/>
                    <a:pt x="16198" y="22364"/>
                  </a:cubicBezTo>
                  <a:cubicBezTo>
                    <a:pt x="16204" y="22366"/>
                    <a:pt x="16209" y="22368"/>
                    <a:pt x="16215" y="22368"/>
                  </a:cubicBezTo>
                  <a:cubicBezTo>
                    <a:pt x="16230" y="22368"/>
                    <a:pt x="16243" y="22358"/>
                    <a:pt x="16251" y="22342"/>
                  </a:cubicBezTo>
                  <a:cubicBezTo>
                    <a:pt x="16262" y="22321"/>
                    <a:pt x="16251" y="22300"/>
                    <a:pt x="16230" y="22289"/>
                  </a:cubicBezTo>
                  <a:cubicBezTo>
                    <a:pt x="15910" y="22150"/>
                    <a:pt x="15590" y="22012"/>
                    <a:pt x="15260" y="21873"/>
                  </a:cubicBezTo>
                  <a:lnTo>
                    <a:pt x="14279" y="21457"/>
                  </a:lnTo>
                  <a:lnTo>
                    <a:pt x="13298" y="21063"/>
                  </a:lnTo>
                  <a:cubicBezTo>
                    <a:pt x="13010" y="20945"/>
                    <a:pt x="12711" y="20828"/>
                    <a:pt x="12413" y="20722"/>
                  </a:cubicBezTo>
                  <a:cubicBezTo>
                    <a:pt x="12455" y="20700"/>
                    <a:pt x="12487" y="20679"/>
                    <a:pt x="12530" y="20658"/>
                  </a:cubicBezTo>
                  <a:cubicBezTo>
                    <a:pt x="13383" y="20231"/>
                    <a:pt x="14268" y="19868"/>
                    <a:pt x="15164" y="19538"/>
                  </a:cubicBezTo>
                  <a:cubicBezTo>
                    <a:pt x="15430" y="19655"/>
                    <a:pt x="15686" y="19762"/>
                    <a:pt x="15953" y="19868"/>
                  </a:cubicBezTo>
                  <a:lnTo>
                    <a:pt x="16806" y="20210"/>
                  </a:lnTo>
                  <a:lnTo>
                    <a:pt x="17659" y="20540"/>
                  </a:lnTo>
                  <a:cubicBezTo>
                    <a:pt x="17936" y="20647"/>
                    <a:pt x="18224" y="20754"/>
                    <a:pt x="18512" y="20849"/>
                  </a:cubicBezTo>
                  <a:cubicBezTo>
                    <a:pt x="18517" y="20852"/>
                    <a:pt x="18523" y="20854"/>
                    <a:pt x="18529" y="20854"/>
                  </a:cubicBezTo>
                  <a:cubicBezTo>
                    <a:pt x="18544" y="20854"/>
                    <a:pt x="18557" y="20844"/>
                    <a:pt x="18565" y="20828"/>
                  </a:cubicBezTo>
                  <a:cubicBezTo>
                    <a:pt x="18576" y="20807"/>
                    <a:pt x="18565" y="20786"/>
                    <a:pt x="18544" y="20775"/>
                  </a:cubicBezTo>
                  <a:cubicBezTo>
                    <a:pt x="18267" y="20658"/>
                    <a:pt x="17979" y="20540"/>
                    <a:pt x="17701" y="20423"/>
                  </a:cubicBezTo>
                  <a:lnTo>
                    <a:pt x="16848" y="20092"/>
                  </a:lnTo>
                  <a:lnTo>
                    <a:pt x="15995" y="19762"/>
                  </a:lnTo>
                  <a:cubicBezTo>
                    <a:pt x="15750" y="19677"/>
                    <a:pt x="15515" y="19591"/>
                    <a:pt x="15270" y="19495"/>
                  </a:cubicBezTo>
                  <a:cubicBezTo>
                    <a:pt x="15292" y="19495"/>
                    <a:pt x="15313" y="19485"/>
                    <a:pt x="15345" y="19474"/>
                  </a:cubicBezTo>
                  <a:cubicBezTo>
                    <a:pt x="16294" y="19122"/>
                    <a:pt x="17264" y="18813"/>
                    <a:pt x="18245" y="18536"/>
                  </a:cubicBezTo>
                  <a:cubicBezTo>
                    <a:pt x="18736" y="18397"/>
                    <a:pt x="19226" y="18269"/>
                    <a:pt x="19727" y="18141"/>
                  </a:cubicBezTo>
                  <a:cubicBezTo>
                    <a:pt x="20218" y="18024"/>
                    <a:pt x="20719" y="17896"/>
                    <a:pt x="21209" y="17800"/>
                  </a:cubicBezTo>
                  <a:cubicBezTo>
                    <a:pt x="21231" y="17789"/>
                    <a:pt x="21241" y="17768"/>
                    <a:pt x="21241" y="17747"/>
                  </a:cubicBezTo>
                  <a:cubicBezTo>
                    <a:pt x="21241" y="17738"/>
                    <a:pt x="21228" y="17722"/>
                    <a:pt x="21211" y="17722"/>
                  </a:cubicBezTo>
                  <a:cubicBezTo>
                    <a:pt x="21207" y="17722"/>
                    <a:pt x="21203" y="17723"/>
                    <a:pt x="21199" y="17725"/>
                  </a:cubicBezTo>
                  <a:cubicBezTo>
                    <a:pt x="20197" y="17917"/>
                    <a:pt x="19205" y="18162"/>
                    <a:pt x="18213" y="18440"/>
                  </a:cubicBezTo>
                  <a:cubicBezTo>
                    <a:pt x="17680" y="18589"/>
                    <a:pt x="17136" y="18749"/>
                    <a:pt x="16603" y="18919"/>
                  </a:cubicBezTo>
                  <a:cubicBezTo>
                    <a:pt x="16678" y="18792"/>
                    <a:pt x="16752" y="18664"/>
                    <a:pt x="16827" y="18536"/>
                  </a:cubicBezTo>
                  <a:lnTo>
                    <a:pt x="17115" y="18045"/>
                  </a:lnTo>
                  <a:lnTo>
                    <a:pt x="17403" y="17533"/>
                  </a:lnTo>
                  <a:cubicBezTo>
                    <a:pt x="17488" y="17363"/>
                    <a:pt x="17573" y="17192"/>
                    <a:pt x="17669" y="17021"/>
                  </a:cubicBezTo>
                  <a:cubicBezTo>
                    <a:pt x="17669" y="17011"/>
                    <a:pt x="17669" y="16989"/>
                    <a:pt x="17648" y="16979"/>
                  </a:cubicBezTo>
                  <a:cubicBezTo>
                    <a:pt x="17644" y="16974"/>
                    <a:pt x="17637" y="16972"/>
                    <a:pt x="17631" y="16972"/>
                  </a:cubicBezTo>
                  <a:cubicBezTo>
                    <a:pt x="17622" y="16972"/>
                    <a:pt x="17612" y="16977"/>
                    <a:pt x="17605" y="16989"/>
                  </a:cubicBezTo>
                  <a:cubicBezTo>
                    <a:pt x="17499" y="17149"/>
                    <a:pt x="17392" y="17309"/>
                    <a:pt x="17296" y="17480"/>
                  </a:cubicBezTo>
                  <a:lnTo>
                    <a:pt x="17008" y="17981"/>
                  </a:lnTo>
                  <a:lnTo>
                    <a:pt x="16731" y="18482"/>
                  </a:lnTo>
                  <a:cubicBezTo>
                    <a:pt x="16635" y="18642"/>
                    <a:pt x="16560" y="18802"/>
                    <a:pt x="16475" y="18951"/>
                  </a:cubicBezTo>
                  <a:cubicBezTo>
                    <a:pt x="16081" y="19079"/>
                    <a:pt x="15686" y="19218"/>
                    <a:pt x="15292" y="19357"/>
                  </a:cubicBezTo>
                  <a:cubicBezTo>
                    <a:pt x="14726" y="19559"/>
                    <a:pt x="14161" y="19783"/>
                    <a:pt x="13607" y="20028"/>
                  </a:cubicBezTo>
                  <a:cubicBezTo>
                    <a:pt x="13735" y="19836"/>
                    <a:pt x="13852" y="19634"/>
                    <a:pt x="13969" y="19442"/>
                  </a:cubicBezTo>
                  <a:lnTo>
                    <a:pt x="14385" y="18717"/>
                  </a:lnTo>
                  <a:lnTo>
                    <a:pt x="14801" y="17992"/>
                  </a:lnTo>
                  <a:cubicBezTo>
                    <a:pt x="14929" y="17747"/>
                    <a:pt x="15068" y="17501"/>
                    <a:pt x="15196" y="17256"/>
                  </a:cubicBezTo>
                  <a:cubicBezTo>
                    <a:pt x="15206" y="17235"/>
                    <a:pt x="15196" y="17213"/>
                    <a:pt x="15174" y="17203"/>
                  </a:cubicBezTo>
                  <a:cubicBezTo>
                    <a:pt x="15170" y="17195"/>
                    <a:pt x="15163" y="17191"/>
                    <a:pt x="15155" y="17191"/>
                  </a:cubicBezTo>
                  <a:cubicBezTo>
                    <a:pt x="15142" y="17191"/>
                    <a:pt x="15128" y="17200"/>
                    <a:pt x="15121" y="17213"/>
                  </a:cubicBezTo>
                  <a:cubicBezTo>
                    <a:pt x="14982" y="17448"/>
                    <a:pt x="14833" y="17693"/>
                    <a:pt x="14694" y="17928"/>
                  </a:cubicBezTo>
                  <a:lnTo>
                    <a:pt x="14279" y="18653"/>
                  </a:lnTo>
                  <a:lnTo>
                    <a:pt x="13863" y="19389"/>
                  </a:lnTo>
                  <a:cubicBezTo>
                    <a:pt x="13735" y="19613"/>
                    <a:pt x="13617" y="19847"/>
                    <a:pt x="13489" y="20082"/>
                  </a:cubicBezTo>
                  <a:cubicBezTo>
                    <a:pt x="13148" y="20231"/>
                    <a:pt x="12807" y="20391"/>
                    <a:pt x="12476" y="20562"/>
                  </a:cubicBezTo>
                  <a:cubicBezTo>
                    <a:pt x="11986" y="20807"/>
                    <a:pt x="11495" y="21084"/>
                    <a:pt x="11037" y="21383"/>
                  </a:cubicBezTo>
                  <a:cubicBezTo>
                    <a:pt x="11122" y="21201"/>
                    <a:pt x="11218" y="21020"/>
                    <a:pt x="11314" y="20839"/>
                  </a:cubicBezTo>
                  <a:lnTo>
                    <a:pt x="11645" y="20124"/>
                  </a:lnTo>
                  <a:lnTo>
                    <a:pt x="11975" y="19421"/>
                  </a:lnTo>
                  <a:cubicBezTo>
                    <a:pt x="12082" y="19175"/>
                    <a:pt x="12189" y="18941"/>
                    <a:pt x="12285" y="18696"/>
                  </a:cubicBezTo>
                  <a:cubicBezTo>
                    <a:pt x="12295" y="18685"/>
                    <a:pt x="12295" y="18664"/>
                    <a:pt x="12274" y="18653"/>
                  </a:cubicBezTo>
                  <a:cubicBezTo>
                    <a:pt x="12268" y="18650"/>
                    <a:pt x="12261" y="18648"/>
                    <a:pt x="12255" y="18648"/>
                  </a:cubicBezTo>
                  <a:cubicBezTo>
                    <a:pt x="12241" y="18648"/>
                    <a:pt x="12228" y="18656"/>
                    <a:pt x="12221" y="18664"/>
                  </a:cubicBezTo>
                  <a:lnTo>
                    <a:pt x="12221" y="18674"/>
                  </a:lnTo>
                  <a:cubicBezTo>
                    <a:pt x="12103" y="18898"/>
                    <a:pt x="11986" y="19133"/>
                    <a:pt x="11869" y="19367"/>
                  </a:cubicBezTo>
                  <a:lnTo>
                    <a:pt x="11527" y="20071"/>
                  </a:lnTo>
                  <a:lnTo>
                    <a:pt x="11197" y="20786"/>
                  </a:lnTo>
                  <a:cubicBezTo>
                    <a:pt x="11101" y="21020"/>
                    <a:pt x="10994" y="21244"/>
                    <a:pt x="10898" y="21479"/>
                  </a:cubicBezTo>
                  <a:cubicBezTo>
                    <a:pt x="10568" y="21703"/>
                    <a:pt x="10259" y="21937"/>
                    <a:pt x="9960" y="22193"/>
                  </a:cubicBezTo>
                  <a:cubicBezTo>
                    <a:pt x="10099" y="21500"/>
                    <a:pt x="10216" y="20796"/>
                    <a:pt x="10312" y="20092"/>
                  </a:cubicBezTo>
                  <a:cubicBezTo>
                    <a:pt x="10461" y="18962"/>
                    <a:pt x="10568" y="17832"/>
                    <a:pt x="10632" y="16702"/>
                  </a:cubicBezTo>
                  <a:cubicBezTo>
                    <a:pt x="10636" y="16706"/>
                    <a:pt x="10644" y="16709"/>
                    <a:pt x="10653" y="16709"/>
                  </a:cubicBezTo>
                  <a:cubicBezTo>
                    <a:pt x="10665" y="16709"/>
                    <a:pt x="10679" y="16703"/>
                    <a:pt x="10685" y="16691"/>
                  </a:cubicBezTo>
                  <a:cubicBezTo>
                    <a:pt x="10984" y="16286"/>
                    <a:pt x="11325" y="15912"/>
                    <a:pt x="11687" y="15550"/>
                  </a:cubicBezTo>
                  <a:cubicBezTo>
                    <a:pt x="11997" y="15251"/>
                    <a:pt x="12317" y="14963"/>
                    <a:pt x="12647" y="14686"/>
                  </a:cubicBezTo>
                  <a:cubicBezTo>
                    <a:pt x="12978" y="14750"/>
                    <a:pt x="13308" y="14814"/>
                    <a:pt x="13639" y="14868"/>
                  </a:cubicBezTo>
                  <a:lnTo>
                    <a:pt x="14684" y="15059"/>
                  </a:lnTo>
                  <a:lnTo>
                    <a:pt x="15729" y="15230"/>
                  </a:lnTo>
                  <a:cubicBezTo>
                    <a:pt x="16081" y="15283"/>
                    <a:pt x="16432" y="15337"/>
                    <a:pt x="16784" y="15390"/>
                  </a:cubicBezTo>
                  <a:cubicBezTo>
                    <a:pt x="16806" y="15390"/>
                    <a:pt x="16827" y="15379"/>
                    <a:pt x="16827" y="15358"/>
                  </a:cubicBezTo>
                  <a:cubicBezTo>
                    <a:pt x="16827" y="15337"/>
                    <a:pt x="16816" y="15315"/>
                    <a:pt x="16795" y="15315"/>
                  </a:cubicBezTo>
                  <a:cubicBezTo>
                    <a:pt x="16443" y="15241"/>
                    <a:pt x="16102" y="15177"/>
                    <a:pt x="15750" y="15113"/>
                  </a:cubicBezTo>
                  <a:lnTo>
                    <a:pt x="14705" y="14931"/>
                  </a:lnTo>
                  <a:lnTo>
                    <a:pt x="13660" y="14761"/>
                  </a:lnTo>
                  <a:cubicBezTo>
                    <a:pt x="13351" y="14708"/>
                    <a:pt x="13042" y="14665"/>
                    <a:pt x="12722" y="14622"/>
                  </a:cubicBezTo>
                  <a:cubicBezTo>
                    <a:pt x="12754" y="14590"/>
                    <a:pt x="12786" y="14558"/>
                    <a:pt x="12818" y="14537"/>
                  </a:cubicBezTo>
                  <a:cubicBezTo>
                    <a:pt x="13564" y="13929"/>
                    <a:pt x="14343" y="13385"/>
                    <a:pt x="15142" y="12863"/>
                  </a:cubicBezTo>
                  <a:cubicBezTo>
                    <a:pt x="15430" y="12916"/>
                    <a:pt x="15707" y="12969"/>
                    <a:pt x="15995" y="13012"/>
                  </a:cubicBezTo>
                  <a:lnTo>
                    <a:pt x="16891" y="13161"/>
                  </a:lnTo>
                  <a:lnTo>
                    <a:pt x="17797" y="13289"/>
                  </a:lnTo>
                  <a:cubicBezTo>
                    <a:pt x="18096" y="13332"/>
                    <a:pt x="18405" y="13375"/>
                    <a:pt x="18704" y="13407"/>
                  </a:cubicBezTo>
                  <a:cubicBezTo>
                    <a:pt x="18725" y="13407"/>
                    <a:pt x="18746" y="13396"/>
                    <a:pt x="18746" y="13375"/>
                  </a:cubicBezTo>
                  <a:cubicBezTo>
                    <a:pt x="18746" y="13353"/>
                    <a:pt x="18736" y="13332"/>
                    <a:pt x="18714" y="13332"/>
                  </a:cubicBezTo>
                  <a:cubicBezTo>
                    <a:pt x="18416" y="13268"/>
                    <a:pt x="18117" y="13225"/>
                    <a:pt x="17819" y="13172"/>
                  </a:cubicBezTo>
                  <a:lnTo>
                    <a:pt x="16912" y="13033"/>
                  </a:lnTo>
                  <a:lnTo>
                    <a:pt x="16006" y="12895"/>
                  </a:lnTo>
                  <a:cubicBezTo>
                    <a:pt x="15750" y="12863"/>
                    <a:pt x="15494" y="12831"/>
                    <a:pt x="15249" y="12799"/>
                  </a:cubicBezTo>
                  <a:cubicBezTo>
                    <a:pt x="15260" y="12788"/>
                    <a:pt x="15281" y="12778"/>
                    <a:pt x="15302" y="12756"/>
                  </a:cubicBezTo>
                  <a:cubicBezTo>
                    <a:pt x="16166" y="12212"/>
                    <a:pt x="17040" y="11690"/>
                    <a:pt x="17936" y="11210"/>
                  </a:cubicBezTo>
                  <a:cubicBezTo>
                    <a:pt x="18384" y="10965"/>
                    <a:pt x="18832" y="10730"/>
                    <a:pt x="19290" y="10496"/>
                  </a:cubicBezTo>
                  <a:cubicBezTo>
                    <a:pt x="19749" y="10272"/>
                    <a:pt x="20207" y="10048"/>
                    <a:pt x="20666" y="9835"/>
                  </a:cubicBezTo>
                  <a:cubicBezTo>
                    <a:pt x="20687" y="9824"/>
                    <a:pt x="20687" y="9803"/>
                    <a:pt x="20687" y="9781"/>
                  </a:cubicBezTo>
                  <a:cubicBezTo>
                    <a:pt x="20676" y="9760"/>
                    <a:pt x="20655" y="9760"/>
                    <a:pt x="20634" y="9760"/>
                  </a:cubicBezTo>
                  <a:cubicBezTo>
                    <a:pt x="19695" y="10176"/>
                    <a:pt x="18789" y="10634"/>
                    <a:pt x="17883" y="11114"/>
                  </a:cubicBezTo>
                  <a:cubicBezTo>
                    <a:pt x="17392" y="11381"/>
                    <a:pt x="16902" y="11658"/>
                    <a:pt x="16411" y="11935"/>
                  </a:cubicBezTo>
                  <a:cubicBezTo>
                    <a:pt x="16454" y="11797"/>
                    <a:pt x="16507" y="11658"/>
                    <a:pt x="16550" y="11519"/>
                  </a:cubicBezTo>
                  <a:lnTo>
                    <a:pt x="16720" y="10965"/>
                  </a:lnTo>
                  <a:lnTo>
                    <a:pt x="16891" y="10421"/>
                  </a:lnTo>
                  <a:cubicBezTo>
                    <a:pt x="16944" y="10229"/>
                    <a:pt x="16987" y="10048"/>
                    <a:pt x="17040" y="9856"/>
                  </a:cubicBezTo>
                  <a:cubicBezTo>
                    <a:pt x="17040" y="9845"/>
                    <a:pt x="17030" y="9824"/>
                    <a:pt x="17008" y="9813"/>
                  </a:cubicBezTo>
                  <a:cubicBezTo>
                    <a:pt x="17005" y="9810"/>
                    <a:pt x="17002" y="9809"/>
                    <a:pt x="16998" y="9809"/>
                  </a:cubicBezTo>
                  <a:cubicBezTo>
                    <a:pt x="16987" y="9809"/>
                    <a:pt x="16973" y="9819"/>
                    <a:pt x="16966" y="9835"/>
                  </a:cubicBezTo>
                  <a:cubicBezTo>
                    <a:pt x="16902" y="10016"/>
                    <a:pt x="16838" y="10197"/>
                    <a:pt x="16774" y="10378"/>
                  </a:cubicBezTo>
                  <a:lnTo>
                    <a:pt x="16603" y="10933"/>
                  </a:lnTo>
                  <a:lnTo>
                    <a:pt x="16443" y="11487"/>
                  </a:lnTo>
                  <a:cubicBezTo>
                    <a:pt x="16390" y="11658"/>
                    <a:pt x="16347" y="11829"/>
                    <a:pt x="16305" y="11999"/>
                  </a:cubicBezTo>
                  <a:cubicBezTo>
                    <a:pt x="15942" y="12212"/>
                    <a:pt x="15590" y="12426"/>
                    <a:pt x="15238" y="12650"/>
                  </a:cubicBezTo>
                  <a:cubicBezTo>
                    <a:pt x="14726" y="12980"/>
                    <a:pt x="14225" y="13321"/>
                    <a:pt x="13735" y="13684"/>
                  </a:cubicBezTo>
                  <a:cubicBezTo>
                    <a:pt x="13809" y="13460"/>
                    <a:pt x="13884" y="13247"/>
                    <a:pt x="13959" y="13033"/>
                  </a:cubicBezTo>
                  <a:lnTo>
                    <a:pt x="14204" y="12234"/>
                  </a:lnTo>
                  <a:lnTo>
                    <a:pt x="14449" y="11423"/>
                  </a:lnTo>
                  <a:cubicBezTo>
                    <a:pt x="14524" y="11157"/>
                    <a:pt x="14598" y="10890"/>
                    <a:pt x="14673" y="10624"/>
                  </a:cubicBezTo>
                  <a:cubicBezTo>
                    <a:pt x="14684" y="10602"/>
                    <a:pt x="14673" y="10581"/>
                    <a:pt x="14652" y="10570"/>
                  </a:cubicBezTo>
                  <a:cubicBezTo>
                    <a:pt x="14630" y="10570"/>
                    <a:pt x="14609" y="10581"/>
                    <a:pt x="14598" y="10602"/>
                  </a:cubicBezTo>
                  <a:cubicBezTo>
                    <a:pt x="14502" y="10858"/>
                    <a:pt x="14417" y="11125"/>
                    <a:pt x="14332" y="11391"/>
                  </a:cubicBezTo>
                  <a:lnTo>
                    <a:pt x="14087" y="12191"/>
                  </a:lnTo>
                  <a:lnTo>
                    <a:pt x="13852" y="12991"/>
                  </a:lnTo>
                  <a:cubicBezTo>
                    <a:pt x="13777" y="13247"/>
                    <a:pt x="13703" y="13503"/>
                    <a:pt x="13639" y="13759"/>
                  </a:cubicBezTo>
                  <a:cubicBezTo>
                    <a:pt x="13330" y="13982"/>
                    <a:pt x="13042" y="14206"/>
                    <a:pt x="12754" y="14452"/>
                  </a:cubicBezTo>
                  <a:cubicBezTo>
                    <a:pt x="12327" y="14804"/>
                    <a:pt x="11911" y="15177"/>
                    <a:pt x="11527" y="15571"/>
                  </a:cubicBezTo>
                  <a:cubicBezTo>
                    <a:pt x="11570" y="15369"/>
                    <a:pt x="11623" y="15177"/>
                    <a:pt x="11677" y="14974"/>
                  </a:cubicBezTo>
                  <a:lnTo>
                    <a:pt x="11847" y="14206"/>
                  </a:lnTo>
                  <a:lnTo>
                    <a:pt x="12007" y="13439"/>
                  </a:lnTo>
                  <a:cubicBezTo>
                    <a:pt x="12061" y="13183"/>
                    <a:pt x="12114" y="12927"/>
                    <a:pt x="12157" y="12671"/>
                  </a:cubicBezTo>
                  <a:cubicBezTo>
                    <a:pt x="12167" y="12660"/>
                    <a:pt x="12146" y="12639"/>
                    <a:pt x="12135" y="12628"/>
                  </a:cubicBezTo>
                  <a:cubicBezTo>
                    <a:pt x="12114" y="12628"/>
                    <a:pt x="12093" y="12639"/>
                    <a:pt x="12093" y="12660"/>
                  </a:cubicBezTo>
                  <a:lnTo>
                    <a:pt x="12082" y="12660"/>
                  </a:lnTo>
                  <a:cubicBezTo>
                    <a:pt x="12018" y="12916"/>
                    <a:pt x="11954" y="13161"/>
                    <a:pt x="11901" y="13417"/>
                  </a:cubicBezTo>
                  <a:lnTo>
                    <a:pt x="11719" y="14185"/>
                  </a:lnTo>
                  <a:lnTo>
                    <a:pt x="11559" y="14942"/>
                  </a:lnTo>
                  <a:cubicBezTo>
                    <a:pt x="11506" y="15198"/>
                    <a:pt x="11453" y="15443"/>
                    <a:pt x="11410" y="15689"/>
                  </a:cubicBezTo>
                  <a:cubicBezTo>
                    <a:pt x="11133" y="15987"/>
                    <a:pt x="10866" y="16296"/>
                    <a:pt x="10632" y="16627"/>
                  </a:cubicBezTo>
                  <a:cubicBezTo>
                    <a:pt x="10642" y="16318"/>
                    <a:pt x="10653" y="16008"/>
                    <a:pt x="10664" y="15689"/>
                  </a:cubicBezTo>
                  <a:lnTo>
                    <a:pt x="10674" y="14590"/>
                  </a:lnTo>
                  <a:lnTo>
                    <a:pt x="10653" y="13492"/>
                  </a:lnTo>
                  <a:lnTo>
                    <a:pt x="10610" y="12820"/>
                  </a:lnTo>
                  <a:cubicBezTo>
                    <a:pt x="10621" y="12810"/>
                    <a:pt x="10621" y="12799"/>
                    <a:pt x="10621" y="12788"/>
                  </a:cubicBezTo>
                  <a:cubicBezTo>
                    <a:pt x="10610" y="12671"/>
                    <a:pt x="10600" y="12554"/>
                    <a:pt x="10589" y="12436"/>
                  </a:cubicBezTo>
                  <a:lnTo>
                    <a:pt x="10589" y="12383"/>
                  </a:lnTo>
                  <a:lnTo>
                    <a:pt x="10568" y="12148"/>
                  </a:lnTo>
                  <a:cubicBezTo>
                    <a:pt x="10568" y="12095"/>
                    <a:pt x="10557" y="12042"/>
                    <a:pt x="10557" y="11988"/>
                  </a:cubicBezTo>
                  <a:cubicBezTo>
                    <a:pt x="10557" y="11722"/>
                    <a:pt x="10546" y="11455"/>
                    <a:pt x="10546" y="11189"/>
                  </a:cubicBezTo>
                  <a:lnTo>
                    <a:pt x="10568" y="10389"/>
                  </a:lnTo>
                  <a:cubicBezTo>
                    <a:pt x="10578" y="10261"/>
                    <a:pt x="10578" y="10133"/>
                    <a:pt x="10589" y="10005"/>
                  </a:cubicBezTo>
                  <a:cubicBezTo>
                    <a:pt x="10802" y="9909"/>
                    <a:pt x="11005" y="9803"/>
                    <a:pt x="11208" y="9707"/>
                  </a:cubicBezTo>
                  <a:cubicBezTo>
                    <a:pt x="11432" y="9600"/>
                    <a:pt x="11645" y="9483"/>
                    <a:pt x="11869" y="9365"/>
                  </a:cubicBezTo>
                  <a:lnTo>
                    <a:pt x="12519" y="9024"/>
                  </a:lnTo>
                  <a:cubicBezTo>
                    <a:pt x="12732" y="8907"/>
                    <a:pt x="12946" y="8790"/>
                    <a:pt x="13159" y="8672"/>
                  </a:cubicBezTo>
                  <a:cubicBezTo>
                    <a:pt x="13180" y="8662"/>
                    <a:pt x="13180" y="8630"/>
                    <a:pt x="13170" y="8619"/>
                  </a:cubicBezTo>
                  <a:cubicBezTo>
                    <a:pt x="13170" y="8603"/>
                    <a:pt x="13152" y="8593"/>
                    <a:pt x="13135" y="8593"/>
                  </a:cubicBezTo>
                  <a:cubicBezTo>
                    <a:pt x="13128" y="8593"/>
                    <a:pt x="13122" y="8595"/>
                    <a:pt x="13116" y="8598"/>
                  </a:cubicBezTo>
                  <a:cubicBezTo>
                    <a:pt x="12903" y="8704"/>
                    <a:pt x="12679" y="8811"/>
                    <a:pt x="12455" y="8918"/>
                  </a:cubicBezTo>
                  <a:lnTo>
                    <a:pt x="11805" y="9259"/>
                  </a:lnTo>
                  <a:cubicBezTo>
                    <a:pt x="11591" y="9376"/>
                    <a:pt x="11378" y="9483"/>
                    <a:pt x="11154" y="9600"/>
                  </a:cubicBezTo>
                  <a:cubicBezTo>
                    <a:pt x="10973" y="9707"/>
                    <a:pt x="10781" y="9813"/>
                    <a:pt x="10589" y="9920"/>
                  </a:cubicBezTo>
                  <a:cubicBezTo>
                    <a:pt x="10600" y="9803"/>
                    <a:pt x="10610" y="9696"/>
                    <a:pt x="10610" y="9589"/>
                  </a:cubicBezTo>
                  <a:cubicBezTo>
                    <a:pt x="10674" y="8747"/>
                    <a:pt x="10760" y="7915"/>
                    <a:pt x="10856" y="7084"/>
                  </a:cubicBezTo>
                  <a:lnTo>
                    <a:pt x="11495" y="6774"/>
                  </a:lnTo>
                  <a:cubicBezTo>
                    <a:pt x="11730" y="6668"/>
                    <a:pt x="11965" y="6550"/>
                    <a:pt x="12199" y="6454"/>
                  </a:cubicBezTo>
                  <a:cubicBezTo>
                    <a:pt x="12434" y="6348"/>
                    <a:pt x="12668" y="6241"/>
                    <a:pt x="12914" y="6145"/>
                  </a:cubicBezTo>
                  <a:lnTo>
                    <a:pt x="13628" y="5857"/>
                  </a:lnTo>
                  <a:cubicBezTo>
                    <a:pt x="13649" y="5847"/>
                    <a:pt x="13660" y="5825"/>
                    <a:pt x="13649" y="5804"/>
                  </a:cubicBezTo>
                  <a:cubicBezTo>
                    <a:pt x="13639" y="5783"/>
                    <a:pt x="13617" y="5772"/>
                    <a:pt x="13596" y="5772"/>
                  </a:cubicBezTo>
                  <a:cubicBezTo>
                    <a:pt x="13351" y="5857"/>
                    <a:pt x="13106" y="5943"/>
                    <a:pt x="12871" y="6039"/>
                  </a:cubicBezTo>
                  <a:cubicBezTo>
                    <a:pt x="12626" y="6124"/>
                    <a:pt x="12391" y="6230"/>
                    <a:pt x="12146" y="6337"/>
                  </a:cubicBezTo>
                  <a:cubicBezTo>
                    <a:pt x="11911" y="6444"/>
                    <a:pt x="11677" y="6550"/>
                    <a:pt x="11453" y="6668"/>
                  </a:cubicBezTo>
                  <a:cubicBezTo>
                    <a:pt x="11250" y="6764"/>
                    <a:pt x="11058" y="6870"/>
                    <a:pt x="10866" y="6988"/>
                  </a:cubicBezTo>
                  <a:cubicBezTo>
                    <a:pt x="10888" y="6785"/>
                    <a:pt x="10909" y="6593"/>
                    <a:pt x="10941" y="6390"/>
                  </a:cubicBezTo>
                  <a:cubicBezTo>
                    <a:pt x="11016" y="5761"/>
                    <a:pt x="11101" y="5132"/>
                    <a:pt x="11197" y="4514"/>
                  </a:cubicBezTo>
                  <a:cubicBezTo>
                    <a:pt x="11368" y="4428"/>
                    <a:pt x="11538" y="4354"/>
                    <a:pt x="11709" y="4268"/>
                  </a:cubicBezTo>
                  <a:cubicBezTo>
                    <a:pt x="11890" y="4172"/>
                    <a:pt x="12071" y="4066"/>
                    <a:pt x="12253" y="3970"/>
                  </a:cubicBezTo>
                  <a:cubicBezTo>
                    <a:pt x="12434" y="3863"/>
                    <a:pt x="12615" y="3757"/>
                    <a:pt x="12786" y="3650"/>
                  </a:cubicBezTo>
                  <a:cubicBezTo>
                    <a:pt x="12967" y="3533"/>
                    <a:pt x="13138" y="3415"/>
                    <a:pt x="13308" y="3298"/>
                  </a:cubicBezTo>
                  <a:cubicBezTo>
                    <a:pt x="13330" y="3287"/>
                    <a:pt x="13330" y="3266"/>
                    <a:pt x="13319" y="3245"/>
                  </a:cubicBezTo>
                  <a:cubicBezTo>
                    <a:pt x="13313" y="3232"/>
                    <a:pt x="13303" y="3227"/>
                    <a:pt x="13291" y="3227"/>
                  </a:cubicBezTo>
                  <a:cubicBezTo>
                    <a:pt x="13283" y="3227"/>
                    <a:pt x="13274" y="3230"/>
                    <a:pt x="13266" y="3234"/>
                  </a:cubicBezTo>
                  <a:lnTo>
                    <a:pt x="12189" y="3853"/>
                  </a:lnTo>
                  <a:lnTo>
                    <a:pt x="11645" y="4162"/>
                  </a:lnTo>
                  <a:lnTo>
                    <a:pt x="11208" y="4407"/>
                  </a:lnTo>
                  <a:cubicBezTo>
                    <a:pt x="11272" y="4013"/>
                    <a:pt x="11325" y="3607"/>
                    <a:pt x="11389" y="3213"/>
                  </a:cubicBezTo>
                  <a:cubicBezTo>
                    <a:pt x="11559" y="2157"/>
                    <a:pt x="11741" y="1102"/>
                    <a:pt x="11933" y="46"/>
                  </a:cubicBezTo>
                  <a:cubicBezTo>
                    <a:pt x="11933" y="25"/>
                    <a:pt x="11922" y="3"/>
                    <a:pt x="11901" y="3"/>
                  </a:cubicBezTo>
                  <a:cubicBezTo>
                    <a:pt x="11897" y="1"/>
                    <a:pt x="11893" y="0"/>
                    <a:pt x="11890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" name="Google Shape;1634;p44">
            <a:extLst>
              <a:ext uri="{FF2B5EF4-FFF2-40B4-BE49-F238E27FC236}">
                <a16:creationId xmlns:a16="http://schemas.microsoft.com/office/drawing/2014/main" id="{FD18D81E-2C96-4CDD-A446-A3EAFA423467}"/>
              </a:ext>
            </a:extLst>
          </p:cNvPr>
          <p:cNvGrpSpPr/>
          <p:nvPr/>
        </p:nvGrpSpPr>
        <p:grpSpPr>
          <a:xfrm rot="10800000">
            <a:off x="11090744" y="462798"/>
            <a:ext cx="1326933" cy="2081177"/>
            <a:chOff x="4933875" y="3854625"/>
            <a:chExt cx="1554469" cy="2207375"/>
          </a:xfrm>
        </p:grpSpPr>
        <p:sp>
          <p:nvSpPr>
            <p:cNvPr id="19" name="Google Shape;1635;p44">
              <a:extLst>
                <a:ext uri="{FF2B5EF4-FFF2-40B4-BE49-F238E27FC236}">
                  <a16:creationId xmlns:a16="http://schemas.microsoft.com/office/drawing/2014/main" id="{1C6BE2B3-76F2-4F4B-877D-209FB59D1DA4}"/>
                </a:ext>
              </a:extLst>
            </p:cNvPr>
            <p:cNvSpPr/>
            <p:nvPr/>
          </p:nvSpPr>
          <p:spPr>
            <a:xfrm>
              <a:off x="4936243" y="3854625"/>
              <a:ext cx="1552092" cy="1841738"/>
            </a:xfrm>
            <a:custGeom>
              <a:avLst/>
              <a:gdLst/>
              <a:ahLst/>
              <a:cxnLst/>
              <a:rect l="l" t="t" r="r" b="b"/>
              <a:pathLst>
                <a:path w="13767" h="16587" extrusionOk="0">
                  <a:moveTo>
                    <a:pt x="9904" y="1"/>
                  </a:moveTo>
                  <a:cubicBezTo>
                    <a:pt x="9334" y="1"/>
                    <a:pt x="8760" y="369"/>
                    <a:pt x="8328" y="784"/>
                  </a:cubicBezTo>
                  <a:cubicBezTo>
                    <a:pt x="7401" y="1637"/>
                    <a:pt x="6548" y="2991"/>
                    <a:pt x="6121" y="4185"/>
                  </a:cubicBezTo>
                  <a:cubicBezTo>
                    <a:pt x="5993" y="3535"/>
                    <a:pt x="5695" y="2916"/>
                    <a:pt x="5279" y="2394"/>
                  </a:cubicBezTo>
                  <a:cubicBezTo>
                    <a:pt x="5022" y="2082"/>
                    <a:pt x="4647" y="1794"/>
                    <a:pt x="4262" y="1794"/>
                  </a:cubicBezTo>
                  <a:cubicBezTo>
                    <a:pt x="4199" y="1794"/>
                    <a:pt x="4137" y="1802"/>
                    <a:pt x="4074" y="1818"/>
                  </a:cubicBezTo>
                  <a:cubicBezTo>
                    <a:pt x="3637" y="1935"/>
                    <a:pt x="3413" y="2415"/>
                    <a:pt x="3274" y="2842"/>
                  </a:cubicBezTo>
                  <a:cubicBezTo>
                    <a:pt x="2848" y="4196"/>
                    <a:pt x="2538" y="5859"/>
                    <a:pt x="2773" y="7256"/>
                  </a:cubicBezTo>
                  <a:cubicBezTo>
                    <a:pt x="2654" y="6671"/>
                    <a:pt x="2055" y="6268"/>
                    <a:pt x="1471" y="6268"/>
                  </a:cubicBezTo>
                  <a:cubicBezTo>
                    <a:pt x="1267" y="6268"/>
                    <a:pt x="1065" y="6317"/>
                    <a:pt x="886" y="6425"/>
                  </a:cubicBezTo>
                  <a:cubicBezTo>
                    <a:pt x="182" y="6840"/>
                    <a:pt x="1" y="7789"/>
                    <a:pt x="43" y="8600"/>
                  </a:cubicBezTo>
                  <a:cubicBezTo>
                    <a:pt x="320" y="13953"/>
                    <a:pt x="2208" y="16011"/>
                    <a:pt x="2592" y="16448"/>
                  </a:cubicBezTo>
                  <a:cubicBezTo>
                    <a:pt x="3258" y="16540"/>
                    <a:pt x="3935" y="16586"/>
                    <a:pt x="4614" y="16586"/>
                  </a:cubicBezTo>
                  <a:cubicBezTo>
                    <a:pt x="7402" y="16586"/>
                    <a:pt x="10223" y="15802"/>
                    <a:pt x="12444" y="14155"/>
                  </a:cubicBezTo>
                  <a:cubicBezTo>
                    <a:pt x="13031" y="13718"/>
                    <a:pt x="13628" y="13153"/>
                    <a:pt x="13703" y="12428"/>
                  </a:cubicBezTo>
                  <a:cubicBezTo>
                    <a:pt x="13767" y="11735"/>
                    <a:pt x="13319" y="11063"/>
                    <a:pt x="12732" y="10679"/>
                  </a:cubicBezTo>
                  <a:cubicBezTo>
                    <a:pt x="12156" y="10285"/>
                    <a:pt x="11122" y="10274"/>
                    <a:pt x="10440" y="10114"/>
                  </a:cubicBezTo>
                  <a:cubicBezTo>
                    <a:pt x="11367" y="9570"/>
                    <a:pt x="12188" y="8845"/>
                    <a:pt x="12849" y="8013"/>
                  </a:cubicBezTo>
                  <a:cubicBezTo>
                    <a:pt x="13084" y="7715"/>
                    <a:pt x="13297" y="7384"/>
                    <a:pt x="13340" y="7011"/>
                  </a:cubicBezTo>
                  <a:cubicBezTo>
                    <a:pt x="13372" y="6680"/>
                    <a:pt x="13255" y="6361"/>
                    <a:pt x="13137" y="6051"/>
                  </a:cubicBezTo>
                  <a:cubicBezTo>
                    <a:pt x="13095" y="5945"/>
                    <a:pt x="13052" y="5838"/>
                    <a:pt x="12967" y="5763"/>
                  </a:cubicBezTo>
                  <a:cubicBezTo>
                    <a:pt x="12881" y="5699"/>
                    <a:pt x="12764" y="5689"/>
                    <a:pt x="12647" y="5689"/>
                  </a:cubicBezTo>
                  <a:cubicBezTo>
                    <a:pt x="12577" y="5687"/>
                    <a:pt x="12505" y="5686"/>
                    <a:pt x="12432" y="5686"/>
                  </a:cubicBezTo>
                  <a:cubicBezTo>
                    <a:pt x="11767" y="5686"/>
                    <a:pt x="10981" y="5773"/>
                    <a:pt x="10376" y="5955"/>
                  </a:cubicBezTo>
                  <a:cubicBezTo>
                    <a:pt x="10994" y="4527"/>
                    <a:pt x="11634" y="2970"/>
                    <a:pt x="11303" y="1445"/>
                  </a:cubicBezTo>
                  <a:cubicBezTo>
                    <a:pt x="11186" y="880"/>
                    <a:pt x="10887" y="293"/>
                    <a:pt x="10344" y="80"/>
                  </a:cubicBezTo>
                  <a:cubicBezTo>
                    <a:pt x="10199" y="25"/>
                    <a:pt x="10052" y="1"/>
                    <a:pt x="9904" y="1"/>
                  </a:cubicBezTo>
                  <a:close/>
                </a:path>
              </a:pathLst>
            </a:custGeom>
            <a:solidFill>
              <a:srgbClr val="CC533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636;p44">
              <a:extLst>
                <a:ext uri="{FF2B5EF4-FFF2-40B4-BE49-F238E27FC236}">
                  <a16:creationId xmlns:a16="http://schemas.microsoft.com/office/drawing/2014/main" id="{9E3115E3-EDD1-46CE-8E08-0B7239E129F5}"/>
                </a:ext>
              </a:extLst>
            </p:cNvPr>
            <p:cNvSpPr/>
            <p:nvPr/>
          </p:nvSpPr>
          <p:spPr>
            <a:xfrm>
              <a:off x="5228362" y="3863508"/>
              <a:ext cx="1259982" cy="1832855"/>
            </a:xfrm>
            <a:custGeom>
              <a:avLst/>
              <a:gdLst/>
              <a:ahLst/>
              <a:cxnLst/>
              <a:rect l="l" t="t" r="r" b="b"/>
              <a:pathLst>
                <a:path w="11176" h="16507" extrusionOk="0">
                  <a:moveTo>
                    <a:pt x="7753" y="0"/>
                  </a:moveTo>
                  <a:cubicBezTo>
                    <a:pt x="7753" y="0"/>
                    <a:pt x="3754" y="9298"/>
                    <a:pt x="1685" y="13425"/>
                  </a:cubicBezTo>
                  <a:lnTo>
                    <a:pt x="1" y="16368"/>
                  </a:lnTo>
                  <a:cubicBezTo>
                    <a:pt x="667" y="16460"/>
                    <a:pt x="1344" y="16506"/>
                    <a:pt x="2023" y="16506"/>
                  </a:cubicBezTo>
                  <a:cubicBezTo>
                    <a:pt x="4811" y="16506"/>
                    <a:pt x="7632" y="15722"/>
                    <a:pt x="9853" y="14075"/>
                  </a:cubicBezTo>
                  <a:cubicBezTo>
                    <a:pt x="10440" y="13638"/>
                    <a:pt x="11037" y="13073"/>
                    <a:pt x="11112" y="12348"/>
                  </a:cubicBezTo>
                  <a:cubicBezTo>
                    <a:pt x="11176" y="11655"/>
                    <a:pt x="10728" y="10983"/>
                    <a:pt x="10141" y="10599"/>
                  </a:cubicBezTo>
                  <a:cubicBezTo>
                    <a:pt x="9565" y="10205"/>
                    <a:pt x="8531" y="10194"/>
                    <a:pt x="7849" y="10034"/>
                  </a:cubicBezTo>
                  <a:cubicBezTo>
                    <a:pt x="8776" y="9490"/>
                    <a:pt x="9597" y="8765"/>
                    <a:pt x="10258" y="7933"/>
                  </a:cubicBezTo>
                  <a:cubicBezTo>
                    <a:pt x="10493" y="7635"/>
                    <a:pt x="10706" y="7304"/>
                    <a:pt x="10749" y="6931"/>
                  </a:cubicBezTo>
                  <a:cubicBezTo>
                    <a:pt x="10781" y="6600"/>
                    <a:pt x="10664" y="6281"/>
                    <a:pt x="10546" y="5971"/>
                  </a:cubicBezTo>
                  <a:cubicBezTo>
                    <a:pt x="10504" y="5865"/>
                    <a:pt x="10461" y="5758"/>
                    <a:pt x="10376" y="5683"/>
                  </a:cubicBezTo>
                  <a:cubicBezTo>
                    <a:pt x="10290" y="5619"/>
                    <a:pt x="10173" y="5609"/>
                    <a:pt x="10056" y="5609"/>
                  </a:cubicBezTo>
                  <a:cubicBezTo>
                    <a:pt x="9967" y="5605"/>
                    <a:pt x="9875" y="5603"/>
                    <a:pt x="9781" y="5603"/>
                  </a:cubicBezTo>
                  <a:cubicBezTo>
                    <a:pt x="9129" y="5603"/>
                    <a:pt x="8372" y="5698"/>
                    <a:pt x="7785" y="5875"/>
                  </a:cubicBezTo>
                  <a:cubicBezTo>
                    <a:pt x="8403" y="4447"/>
                    <a:pt x="9043" y="2890"/>
                    <a:pt x="8712" y="1365"/>
                  </a:cubicBezTo>
                  <a:cubicBezTo>
                    <a:pt x="8595" y="800"/>
                    <a:pt x="8296" y="213"/>
                    <a:pt x="7753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1637;p44">
              <a:extLst>
                <a:ext uri="{FF2B5EF4-FFF2-40B4-BE49-F238E27FC236}">
                  <a16:creationId xmlns:a16="http://schemas.microsoft.com/office/drawing/2014/main" id="{82F73B75-C2CC-4FDD-A18C-AA46A2F13EFC}"/>
                </a:ext>
              </a:extLst>
            </p:cNvPr>
            <p:cNvSpPr/>
            <p:nvPr/>
          </p:nvSpPr>
          <p:spPr>
            <a:xfrm>
              <a:off x="4933875" y="3882605"/>
              <a:ext cx="1402937" cy="2179395"/>
            </a:xfrm>
            <a:custGeom>
              <a:avLst/>
              <a:gdLst/>
              <a:ahLst/>
              <a:cxnLst/>
              <a:rect l="l" t="t" r="r" b="b"/>
              <a:pathLst>
                <a:path w="12444" h="19628" extrusionOk="0">
                  <a:moveTo>
                    <a:pt x="10265" y="1"/>
                  </a:moveTo>
                  <a:cubicBezTo>
                    <a:pt x="10232" y="1"/>
                    <a:pt x="10199" y="21"/>
                    <a:pt x="10183" y="52"/>
                  </a:cubicBezTo>
                  <a:cubicBezTo>
                    <a:pt x="9832" y="894"/>
                    <a:pt x="9469" y="1737"/>
                    <a:pt x="9106" y="2579"/>
                  </a:cubicBezTo>
                  <a:cubicBezTo>
                    <a:pt x="8733" y="3432"/>
                    <a:pt x="8371" y="4264"/>
                    <a:pt x="7997" y="5106"/>
                  </a:cubicBezTo>
                  <a:cubicBezTo>
                    <a:pt x="7315" y="6631"/>
                    <a:pt x="6633" y="8145"/>
                    <a:pt x="5908" y="9659"/>
                  </a:cubicBezTo>
                  <a:cubicBezTo>
                    <a:pt x="5684" y="9180"/>
                    <a:pt x="5481" y="8700"/>
                    <a:pt x="5310" y="8199"/>
                  </a:cubicBezTo>
                  <a:cubicBezTo>
                    <a:pt x="5108" y="7655"/>
                    <a:pt x="4948" y="7090"/>
                    <a:pt x="4831" y="6514"/>
                  </a:cubicBezTo>
                  <a:cubicBezTo>
                    <a:pt x="4703" y="5949"/>
                    <a:pt x="4617" y="5362"/>
                    <a:pt x="4564" y="4786"/>
                  </a:cubicBezTo>
                  <a:cubicBezTo>
                    <a:pt x="4511" y="4200"/>
                    <a:pt x="4500" y="3613"/>
                    <a:pt x="4521" y="3027"/>
                  </a:cubicBezTo>
                  <a:cubicBezTo>
                    <a:pt x="4521" y="2984"/>
                    <a:pt x="4489" y="2952"/>
                    <a:pt x="4447" y="2942"/>
                  </a:cubicBezTo>
                  <a:cubicBezTo>
                    <a:pt x="4404" y="2942"/>
                    <a:pt x="4361" y="2974"/>
                    <a:pt x="4361" y="3016"/>
                  </a:cubicBezTo>
                  <a:cubicBezTo>
                    <a:pt x="4287" y="3613"/>
                    <a:pt x="4276" y="4211"/>
                    <a:pt x="4308" y="4808"/>
                  </a:cubicBezTo>
                  <a:cubicBezTo>
                    <a:pt x="4340" y="5394"/>
                    <a:pt x="4425" y="5991"/>
                    <a:pt x="4553" y="6578"/>
                  </a:cubicBezTo>
                  <a:cubicBezTo>
                    <a:pt x="4671" y="7164"/>
                    <a:pt x="4841" y="7740"/>
                    <a:pt x="5055" y="8295"/>
                  </a:cubicBezTo>
                  <a:cubicBezTo>
                    <a:pt x="5268" y="8838"/>
                    <a:pt x="5513" y="9371"/>
                    <a:pt x="5812" y="9873"/>
                  </a:cubicBezTo>
                  <a:cubicBezTo>
                    <a:pt x="5769" y="9947"/>
                    <a:pt x="5737" y="10033"/>
                    <a:pt x="5694" y="10118"/>
                  </a:cubicBezTo>
                  <a:cubicBezTo>
                    <a:pt x="5001" y="11568"/>
                    <a:pt x="4287" y="13008"/>
                    <a:pt x="3519" y="14426"/>
                  </a:cubicBezTo>
                  <a:cubicBezTo>
                    <a:pt x="3167" y="13967"/>
                    <a:pt x="2879" y="13477"/>
                    <a:pt x="2645" y="12954"/>
                  </a:cubicBezTo>
                  <a:cubicBezTo>
                    <a:pt x="2389" y="12410"/>
                    <a:pt x="2197" y="11835"/>
                    <a:pt x="2058" y="11248"/>
                  </a:cubicBezTo>
                  <a:cubicBezTo>
                    <a:pt x="1920" y="10662"/>
                    <a:pt x="1824" y="10054"/>
                    <a:pt x="1760" y="9457"/>
                  </a:cubicBezTo>
                  <a:cubicBezTo>
                    <a:pt x="1685" y="8849"/>
                    <a:pt x="1642" y="8241"/>
                    <a:pt x="1600" y="7633"/>
                  </a:cubicBezTo>
                  <a:cubicBezTo>
                    <a:pt x="1600" y="7591"/>
                    <a:pt x="1568" y="7548"/>
                    <a:pt x="1514" y="7548"/>
                  </a:cubicBezTo>
                  <a:cubicBezTo>
                    <a:pt x="1472" y="7548"/>
                    <a:pt x="1440" y="7591"/>
                    <a:pt x="1440" y="7633"/>
                  </a:cubicBezTo>
                  <a:cubicBezTo>
                    <a:pt x="1429" y="8252"/>
                    <a:pt x="1450" y="8860"/>
                    <a:pt x="1504" y="9478"/>
                  </a:cubicBezTo>
                  <a:cubicBezTo>
                    <a:pt x="1546" y="10097"/>
                    <a:pt x="1642" y="10704"/>
                    <a:pt x="1781" y="11312"/>
                  </a:cubicBezTo>
                  <a:cubicBezTo>
                    <a:pt x="1930" y="11920"/>
                    <a:pt x="2122" y="12506"/>
                    <a:pt x="2399" y="13072"/>
                  </a:cubicBezTo>
                  <a:cubicBezTo>
                    <a:pt x="2538" y="13349"/>
                    <a:pt x="2687" y="13626"/>
                    <a:pt x="2858" y="13882"/>
                  </a:cubicBezTo>
                  <a:cubicBezTo>
                    <a:pt x="3029" y="14138"/>
                    <a:pt x="3220" y="14372"/>
                    <a:pt x="3423" y="14596"/>
                  </a:cubicBezTo>
                  <a:cubicBezTo>
                    <a:pt x="3348" y="14746"/>
                    <a:pt x="3274" y="14884"/>
                    <a:pt x="3199" y="15023"/>
                  </a:cubicBezTo>
                  <a:cubicBezTo>
                    <a:pt x="2751" y="15833"/>
                    <a:pt x="2293" y="16622"/>
                    <a:pt x="1792" y="17390"/>
                  </a:cubicBezTo>
                  <a:cubicBezTo>
                    <a:pt x="1674" y="17582"/>
                    <a:pt x="1536" y="17763"/>
                    <a:pt x="1408" y="17955"/>
                  </a:cubicBezTo>
                  <a:cubicBezTo>
                    <a:pt x="1280" y="18137"/>
                    <a:pt x="1141" y="18318"/>
                    <a:pt x="1003" y="18499"/>
                  </a:cubicBezTo>
                  <a:cubicBezTo>
                    <a:pt x="715" y="18851"/>
                    <a:pt x="416" y="19203"/>
                    <a:pt x="54" y="19459"/>
                  </a:cubicBezTo>
                  <a:lnTo>
                    <a:pt x="43" y="19469"/>
                  </a:lnTo>
                  <a:cubicBezTo>
                    <a:pt x="0" y="19501"/>
                    <a:pt x="0" y="19555"/>
                    <a:pt x="22" y="19597"/>
                  </a:cubicBezTo>
                  <a:cubicBezTo>
                    <a:pt x="40" y="19616"/>
                    <a:pt x="70" y="19627"/>
                    <a:pt x="97" y="19627"/>
                  </a:cubicBezTo>
                  <a:cubicBezTo>
                    <a:pt x="117" y="19627"/>
                    <a:pt x="136" y="19621"/>
                    <a:pt x="150" y="19608"/>
                  </a:cubicBezTo>
                  <a:lnTo>
                    <a:pt x="437" y="19395"/>
                  </a:lnTo>
                  <a:cubicBezTo>
                    <a:pt x="523" y="19320"/>
                    <a:pt x="608" y="19235"/>
                    <a:pt x="693" y="19149"/>
                  </a:cubicBezTo>
                  <a:lnTo>
                    <a:pt x="821" y="19032"/>
                  </a:lnTo>
                  <a:lnTo>
                    <a:pt x="928" y="18894"/>
                  </a:lnTo>
                  <a:lnTo>
                    <a:pt x="1163" y="18638"/>
                  </a:lnTo>
                  <a:cubicBezTo>
                    <a:pt x="1301" y="18446"/>
                    <a:pt x="1450" y="18275"/>
                    <a:pt x="1589" y="18083"/>
                  </a:cubicBezTo>
                  <a:cubicBezTo>
                    <a:pt x="1717" y="17891"/>
                    <a:pt x="1866" y="17710"/>
                    <a:pt x="1994" y="17518"/>
                  </a:cubicBezTo>
                  <a:cubicBezTo>
                    <a:pt x="2506" y="16750"/>
                    <a:pt x="2975" y="15961"/>
                    <a:pt x="3434" y="15151"/>
                  </a:cubicBezTo>
                  <a:cubicBezTo>
                    <a:pt x="3668" y="14735"/>
                    <a:pt x="3892" y="14319"/>
                    <a:pt x="4116" y="13893"/>
                  </a:cubicBezTo>
                  <a:cubicBezTo>
                    <a:pt x="4328" y="13906"/>
                    <a:pt x="4541" y="13912"/>
                    <a:pt x="4754" y="13912"/>
                  </a:cubicBezTo>
                  <a:cubicBezTo>
                    <a:pt x="5238" y="13912"/>
                    <a:pt x="5722" y="13880"/>
                    <a:pt x="6195" y="13829"/>
                  </a:cubicBezTo>
                  <a:cubicBezTo>
                    <a:pt x="6910" y="13765"/>
                    <a:pt x="7614" y="13647"/>
                    <a:pt x="8307" y="13509"/>
                  </a:cubicBezTo>
                  <a:cubicBezTo>
                    <a:pt x="9000" y="13359"/>
                    <a:pt x="9693" y="13200"/>
                    <a:pt x="10375" y="12997"/>
                  </a:cubicBezTo>
                  <a:cubicBezTo>
                    <a:pt x="11058" y="12794"/>
                    <a:pt x="11730" y="12570"/>
                    <a:pt x="12391" y="12304"/>
                  </a:cubicBezTo>
                  <a:cubicBezTo>
                    <a:pt x="12423" y="12282"/>
                    <a:pt x="12444" y="12240"/>
                    <a:pt x="12433" y="12197"/>
                  </a:cubicBezTo>
                  <a:cubicBezTo>
                    <a:pt x="12424" y="12162"/>
                    <a:pt x="12386" y="12141"/>
                    <a:pt x="12349" y="12141"/>
                  </a:cubicBezTo>
                  <a:cubicBezTo>
                    <a:pt x="12342" y="12141"/>
                    <a:pt x="12334" y="12142"/>
                    <a:pt x="12327" y="12144"/>
                  </a:cubicBezTo>
                  <a:cubicBezTo>
                    <a:pt x="11666" y="12368"/>
                    <a:pt x="10983" y="12570"/>
                    <a:pt x="10301" y="12752"/>
                  </a:cubicBezTo>
                  <a:cubicBezTo>
                    <a:pt x="9629" y="12922"/>
                    <a:pt x="8936" y="13093"/>
                    <a:pt x="8253" y="13232"/>
                  </a:cubicBezTo>
                  <a:cubicBezTo>
                    <a:pt x="7560" y="13370"/>
                    <a:pt x="6867" y="13477"/>
                    <a:pt x="6174" y="13562"/>
                  </a:cubicBezTo>
                  <a:cubicBezTo>
                    <a:pt x="5822" y="13615"/>
                    <a:pt x="5470" y="13647"/>
                    <a:pt x="5118" y="13669"/>
                  </a:cubicBezTo>
                  <a:cubicBezTo>
                    <a:pt x="4948" y="13679"/>
                    <a:pt x="4777" y="13690"/>
                    <a:pt x="4596" y="13701"/>
                  </a:cubicBezTo>
                  <a:lnTo>
                    <a:pt x="4212" y="13711"/>
                  </a:lnTo>
                  <a:cubicBezTo>
                    <a:pt x="4820" y="12560"/>
                    <a:pt x="5396" y="11408"/>
                    <a:pt x="5950" y="10235"/>
                  </a:cubicBezTo>
                  <a:cubicBezTo>
                    <a:pt x="6185" y="9734"/>
                    <a:pt x="6419" y="9233"/>
                    <a:pt x="6654" y="8732"/>
                  </a:cubicBezTo>
                  <a:cubicBezTo>
                    <a:pt x="7091" y="8732"/>
                    <a:pt x="7539" y="8689"/>
                    <a:pt x="7966" y="8625"/>
                  </a:cubicBezTo>
                  <a:cubicBezTo>
                    <a:pt x="8445" y="8550"/>
                    <a:pt x="8915" y="8454"/>
                    <a:pt x="9373" y="8316"/>
                  </a:cubicBezTo>
                  <a:cubicBezTo>
                    <a:pt x="9832" y="8188"/>
                    <a:pt x="10279" y="8028"/>
                    <a:pt x="10717" y="7825"/>
                  </a:cubicBezTo>
                  <a:cubicBezTo>
                    <a:pt x="11154" y="7633"/>
                    <a:pt x="11580" y="7420"/>
                    <a:pt x="11975" y="7164"/>
                  </a:cubicBezTo>
                  <a:cubicBezTo>
                    <a:pt x="12017" y="7143"/>
                    <a:pt x="12028" y="7090"/>
                    <a:pt x="12007" y="7058"/>
                  </a:cubicBezTo>
                  <a:cubicBezTo>
                    <a:pt x="11991" y="7026"/>
                    <a:pt x="11958" y="7007"/>
                    <a:pt x="11929" y="7007"/>
                  </a:cubicBezTo>
                  <a:cubicBezTo>
                    <a:pt x="11919" y="7007"/>
                    <a:pt x="11909" y="7009"/>
                    <a:pt x="11900" y="7015"/>
                  </a:cubicBezTo>
                  <a:cubicBezTo>
                    <a:pt x="11474" y="7228"/>
                    <a:pt x="11047" y="7420"/>
                    <a:pt x="10621" y="7591"/>
                  </a:cubicBezTo>
                  <a:cubicBezTo>
                    <a:pt x="10183" y="7761"/>
                    <a:pt x="9736" y="7921"/>
                    <a:pt x="9288" y="8049"/>
                  </a:cubicBezTo>
                  <a:cubicBezTo>
                    <a:pt x="8840" y="8177"/>
                    <a:pt x="8381" y="8284"/>
                    <a:pt x="7923" y="8358"/>
                  </a:cubicBezTo>
                  <a:cubicBezTo>
                    <a:pt x="7539" y="8433"/>
                    <a:pt x="7144" y="8486"/>
                    <a:pt x="6750" y="8529"/>
                  </a:cubicBezTo>
                  <a:cubicBezTo>
                    <a:pt x="7251" y="7431"/>
                    <a:pt x="7752" y="6322"/>
                    <a:pt x="8232" y="5213"/>
                  </a:cubicBezTo>
                  <a:cubicBezTo>
                    <a:pt x="8595" y="4371"/>
                    <a:pt x="8957" y="3517"/>
                    <a:pt x="9309" y="2675"/>
                  </a:cubicBezTo>
                  <a:cubicBezTo>
                    <a:pt x="9661" y="1822"/>
                    <a:pt x="10002" y="969"/>
                    <a:pt x="10343" y="116"/>
                  </a:cubicBezTo>
                  <a:cubicBezTo>
                    <a:pt x="10354" y="73"/>
                    <a:pt x="10333" y="20"/>
                    <a:pt x="10301" y="9"/>
                  </a:cubicBezTo>
                  <a:cubicBezTo>
                    <a:pt x="10289" y="4"/>
                    <a:pt x="10277" y="1"/>
                    <a:pt x="10265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1638;p44">
              <a:extLst>
                <a:ext uri="{FF2B5EF4-FFF2-40B4-BE49-F238E27FC236}">
                  <a16:creationId xmlns:a16="http://schemas.microsoft.com/office/drawing/2014/main" id="{16A470DD-0802-4719-A3A2-BA74221C42C4}"/>
                </a:ext>
              </a:extLst>
            </p:cNvPr>
            <p:cNvSpPr/>
            <p:nvPr/>
          </p:nvSpPr>
          <p:spPr>
            <a:xfrm>
              <a:off x="5554192" y="4745770"/>
              <a:ext cx="39797" cy="28536"/>
            </a:xfrm>
            <a:custGeom>
              <a:avLst/>
              <a:gdLst/>
              <a:ahLst/>
              <a:cxnLst/>
              <a:rect l="l" t="t" r="r" b="b"/>
              <a:pathLst>
                <a:path w="353" h="257" extrusionOk="0">
                  <a:moveTo>
                    <a:pt x="246" y="0"/>
                  </a:moveTo>
                  <a:cubicBezTo>
                    <a:pt x="200" y="0"/>
                    <a:pt x="156" y="18"/>
                    <a:pt x="118" y="41"/>
                  </a:cubicBezTo>
                  <a:cubicBezTo>
                    <a:pt x="96" y="51"/>
                    <a:pt x="75" y="73"/>
                    <a:pt x="54" y="94"/>
                  </a:cubicBezTo>
                  <a:cubicBezTo>
                    <a:pt x="32" y="115"/>
                    <a:pt x="22" y="147"/>
                    <a:pt x="11" y="179"/>
                  </a:cubicBezTo>
                  <a:cubicBezTo>
                    <a:pt x="11" y="179"/>
                    <a:pt x="0" y="190"/>
                    <a:pt x="11" y="201"/>
                  </a:cubicBezTo>
                  <a:cubicBezTo>
                    <a:pt x="11" y="236"/>
                    <a:pt x="40" y="257"/>
                    <a:pt x="69" y="257"/>
                  </a:cubicBezTo>
                  <a:cubicBezTo>
                    <a:pt x="74" y="257"/>
                    <a:pt x="80" y="256"/>
                    <a:pt x="86" y="254"/>
                  </a:cubicBezTo>
                  <a:lnTo>
                    <a:pt x="96" y="254"/>
                  </a:lnTo>
                  <a:cubicBezTo>
                    <a:pt x="118" y="243"/>
                    <a:pt x="139" y="243"/>
                    <a:pt x="160" y="233"/>
                  </a:cubicBezTo>
                  <a:cubicBezTo>
                    <a:pt x="182" y="222"/>
                    <a:pt x="203" y="211"/>
                    <a:pt x="214" y="201"/>
                  </a:cubicBezTo>
                  <a:cubicBezTo>
                    <a:pt x="256" y="169"/>
                    <a:pt x="288" y="147"/>
                    <a:pt x="331" y="105"/>
                  </a:cubicBezTo>
                  <a:cubicBezTo>
                    <a:pt x="331" y="94"/>
                    <a:pt x="342" y="83"/>
                    <a:pt x="342" y="73"/>
                  </a:cubicBezTo>
                  <a:cubicBezTo>
                    <a:pt x="352" y="41"/>
                    <a:pt x="331" y="9"/>
                    <a:pt x="299" y="9"/>
                  </a:cubicBezTo>
                  <a:cubicBezTo>
                    <a:pt x="281" y="3"/>
                    <a:pt x="263" y="0"/>
                    <a:pt x="24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1639;p44">
              <a:extLst>
                <a:ext uri="{FF2B5EF4-FFF2-40B4-BE49-F238E27FC236}">
                  <a16:creationId xmlns:a16="http://schemas.microsoft.com/office/drawing/2014/main" id="{841852BD-437B-4C1C-8D68-AC6E386DA9B6}"/>
                </a:ext>
              </a:extLst>
            </p:cNvPr>
            <p:cNvSpPr/>
            <p:nvPr/>
          </p:nvSpPr>
          <p:spPr>
            <a:xfrm>
              <a:off x="5528937" y="4702578"/>
              <a:ext cx="44532" cy="31534"/>
            </a:xfrm>
            <a:custGeom>
              <a:avLst/>
              <a:gdLst/>
              <a:ahLst/>
              <a:cxnLst/>
              <a:rect l="l" t="t" r="r" b="b"/>
              <a:pathLst>
                <a:path w="395" h="284" extrusionOk="0">
                  <a:moveTo>
                    <a:pt x="303" y="0"/>
                  </a:moveTo>
                  <a:cubicBezTo>
                    <a:pt x="244" y="0"/>
                    <a:pt x="192" y="19"/>
                    <a:pt x="139" y="46"/>
                  </a:cubicBezTo>
                  <a:cubicBezTo>
                    <a:pt x="118" y="56"/>
                    <a:pt x="86" y="78"/>
                    <a:pt x="64" y="110"/>
                  </a:cubicBezTo>
                  <a:cubicBezTo>
                    <a:pt x="32" y="131"/>
                    <a:pt x="11" y="163"/>
                    <a:pt x="0" y="195"/>
                  </a:cubicBezTo>
                  <a:cubicBezTo>
                    <a:pt x="0" y="206"/>
                    <a:pt x="0" y="216"/>
                    <a:pt x="0" y="227"/>
                  </a:cubicBezTo>
                  <a:cubicBezTo>
                    <a:pt x="9" y="262"/>
                    <a:pt x="33" y="283"/>
                    <a:pt x="59" y="283"/>
                  </a:cubicBezTo>
                  <a:cubicBezTo>
                    <a:pt x="64" y="283"/>
                    <a:pt x="70" y="282"/>
                    <a:pt x="75" y="280"/>
                  </a:cubicBezTo>
                  <a:lnTo>
                    <a:pt x="86" y="280"/>
                  </a:lnTo>
                  <a:cubicBezTo>
                    <a:pt x="118" y="270"/>
                    <a:pt x="139" y="259"/>
                    <a:pt x="160" y="238"/>
                  </a:cubicBezTo>
                  <a:cubicBezTo>
                    <a:pt x="192" y="227"/>
                    <a:pt x="214" y="216"/>
                    <a:pt x="235" y="206"/>
                  </a:cubicBezTo>
                  <a:cubicBezTo>
                    <a:pt x="278" y="174"/>
                    <a:pt x="331" y="142"/>
                    <a:pt x="374" y="99"/>
                  </a:cubicBezTo>
                  <a:cubicBezTo>
                    <a:pt x="384" y="88"/>
                    <a:pt x="395" y="78"/>
                    <a:pt x="395" y="67"/>
                  </a:cubicBezTo>
                  <a:cubicBezTo>
                    <a:pt x="395" y="35"/>
                    <a:pt x="374" y="3"/>
                    <a:pt x="342" y="3"/>
                  </a:cubicBezTo>
                  <a:cubicBezTo>
                    <a:pt x="328" y="1"/>
                    <a:pt x="316" y="0"/>
                    <a:pt x="303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640;p44">
              <a:extLst>
                <a:ext uri="{FF2B5EF4-FFF2-40B4-BE49-F238E27FC236}">
                  <a16:creationId xmlns:a16="http://schemas.microsoft.com/office/drawing/2014/main" id="{275B9F38-82FB-4A50-A72F-6FC318E04C0F}"/>
                </a:ext>
              </a:extLst>
            </p:cNvPr>
            <p:cNvSpPr/>
            <p:nvPr/>
          </p:nvSpPr>
          <p:spPr>
            <a:xfrm>
              <a:off x="5616652" y="5301819"/>
              <a:ext cx="38670" cy="53852"/>
            </a:xfrm>
            <a:custGeom>
              <a:avLst/>
              <a:gdLst/>
              <a:ahLst/>
              <a:cxnLst/>
              <a:rect l="l" t="t" r="r" b="b"/>
              <a:pathLst>
                <a:path w="343" h="485" extrusionOk="0">
                  <a:moveTo>
                    <a:pt x="271" y="1"/>
                  </a:moveTo>
                  <a:cubicBezTo>
                    <a:pt x="255" y="1"/>
                    <a:pt x="238" y="10"/>
                    <a:pt x="225" y="23"/>
                  </a:cubicBezTo>
                  <a:lnTo>
                    <a:pt x="225" y="34"/>
                  </a:lnTo>
                  <a:cubicBezTo>
                    <a:pt x="182" y="98"/>
                    <a:pt x="161" y="151"/>
                    <a:pt x="118" y="215"/>
                  </a:cubicBezTo>
                  <a:lnTo>
                    <a:pt x="65" y="300"/>
                  </a:lnTo>
                  <a:cubicBezTo>
                    <a:pt x="43" y="332"/>
                    <a:pt x="22" y="354"/>
                    <a:pt x="11" y="386"/>
                  </a:cubicBezTo>
                  <a:lnTo>
                    <a:pt x="1" y="396"/>
                  </a:lnTo>
                  <a:cubicBezTo>
                    <a:pt x="1" y="407"/>
                    <a:pt x="1" y="428"/>
                    <a:pt x="1" y="439"/>
                  </a:cubicBezTo>
                  <a:cubicBezTo>
                    <a:pt x="10" y="465"/>
                    <a:pt x="33" y="484"/>
                    <a:pt x="59" y="484"/>
                  </a:cubicBezTo>
                  <a:cubicBezTo>
                    <a:pt x="64" y="484"/>
                    <a:pt x="70" y="483"/>
                    <a:pt x="75" y="481"/>
                  </a:cubicBezTo>
                  <a:cubicBezTo>
                    <a:pt x="118" y="471"/>
                    <a:pt x="161" y="439"/>
                    <a:pt x="193" y="407"/>
                  </a:cubicBezTo>
                  <a:cubicBezTo>
                    <a:pt x="225" y="386"/>
                    <a:pt x="257" y="343"/>
                    <a:pt x="278" y="311"/>
                  </a:cubicBezTo>
                  <a:cubicBezTo>
                    <a:pt x="321" y="226"/>
                    <a:pt x="342" y="140"/>
                    <a:pt x="331" y="44"/>
                  </a:cubicBezTo>
                  <a:cubicBezTo>
                    <a:pt x="331" y="34"/>
                    <a:pt x="321" y="12"/>
                    <a:pt x="299" y="12"/>
                  </a:cubicBezTo>
                  <a:cubicBezTo>
                    <a:pt x="291" y="4"/>
                    <a:pt x="282" y="1"/>
                    <a:pt x="271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1641;p44">
              <a:extLst>
                <a:ext uri="{FF2B5EF4-FFF2-40B4-BE49-F238E27FC236}">
                  <a16:creationId xmlns:a16="http://schemas.microsoft.com/office/drawing/2014/main" id="{1EDA0356-88DA-4DD8-84AA-D8E7BD5E3B97}"/>
                </a:ext>
              </a:extLst>
            </p:cNvPr>
            <p:cNvSpPr/>
            <p:nvPr/>
          </p:nvSpPr>
          <p:spPr>
            <a:xfrm>
              <a:off x="5561407" y="5296712"/>
              <a:ext cx="38557" cy="55518"/>
            </a:xfrm>
            <a:custGeom>
              <a:avLst/>
              <a:gdLst/>
              <a:ahLst/>
              <a:cxnLst/>
              <a:rect l="l" t="t" r="r" b="b"/>
              <a:pathLst>
                <a:path w="342" h="500" extrusionOk="0">
                  <a:moveTo>
                    <a:pt x="276" y="1"/>
                  </a:moveTo>
                  <a:cubicBezTo>
                    <a:pt x="262" y="1"/>
                    <a:pt x="247" y="9"/>
                    <a:pt x="235" y="26"/>
                  </a:cubicBezTo>
                  <a:cubicBezTo>
                    <a:pt x="182" y="90"/>
                    <a:pt x="150" y="154"/>
                    <a:pt x="107" y="218"/>
                  </a:cubicBezTo>
                  <a:cubicBezTo>
                    <a:pt x="96" y="250"/>
                    <a:pt x="75" y="272"/>
                    <a:pt x="54" y="314"/>
                  </a:cubicBezTo>
                  <a:cubicBezTo>
                    <a:pt x="32" y="346"/>
                    <a:pt x="22" y="378"/>
                    <a:pt x="0" y="410"/>
                  </a:cubicBezTo>
                  <a:cubicBezTo>
                    <a:pt x="0" y="432"/>
                    <a:pt x="0" y="453"/>
                    <a:pt x="0" y="464"/>
                  </a:cubicBezTo>
                  <a:cubicBezTo>
                    <a:pt x="16" y="488"/>
                    <a:pt x="38" y="500"/>
                    <a:pt x="62" y="500"/>
                  </a:cubicBezTo>
                  <a:cubicBezTo>
                    <a:pt x="70" y="500"/>
                    <a:pt x="78" y="498"/>
                    <a:pt x="86" y="496"/>
                  </a:cubicBezTo>
                  <a:cubicBezTo>
                    <a:pt x="128" y="474"/>
                    <a:pt x="160" y="442"/>
                    <a:pt x="192" y="410"/>
                  </a:cubicBezTo>
                  <a:cubicBezTo>
                    <a:pt x="224" y="378"/>
                    <a:pt x="246" y="346"/>
                    <a:pt x="267" y="304"/>
                  </a:cubicBezTo>
                  <a:cubicBezTo>
                    <a:pt x="310" y="229"/>
                    <a:pt x="342" y="144"/>
                    <a:pt x="331" y="58"/>
                  </a:cubicBezTo>
                  <a:cubicBezTo>
                    <a:pt x="331" y="37"/>
                    <a:pt x="331" y="26"/>
                    <a:pt x="310" y="16"/>
                  </a:cubicBezTo>
                  <a:cubicBezTo>
                    <a:pt x="300" y="6"/>
                    <a:pt x="288" y="1"/>
                    <a:pt x="276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1642;p44">
              <a:extLst>
                <a:ext uri="{FF2B5EF4-FFF2-40B4-BE49-F238E27FC236}">
                  <a16:creationId xmlns:a16="http://schemas.microsoft.com/office/drawing/2014/main" id="{95FD8FD3-9ADE-4BF6-8B2C-5A2A0728AA8F}"/>
                </a:ext>
              </a:extLst>
            </p:cNvPr>
            <p:cNvSpPr/>
            <p:nvPr/>
          </p:nvSpPr>
          <p:spPr>
            <a:xfrm>
              <a:off x="5492859" y="5301375"/>
              <a:ext cx="36190" cy="56961"/>
            </a:xfrm>
            <a:custGeom>
              <a:avLst/>
              <a:gdLst/>
              <a:ahLst/>
              <a:cxnLst/>
              <a:rect l="l" t="t" r="r" b="b"/>
              <a:pathLst>
                <a:path w="321" h="513" extrusionOk="0">
                  <a:moveTo>
                    <a:pt x="267" y="0"/>
                  </a:moveTo>
                  <a:cubicBezTo>
                    <a:pt x="251" y="0"/>
                    <a:pt x="235" y="6"/>
                    <a:pt x="224" y="16"/>
                  </a:cubicBezTo>
                  <a:cubicBezTo>
                    <a:pt x="160" y="70"/>
                    <a:pt x="118" y="144"/>
                    <a:pt x="86" y="208"/>
                  </a:cubicBezTo>
                  <a:cubicBezTo>
                    <a:pt x="65" y="251"/>
                    <a:pt x="54" y="283"/>
                    <a:pt x="33" y="326"/>
                  </a:cubicBezTo>
                  <a:cubicBezTo>
                    <a:pt x="22" y="358"/>
                    <a:pt x="11" y="400"/>
                    <a:pt x="11" y="443"/>
                  </a:cubicBezTo>
                  <a:cubicBezTo>
                    <a:pt x="1" y="464"/>
                    <a:pt x="11" y="475"/>
                    <a:pt x="22" y="496"/>
                  </a:cubicBezTo>
                  <a:cubicBezTo>
                    <a:pt x="33" y="507"/>
                    <a:pt x="49" y="512"/>
                    <a:pt x="65" y="512"/>
                  </a:cubicBezTo>
                  <a:cubicBezTo>
                    <a:pt x="81" y="512"/>
                    <a:pt x="97" y="507"/>
                    <a:pt x="107" y="496"/>
                  </a:cubicBezTo>
                  <a:cubicBezTo>
                    <a:pt x="139" y="464"/>
                    <a:pt x="160" y="432"/>
                    <a:pt x="192" y="400"/>
                  </a:cubicBezTo>
                  <a:cubicBezTo>
                    <a:pt x="214" y="368"/>
                    <a:pt x="224" y="326"/>
                    <a:pt x="246" y="294"/>
                  </a:cubicBezTo>
                  <a:cubicBezTo>
                    <a:pt x="278" y="219"/>
                    <a:pt x="310" y="144"/>
                    <a:pt x="320" y="59"/>
                  </a:cubicBezTo>
                  <a:cubicBezTo>
                    <a:pt x="320" y="38"/>
                    <a:pt x="320" y="27"/>
                    <a:pt x="310" y="16"/>
                  </a:cubicBezTo>
                  <a:cubicBezTo>
                    <a:pt x="299" y="6"/>
                    <a:pt x="283" y="0"/>
                    <a:pt x="267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643;p44">
              <a:extLst>
                <a:ext uri="{FF2B5EF4-FFF2-40B4-BE49-F238E27FC236}">
                  <a16:creationId xmlns:a16="http://schemas.microsoft.com/office/drawing/2014/main" id="{B5C32CF7-15BC-40C9-9EE7-B970888D475C}"/>
                </a:ext>
              </a:extLst>
            </p:cNvPr>
            <p:cNvSpPr/>
            <p:nvPr/>
          </p:nvSpPr>
          <p:spPr>
            <a:xfrm>
              <a:off x="5908771" y="4698803"/>
              <a:ext cx="24239" cy="66177"/>
            </a:xfrm>
            <a:custGeom>
              <a:avLst/>
              <a:gdLst/>
              <a:ahLst/>
              <a:cxnLst/>
              <a:rect l="l" t="t" r="r" b="b"/>
              <a:pathLst>
                <a:path w="215" h="596" extrusionOk="0">
                  <a:moveTo>
                    <a:pt x="153" y="1"/>
                  </a:moveTo>
                  <a:cubicBezTo>
                    <a:pt x="135" y="1"/>
                    <a:pt x="115" y="11"/>
                    <a:pt x="108" y="26"/>
                  </a:cubicBezTo>
                  <a:cubicBezTo>
                    <a:pt x="65" y="112"/>
                    <a:pt x="44" y="197"/>
                    <a:pt x="22" y="282"/>
                  </a:cubicBezTo>
                  <a:cubicBezTo>
                    <a:pt x="12" y="325"/>
                    <a:pt x="12" y="368"/>
                    <a:pt x="1" y="410"/>
                  </a:cubicBezTo>
                  <a:cubicBezTo>
                    <a:pt x="1" y="453"/>
                    <a:pt x="1" y="496"/>
                    <a:pt x="12" y="549"/>
                  </a:cubicBezTo>
                  <a:cubicBezTo>
                    <a:pt x="12" y="570"/>
                    <a:pt x="22" y="581"/>
                    <a:pt x="33" y="592"/>
                  </a:cubicBezTo>
                  <a:cubicBezTo>
                    <a:pt x="41" y="594"/>
                    <a:pt x="50" y="596"/>
                    <a:pt x="58" y="596"/>
                  </a:cubicBezTo>
                  <a:cubicBezTo>
                    <a:pt x="81" y="596"/>
                    <a:pt x="100" y="586"/>
                    <a:pt x="108" y="570"/>
                  </a:cubicBezTo>
                  <a:cubicBezTo>
                    <a:pt x="129" y="528"/>
                    <a:pt x="150" y="485"/>
                    <a:pt x="161" y="442"/>
                  </a:cubicBezTo>
                  <a:cubicBezTo>
                    <a:pt x="172" y="400"/>
                    <a:pt x="182" y="357"/>
                    <a:pt x="193" y="314"/>
                  </a:cubicBezTo>
                  <a:cubicBezTo>
                    <a:pt x="204" y="218"/>
                    <a:pt x="214" y="133"/>
                    <a:pt x="204" y="37"/>
                  </a:cubicBezTo>
                  <a:cubicBezTo>
                    <a:pt x="204" y="26"/>
                    <a:pt x="193" y="16"/>
                    <a:pt x="172" y="5"/>
                  </a:cubicBezTo>
                  <a:cubicBezTo>
                    <a:pt x="166" y="2"/>
                    <a:pt x="159" y="1"/>
                    <a:pt x="153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1644;p44">
              <a:extLst>
                <a:ext uri="{FF2B5EF4-FFF2-40B4-BE49-F238E27FC236}">
                  <a16:creationId xmlns:a16="http://schemas.microsoft.com/office/drawing/2014/main" id="{8126CF99-771F-4724-8F6B-2672FFE6ED1F}"/>
                </a:ext>
              </a:extLst>
            </p:cNvPr>
            <p:cNvSpPr/>
            <p:nvPr/>
          </p:nvSpPr>
          <p:spPr>
            <a:xfrm>
              <a:off x="5848679" y="4717012"/>
              <a:ext cx="32582" cy="58960"/>
            </a:xfrm>
            <a:custGeom>
              <a:avLst/>
              <a:gdLst/>
              <a:ahLst/>
              <a:cxnLst/>
              <a:rect l="l" t="t" r="r" b="b"/>
              <a:pathLst>
                <a:path w="289" h="531" extrusionOk="0">
                  <a:moveTo>
                    <a:pt x="232" y="0"/>
                  </a:moveTo>
                  <a:cubicBezTo>
                    <a:pt x="214" y="0"/>
                    <a:pt x="199" y="9"/>
                    <a:pt x="193" y="22"/>
                  </a:cubicBezTo>
                  <a:cubicBezTo>
                    <a:pt x="150" y="97"/>
                    <a:pt x="118" y="172"/>
                    <a:pt x="86" y="236"/>
                  </a:cubicBezTo>
                  <a:cubicBezTo>
                    <a:pt x="65" y="278"/>
                    <a:pt x="54" y="310"/>
                    <a:pt x="43" y="342"/>
                  </a:cubicBezTo>
                  <a:cubicBezTo>
                    <a:pt x="22" y="385"/>
                    <a:pt x="11" y="417"/>
                    <a:pt x="1" y="460"/>
                  </a:cubicBezTo>
                  <a:cubicBezTo>
                    <a:pt x="1" y="481"/>
                    <a:pt x="1" y="502"/>
                    <a:pt x="11" y="513"/>
                  </a:cubicBezTo>
                  <a:cubicBezTo>
                    <a:pt x="24" y="525"/>
                    <a:pt x="44" y="531"/>
                    <a:pt x="62" y="531"/>
                  </a:cubicBezTo>
                  <a:cubicBezTo>
                    <a:pt x="75" y="531"/>
                    <a:pt x="88" y="528"/>
                    <a:pt x="97" y="524"/>
                  </a:cubicBezTo>
                  <a:cubicBezTo>
                    <a:pt x="129" y="492"/>
                    <a:pt x="161" y="460"/>
                    <a:pt x="182" y="417"/>
                  </a:cubicBezTo>
                  <a:cubicBezTo>
                    <a:pt x="203" y="385"/>
                    <a:pt x="225" y="342"/>
                    <a:pt x="246" y="300"/>
                  </a:cubicBezTo>
                  <a:cubicBezTo>
                    <a:pt x="278" y="225"/>
                    <a:pt x="289" y="140"/>
                    <a:pt x="289" y="44"/>
                  </a:cubicBezTo>
                  <a:cubicBezTo>
                    <a:pt x="289" y="33"/>
                    <a:pt x="278" y="12"/>
                    <a:pt x="267" y="12"/>
                  </a:cubicBezTo>
                  <a:cubicBezTo>
                    <a:pt x="255" y="4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1645;p44">
              <a:extLst>
                <a:ext uri="{FF2B5EF4-FFF2-40B4-BE49-F238E27FC236}">
                  <a16:creationId xmlns:a16="http://schemas.microsoft.com/office/drawing/2014/main" id="{F1176FD7-3947-4CF7-A55B-051BECFAA476}"/>
                </a:ext>
              </a:extLst>
            </p:cNvPr>
            <p:cNvSpPr/>
            <p:nvPr/>
          </p:nvSpPr>
          <p:spPr>
            <a:xfrm>
              <a:off x="5784978" y="4725784"/>
              <a:ext cx="30214" cy="57072"/>
            </a:xfrm>
            <a:custGeom>
              <a:avLst/>
              <a:gdLst/>
              <a:ahLst/>
              <a:cxnLst/>
              <a:rect l="l" t="t" r="r" b="b"/>
              <a:pathLst>
                <a:path w="268" h="514" extrusionOk="0">
                  <a:moveTo>
                    <a:pt x="226" y="0"/>
                  </a:moveTo>
                  <a:cubicBezTo>
                    <a:pt x="211" y="0"/>
                    <a:pt x="194" y="6"/>
                    <a:pt x="182" y="18"/>
                  </a:cubicBezTo>
                  <a:cubicBezTo>
                    <a:pt x="129" y="82"/>
                    <a:pt x="86" y="146"/>
                    <a:pt x="65" y="221"/>
                  </a:cubicBezTo>
                  <a:cubicBezTo>
                    <a:pt x="43" y="263"/>
                    <a:pt x="33" y="295"/>
                    <a:pt x="22" y="338"/>
                  </a:cubicBezTo>
                  <a:cubicBezTo>
                    <a:pt x="11" y="370"/>
                    <a:pt x="1" y="413"/>
                    <a:pt x="1" y="455"/>
                  </a:cubicBezTo>
                  <a:cubicBezTo>
                    <a:pt x="1" y="477"/>
                    <a:pt x="11" y="487"/>
                    <a:pt x="22" y="498"/>
                  </a:cubicBezTo>
                  <a:cubicBezTo>
                    <a:pt x="33" y="509"/>
                    <a:pt x="49" y="514"/>
                    <a:pt x="65" y="514"/>
                  </a:cubicBezTo>
                  <a:cubicBezTo>
                    <a:pt x="81" y="514"/>
                    <a:pt x="97" y="509"/>
                    <a:pt x="107" y="498"/>
                  </a:cubicBezTo>
                  <a:cubicBezTo>
                    <a:pt x="129" y="466"/>
                    <a:pt x="150" y="423"/>
                    <a:pt x="171" y="391"/>
                  </a:cubicBezTo>
                  <a:cubicBezTo>
                    <a:pt x="193" y="359"/>
                    <a:pt x="203" y="327"/>
                    <a:pt x="225" y="285"/>
                  </a:cubicBezTo>
                  <a:cubicBezTo>
                    <a:pt x="246" y="210"/>
                    <a:pt x="267" y="135"/>
                    <a:pt x="267" y="50"/>
                  </a:cubicBezTo>
                  <a:cubicBezTo>
                    <a:pt x="267" y="39"/>
                    <a:pt x="267" y="18"/>
                    <a:pt x="257" y="7"/>
                  </a:cubicBezTo>
                  <a:cubicBezTo>
                    <a:pt x="248" y="3"/>
                    <a:pt x="237" y="0"/>
                    <a:pt x="22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1646;p44">
              <a:extLst>
                <a:ext uri="{FF2B5EF4-FFF2-40B4-BE49-F238E27FC236}">
                  <a16:creationId xmlns:a16="http://schemas.microsoft.com/office/drawing/2014/main" id="{A8BD3270-287C-4A20-9B16-E4A967F17970}"/>
                </a:ext>
              </a:extLst>
            </p:cNvPr>
            <p:cNvSpPr/>
            <p:nvPr/>
          </p:nvSpPr>
          <p:spPr>
            <a:xfrm>
              <a:off x="5570991" y="4794291"/>
              <a:ext cx="38557" cy="28536"/>
            </a:xfrm>
            <a:custGeom>
              <a:avLst/>
              <a:gdLst/>
              <a:ahLst/>
              <a:cxnLst/>
              <a:rect l="l" t="t" r="r" b="b"/>
              <a:pathLst>
                <a:path w="342" h="257" extrusionOk="0">
                  <a:moveTo>
                    <a:pt x="237" y="0"/>
                  </a:moveTo>
                  <a:cubicBezTo>
                    <a:pt x="195" y="0"/>
                    <a:pt x="156" y="18"/>
                    <a:pt x="118" y="41"/>
                  </a:cubicBezTo>
                  <a:cubicBezTo>
                    <a:pt x="97" y="52"/>
                    <a:pt x="65" y="73"/>
                    <a:pt x="54" y="94"/>
                  </a:cubicBezTo>
                  <a:cubicBezTo>
                    <a:pt x="33" y="116"/>
                    <a:pt x="11" y="147"/>
                    <a:pt x="1" y="179"/>
                  </a:cubicBezTo>
                  <a:cubicBezTo>
                    <a:pt x="1" y="179"/>
                    <a:pt x="1" y="190"/>
                    <a:pt x="1" y="201"/>
                  </a:cubicBezTo>
                  <a:cubicBezTo>
                    <a:pt x="9" y="236"/>
                    <a:pt x="33" y="257"/>
                    <a:pt x="65" y="257"/>
                  </a:cubicBezTo>
                  <a:cubicBezTo>
                    <a:pt x="72" y="257"/>
                    <a:pt x="79" y="256"/>
                    <a:pt x="86" y="254"/>
                  </a:cubicBezTo>
                  <a:cubicBezTo>
                    <a:pt x="118" y="254"/>
                    <a:pt x="139" y="243"/>
                    <a:pt x="161" y="233"/>
                  </a:cubicBezTo>
                  <a:cubicBezTo>
                    <a:pt x="182" y="222"/>
                    <a:pt x="193" y="211"/>
                    <a:pt x="214" y="201"/>
                  </a:cubicBezTo>
                  <a:cubicBezTo>
                    <a:pt x="257" y="169"/>
                    <a:pt x="289" y="147"/>
                    <a:pt x="321" y="105"/>
                  </a:cubicBezTo>
                  <a:lnTo>
                    <a:pt x="331" y="105"/>
                  </a:lnTo>
                  <a:cubicBezTo>
                    <a:pt x="331" y="94"/>
                    <a:pt x="342" y="84"/>
                    <a:pt x="342" y="73"/>
                  </a:cubicBezTo>
                  <a:cubicBezTo>
                    <a:pt x="342" y="41"/>
                    <a:pt x="321" y="9"/>
                    <a:pt x="289" y="9"/>
                  </a:cubicBezTo>
                  <a:cubicBezTo>
                    <a:pt x="271" y="3"/>
                    <a:pt x="254" y="0"/>
                    <a:pt x="237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1647;p44">
              <a:extLst>
                <a:ext uri="{FF2B5EF4-FFF2-40B4-BE49-F238E27FC236}">
                  <a16:creationId xmlns:a16="http://schemas.microsoft.com/office/drawing/2014/main" id="{7ECF4556-013E-49C1-B7C6-4D663832484F}"/>
                </a:ext>
              </a:extLst>
            </p:cNvPr>
            <p:cNvSpPr/>
            <p:nvPr/>
          </p:nvSpPr>
          <p:spPr>
            <a:xfrm>
              <a:off x="5308974" y="5319251"/>
              <a:ext cx="44532" cy="45968"/>
            </a:xfrm>
            <a:custGeom>
              <a:avLst/>
              <a:gdLst/>
              <a:ahLst/>
              <a:cxnLst/>
              <a:rect l="l" t="t" r="r" b="b"/>
              <a:pathLst>
                <a:path w="395" h="414" extrusionOk="0">
                  <a:moveTo>
                    <a:pt x="339" y="0"/>
                  </a:moveTo>
                  <a:cubicBezTo>
                    <a:pt x="332" y="0"/>
                    <a:pt x="326" y="2"/>
                    <a:pt x="320" y="5"/>
                  </a:cubicBezTo>
                  <a:cubicBezTo>
                    <a:pt x="245" y="47"/>
                    <a:pt x="192" y="101"/>
                    <a:pt x="139" y="154"/>
                  </a:cubicBezTo>
                  <a:cubicBezTo>
                    <a:pt x="107" y="175"/>
                    <a:pt x="85" y="207"/>
                    <a:pt x="64" y="239"/>
                  </a:cubicBezTo>
                  <a:cubicBezTo>
                    <a:pt x="43" y="271"/>
                    <a:pt x="21" y="303"/>
                    <a:pt x="0" y="335"/>
                  </a:cubicBezTo>
                  <a:cubicBezTo>
                    <a:pt x="0" y="346"/>
                    <a:pt x="0" y="367"/>
                    <a:pt x="11" y="378"/>
                  </a:cubicBezTo>
                  <a:cubicBezTo>
                    <a:pt x="19" y="402"/>
                    <a:pt x="39" y="414"/>
                    <a:pt x="62" y="414"/>
                  </a:cubicBezTo>
                  <a:cubicBezTo>
                    <a:pt x="69" y="414"/>
                    <a:pt x="77" y="412"/>
                    <a:pt x="85" y="410"/>
                  </a:cubicBezTo>
                  <a:cubicBezTo>
                    <a:pt x="117" y="388"/>
                    <a:pt x="149" y="367"/>
                    <a:pt x="181" y="346"/>
                  </a:cubicBezTo>
                  <a:cubicBezTo>
                    <a:pt x="203" y="314"/>
                    <a:pt x="235" y="293"/>
                    <a:pt x="256" y="261"/>
                  </a:cubicBezTo>
                  <a:cubicBezTo>
                    <a:pt x="309" y="207"/>
                    <a:pt x="352" y="143"/>
                    <a:pt x="384" y="79"/>
                  </a:cubicBezTo>
                  <a:cubicBezTo>
                    <a:pt x="395" y="58"/>
                    <a:pt x="395" y="47"/>
                    <a:pt x="384" y="26"/>
                  </a:cubicBezTo>
                  <a:cubicBezTo>
                    <a:pt x="376" y="10"/>
                    <a:pt x="357" y="0"/>
                    <a:pt x="339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648;p44">
              <a:extLst>
                <a:ext uri="{FF2B5EF4-FFF2-40B4-BE49-F238E27FC236}">
                  <a16:creationId xmlns:a16="http://schemas.microsoft.com/office/drawing/2014/main" id="{4206ECB2-AC39-4B24-8A19-C3920AC2B4AD}"/>
                </a:ext>
              </a:extLst>
            </p:cNvPr>
            <p:cNvSpPr/>
            <p:nvPr/>
          </p:nvSpPr>
          <p:spPr>
            <a:xfrm>
              <a:off x="5280111" y="5271063"/>
              <a:ext cx="42165" cy="41971"/>
            </a:xfrm>
            <a:custGeom>
              <a:avLst/>
              <a:gdLst/>
              <a:ahLst/>
              <a:cxnLst/>
              <a:rect l="l" t="t" r="r" b="b"/>
              <a:pathLst>
                <a:path w="374" h="378" extrusionOk="0">
                  <a:moveTo>
                    <a:pt x="316" y="0"/>
                  </a:moveTo>
                  <a:cubicBezTo>
                    <a:pt x="306" y="0"/>
                    <a:pt x="296" y="4"/>
                    <a:pt x="288" y="12"/>
                  </a:cubicBezTo>
                  <a:cubicBezTo>
                    <a:pt x="224" y="55"/>
                    <a:pt x="181" y="97"/>
                    <a:pt x="139" y="140"/>
                  </a:cubicBezTo>
                  <a:cubicBezTo>
                    <a:pt x="117" y="161"/>
                    <a:pt x="96" y="193"/>
                    <a:pt x="75" y="215"/>
                  </a:cubicBezTo>
                  <a:cubicBezTo>
                    <a:pt x="53" y="236"/>
                    <a:pt x="32" y="268"/>
                    <a:pt x="11" y="289"/>
                  </a:cubicBezTo>
                  <a:lnTo>
                    <a:pt x="11" y="300"/>
                  </a:lnTo>
                  <a:cubicBezTo>
                    <a:pt x="0" y="311"/>
                    <a:pt x="0" y="321"/>
                    <a:pt x="0" y="343"/>
                  </a:cubicBezTo>
                  <a:cubicBezTo>
                    <a:pt x="9" y="360"/>
                    <a:pt x="32" y="377"/>
                    <a:pt x="57" y="377"/>
                  </a:cubicBezTo>
                  <a:cubicBezTo>
                    <a:pt x="63" y="377"/>
                    <a:pt x="69" y="377"/>
                    <a:pt x="75" y="375"/>
                  </a:cubicBezTo>
                  <a:cubicBezTo>
                    <a:pt x="107" y="364"/>
                    <a:pt x="139" y="353"/>
                    <a:pt x="171" y="332"/>
                  </a:cubicBezTo>
                  <a:cubicBezTo>
                    <a:pt x="203" y="311"/>
                    <a:pt x="235" y="289"/>
                    <a:pt x="256" y="257"/>
                  </a:cubicBezTo>
                  <a:cubicBezTo>
                    <a:pt x="309" y="204"/>
                    <a:pt x="352" y="140"/>
                    <a:pt x="363" y="65"/>
                  </a:cubicBezTo>
                  <a:cubicBezTo>
                    <a:pt x="373" y="55"/>
                    <a:pt x="363" y="33"/>
                    <a:pt x="363" y="23"/>
                  </a:cubicBezTo>
                  <a:cubicBezTo>
                    <a:pt x="350" y="10"/>
                    <a:pt x="332" y="0"/>
                    <a:pt x="31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1649;p44">
              <a:extLst>
                <a:ext uri="{FF2B5EF4-FFF2-40B4-BE49-F238E27FC236}">
                  <a16:creationId xmlns:a16="http://schemas.microsoft.com/office/drawing/2014/main" id="{1A94D15C-5CF5-4B8F-AC60-D537C2334F30}"/>
                </a:ext>
              </a:extLst>
            </p:cNvPr>
            <p:cNvSpPr/>
            <p:nvPr/>
          </p:nvSpPr>
          <p:spPr>
            <a:xfrm>
              <a:off x="5248769" y="5222209"/>
              <a:ext cx="51860" cy="44636"/>
            </a:xfrm>
            <a:custGeom>
              <a:avLst/>
              <a:gdLst/>
              <a:ahLst/>
              <a:cxnLst/>
              <a:rect l="l" t="t" r="r" b="b"/>
              <a:pathLst>
                <a:path w="460" h="402" extrusionOk="0">
                  <a:moveTo>
                    <a:pt x="408" y="0"/>
                  </a:moveTo>
                  <a:cubicBezTo>
                    <a:pt x="401" y="0"/>
                    <a:pt x="393" y="2"/>
                    <a:pt x="385" y="4"/>
                  </a:cubicBezTo>
                  <a:cubicBezTo>
                    <a:pt x="310" y="36"/>
                    <a:pt x="246" y="79"/>
                    <a:pt x="182" y="132"/>
                  </a:cubicBezTo>
                  <a:cubicBezTo>
                    <a:pt x="150" y="164"/>
                    <a:pt x="118" y="186"/>
                    <a:pt x="86" y="217"/>
                  </a:cubicBezTo>
                  <a:cubicBezTo>
                    <a:pt x="65" y="249"/>
                    <a:pt x="33" y="281"/>
                    <a:pt x="12" y="313"/>
                  </a:cubicBezTo>
                  <a:cubicBezTo>
                    <a:pt x="1" y="324"/>
                    <a:pt x="1" y="345"/>
                    <a:pt x="1" y="367"/>
                  </a:cubicBezTo>
                  <a:cubicBezTo>
                    <a:pt x="10" y="384"/>
                    <a:pt x="33" y="402"/>
                    <a:pt x="58" y="402"/>
                  </a:cubicBezTo>
                  <a:cubicBezTo>
                    <a:pt x="64" y="402"/>
                    <a:pt x="70" y="401"/>
                    <a:pt x="76" y="399"/>
                  </a:cubicBezTo>
                  <a:cubicBezTo>
                    <a:pt x="118" y="377"/>
                    <a:pt x="150" y="356"/>
                    <a:pt x="182" y="335"/>
                  </a:cubicBezTo>
                  <a:cubicBezTo>
                    <a:pt x="225" y="313"/>
                    <a:pt x="257" y="292"/>
                    <a:pt x="289" y="260"/>
                  </a:cubicBezTo>
                  <a:cubicBezTo>
                    <a:pt x="342" y="207"/>
                    <a:pt x="406" y="154"/>
                    <a:pt x="449" y="79"/>
                  </a:cubicBezTo>
                  <a:cubicBezTo>
                    <a:pt x="459" y="68"/>
                    <a:pt x="459" y="47"/>
                    <a:pt x="459" y="36"/>
                  </a:cubicBezTo>
                  <a:cubicBezTo>
                    <a:pt x="451" y="12"/>
                    <a:pt x="431" y="0"/>
                    <a:pt x="408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" name="Google Shape;1650;p44">
            <a:extLst>
              <a:ext uri="{FF2B5EF4-FFF2-40B4-BE49-F238E27FC236}">
                <a16:creationId xmlns:a16="http://schemas.microsoft.com/office/drawing/2014/main" id="{2C87D5EF-3641-4812-A44E-AB3879103F30}"/>
              </a:ext>
            </a:extLst>
          </p:cNvPr>
          <p:cNvGrpSpPr/>
          <p:nvPr/>
        </p:nvGrpSpPr>
        <p:grpSpPr>
          <a:xfrm rot="6691797" flipH="1">
            <a:off x="-103339" y="1203878"/>
            <a:ext cx="803925" cy="1341736"/>
            <a:chOff x="470625" y="3429975"/>
            <a:chExt cx="1371612" cy="1961373"/>
          </a:xfrm>
        </p:grpSpPr>
        <p:sp>
          <p:nvSpPr>
            <p:cNvPr id="35" name="Google Shape;1651;p44">
              <a:extLst>
                <a:ext uri="{FF2B5EF4-FFF2-40B4-BE49-F238E27FC236}">
                  <a16:creationId xmlns:a16="http://schemas.microsoft.com/office/drawing/2014/main" id="{0002DC93-6752-47BC-B9D4-54505C832898}"/>
                </a:ext>
              </a:extLst>
            </p:cNvPr>
            <p:cNvSpPr/>
            <p:nvPr/>
          </p:nvSpPr>
          <p:spPr>
            <a:xfrm>
              <a:off x="470625" y="3429975"/>
              <a:ext cx="1371612" cy="1961373"/>
            </a:xfrm>
            <a:custGeom>
              <a:avLst/>
              <a:gdLst/>
              <a:ahLst/>
              <a:cxnLst/>
              <a:rect l="l" t="t" r="r" b="b"/>
              <a:pathLst>
                <a:path w="11101" h="15773" extrusionOk="0">
                  <a:moveTo>
                    <a:pt x="2048" y="0"/>
                  </a:moveTo>
                  <a:cubicBezTo>
                    <a:pt x="832" y="2079"/>
                    <a:pt x="1" y="4233"/>
                    <a:pt x="54" y="6632"/>
                  </a:cubicBezTo>
                  <a:cubicBezTo>
                    <a:pt x="118" y="9149"/>
                    <a:pt x="928" y="11708"/>
                    <a:pt x="2634" y="13553"/>
                  </a:cubicBezTo>
                  <a:cubicBezTo>
                    <a:pt x="4392" y="15447"/>
                    <a:pt x="7154" y="15773"/>
                    <a:pt x="8608" y="15773"/>
                  </a:cubicBezTo>
                  <a:cubicBezTo>
                    <a:pt x="9191" y="15773"/>
                    <a:pt x="9564" y="15721"/>
                    <a:pt x="9576" y="15696"/>
                  </a:cubicBezTo>
                  <a:cubicBezTo>
                    <a:pt x="11069" y="12700"/>
                    <a:pt x="11101" y="9021"/>
                    <a:pt x="9651" y="6003"/>
                  </a:cubicBezTo>
                  <a:cubicBezTo>
                    <a:pt x="8200" y="2986"/>
                    <a:pt x="5311" y="704"/>
                    <a:pt x="2048" y="0"/>
                  </a:cubicBezTo>
                  <a:close/>
                </a:path>
              </a:pathLst>
            </a:custGeom>
            <a:solidFill>
              <a:srgbClr val="FFC15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1652;p44">
              <a:extLst>
                <a:ext uri="{FF2B5EF4-FFF2-40B4-BE49-F238E27FC236}">
                  <a16:creationId xmlns:a16="http://schemas.microsoft.com/office/drawing/2014/main" id="{B73809BB-C858-4B53-B514-08292E6B7A08}"/>
                </a:ext>
              </a:extLst>
            </p:cNvPr>
            <p:cNvSpPr/>
            <p:nvPr/>
          </p:nvSpPr>
          <p:spPr>
            <a:xfrm>
              <a:off x="504851" y="3474617"/>
              <a:ext cx="1231992" cy="1863509"/>
            </a:xfrm>
            <a:custGeom>
              <a:avLst/>
              <a:gdLst/>
              <a:ahLst/>
              <a:cxnLst/>
              <a:rect l="l" t="t" r="r" b="b"/>
              <a:pathLst>
                <a:path w="9971" h="14986" extrusionOk="0">
                  <a:moveTo>
                    <a:pt x="1969" y="1"/>
                  </a:moveTo>
                  <a:cubicBezTo>
                    <a:pt x="1963" y="1"/>
                    <a:pt x="1958" y="2"/>
                    <a:pt x="1952" y="4"/>
                  </a:cubicBezTo>
                  <a:cubicBezTo>
                    <a:pt x="1931" y="14"/>
                    <a:pt x="1909" y="36"/>
                    <a:pt x="1920" y="68"/>
                  </a:cubicBezTo>
                  <a:lnTo>
                    <a:pt x="2197" y="1049"/>
                  </a:lnTo>
                  <a:lnTo>
                    <a:pt x="2485" y="2030"/>
                  </a:lnTo>
                  <a:lnTo>
                    <a:pt x="2816" y="3011"/>
                  </a:lnTo>
                  <a:lnTo>
                    <a:pt x="2880" y="3203"/>
                  </a:lnTo>
                  <a:cubicBezTo>
                    <a:pt x="2762" y="3149"/>
                    <a:pt x="2645" y="3107"/>
                    <a:pt x="2517" y="3053"/>
                  </a:cubicBezTo>
                  <a:cubicBezTo>
                    <a:pt x="2325" y="2979"/>
                    <a:pt x="2133" y="2915"/>
                    <a:pt x="1941" y="2840"/>
                  </a:cubicBezTo>
                  <a:cubicBezTo>
                    <a:pt x="1547" y="2701"/>
                    <a:pt x="1152" y="2573"/>
                    <a:pt x="758" y="2456"/>
                  </a:cubicBezTo>
                  <a:cubicBezTo>
                    <a:pt x="726" y="2456"/>
                    <a:pt x="705" y="2467"/>
                    <a:pt x="694" y="2488"/>
                  </a:cubicBezTo>
                  <a:cubicBezTo>
                    <a:pt x="683" y="2509"/>
                    <a:pt x="694" y="2541"/>
                    <a:pt x="715" y="2552"/>
                  </a:cubicBezTo>
                  <a:cubicBezTo>
                    <a:pt x="1099" y="2723"/>
                    <a:pt x="1483" y="2861"/>
                    <a:pt x="1877" y="3011"/>
                  </a:cubicBezTo>
                  <a:cubicBezTo>
                    <a:pt x="2069" y="3075"/>
                    <a:pt x="2261" y="3149"/>
                    <a:pt x="2464" y="3213"/>
                  </a:cubicBezTo>
                  <a:cubicBezTo>
                    <a:pt x="2624" y="3267"/>
                    <a:pt x="2773" y="3320"/>
                    <a:pt x="2933" y="3362"/>
                  </a:cubicBezTo>
                  <a:lnTo>
                    <a:pt x="3146" y="3970"/>
                  </a:lnTo>
                  <a:cubicBezTo>
                    <a:pt x="3296" y="4365"/>
                    <a:pt x="3445" y="4759"/>
                    <a:pt x="3594" y="5143"/>
                  </a:cubicBezTo>
                  <a:cubicBezTo>
                    <a:pt x="3360" y="5079"/>
                    <a:pt x="3114" y="5026"/>
                    <a:pt x="2880" y="4962"/>
                  </a:cubicBezTo>
                  <a:lnTo>
                    <a:pt x="2005" y="4759"/>
                  </a:lnTo>
                  <a:cubicBezTo>
                    <a:pt x="1419" y="4642"/>
                    <a:pt x="822" y="4514"/>
                    <a:pt x="235" y="4407"/>
                  </a:cubicBezTo>
                  <a:cubicBezTo>
                    <a:pt x="203" y="4407"/>
                    <a:pt x="182" y="4418"/>
                    <a:pt x="171" y="4450"/>
                  </a:cubicBezTo>
                  <a:cubicBezTo>
                    <a:pt x="171" y="4471"/>
                    <a:pt x="182" y="4503"/>
                    <a:pt x="214" y="4514"/>
                  </a:cubicBezTo>
                  <a:cubicBezTo>
                    <a:pt x="790" y="4674"/>
                    <a:pt x="1376" y="4802"/>
                    <a:pt x="1963" y="4941"/>
                  </a:cubicBezTo>
                  <a:lnTo>
                    <a:pt x="2848" y="5133"/>
                  </a:lnTo>
                  <a:cubicBezTo>
                    <a:pt x="3114" y="5186"/>
                    <a:pt x="3381" y="5239"/>
                    <a:pt x="3648" y="5282"/>
                  </a:cubicBezTo>
                  <a:cubicBezTo>
                    <a:pt x="3871" y="5858"/>
                    <a:pt x="4106" y="6423"/>
                    <a:pt x="4341" y="6988"/>
                  </a:cubicBezTo>
                  <a:lnTo>
                    <a:pt x="2325" y="6625"/>
                  </a:lnTo>
                  <a:cubicBezTo>
                    <a:pt x="1568" y="6487"/>
                    <a:pt x="822" y="6337"/>
                    <a:pt x="65" y="6199"/>
                  </a:cubicBezTo>
                  <a:cubicBezTo>
                    <a:pt x="43" y="6199"/>
                    <a:pt x="11" y="6210"/>
                    <a:pt x="11" y="6242"/>
                  </a:cubicBezTo>
                  <a:cubicBezTo>
                    <a:pt x="1" y="6263"/>
                    <a:pt x="11" y="6295"/>
                    <a:pt x="43" y="6295"/>
                  </a:cubicBezTo>
                  <a:cubicBezTo>
                    <a:pt x="790" y="6497"/>
                    <a:pt x="1536" y="6657"/>
                    <a:pt x="2293" y="6796"/>
                  </a:cubicBezTo>
                  <a:cubicBezTo>
                    <a:pt x="2667" y="6871"/>
                    <a:pt x="3050" y="6935"/>
                    <a:pt x="3424" y="6988"/>
                  </a:cubicBezTo>
                  <a:cubicBezTo>
                    <a:pt x="3754" y="7041"/>
                    <a:pt x="4074" y="7084"/>
                    <a:pt x="4405" y="7116"/>
                  </a:cubicBezTo>
                  <a:cubicBezTo>
                    <a:pt x="4501" y="7340"/>
                    <a:pt x="4586" y="7553"/>
                    <a:pt x="4682" y="7766"/>
                  </a:cubicBezTo>
                  <a:cubicBezTo>
                    <a:pt x="4874" y="8193"/>
                    <a:pt x="5076" y="8619"/>
                    <a:pt x="5279" y="9035"/>
                  </a:cubicBezTo>
                  <a:cubicBezTo>
                    <a:pt x="4916" y="8961"/>
                    <a:pt x="4554" y="8897"/>
                    <a:pt x="4202" y="8833"/>
                  </a:cubicBezTo>
                  <a:lnTo>
                    <a:pt x="2912" y="8619"/>
                  </a:lnTo>
                  <a:lnTo>
                    <a:pt x="1622" y="8417"/>
                  </a:lnTo>
                  <a:cubicBezTo>
                    <a:pt x="1184" y="8353"/>
                    <a:pt x="758" y="8289"/>
                    <a:pt x="321" y="8235"/>
                  </a:cubicBezTo>
                  <a:cubicBezTo>
                    <a:pt x="317" y="8234"/>
                    <a:pt x="312" y="8233"/>
                    <a:pt x="308" y="8233"/>
                  </a:cubicBezTo>
                  <a:cubicBezTo>
                    <a:pt x="289" y="8233"/>
                    <a:pt x="267" y="8250"/>
                    <a:pt x="267" y="8267"/>
                  </a:cubicBezTo>
                  <a:cubicBezTo>
                    <a:pt x="257" y="8299"/>
                    <a:pt x="278" y="8331"/>
                    <a:pt x="310" y="8331"/>
                  </a:cubicBezTo>
                  <a:cubicBezTo>
                    <a:pt x="737" y="8417"/>
                    <a:pt x="1163" y="8502"/>
                    <a:pt x="1590" y="8577"/>
                  </a:cubicBezTo>
                  <a:lnTo>
                    <a:pt x="2880" y="8790"/>
                  </a:lnTo>
                  <a:lnTo>
                    <a:pt x="4170" y="9003"/>
                  </a:lnTo>
                  <a:cubicBezTo>
                    <a:pt x="4565" y="9057"/>
                    <a:pt x="4948" y="9110"/>
                    <a:pt x="5343" y="9163"/>
                  </a:cubicBezTo>
                  <a:cubicBezTo>
                    <a:pt x="5663" y="9835"/>
                    <a:pt x="6004" y="10507"/>
                    <a:pt x="6356" y="11157"/>
                  </a:cubicBezTo>
                  <a:cubicBezTo>
                    <a:pt x="5961" y="11093"/>
                    <a:pt x="5578" y="11029"/>
                    <a:pt x="5183" y="10965"/>
                  </a:cubicBezTo>
                  <a:lnTo>
                    <a:pt x="3775" y="10741"/>
                  </a:lnTo>
                  <a:lnTo>
                    <a:pt x="2357" y="10539"/>
                  </a:lnTo>
                  <a:cubicBezTo>
                    <a:pt x="1888" y="10475"/>
                    <a:pt x="1419" y="10411"/>
                    <a:pt x="939" y="10357"/>
                  </a:cubicBezTo>
                  <a:cubicBezTo>
                    <a:pt x="935" y="10356"/>
                    <a:pt x="931" y="10355"/>
                    <a:pt x="927" y="10355"/>
                  </a:cubicBezTo>
                  <a:cubicBezTo>
                    <a:pt x="907" y="10355"/>
                    <a:pt x="886" y="10374"/>
                    <a:pt x="886" y="10400"/>
                  </a:cubicBezTo>
                  <a:cubicBezTo>
                    <a:pt x="886" y="10421"/>
                    <a:pt x="896" y="10453"/>
                    <a:pt x="928" y="10453"/>
                  </a:cubicBezTo>
                  <a:cubicBezTo>
                    <a:pt x="1398" y="10539"/>
                    <a:pt x="1867" y="10624"/>
                    <a:pt x="2336" y="10699"/>
                  </a:cubicBezTo>
                  <a:lnTo>
                    <a:pt x="3743" y="10923"/>
                  </a:lnTo>
                  <a:lnTo>
                    <a:pt x="5162" y="11125"/>
                  </a:lnTo>
                  <a:cubicBezTo>
                    <a:pt x="5578" y="11189"/>
                    <a:pt x="6004" y="11242"/>
                    <a:pt x="6420" y="11296"/>
                  </a:cubicBezTo>
                  <a:cubicBezTo>
                    <a:pt x="6452" y="11338"/>
                    <a:pt x="6473" y="11392"/>
                    <a:pt x="6505" y="11445"/>
                  </a:cubicBezTo>
                  <a:lnTo>
                    <a:pt x="6996" y="12341"/>
                  </a:lnTo>
                  <a:lnTo>
                    <a:pt x="7326" y="12906"/>
                  </a:lnTo>
                  <a:lnTo>
                    <a:pt x="4842" y="12661"/>
                  </a:lnTo>
                  <a:lnTo>
                    <a:pt x="3530" y="12522"/>
                  </a:lnTo>
                  <a:lnTo>
                    <a:pt x="2208" y="12373"/>
                  </a:lnTo>
                  <a:cubicBezTo>
                    <a:pt x="2187" y="12373"/>
                    <a:pt x="2165" y="12394"/>
                    <a:pt x="2155" y="12415"/>
                  </a:cubicBezTo>
                  <a:cubicBezTo>
                    <a:pt x="2155" y="12447"/>
                    <a:pt x="2165" y="12479"/>
                    <a:pt x="2197" y="12479"/>
                  </a:cubicBezTo>
                  <a:cubicBezTo>
                    <a:pt x="2635" y="12554"/>
                    <a:pt x="3072" y="12618"/>
                    <a:pt x="3509" y="12682"/>
                  </a:cubicBezTo>
                  <a:cubicBezTo>
                    <a:pt x="3946" y="12735"/>
                    <a:pt x="4383" y="12789"/>
                    <a:pt x="4820" y="12842"/>
                  </a:cubicBezTo>
                  <a:cubicBezTo>
                    <a:pt x="5268" y="12885"/>
                    <a:pt x="5705" y="12927"/>
                    <a:pt x="6143" y="12959"/>
                  </a:cubicBezTo>
                  <a:cubicBezTo>
                    <a:pt x="6559" y="12991"/>
                    <a:pt x="6985" y="13013"/>
                    <a:pt x="7401" y="13034"/>
                  </a:cubicBezTo>
                  <a:lnTo>
                    <a:pt x="7518" y="13226"/>
                  </a:lnTo>
                  <a:lnTo>
                    <a:pt x="8051" y="14100"/>
                  </a:lnTo>
                  <a:lnTo>
                    <a:pt x="8606" y="14953"/>
                  </a:lnTo>
                  <a:cubicBezTo>
                    <a:pt x="8613" y="14974"/>
                    <a:pt x="8633" y="14986"/>
                    <a:pt x="8652" y="14986"/>
                  </a:cubicBezTo>
                  <a:cubicBezTo>
                    <a:pt x="8663" y="14986"/>
                    <a:pt x="8673" y="14982"/>
                    <a:pt x="8680" y="14975"/>
                  </a:cubicBezTo>
                  <a:cubicBezTo>
                    <a:pt x="8712" y="14964"/>
                    <a:pt x="8712" y="14921"/>
                    <a:pt x="8702" y="14900"/>
                  </a:cubicBezTo>
                  <a:lnTo>
                    <a:pt x="8158" y="14026"/>
                  </a:lnTo>
                  <a:lnTo>
                    <a:pt x="7635" y="13151"/>
                  </a:lnTo>
                  <a:lnTo>
                    <a:pt x="7635" y="13140"/>
                  </a:lnTo>
                  <a:cubicBezTo>
                    <a:pt x="7646" y="13130"/>
                    <a:pt x="7657" y="13119"/>
                    <a:pt x="7657" y="13109"/>
                  </a:cubicBezTo>
                  <a:cubicBezTo>
                    <a:pt x="7859" y="12735"/>
                    <a:pt x="8062" y="12351"/>
                    <a:pt x="8265" y="11968"/>
                  </a:cubicBezTo>
                  <a:lnTo>
                    <a:pt x="8883" y="10837"/>
                  </a:lnTo>
                  <a:cubicBezTo>
                    <a:pt x="9086" y="10453"/>
                    <a:pt x="9288" y="10070"/>
                    <a:pt x="9470" y="9686"/>
                  </a:cubicBezTo>
                  <a:cubicBezTo>
                    <a:pt x="9651" y="9291"/>
                    <a:pt x="9821" y="8886"/>
                    <a:pt x="9960" y="8481"/>
                  </a:cubicBezTo>
                  <a:cubicBezTo>
                    <a:pt x="9971" y="8459"/>
                    <a:pt x="9960" y="8427"/>
                    <a:pt x="9939" y="8417"/>
                  </a:cubicBezTo>
                  <a:cubicBezTo>
                    <a:pt x="9931" y="8414"/>
                    <a:pt x="9923" y="8413"/>
                    <a:pt x="9915" y="8413"/>
                  </a:cubicBezTo>
                  <a:cubicBezTo>
                    <a:pt x="9892" y="8413"/>
                    <a:pt x="9872" y="8425"/>
                    <a:pt x="9864" y="8449"/>
                  </a:cubicBezTo>
                  <a:cubicBezTo>
                    <a:pt x="9704" y="8843"/>
                    <a:pt x="9512" y="9227"/>
                    <a:pt x="9320" y="9611"/>
                  </a:cubicBezTo>
                  <a:cubicBezTo>
                    <a:pt x="9128" y="9995"/>
                    <a:pt x="8926" y="10379"/>
                    <a:pt x="8723" y="10752"/>
                  </a:cubicBezTo>
                  <a:cubicBezTo>
                    <a:pt x="8520" y="11136"/>
                    <a:pt x="8318" y="11509"/>
                    <a:pt x="8115" y="11893"/>
                  </a:cubicBezTo>
                  <a:cubicBezTo>
                    <a:pt x="8019" y="12085"/>
                    <a:pt x="7923" y="12277"/>
                    <a:pt x="7827" y="12469"/>
                  </a:cubicBezTo>
                  <a:lnTo>
                    <a:pt x="7571" y="13034"/>
                  </a:lnTo>
                  <a:lnTo>
                    <a:pt x="7134" y="12266"/>
                  </a:lnTo>
                  <a:lnTo>
                    <a:pt x="6644" y="11370"/>
                  </a:lnTo>
                  <a:cubicBezTo>
                    <a:pt x="6633" y="11349"/>
                    <a:pt x="6622" y="11328"/>
                    <a:pt x="6612" y="11306"/>
                  </a:cubicBezTo>
                  <a:cubicBezTo>
                    <a:pt x="6622" y="11296"/>
                    <a:pt x="6633" y="11285"/>
                    <a:pt x="6633" y="11264"/>
                  </a:cubicBezTo>
                  <a:cubicBezTo>
                    <a:pt x="6644" y="11242"/>
                    <a:pt x="6633" y="11221"/>
                    <a:pt x="6612" y="11210"/>
                  </a:cubicBezTo>
                  <a:cubicBezTo>
                    <a:pt x="6825" y="10837"/>
                    <a:pt x="7028" y="10464"/>
                    <a:pt x="7241" y="10091"/>
                  </a:cubicBezTo>
                  <a:lnTo>
                    <a:pt x="7891" y="8875"/>
                  </a:lnTo>
                  <a:cubicBezTo>
                    <a:pt x="8105" y="8470"/>
                    <a:pt x="8329" y="8065"/>
                    <a:pt x="8531" y="7660"/>
                  </a:cubicBezTo>
                  <a:cubicBezTo>
                    <a:pt x="8734" y="7244"/>
                    <a:pt x="8936" y="6828"/>
                    <a:pt x="9107" y="6401"/>
                  </a:cubicBezTo>
                  <a:cubicBezTo>
                    <a:pt x="9118" y="6380"/>
                    <a:pt x="9107" y="6348"/>
                    <a:pt x="9086" y="6337"/>
                  </a:cubicBezTo>
                  <a:cubicBezTo>
                    <a:pt x="9080" y="6335"/>
                    <a:pt x="9073" y="6333"/>
                    <a:pt x="9067" y="6333"/>
                  </a:cubicBezTo>
                  <a:cubicBezTo>
                    <a:pt x="9048" y="6333"/>
                    <a:pt x="9027" y="6343"/>
                    <a:pt x="9011" y="6359"/>
                  </a:cubicBezTo>
                  <a:cubicBezTo>
                    <a:pt x="8819" y="6775"/>
                    <a:pt x="8606" y="7180"/>
                    <a:pt x="8393" y="7585"/>
                  </a:cubicBezTo>
                  <a:lnTo>
                    <a:pt x="7731" y="8790"/>
                  </a:lnTo>
                  <a:lnTo>
                    <a:pt x="7092" y="10006"/>
                  </a:lnTo>
                  <a:cubicBezTo>
                    <a:pt x="6900" y="10379"/>
                    <a:pt x="6708" y="10752"/>
                    <a:pt x="6516" y="11125"/>
                  </a:cubicBezTo>
                  <a:cubicBezTo>
                    <a:pt x="6175" y="10475"/>
                    <a:pt x="5844" y="9814"/>
                    <a:pt x="5524" y="9153"/>
                  </a:cubicBezTo>
                  <a:cubicBezTo>
                    <a:pt x="5524" y="9142"/>
                    <a:pt x="5524" y="9142"/>
                    <a:pt x="5535" y="9142"/>
                  </a:cubicBezTo>
                  <a:cubicBezTo>
                    <a:pt x="5535" y="9121"/>
                    <a:pt x="5524" y="9099"/>
                    <a:pt x="5514" y="9089"/>
                  </a:cubicBezTo>
                  <a:cubicBezTo>
                    <a:pt x="5791" y="8737"/>
                    <a:pt x="6025" y="8363"/>
                    <a:pt x="6249" y="7980"/>
                  </a:cubicBezTo>
                  <a:cubicBezTo>
                    <a:pt x="6484" y="7585"/>
                    <a:pt x="6686" y="7191"/>
                    <a:pt x="6910" y="6796"/>
                  </a:cubicBezTo>
                  <a:lnTo>
                    <a:pt x="7540" y="5602"/>
                  </a:lnTo>
                  <a:cubicBezTo>
                    <a:pt x="7753" y="5207"/>
                    <a:pt x="7955" y="4813"/>
                    <a:pt x="8158" y="4407"/>
                  </a:cubicBezTo>
                  <a:cubicBezTo>
                    <a:pt x="8179" y="4386"/>
                    <a:pt x="8169" y="4354"/>
                    <a:pt x="8147" y="4343"/>
                  </a:cubicBezTo>
                  <a:cubicBezTo>
                    <a:pt x="8135" y="4335"/>
                    <a:pt x="8123" y="4332"/>
                    <a:pt x="8112" y="4332"/>
                  </a:cubicBezTo>
                  <a:cubicBezTo>
                    <a:pt x="8094" y="4332"/>
                    <a:pt x="8079" y="4341"/>
                    <a:pt x="8073" y="4354"/>
                  </a:cubicBezTo>
                  <a:cubicBezTo>
                    <a:pt x="7849" y="4749"/>
                    <a:pt x="7625" y="5143"/>
                    <a:pt x="7401" y="5527"/>
                  </a:cubicBezTo>
                  <a:lnTo>
                    <a:pt x="6750" y="6711"/>
                  </a:lnTo>
                  <a:cubicBezTo>
                    <a:pt x="6537" y="7105"/>
                    <a:pt x="6324" y="7510"/>
                    <a:pt x="6111" y="7894"/>
                  </a:cubicBezTo>
                  <a:cubicBezTo>
                    <a:pt x="5897" y="8267"/>
                    <a:pt x="5684" y="8641"/>
                    <a:pt x="5450" y="8982"/>
                  </a:cubicBezTo>
                  <a:cubicBezTo>
                    <a:pt x="5247" y="8555"/>
                    <a:pt x="5044" y="8129"/>
                    <a:pt x="4852" y="7692"/>
                  </a:cubicBezTo>
                  <a:cubicBezTo>
                    <a:pt x="4778" y="7532"/>
                    <a:pt x="4703" y="7361"/>
                    <a:pt x="4628" y="7191"/>
                  </a:cubicBezTo>
                  <a:cubicBezTo>
                    <a:pt x="4639" y="7191"/>
                    <a:pt x="4650" y="7180"/>
                    <a:pt x="4660" y="7169"/>
                  </a:cubicBezTo>
                  <a:cubicBezTo>
                    <a:pt x="4852" y="6828"/>
                    <a:pt x="5044" y="6487"/>
                    <a:pt x="5226" y="6135"/>
                  </a:cubicBezTo>
                  <a:lnTo>
                    <a:pt x="5780" y="5101"/>
                  </a:lnTo>
                  <a:lnTo>
                    <a:pt x="6324" y="4056"/>
                  </a:lnTo>
                  <a:cubicBezTo>
                    <a:pt x="6505" y="3704"/>
                    <a:pt x="6676" y="3362"/>
                    <a:pt x="6846" y="3000"/>
                  </a:cubicBezTo>
                  <a:cubicBezTo>
                    <a:pt x="6857" y="2979"/>
                    <a:pt x="6846" y="2947"/>
                    <a:pt x="6825" y="2936"/>
                  </a:cubicBezTo>
                  <a:cubicBezTo>
                    <a:pt x="6817" y="2932"/>
                    <a:pt x="6808" y="2930"/>
                    <a:pt x="6799" y="2930"/>
                  </a:cubicBezTo>
                  <a:cubicBezTo>
                    <a:pt x="6783" y="2930"/>
                    <a:pt x="6768" y="2937"/>
                    <a:pt x="6761" y="2957"/>
                  </a:cubicBezTo>
                  <a:cubicBezTo>
                    <a:pt x="6559" y="3299"/>
                    <a:pt x="6367" y="3640"/>
                    <a:pt x="6185" y="3981"/>
                  </a:cubicBezTo>
                  <a:lnTo>
                    <a:pt x="5620" y="5015"/>
                  </a:lnTo>
                  <a:lnTo>
                    <a:pt x="5076" y="6060"/>
                  </a:lnTo>
                  <a:cubicBezTo>
                    <a:pt x="4916" y="6380"/>
                    <a:pt x="4756" y="6711"/>
                    <a:pt x="4597" y="7031"/>
                  </a:cubicBezTo>
                  <a:lnTo>
                    <a:pt x="4586" y="7031"/>
                  </a:lnTo>
                  <a:lnTo>
                    <a:pt x="4554" y="7020"/>
                  </a:lnTo>
                  <a:cubicBezTo>
                    <a:pt x="4298" y="6433"/>
                    <a:pt x="4042" y="5847"/>
                    <a:pt x="3807" y="5250"/>
                  </a:cubicBezTo>
                  <a:cubicBezTo>
                    <a:pt x="3989" y="5005"/>
                    <a:pt x="4149" y="4759"/>
                    <a:pt x="4298" y="4493"/>
                  </a:cubicBezTo>
                  <a:cubicBezTo>
                    <a:pt x="4458" y="4237"/>
                    <a:pt x="4607" y="3970"/>
                    <a:pt x="4746" y="3704"/>
                  </a:cubicBezTo>
                  <a:cubicBezTo>
                    <a:pt x="5023" y="3160"/>
                    <a:pt x="5279" y="2605"/>
                    <a:pt x="5492" y="2040"/>
                  </a:cubicBezTo>
                  <a:cubicBezTo>
                    <a:pt x="5492" y="2008"/>
                    <a:pt x="5482" y="1987"/>
                    <a:pt x="5460" y="1976"/>
                  </a:cubicBezTo>
                  <a:cubicBezTo>
                    <a:pt x="5454" y="1973"/>
                    <a:pt x="5448" y="1972"/>
                    <a:pt x="5441" y="1972"/>
                  </a:cubicBezTo>
                  <a:cubicBezTo>
                    <a:pt x="5423" y="1972"/>
                    <a:pt x="5404" y="1982"/>
                    <a:pt x="5396" y="1998"/>
                  </a:cubicBezTo>
                  <a:cubicBezTo>
                    <a:pt x="5130" y="2541"/>
                    <a:pt x="4874" y="3085"/>
                    <a:pt x="4586" y="3618"/>
                  </a:cubicBezTo>
                  <a:cubicBezTo>
                    <a:pt x="4447" y="3885"/>
                    <a:pt x="4309" y="4152"/>
                    <a:pt x="4159" y="4418"/>
                  </a:cubicBezTo>
                  <a:cubicBezTo>
                    <a:pt x="4021" y="4653"/>
                    <a:pt x="3893" y="4887"/>
                    <a:pt x="3754" y="5122"/>
                  </a:cubicBezTo>
                  <a:cubicBezTo>
                    <a:pt x="3594" y="4717"/>
                    <a:pt x="3445" y="4322"/>
                    <a:pt x="3296" y="3917"/>
                  </a:cubicBezTo>
                  <a:lnTo>
                    <a:pt x="3104" y="3394"/>
                  </a:lnTo>
                  <a:cubicBezTo>
                    <a:pt x="3114" y="3384"/>
                    <a:pt x="3125" y="3373"/>
                    <a:pt x="3125" y="3362"/>
                  </a:cubicBezTo>
                  <a:cubicBezTo>
                    <a:pt x="3136" y="3341"/>
                    <a:pt x="3125" y="3320"/>
                    <a:pt x="3104" y="3299"/>
                  </a:cubicBezTo>
                  <a:cubicBezTo>
                    <a:pt x="3210" y="3128"/>
                    <a:pt x="3306" y="2957"/>
                    <a:pt x="3413" y="2776"/>
                  </a:cubicBezTo>
                  <a:cubicBezTo>
                    <a:pt x="3509" y="2595"/>
                    <a:pt x="3605" y="2413"/>
                    <a:pt x="3701" y="2232"/>
                  </a:cubicBezTo>
                  <a:cubicBezTo>
                    <a:pt x="3882" y="1859"/>
                    <a:pt x="4074" y="1496"/>
                    <a:pt x="4234" y="1113"/>
                  </a:cubicBezTo>
                  <a:cubicBezTo>
                    <a:pt x="4245" y="1091"/>
                    <a:pt x="4234" y="1059"/>
                    <a:pt x="4213" y="1049"/>
                  </a:cubicBezTo>
                  <a:cubicBezTo>
                    <a:pt x="4204" y="1044"/>
                    <a:pt x="4193" y="1042"/>
                    <a:pt x="4182" y="1042"/>
                  </a:cubicBezTo>
                  <a:cubicBezTo>
                    <a:pt x="4167" y="1042"/>
                    <a:pt x="4150" y="1047"/>
                    <a:pt x="4138" y="1059"/>
                  </a:cubicBezTo>
                  <a:lnTo>
                    <a:pt x="4138" y="1070"/>
                  </a:lnTo>
                  <a:cubicBezTo>
                    <a:pt x="3925" y="1422"/>
                    <a:pt x="3733" y="1784"/>
                    <a:pt x="3541" y="2147"/>
                  </a:cubicBezTo>
                  <a:cubicBezTo>
                    <a:pt x="3445" y="2328"/>
                    <a:pt x="3349" y="2509"/>
                    <a:pt x="3264" y="2701"/>
                  </a:cubicBezTo>
                  <a:cubicBezTo>
                    <a:pt x="3178" y="2861"/>
                    <a:pt x="3104" y="3021"/>
                    <a:pt x="3029" y="3192"/>
                  </a:cubicBezTo>
                  <a:lnTo>
                    <a:pt x="2944" y="2957"/>
                  </a:lnTo>
                  <a:lnTo>
                    <a:pt x="2624" y="1987"/>
                  </a:lnTo>
                  <a:lnTo>
                    <a:pt x="2304" y="1017"/>
                  </a:lnTo>
                  <a:lnTo>
                    <a:pt x="2016" y="36"/>
                  </a:lnTo>
                  <a:cubicBezTo>
                    <a:pt x="2007" y="18"/>
                    <a:pt x="1992" y="1"/>
                    <a:pt x="1969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14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CE4D9-85DA-4EC0-9837-AFC6F1C29FF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6E45B-0CBF-4148-9A4D-996A2EC4827A}"/>
              </a:ext>
            </a:extLst>
          </p:cNvPr>
          <p:cNvSpPr/>
          <p:nvPr/>
        </p:nvSpPr>
        <p:spPr>
          <a:xfrm>
            <a:off x="4346583" y="934895"/>
            <a:ext cx="3791423" cy="60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3 (SGK – tr42)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D9834-C74D-4714-B98D-B838A3A1D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87" y="4353852"/>
            <a:ext cx="3436489" cy="2051283"/>
          </a:xfrm>
          <a:prstGeom prst="rect">
            <a:avLst/>
          </a:prstGeom>
        </p:spPr>
      </p:pic>
      <p:grpSp>
        <p:nvGrpSpPr>
          <p:cNvPr id="6" name="Google Shape;1622;p44">
            <a:extLst>
              <a:ext uri="{FF2B5EF4-FFF2-40B4-BE49-F238E27FC236}">
                <a16:creationId xmlns:a16="http://schemas.microsoft.com/office/drawing/2014/main" id="{F1C410A7-27A6-428C-882B-437C3472CF3D}"/>
              </a:ext>
            </a:extLst>
          </p:cNvPr>
          <p:cNvGrpSpPr/>
          <p:nvPr/>
        </p:nvGrpSpPr>
        <p:grpSpPr>
          <a:xfrm rot="10800000">
            <a:off x="11255074" y="1301845"/>
            <a:ext cx="1700636" cy="2591774"/>
            <a:chOff x="3924075" y="3743575"/>
            <a:chExt cx="1828777" cy="2490930"/>
          </a:xfrm>
        </p:grpSpPr>
        <p:sp>
          <p:nvSpPr>
            <p:cNvPr id="7" name="Google Shape;1623;p44">
              <a:extLst>
                <a:ext uri="{FF2B5EF4-FFF2-40B4-BE49-F238E27FC236}">
                  <a16:creationId xmlns:a16="http://schemas.microsoft.com/office/drawing/2014/main" id="{1F6D3686-6566-4A5D-8E76-22462E996B34}"/>
                </a:ext>
              </a:extLst>
            </p:cNvPr>
            <p:cNvSpPr/>
            <p:nvPr/>
          </p:nvSpPr>
          <p:spPr>
            <a:xfrm>
              <a:off x="4024202" y="4582729"/>
              <a:ext cx="804190" cy="718464"/>
            </a:xfrm>
            <a:custGeom>
              <a:avLst/>
              <a:gdLst/>
              <a:ahLst/>
              <a:cxnLst/>
              <a:rect l="l" t="t" r="r" b="b"/>
              <a:pathLst>
                <a:path w="9341" h="8293" extrusionOk="0">
                  <a:moveTo>
                    <a:pt x="663" y="0"/>
                  </a:moveTo>
                  <a:cubicBezTo>
                    <a:pt x="441" y="0"/>
                    <a:pt x="220" y="6"/>
                    <a:pt x="0" y="18"/>
                  </a:cubicBezTo>
                  <a:cubicBezTo>
                    <a:pt x="544" y="1820"/>
                    <a:pt x="1162" y="3654"/>
                    <a:pt x="2346" y="5126"/>
                  </a:cubicBezTo>
                  <a:cubicBezTo>
                    <a:pt x="3956" y="7120"/>
                    <a:pt x="6696" y="8250"/>
                    <a:pt x="9266" y="8293"/>
                  </a:cubicBezTo>
                  <a:lnTo>
                    <a:pt x="9288" y="7376"/>
                  </a:lnTo>
                  <a:cubicBezTo>
                    <a:pt x="9341" y="5201"/>
                    <a:pt x="7997" y="2833"/>
                    <a:pt x="6206" y="1586"/>
                  </a:cubicBezTo>
                  <a:cubicBezTo>
                    <a:pt x="4597" y="475"/>
                    <a:pt x="2618" y="0"/>
                    <a:pt x="6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1624;p44">
              <a:extLst>
                <a:ext uri="{FF2B5EF4-FFF2-40B4-BE49-F238E27FC236}">
                  <a16:creationId xmlns:a16="http://schemas.microsoft.com/office/drawing/2014/main" id="{39E5812E-62BB-470D-8B4B-9C77F571342B}"/>
                </a:ext>
              </a:extLst>
            </p:cNvPr>
            <p:cNvSpPr/>
            <p:nvPr/>
          </p:nvSpPr>
          <p:spPr>
            <a:xfrm>
              <a:off x="4024202" y="4582729"/>
              <a:ext cx="804190" cy="707375"/>
            </a:xfrm>
            <a:custGeom>
              <a:avLst/>
              <a:gdLst/>
              <a:ahLst/>
              <a:cxnLst/>
              <a:rect l="l" t="t" r="r" b="b"/>
              <a:pathLst>
                <a:path w="9341" h="8165" extrusionOk="0">
                  <a:moveTo>
                    <a:pt x="663" y="0"/>
                  </a:moveTo>
                  <a:cubicBezTo>
                    <a:pt x="441" y="0"/>
                    <a:pt x="220" y="6"/>
                    <a:pt x="0" y="18"/>
                  </a:cubicBezTo>
                  <a:cubicBezTo>
                    <a:pt x="0" y="18"/>
                    <a:pt x="4308" y="2801"/>
                    <a:pt x="6046" y="4337"/>
                  </a:cubicBezTo>
                  <a:cubicBezTo>
                    <a:pt x="7784" y="5872"/>
                    <a:pt x="8925" y="7472"/>
                    <a:pt x="8925" y="7472"/>
                  </a:cubicBezTo>
                  <a:lnTo>
                    <a:pt x="9330" y="8165"/>
                  </a:lnTo>
                  <a:lnTo>
                    <a:pt x="9288" y="7376"/>
                  </a:lnTo>
                  <a:cubicBezTo>
                    <a:pt x="9341" y="5201"/>
                    <a:pt x="7997" y="2833"/>
                    <a:pt x="6206" y="1586"/>
                  </a:cubicBezTo>
                  <a:cubicBezTo>
                    <a:pt x="4597" y="475"/>
                    <a:pt x="2618" y="0"/>
                    <a:pt x="6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1625;p44">
              <a:extLst>
                <a:ext uri="{FF2B5EF4-FFF2-40B4-BE49-F238E27FC236}">
                  <a16:creationId xmlns:a16="http://schemas.microsoft.com/office/drawing/2014/main" id="{600EF53B-A35A-47EA-BBB4-6FE6CD51CC20}"/>
                </a:ext>
              </a:extLst>
            </p:cNvPr>
            <p:cNvSpPr/>
            <p:nvPr/>
          </p:nvSpPr>
          <p:spPr>
            <a:xfrm>
              <a:off x="3927777" y="5165615"/>
              <a:ext cx="804276" cy="718551"/>
            </a:xfrm>
            <a:custGeom>
              <a:avLst/>
              <a:gdLst/>
              <a:ahLst/>
              <a:cxnLst/>
              <a:rect l="l" t="t" r="r" b="b"/>
              <a:pathLst>
                <a:path w="9342" h="8294" extrusionOk="0">
                  <a:moveTo>
                    <a:pt x="663" y="1"/>
                  </a:moveTo>
                  <a:cubicBezTo>
                    <a:pt x="442" y="1"/>
                    <a:pt x="221" y="7"/>
                    <a:pt x="0" y="19"/>
                  </a:cubicBezTo>
                  <a:cubicBezTo>
                    <a:pt x="544" y="1821"/>
                    <a:pt x="1163" y="3655"/>
                    <a:pt x="2346" y="5126"/>
                  </a:cubicBezTo>
                  <a:cubicBezTo>
                    <a:pt x="3956" y="7120"/>
                    <a:pt x="6697" y="8251"/>
                    <a:pt x="9267" y="8293"/>
                  </a:cubicBezTo>
                  <a:lnTo>
                    <a:pt x="9288" y="7376"/>
                  </a:lnTo>
                  <a:cubicBezTo>
                    <a:pt x="9341" y="5201"/>
                    <a:pt x="7998" y="2823"/>
                    <a:pt x="6206" y="1586"/>
                  </a:cubicBezTo>
                  <a:cubicBezTo>
                    <a:pt x="4597" y="475"/>
                    <a:pt x="2618" y="1"/>
                    <a:pt x="66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1626;p44">
              <a:extLst>
                <a:ext uri="{FF2B5EF4-FFF2-40B4-BE49-F238E27FC236}">
                  <a16:creationId xmlns:a16="http://schemas.microsoft.com/office/drawing/2014/main" id="{818CDF47-599E-4237-8512-3966C1C663D1}"/>
                </a:ext>
              </a:extLst>
            </p:cNvPr>
            <p:cNvSpPr/>
            <p:nvPr/>
          </p:nvSpPr>
          <p:spPr>
            <a:xfrm>
              <a:off x="3927777" y="5165615"/>
              <a:ext cx="804276" cy="706508"/>
            </a:xfrm>
            <a:custGeom>
              <a:avLst/>
              <a:gdLst/>
              <a:ahLst/>
              <a:cxnLst/>
              <a:rect l="l" t="t" r="r" b="b"/>
              <a:pathLst>
                <a:path w="9342" h="8155" extrusionOk="0">
                  <a:moveTo>
                    <a:pt x="663" y="1"/>
                  </a:moveTo>
                  <a:cubicBezTo>
                    <a:pt x="442" y="1"/>
                    <a:pt x="221" y="7"/>
                    <a:pt x="0" y="19"/>
                  </a:cubicBezTo>
                  <a:cubicBezTo>
                    <a:pt x="0" y="19"/>
                    <a:pt x="4308" y="2802"/>
                    <a:pt x="6046" y="4337"/>
                  </a:cubicBezTo>
                  <a:cubicBezTo>
                    <a:pt x="7784" y="5873"/>
                    <a:pt x="8925" y="7472"/>
                    <a:pt x="8925" y="7472"/>
                  </a:cubicBezTo>
                  <a:lnTo>
                    <a:pt x="9331" y="8155"/>
                  </a:lnTo>
                  <a:lnTo>
                    <a:pt x="9288" y="7376"/>
                  </a:lnTo>
                  <a:cubicBezTo>
                    <a:pt x="9341" y="5201"/>
                    <a:pt x="7998" y="2823"/>
                    <a:pt x="6206" y="1586"/>
                  </a:cubicBezTo>
                  <a:cubicBezTo>
                    <a:pt x="4597" y="475"/>
                    <a:pt x="2618" y="1"/>
                    <a:pt x="66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627;p44">
              <a:extLst>
                <a:ext uri="{FF2B5EF4-FFF2-40B4-BE49-F238E27FC236}">
                  <a16:creationId xmlns:a16="http://schemas.microsoft.com/office/drawing/2014/main" id="{9F0E5538-B3F4-4554-A336-0218C2082B88}"/>
                </a:ext>
              </a:extLst>
            </p:cNvPr>
            <p:cNvSpPr/>
            <p:nvPr/>
          </p:nvSpPr>
          <p:spPr>
            <a:xfrm>
              <a:off x="4832018" y="4586195"/>
              <a:ext cx="870309" cy="643352"/>
            </a:xfrm>
            <a:custGeom>
              <a:avLst/>
              <a:gdLst/>
              <a:ahLst/>
              <a:cxnLst/>
              <a:rect l="l" t="t" r="r" b="b"/>
              <a:pathLst>
                <a:path w="10109" h="7426" extrusionOk="0">
                  <a:moveTo>
                    <a:pt x="8184" y="0"/>
                  </a:moveTo>
                  <a:cubicBezTo>
                    <a:pt x="6642" y="0"/>
                    <a:pt x="5111" y="318"/>
                    <a:pt x="3765" y="1055"/>
                  </a:cubicBezTo>
                  <a:cubicBezTo>
                    <a:pt x="1845" y="2090"/>
                    <a:pt x="256" y="4307"/>
                    <a:pt x="75" y="6472"/>
                  </a:cubicBezTo>
                  <a:lnTo>
                    <a:pt x="0" y="7389"/>
                  </a:lnTo>
                  <a:cubicBezTo>
                    <a:pt x="275" y="7413"/>
                    <a:pt x="554" y="7425"/>
                    <a:pt x="834" y="7425"/>
                  </a:cubicBezTo>
                  <a:cubicBezTo>
                    <a:pt x="3159" y="7425"/>
                    <a:pt x="5601" y="6597"/>
                    <a:pt x="7219" y="4979"/>
                  </a:cubicBezTo>
                  <a:cubicBezTo>
                    <a:pt x="8552" y="3646"/>
                    <a:pt x="9363" y="1887"/>
                    <a:pt x="10109" y="160"/>
                  </a:cubicBezTo>
                  <a:cubicBezTo>
                    <a:pt x="9474" y="56"/>
                    <a:pt x="8828" y="0"/>
                    <a:pt x="818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628;p44">
              <a:extLst>
                <a:ext uri="{FF2B5EF4-FFF2-40B4-BE49-F238E27FC236}">
                  <a16:creationId xmlns:a16="http://schemas.microsoft.com/office/drawing/2014/main" id="{5F99B7AA-92DF-419D-ACC6-208B4F1E07F0}"/>
                </a:ext>
              </a:extLst>
            </p:cNvPr>
            <p:cNvSpPr/>
            <p:nvPr/>
          </p:nvSpPr>
          <p:spPr>
            <a:xfrm>
              <a:off x="4827455" y="4586195"/>
              <a:ext cx="874872" cy="628190"/>
            </a:xfrm>
            <a:custGeom>
              <a:avLst/>
              <a:gdLst/>
              <a:ahLst/>
              <a:cxnLst/>
              <a:rect l="l" t="t" r="r" b="b"/>
              <a:pathLst>
                <a:path w="10162" h="7251" extrusionOk="0">
                  <a:moveTo>
                    <a:pt x="8237" y="0"/>
                  </a:moveTo>
                  <a:cubicBezTo>
                    <a:pt x="6695" y="0"/>
                    <a:pt x="5164" y="318"/>
                    <a:pt x="3818" y="1055"/>
                  </a:cubicBezTo>
                  <a:cubicBezTo>
                    <a:pt x="1898" y="2090"/>
                    <a:pt x="309" y="4307"/>
                    <a:pt x="128" y="6472"/>
                  </a:cubicBezTo>
                  <a:lnTo>
                    <a:pt x="0" y="7250"/>
                  </a:lnTo>
                  <a:lnTo>
                    <a:pt x="480" y="6600"/>
                  </a:lnTo>
                  <a:cubicBezTo>
                    <a:pt x="480" y="6600"/>
                    <a:pt x="1781" y="5139"/>
                    <a:pt x="3679" y="3796"/>
                  </a:cubicBezTo>
                  <a:cubicBezTo>
                    <a:pt x="5566" y="2463"/>
                    <a:pt x="10162" y="160"/>
                    <a:pt x="10162" y="160"/>
                  </a:cubicBezTo>
                  <a:cubicBezTo>
                    <a:pt x="9527" y="56"/>
                    <a:pt x="8881" y="0"/>
                    <a:pt x="8237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629;p44">
              <a:extLst>
                <a:ext uri="{FF2B5EF4-FFF2-40B4-BE49-F238E27FC236}">
                  <a16:creationId xmlns:a16="http://schemas.microsoft.com/office/drawing/2014/main" id="{554A20FB-6BAE-4930-B8EB-66B0451F6167}"/>
                </a:ext>
              </a:extLst>
            </p:cNvPr>
            <p:cNvSpPr/>
            <p:nvPr/>
          </p:nvSpPr>
          <p:spPr>
            <a:xfrm>
              <a:off x="4764090" y="5217336"/>
              <a:ext cx="986017" cy="531073"/>
            </a:xfrm>
            <a:custGeom>
              <a:avLst/>
              <a:gdLst/>
              <a:ahLst/>
              <a:cxnLst/>
              <a:rect l="l" t="t" r="r" b="b"/>
              <a:pathLst>
                <a:path w="11453" h="6130" extrusionOk="0">
                  <a:moveTo>
                    <a:pt x="7363" y="0"/>
                  </a:moveTo>
                  <a:cubicBezTo>
                    <a:pt x="6587" y="0"/>
                    <a:pt x="5814" y="97"/>
                    <a:pt x="5065" y="307"/>
                  </a:cubicBezTo>
                  <a:cubicBezTo>
                    <a:pt x="2965" y="904"/>
                    <a:pt x="928" y="2717"/>
                    <a:pt x="278" y="4796"/>
                  </a:cubicBezTo>
                  <a:lnTo>
                    <a:pt x="0" y="5670"/>
                  </a:lnTo>
                  <a:cubicBezTo>
                    <a:pt x="948" y="5972"/>
                    <a:pt x="1974" y="6130"/>
                    <a:pt x="3001" y="6130"/>
                  </a:cubicBezTo>
                  <a:cubicBezTo>
                    <a:pt x="4622" y="6130"/>
                    <a:pt x="6246" y="5738"/>
                    <a:pt x="7571" y="4902"/>
                  </a:cubicBezTo>
                  <a:cubicBezTo>
                    <a:pt x="9171" y="3900"/>
                    <a:pt x="10344" y="2365"/>
                    <a:pt x="11452" y="829"/>
                  </a:cubicBezTo>
                  <a:cubicBezTo>
                    <a:pt x="10153" y="309"/>
                    <a:pt x="8752" y="0"/>
                    <a:pt x="73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630;p44">
              <a:extLst>
                <a:ext uri="{FF2B5EF4-FFF2-40B4-BE49-F238E27FC236}">
                  <a16:creationId xmlns:a16="http://schemas.microsoft.com/office/drawing/2014/main" id="{1F45B4A9-4235-45B4-8D99-C5EE1DBAF838}"/>
                </a:ext>
              </a:extLst>
            </p:cNvPr>
            <p:cNvSpPr/>
            <p:nvPr/>
          </p:nvSpPr>
          <p:spPr>
            <a:xfrm>
              <a:off x="4762282" y="5217336"/>
              <a:ext cx="987825" cy="478312"/>
            </a:xfrm>
            <a:custGeom>
              <a:avLst/>
              <a:gdLst/>
              <a:ahLst/>
              <a:cxnLst/>
              <a:rect l="l" t="t" r="r" b="b"/>
              <a:pathLst>
                <a:path w="11474" h="5521" extrusionOk="0">
                  <a:moveTo>
                    <a:pt x="7384" y="0"/>
                  </a:moveTo>
                  <a:cubicBezTo>
                    <a:pt x="6608" y="0"/>
                    <a:pt x="5835" y="97"/>
                    <a:pt x="5086" y="307"/>
                  </a:cubicBezTo>
                  <a:cubicBezTo>
                    <a:pt x="2986" y="904"/>
                    <a:pt x="949" y="2717"/>
                    <a:pt x="299" y="4796"/>
                  </a:cubicBezTo>
                  <a:lnTo>
                    <a:pt x="0" y="5521"/>
                  </a:lnTo>
                  <a:lnTo>
                    <a:pt x="619" y="4998"/>
                  </a:lnTo>
                  <a:cubicBezTo>
                    <a:pt x="619" y="4998"/>
                    <a:pt x="2207" y="3858"/>
                    <a:pt x="4351" y="2962"/>
                  </a:cubicBezTo>
                  <a:cubicBezTo>
                    <a:pt x="6483" y="2077"/>
                    <a:pt x="11473" y="829"/>
                    <a:pt x="11473" y="829"/>
                  </a:cubicBezTo>
                  <a:cubicBezTo>
                    <a:pt x="10174" y="309"/>
                    <a:pt x="8773" y="0"/>
                    <a:pt x="738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631;p44">
              <a:extLst>
                <a:ext uri="{FF2B5EF4-FFF2-40B4-BE49-F238E27FC236}">
                  <a16:creationId xmlns:a16="http://schemas.microsoft.com/office/drawing/2014/main" id="{7A505864-D366-427D-AB3E-9EF0D7777E5D}"/>
                </a:ext>
              </a:extLst>
            </p:cNvPr>
            <p:cNvSpPr/>
            <p:nvPr/>
          </p:nvSpPr>
          <p:spPr>
            <a:xfrm>
              <a:off x="4644764" y="3743575"/>
              <a:ext cx="466449" cy="1115166"/>
            </a:xfrm>
            <a:custGeom>
              <a:avLst/>
              <a:gdLst/>
              <a:ahLst/>
              <a:cxnLst/>
              <a:rect l="l" t="t" r="r" b="b"/>
              <a:pathLst>
                <a:path w="5418" h="12872" extrusionOk="0">
                  <a:moveTo>
                    <a:pt x="3551" y="1"/>
                  </a:moveTo>
                  <a:cubicBezTo>
                    <a:pt x="2837" y="438"/>
                    <a:pt x="2346" y="1174"/>
                    <a:pt x="1909" y="1888"/>
                  </a:cubicBezTo>
                  <a:cubicBezTo>
                    <a:pt x="736" y="3808"/>
                    <a:pt x="0" y="6026"/>
                    <a:pt x="11" y="8275"/>
                  </a:cubicBezTo>
                  <a:cubicBezTo>
                    <a:pt x="22" y="9491"/>
                    <a:pt x="267" y="10760"/>
                    <a:pt x="1024" y="11720"/>
                  </a:cubicBezTo>
                  <a:cubicBezTo>
                    <a:pt x="1333" y="12103"/>
                    <a:pt x="1824" y="12551"/>
                    <a:pt x="2207" y="12871"/>
                  </a:cubicBezTo>
                  <a:cubicBezTo>
                    <a:pt x="2442" y="12807"/>
                    <a:pt x="2623" y="12626"/>
                    <a:pt x="2783" y="12445"/>
                  </a:cubicBezTo>
                  <a:cubicBezTo>
                    <a:pt x="4276" y="10781"/>
                    <a:pt x="5161" y="8595"/>
                    <a:pt x="5289" y="6356"/>
                  </a:cubicBezTo>
                  <a:cubicBezTo>
                    <a:pt x="5417" y="4128"/>
                    <a:pt x="4788" y="1867"/>
                    <a:pt x="3551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32;p44">
              <a:extLst>
                <a:ext uri="{FF2B5EF4-FFF2-40B4-BE49-F238E27FC236}">
                  <a16:creationId xmlns:a16="http://schemas.microsoft.com/office/drawing/2014/main" id="{8FE3CBBB-765E-476A-85F6-ABBCAAB619A3}"/>
                </a:ext>
              </a:extLst>
            </p:cNvPr>
            <p:cNvSpPr/>
            <p:nvPr/>
          </p:nvSpPr>
          <p:spPr>
            <a:xfrm>
              <a:off x="4821945" y="3743575"/>
              <a:ext cx="289271" cy="1115166"/>
            </a:xfrm>
            <a:custGeom>
              <a:avLst/>
              <a:gdLst/>
              <a:ahLst/>
              <a:cxnLst/>
              <a:rect l="l" t="t" r="r" b="b"/>
              <a:pathLst>
                <a:path w="3360" h="12872" extrusionOk="0">
                  <a:moveTo>
                    <a:pt x="1493" y="1"/>
                  </a:moveTo>
                  <a:cubicBezTo>
                    <a:pt x="1493" y="1"/>
                    <a:pt x="373" y="6420"/>
                    <a:pt x="181" y="8894"/>
                  </a:cubicBezTo>
                  <a:cubicBezTo>
                    <a:pt x="0" y="11378"/>
                    <a:pt x="96" y="12253"/>
                    <a:pt x="96" y="12253"/>
                  </a:cubicBezTo>
                  <a:lnTo>
                    <a:pt x="149" y="12871"/>
                  </a:lnTo>
                  <a:cubicBezTo>
                    <a:pt x="384" y="12807"/>
                    <a:pt x="565" y="12626"/>
                    <a:pt x="725" y="12445"/>
                  </a:cubicBezTo>
                  <a:cubicBezTo>
                    <a:pt x="2218" y="10781"/>
                    <a:pt x="3103" y="8595"/>
                    <a:pt x="3231" y="6356"/>
                  </a:cubicBezTo>
                  <a:cubicBezTo>
                    <a:pt x="3359" y="4128"/>
                    <a:pt x="2730" y="1867"/>
                    <a:pt x="149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633;p44">
              <a:extLst>
                <a:ext uri="{FF2B5EF4-FFF2-40B4-BE49-F238E27FC236}">
                  <a16:creationId xmlns:a16="http://schemas.microsoft.com/office/drawing/2014/main" id="{0D9C95B3-D639-4732-9F14-699959C9A2A0}"/>
                </a:ext>
              </a:extLst>
            </p:cNvPr>
            <p:cNvSpPr/>
            <p:nvPr/>
          </p:nvSpPr>
          <p:spPr>
            <a:xfrm>
              <a:off x="3924075" y="3750766"/>
              <a:ext cx="1828777" cy="2483739"/>
            </a:xfrm>
            <a:custGeom>
              <a:avLst/>
              <a:gdLst/>
              <a:ahLst/>
              <a:cxnLst/>
              <a:rect l="l" t="t" r="r" b="b"/>
              <a:pathLst>
                <a:path w="21242" h="28669" extrusionOk="0">
                  <a:moveTo>
                    <a:pt x="11890" y="0"/>
                  </a:moveTo>
                  <a:cubicBezTo>
                    <a:pt x="11875" y="0"/>
                    <a:pt x="11867" y="16"/>
                    <a:pt x="11858" y="25"/>
                  </a:cubicBezTo>
                  <a:cubicBezTo>
                    <a:pt x="11645" y="1080"/>
                    <a:pt x="11453" y="2136"/>
                    <a:pt x="11282" y="3191"/>
                  </a:cubicBezTo>
                  <a:cubicBezTo>
                    <a:pt x="11165" y="3949"/>
                    <a:pt x="11048" y="4695"/>
                    <a:pt x="10941" y="5452"/>
                  </a:cubicBezTo>
                  <a:cubicBezTo>
                    <a:pt x="10866" y="5271"/>
                    <a:pt x="10792" y="5100"/>
                    <a:pt x="10706" y="4919"/>
                  </a:cubicBezTo>
                  <a:lnTo>
                    <a:pt x="10397" y="4258"/>
                  </a:lnTo>
                  <a:lnTo>
                    <a:pt x="10077" y="3597"/>
                  </a:lnTo>
                  <a:cubicBezTo>
                    <a:pt x="9971" y="3373"/>
                    <a:pt x="9864" y="3160"/>
                    <a:pt x="9747" y="2946"/>
                  </a:cubicBezTo>
                  <a:cubicBezTo>
                    <a:pt x="9739" y="2931"/>
                    <a:pt x="9725" y="2921"/>
                    <a:pt x="9715" y="2921"/>
                  </a:cubicBezTo>
                  <a:cubicBezTo>
                    <a:pt x="9711" y="2921"/>
                    <a:pt x="9707" y="2922"/>
                    <a:pt x="9704" y="2925"/>
                  </a:cubicBezTo>
                  <a:cubicBezTo>
                    <a:pt x="9683" y="2936"/>
                    <a:pt x="9672" y="2957"/>
                    <a:pt x="9683" y="2968"/>
                  </a:cubicBezTo>
                  <a:cubicBezTo>
                    <a:pt x="9779" y="3202"/>
                    <a:pt x="9875" y="3426"/>
                    <a:pt x="9981" y="3650"/>
                  </a:cubicBezTo>
                  <a:lnTo>
                    <a:pt x="10280" y="4311"/>
                  </a:lnTo>
                  <a:lnTo>
                    <a:pt x="10600" y="4972"/>
                  </a:lnTo>
                  <a:cubicBezTo>
                    <a:pt x="10706" y="5185"/>
                    <a:pt x="10813" y="5399"/>
                    <a:pt x="10920" y="5601"/>
                  </a:cubicBezTo>
                  <a:cubicBezTo>
                    <a:pt x="10888" y="5857"/>
                    <a:pt x="10845" y="6113"/>
                    <a:pt x="10813" y="6380"/>
                  </a:cubicBezTo>
                  <a:cubicBezTo>
                    <a:pt x="10738" y="6924"/>
                    <a:pt x="10685" y="7467"/>
                    <a:pt x="10632" y="8011"/>
                  </a:cubicBezTo>
                  <a:cubicBezTo>
                    <a:pt x="10536" y="7777"/>
                    <a:pt x="10429" y="7542"/>
                    <a:pt x="10312" y="7329"/>
                  </a:cubicBezTo>
                  <a:cubicBezTo>
                    <a:pt x="10163" y="7052"/>
                    <a:pt x="10003" y="6785"/>
                    <a:pt x="9843" y="6529"/>
                  </a:cubicBezTo>
                  <a:cubicBezTo>
                    <a:pt x="9683" y="6262"/>
                    <a:pt x="9523" y="6007"/>
                    <a:pt x="9363" y="5740"/>
                  </a:cubicBezTo>
                  <a:cubicBezTo>
                    <a:pt x="9214" y="5473"/>
                    <a:pt x="9075" y="5196"/>
                    <a:pt x="8958" y="4919"/>
                  </a:cubicBezTo>
                  <a:cubicBezTo>
                    <a:pt x="8950" y="4903"/>
                    <a:pt x="8936" y="4893"/>
                    <a:pt x="8926" y="4893"/>
                  </a:cubicBezTo>
                  <a:cubicBezTo>
                    <a:pt x="8922" y="4893"/>
                    <a:pt x="8918" y="4895"/>
                    <a:pt x="8915" y="4898"/>
                  </a:cubicBezTo>
                  <a:cubicBezTo>
                    <a:pt x="8894" y="4908"/>
                    <a:pt x="8883" y="4930"/>
                    <a:pt x="8894" y="4940"/>
                  </a:cubicBezTo>
                  <a:cubicBezTo>
                    <a:pt x="8990" y="5239"/>
                    <a:pt x="9118" y="5516"/>
                    <a:pt x="9267" y="5793"/>
                  </a:cubicBezTo>
                  <a:cubicBezTo>
                    <a:pt x="9416" y="6071"/>
                    <a:pt x="9576" y="6326"/>
                    <a:pt x="9736" y="6593"/>
                  </a:cubicBezTo>
                  <a:cubicBezTo>
                    <a:pt x="9896" y="6860"/>
                    <a:pt x="10056" y="7115"/>
                    <a:pt x="10205" y="7382"/>
                  </a:cubicBezTo>
                  <a:cubicBezTo>
                    <a:pt x="10355" y="7649"/>
                    <a:pt x="10493" y="7915"/>
                    <a:pt x="10610" y="8192"/>
                  </a:cubicBezTo>
                  <a:cubicBezTo>
                    <a:pt x="10568" y="8651"/>
                    <a:pt x="10536" y="9120"/>
                    <a:pt x="10504" y="9579"/>
                  </a:cubicBezTo>
                  <a:cubicBezTo>
                    <a:pt x="10472" y="10122"/>
                    <a:pt x="10440" y="10677"/>
                    <a:pt x="10440" y="11221"/>
                  </a:cubicBezTo>
                  <a:lnTo>
                    <a:pt x="10419" y="11221"/>
                  </a:lnTo>
                  <a:cubicBezTo>
                    <a:pt x="10301" y="11018"/>
                    <a:pt x="10163" y="10816"/>
                    <a:pt x="10024" y="10624"/>
                  </a:cubicBezTo>
                  <a:cubicBezTo>
                    <a:pt x="9832" y="10368"/>
                    <a:pt x="9640" y="10133"/>
                    <a:pt x="9459" y="9877"/>
                  </a:cubicBezTo>
                  <a:cubicBezTo>
                    <a:pt x="9267" y="9632"/>
                    <a:pt x="9086" y="9387"/>
                    <a:pt x="8915" y="9131"/>
                  </a:cubicBezTo>
                  <a:cubicBezTo>
                    <a:pt x="8755" y="8864"/>
                    <a:pt x="8606" y="8598"/>
                    <a:pt x="8489" y="8310"/>
                  </a:cubicBezTo>
                  <a:cubicBezTo>
                    <a:pt x="8478" y="8299"/>
                    <a:pt x="8467" y="8288"/>
                    <a:pt x="8446" y="8288"/>
                  </a:cubicBezTo>
                  <a:cubicBezTo>
                    <a:pt x="8425" y="8299"/>
                    <a:pt x="8414" y="8320"/>
                    <a:pt x="8425" y="8342"/>
                  </a:cubicBezTo>
                  <a:cubicBezTo>
                    <a:pt x="8521" y="8640"/>
                    <a:pt x="8659" y="8918"/>
                    <a:pt x="8819" y="9184"/>
                  </a:cubicBezTo>
                  <a:cubicBezTo>
                    <a:pt x="8990" y="9461"/>
                    <a:pt x="9171" y="9707"/>
                    <a:pt x="9352" y="9963"/>
                  </a:cubicBezTo>
                  <a:lnTo>
                    <a:pt x="9928" y="10698"/>
                  </a:lnTo>
                  <a:cubicBezTo>
                    <a:pt x="10077" y="10890"/>
                    <a:pt x="10216" y="11082"/>
                    <a:pt x="10355" y="11285"/>
                  </a:cubicBezTo>
                  <a:cubicBezTo>
                    <a:pt x="10355" y="11295"/>
                    <a:pt x="10355" y="11295"/>
                    <a:pt x="10355" y="11295"/>
                  </a:cubicBezTo>
                  <a:lnTo>
                    <a:pt x="10419" y="12394"/>
                  </a:lnTo>
                  <a:lnTo>
                    <a:pt x="10451" y="13492"/>
                  </a:lnTo>
                  <a:lnTo>
                    <a:pt x="10461" y="14590"/>
                  </a:lnTo>
                  <a:lnTo>
                    <a:pt x="10440" y="15689"/>
                  </a:lnTo>
                  <a:cubicBezTo>
                    <a:pt x="10419" y="16264"/>
                    <a:pt x="10387" y="16840"/>
                    <a:pt x="10344" y="17416"/>
                  </a:cubicBezTo>
                  <a:cubicBezTo>
                    <a:pt x="10152" y="17085"/>
                    <a:pt x="9939" y="16776"/>
                    <a:pt x="9715" y="16467"/>
                  </a:cubicBezTo>
                  <a:cubicBezTo>
                    <a:pt x="9693" y="16222"/>
                    <a:pt x="9672" y="15966"/>
                    <a:pt x="9651" y="15721"/>
                  </a:cubicBezTo>
                  <a:lnTo>
                    <a:pt x="9565" y="14942"/>
                  </a:lnTo>
                  <a:lnTo>
                    <a:pt x="9470" y="14164"/>
                  </a:lnTo>
                  <a:cubicBezTo>
                    <a:pt x="9438" y="13908"/>
                    <a:pt x="9406" y="13641"/>
                    <a:pt x="9363" y="13385"/>
                  </a:cubicBezTo>
                  <a:cubicBezTo>
                    <a:pt x="9363" y="13364"/>
                    <a:pt x="9342" y="13353"/>
                    <a:pt x="9331" y="13353"/>
                  </a:cubicBezTo>
                  <a:cubicBezTo>
                    <a:pt x="9310" y="13353"/>
                    <a:pt x="9288" y="13375"/>
                    <a:pt x="9288" y="13396"/>
                  </a:cubicBezTo>
                  <a:cubicBezTo>
                    <a:pt x="9310" y="13652"/>
                    <a:pt x="9331" y="13908"/>
                    <a:pt x="9363" y="14174"/>
                  </a:cubicBezTo>
                  <a:lnTo>
                    <a:pt x="9438" y="14953"/>
                  </a:lnTo>
                  <a:lnTo>
                    <a:pt x="9534" y="15731"/>
                  </a:lnTo>
                  <a:cubicBezTo>
                    <a:pt x="9555" y="15934"/>
                    <a:pt x="9587" y="16136"/>
                    <a:pt x="9619" y="16339"/>
                  </a:cubicBezTo>
                  <a:cubicBezTo>
                    <a:pt x="9278" y="15902"/>
                    <a:pt x="8904" y="15486"/>
                    <a:pt x="8521" y="15091"/>
                  </a:cubicBezTo>
                  <a:cubicBezTo>
                    <a:pt x="8254" y="14825"/>
                    <a:pt x="7987" y="14569"/>
                    <a:pt x="7710" y="14313"/>
                  </a:cubicBezTo>
                  <a:cubicBezTo>
                    <a:pt x="7667" y="14057"/>
                    <a:pt x="7625" y="13791"/>
                    <a:pt x="7582" y="13535"/>
                  </a:cubicBezTo>
                  <a:lnTo>
                    <a:pt x="7433" y="12703"/>
                  </a:lnTo>
                  <a:lnTo>
                    <a:pt x="7273" y="11882"/>
                  </a:lnTo>
                  <a:cubicBezTo>
                    <a:pt x="7209" y="11615"/>
                    <a:pt x="7156" y="11338"/>
                    <a:pt x="7092" y="11071"/>
                  </a:cubicBezTo>
                  <a:cubicBezTo>
                    <a:pt x="7092" y="11054"/>
                    <a:pt x="7077" y="11037"/>
                    <a:pt x="7061" y="11037"/>
                  </a:cubicBezTo>
                  <a:cubicBezTo>
                    <a:pt x="7057" y="11037"/>
                    <a:pt x="7053" y="11038"/>
                    <a:pt x="7049" y="11039"/>
                  </a:cubicBezTo>
                  <a:cubicBezTo>
                    <a:pt x="7028" y="11039"/>
                    <a:pt x="7006" y="11061"/>
                    <a:pt x="7017" y="11082"/>
                  </a:cubicBezTo>
                  <a:cubicBezTo>
                    <a:pt x="7060" y="11359"/>
                    <a:pt x="7102" y="11637"/>
                    <a:pt x="7156" y="11903"/>
                  </a:cubicBezTo>
                  <a:lnTo>
                    <a:pt x="7305" y="12735"/>
                  </a:lnTo>
                  <a:lnTo>
                    <a:pt x="7465" y="13556"/>
                  </a:lnTo>
                  <a:cubicBezTo>
                    <a:pt x="7518" y="13780"/>
                    <a:pt x="7561" y="14004"/>
                    <a:pt x="7614" y="14228"/>
                  </a:cubicBezTo>
                  <a:cubicBezTo>
                    <a:pt x="7166" y="13812"/>
                    <a:pt x="6708" y="13417"/>
                    <a:pt x="6239" y="13044"/>
                  </a:cubicBezTo>
                  <a:cubicBezTo>
                    <a:pt x="5908" y="12778"/>
                    <a:pt x="5578" y="12532"/>
                    <a:pt x="5247" y="12287"/>
                  </a:cubicBezTo>
                  <a:cubicBezTo>
                    <a:pt x="5226" y="12106"/>
                    <a:pt x="5194" y="11925"/>
                    <a:pt x="5162" y="11754"/>
                  </a:cubicBezTo>
                  <a:lnTo>
                    <a:pt x="5066" y="11189"/>
                  </a:lnTo>
                  <a:lnTo>
                    <a:pt x="4948" y="10624"/>
                  </a:lnTo>
                  <a:cubicBezTo>
                    <a:pt x="4906" y="10432"/>
                    <a:pt x="4863" y="10240"/>
                    <a:pt x="4820" y="10058"/>
                  </a:cubicBezTo>
                  <a:cubicBezTo>
                    <a:pt x="4820" y="10037"/>
                    <a:pt x="4799" y="10027"/>
                    <a:pt x="4778" y="10027"/>
                  </a:cubicBezTo>
                  <a:cubicBezTo>
                    <a:pt x="4756" y="10027"/>
                    <a:pt x="4746" y="10048"/>
                    <a:pt x="4746" y="10069"/>
                  </a:cubicBezTo>
                  <a:cubicBezTo>
                    <a:pt x="4778" y="10261"/>
                    <a:pt x="4799" y="10453"/>
                    <a:pt x="4831" y="10645"/>
                  </a:cubicBezTo>
                  <a:lnTo>
                    <a:pt x="4938" y="11210"/>
                  </a:lnTo>
                  <a:lnTo>
                    <a:pt x="5044" y="11775"/>
                  </a:lnTo>
                  <a:cubicBezTo>
                    <a:pt x="5076" y="11914"/>
                    <a:pt x="5108" y="12063"/>
                    <a:pt x="5151" y="12202"/>
                  </a:cubicBezTo>
                  <a:cubicBezTo>
                    <a:pt x="4692" y="11871"/>
                    <a:pt x="4234" y="11541"/>
                    <a:pt x="3765" y="11221"/>
                  </a:cubicBezTo>
                  <a:cubicBezTo>
                    <a:pt x="2922" y="10645"/>
                    <a:pt x="2059" y="10101"/>
                    <a:pt x="1174" y="9589"/>
                  </a:cubicBezTo>
                  <a:cubicBezTo>
                    <a:pt x="1171" y="9586"/>
                    <a:pt x="1167" y="9585"/>
                    <a:pt x="1162" y="9585"/>
                  </a:cubicBezTo>
                  <a:cubicBezTo>
                    <a:pt x="1151" y="9585"/>
                    <a:pt x="1139" y="9592"/>
                    <a:pt x="1131" y="9600"/>
                  </a:cubicBezTo>
                  <a:cubicBezTo>
                    <a:pt x="1120" y="9621"/>
                    <a:pt x="1120" y="9643"/>
                    <a:pt x="1142" y="9653"/>
                  </a:cubicBezTo>
                  <a:cubicBezTo>
                    <a:pt x="1579" y="9909"/>
                    <a:pt x="2005" y="10186"/>
                    <a:pt x="2432" y="10464"/>
                  </a:cubicBezTo>
                  <a:cubicBezTo>
                    <a:pt x="2858" y="10741"/>
                    <a:pt x="3285" y="11029"/>
                    <a:pt x="3711" y="11317"/>
                  </a:cubicBezTo>
                  <a:cubicBezTo>
                    <a:pt x="4543" y="11893"/>
                    <a:pt x="5364" y="12500"/>
                    <a:pt x="6153" y="13140"/>
                  </a:cubicBezTo>
                  <a:cubicBezTo>
                    <a:pt x="6175" y="13161"/>
                    <a:pt x="6196" y="13172"/>
                    <a:pt x="6217" y="13183"/>
                  </a:cubicBezTo>
                  <a:cubicBezTo>
                    <a:pt x="5951" y="13193"/>
                    <a:pt x="5695" y="13193"/>
                    <a:pt x="5439" y="13204"/>
                  </a:cubicBezTo>
                  <a:lnTo>
                    <a:pt x="4533" y="13236"/>
                  </a:lnTo>
                  <a:lnTo>
                    <a:pt x="3616" y="13279"/>
                  </a:lnTo>
                  <a:cubicBezTo>
                    <a:pt x="3317" y="13300"/>
                    <a:pt x="3008" y="13321"/>
                    <a:pt x="2709" y="13343"/>
                  </a:cubicBezTo>
                  <a:cubicBezTo>
                    <a:pt x="2688" y="13343"/>
                    <a:pt x="2667" y="13353"/>
                    <a:pt x="2667" y="13375"/>
                  </a:cubicBezTo>
                  <a:cubicBezTo>
                    <a:pt x="2667" y="13407"/>
                    <a:pt x="2688" y="13417"/>
                    <a:pt x="2709" y="13417"/>
                  </a:cubicBezTo>
                  <a:cubicBezTo>
                    <a:pt x="3008" y="13417"/>
                    <a:pt x="3317" y="13407"/>
                    <a:pt x="3626" y="13396"/>
                  </a:cubicBezTo>
                  <a:lnTo>
                    <a:pt x="4533" y="13364"/>
                  </a:lnTo>
                  <a:lnTo>
                    <a:pt x="5450" y="13321"/>
                  </a:lnTo>
                  <a:cubicBezTo>
                    <a:pt x="5737" y="13300"/>
                    <a:pt x="6015" y="13279"/>
                    <a:pt x="6303" y="13257"/>
                  </a:cubicBezTo>
                  <a:cubicBezTo>
                    <a:pt x="7049" y="13865"/>
                    <a:pt x="7763" y="14494"/>
                    <a:pt x="8435" y="15177"/>
                  </a:cubicBezTo>
                  <a:cubicBezTo>
                    <a:pt x="8467" y="15198"/>
                    <a:pt x="8499" y="15230"/>
                    <a:pt x="8521" y="15262"/>
                  </a:cubicBezTo>
                  <a:cubicBezTo>
                    <a:pt x="8211" y="15273"/>
                    <a:pt x="7891" y="15283"/>
                    <a:pt x="7572" y="15305"/>
                  </a:cubicBezTo>
                  <a:lnTo>
                    <a:pt x="6516" y="15358"/>
                  </a:lnTo>
                  <a:lnTo>
                    <a:pt x="5460" y="15433"/>
                  </a:lnTo>
                  <a:cubicBezTo>
                    <a:pt x="5108" y="15454"/>
                    <a:pt x="4756" y="15486"/>
                    <a:pt x="4405" y="15518"/>
                  </a:cubicBezTo>
                  <a:cubicBezTo>
                    <a:pt x="4383" y="15518"/>
                    <a:pt x="4362" y="15539"/>
                    <a:pt x="4362" y="15561"/>
                  </a:cubicBezTo>
                  <a:cubicBezTo>
                    <a:pt x="4362" y="15582"/>
                    <a:pt x="4383" y="15603"/>
                    <a:pt x="4405" y="15603"/>
                  </a:cubicBezTo>
                  <a:cubicBezTo>
                    <a:pt x="4756" y="15582"/>
                    <a:pt x="5108" y="15571"/>
                    <a:pt x="5460" y="15550"/>
                  </a:cubicBezTo>
                  <a:lnTo>
                    <a:pt x="6527" y="15486"/>
                  </a:lnTo>
                  <a:lnTo>
                    <a:pt x="7582" y="15422"/>
                  </a:lnTo>
                  <a:cubicBezTo>
                    <a:pt x="7923" y="15390"/>
                    <a:pt x="8254" y="15369"/>
                    <a:pt x="8595" y="15337"/>
                  </a:cubicBezTo>
                  <a:cubicBezTo>
                    <a:pt x="8894" y="15646"/>
                    <a:pt x="9182" y="15966"/>
                    <a:pt x="9459" y="16307"/>
                  </a:cubicBezTo>
                  <a:cubicBezTo>
                    <a:pt x="9779" y="16702"/>
                    <a:pt x="10077" y="17107"/>
                    <a:pt x="10333" y="17544"/>
                  </a:cubicBezTo>
                  <a:cubicBezTo>
                    <a:pt x="10333" y="17555"/>
                    <a:pt x="10333" y="17555"/>
                    <a:pt x="10333" y="17555"/>
                  </a:cubicBezTo>
                  <a:cubicBezTo>
                    <a:pt x="10269" y="18386"/>
                    <a:pt x="10173" y="19218"/>
                    <a:pt x="10056" y="20050"/>
                  </a:cubicBezTo>
                  <a:cubicBezTo>
                    <a:pt x="9864" y="21457"/>
                    <a:pt x="9597" y="22843"/>
                    <a:pt x="9267" y="24208"/>
                  </a:cubicBezTo>
                  <a:cubicBezTo>
                    <a:pt x="9064" y="23856"/>
                    <a:pt x="8840" y="23526"/>
                    <a:pt x="8595" y="23195"/>
                  </a:cubicBezTo>
                  <a:cubicBezTo>
                    <a:pt x="8574" y="22950"/>
                    <a:pt x="8553" y="22694"/>
                    <a:pt x="8531" y="22449"/>
                  </a:cubicBezTo>
                  <a:lnTo>
                    <a:pt x="8446" y="21671"/>
                  </a:lnTo>
                  <a:lnTo>
                    <a:pt x="8350" y="20892"/>
                  </a:lnTo>
                  <a:cubicBezTo>
                    <a:pt x="8318" y="20626"/>
                    <a:pt x="8286" y="20370"/>
                    <a:pt x="8243" y="20114"/>
                  </a:cubicBezTo>
                  <a:cubicBezTo>
                    <a:pt x="8243" y="20092"/>
                    <a:pt x="8222" y="20082"/>
                    <a:pt x="8211" y="20082"/>
                  </a:cubicBezTo>
                  <a:cubicBezTo>
                    <a:pt x="8190" y="20082"/>
                    <a:pt x="8169" y="20103"/>
                    <a:pt x="8169" y="20124"/>
                  </a:cubicBezTo>
                  <a:cubicBezTo>
                    <a:pt x="8190" y="20380"/>
                    <a:pt x="8211" y="20636"/>
                    <a:pt x="8243" y="20903"/>
                  </a:cubicBezTo>
                  <a:lnTo>
                    <a:pt x="8318" y="21681"/>
                  </a:lnTo>
                  <a:lnTo>
                    <a:pt x="8414" y="22460"/>
                  </a:lnTo>
                  <a:cubicBezTo>
                    <a:pt x="8435" y="22662"/>
                    <a:pt x="8467" y="22865"/>
                    <a:pt x="8489" y="23067"/>
                  </a:cubicBezTo>
                  <a:cubicBezTo>
                    <a:pt x="8158" y="22630"/>
                    <a:pt x="7785" y="22214"/>
                    <a:pt x="7390" y="21820"/>
                  </a:cubicBezTo>
                  <a:cubicBezTo>
                    <a:pt x="7134" y="21553"/>
                    <a:pt x="6868" y="21297"/>
                    <a:pt x="6591" y="21041"/>
                  </a:cubicBezTo>
                  <a:cubicBezTo>
                    <a:pt x="6548" y="20775"/>
                    <a:pt x="6505" y="20519"/>
                    <a:pt x="6463" y="20263"/>
                  </a:cubicBezTo>
                  <a:lnTo>
                    <a:pt x="6313" y="19431"/>
                  </a:lnTo>
                  <a:lnTo>
                    <a:pt x="6143" y="18610"/>
                  </a:lnTo>
                  <a:cubicBezTo>
                    <a:pt x="6089" y="18344"/>
                    <a:pt x="6036" y="18066"/>
                    <a:pt x="5972" y="17800"/>
                  </a:cubicBezTo>
                  <a:cubicBezTo>
                    <a:pt x="5972" y="17782"/>
                    <a:pt x="5958" y="17765"/>
                    <a:pt x="5941" y="17765"/>
                  </a:cubicBezTo>
                  <a:cubicBezTo>
                    <a:pt x="5937" y="17765"/>
                    <a:pt x="5933" y="17766"/>
                    <a:pt x="5929" y="17768"/>
                  </a:cubicBezTo>
                  <a:cubicBezTo>
                    <a:pt x="5908" y="17768"/>
                    <a:pt x="5887" y="17789"/>
                    <a:pt x="5897" y="17811"/>
                  </a:cubicBezTo>
                  <a:cubicBezTo>
                    <a:pt x="5940" y="18088"/>
                    <a:pt x="5983" y="18365"/>
                    <a:pt x="6036" y="18632"/>
                  </a:cubicBezTo>
                  <a:lnTo>
                    <a:pt x="6185" y="19463"/>
                  </a:lnTo>
                  <a:lnTo>
                    <a:pt x="6345" y="20284"/>
                  </a:lnTo>
                  <a:cubicBezTo>
                    <a:pt x="6399" y="20508"/>
                    <a:pt x="6441" y="20732"/>
                    <a:pt x="6495" y="20956"/>
                  </a:cubicBezTo>
                  <a:cubicBezTo>
                    <a:pt x="6047" y="20540"/>
                    <a:pt x="5588" y="20146"/>
                    <a:pt x="5119" y="19773"/>
                  </a:cubicBezTo>
                  <a:cubicBezTo>
                    <a:pt x="4788" y="19506"/>
                    <a:pt x="4458" y="19261"/>
                    <a:pt x="4127" y="19005"/>
                  </a:cubicBezTo>
                  <a:cubicBezTo>
                    <a:pt x="4106" y="18834"/>
                    <a:pt x="4074" y="18653"/>
                    <a:pt x="4042" y="18482"/>
                  </a:cubicBezTo>
                  <a:lnTo>
                    <a:pt x="3946" y="17906"/>
                  </a:lnTo>
                  <a:lnTo>
                    <a:pt x="3829" y="17341"/>
                  </a:lnTo>
                  <a:cubicBezTo>
                    <a:pt x="3786" y="17160"/>
                    <a:pt x="3743" y="16968"/>
                    <a:pt x="3701" y="16787"/>
                  </a:cubicBezTo>
                  <a:cubicBezTo>
                    <a:pt x="3690" y="16766"/>
                    <a:pt x="3680" y="16755"/>
                    <a:pt x="3658" y="16755"/>
                  </a:cubicBezTo>
                  <a:cubicBezTo>
                    <a:pt x="3637" y="16755"/>
                    <a:pt x="3626" y="16776"/>
                    <a:pt x="3626" y="16798"/>
                  </a:cubicBezTo>
                  <a:cubicBezTo>
                    <a:pt x="3658" y="16989"/>
                    <a:pt x="3680" y="17181"/>
                    <a:pt x="3711" y="17363"/>
                  </a:cubicBezTo>
                  <a:lnTo>
                    <a:pt x="3818" y="17938"/>
                  </a:lnTo>
                  <a:lnTo>
                    <a:pt x="3925" y="18504"/>
                  </a:lnTo>
                  <a:cubicBezTo>
                    <a:pt x="3957" y="18642"/>
                    <a:pt x="3989" y="18792"/>
                    <a:pt x="4021" y="18930"/>
                  </a:cubicBezTo>
                  <a:cubicBezTo>
                    <a:pt x="3573" y="18600"/>
                    <a:pt x="3114" y="18269"/>
                    <a:pt x="2645" y="17949"/>
                  </a:cubicBezTo>
                  <a:cubicBezTo>
                    <a:pt x="1803" y="17373"/>
                    <a:pt x="939" y="16830"/>
                    <a:pt x="54" y="16318"/>
                  </a:cubicBezTo>
                  <a:cubicBezTo>
                    <a:pt x="51" y="16315"/>
                    <a:pt x="47" y="16313"/>
                    <a:pt x="43" y="16313"/>
                  </a:cubicBezTo>
                  <a:cubicBezTo>
                    <a:pt x="32" y="16313"/>
                    <a:pt x="19" y="16321"/>
                    <a:pt x="11" y="16328"/>
                  </a:cubicBezTo>
                  <a:cubicBezTo>
                    <a:pt x="1" y="16350"/>
                    <a:pt x="1" y="16371"/>
                    <a:pt x="22" y="16382"/>
                  </a:cubicBezTo>
                  <a:cubicBezTo>
                    <a:pt x="459" y="16638"/>
                    <a:pt x="886" y="16915"/>
                    <a:pt x="1312" y="17192"/>
                  </a:cubicBezTo>
                  <a:cubicBezTo>
                    <a:pt x="1739" y="17469"/>
                    <a:pt x="2165" y="17757"/>
                    <a:pt x="2581" y="18045"/>
                  </a:cubicBezTo>
                  <a:cubicBezTo>
                    <a:pt x="3424" y="18621"/>
                    <a:pt x="4245" y="19229"/>
                    <a:pt x="5034" y="19868"/>
                  </a:cubicBezTo>
                  <a:cubicBezTo>
                    <a:pt x="5055" y="19879"/>
                    <a:pt x="5076" y="19900"/>
                    <a:pt x="5087" y="19911"/>
                  </a:cubicBezTo>
                  <a:cubicBezTo>
                    <a:pt x="4831" y="19922"/>
                    <a:pt x="4575" y="19922"/>
                    <a:pt x="4319" y="19932"/>
                  </a:cubicBezTo>
                  <a:lnTo>
                    <a:pt x="3413" y="19964"/>
                  </a:lnTo>
                  <a:lnTo>
                    <a:pt x="2496" y="20007"/>
                  </a:lnTo>
                  <a:cubicBezTo>
                    <a:pt x="2187" y="20028"/>
                    <a:pt x="1888" y="20039"/>
                    <a:pt x="1579" y="20071"/>
                  </a:cubicBezTo>
                  <a:cubicBezTo>
                    <a:pt x="1568" y="20071"/>
                    <a:pt x="1547" y="20082"/>
                    <a:pt x="1547" y="20103"/>
                  </a:cubicBezTo>
                  <a:cubicBezTo>
                    <a:pt x="1547" y="20124"/>
                    <a:pt x="1568" y="20146"/>
                    <a:pt x="1590" y="20146"/>
                  </a:cubicBezTo>
                  <a:cubicBezTo>
                    <a:pt x="1888" y="20146"/>
                    <a:pt x="2197" y="20135"/>
                    <a:pt x="2507" y="20124"/>
                  </a:cubicBezTo>
                  <a:lnTo>
                    <a:pt x="3413" y="20092"/>
                  </a:lnTo>
                  <a:lnTo>
                    <a:pt x="4330" y="20050"/>
                  </a:lnTo>
                  <a:cubicBezTo>
                    <a:pt x="4607" y="20028"/>
                    <a:pt x="4895" y="20007"/>
                    <a:pt x="5183" y="19986"/>
                  </a:cubicBezTo>
                  <a:cubicBezTo>
                    <a:pt x="5929" y="20594"/>
                    <a:pt x="6644" y="21223"/>
                    <a:pt x="7316" y="21894"/>
                  </a:cubicBezTo>
                  <a:cubicBezTo>
                    <a:pt x="7348" y="21926"/>
                    <a:pt x="7369" y="21958"/>
                    <a:pt x="7401" y="21990"/>
                  </a:cubicBezTo>
                  <a:cubicBezTo>
                    <a:pt x="7092" y="22001"/>
                    <a:pt x="6772" y="22012"/>
                    <a:pt x="6452" y="22033"/>
                  </a:cubicBezTo>
                  <a:lnTo>
                    <a:pt x="5396" y="22086"/>
                  </a:lnTo>
                  <a:lnTo>
                    <a:pt x="4341" y="22161"/>
                  </a:lnTo>
                  <a:cubicBezTo>
                    <a:pt x="3989" y="22182"/>
                    <a:pt x="3637" y="22214"/>
                    <a:pt x="3285" y="22246"/>
                  </a:cubicBezTo>
                  <a:cubicBezTo>
                    <a:pt x="3264" y="22246"/>
                    <a:pt x="3242" y="22268"/>
                    <a:pt x="3242" y="22289"/>
                  </a:cubicBezTo>
                  <a:cubicBezTo>
                    <a:pt x="3242" y="22306"/>
                    <a:pt x="3257" y="22324"/>
                    <a:pt x="3273" y="22324"/>
                  </a:cubicBezTo>
                  <a:cubicBezTo>
                    <a:pt x="3277" y="22324"/>
                    <a:pt x="3281" y="22323"/>
                    <a:pt x="3285" y="22321"/>
                  </a:cubicBezTo>
                  <a:cubicBezTo>
                    <a:pt x="3637" y="22310"/>
                    <a:pt x="3989" y="22300"/>
                    <a:pt x="4341" y="22278"/>
                  </a:cubicBezTo>
                  <a:lnTo>
                    <a:pt x="5407" y="22214"/>
                  </a:lnTo>
                  <a:lnTo>
                    <a:pt x="6463" y="22150"/>
                  </a:lnTo>
                  <a:cubicBezTo>
                    <a:pt x="6804" y="22118"/>
                    <a:pt x="7134" y="22097"/>
                    <a:pt x="7476" y="22065"/>
                  </a:cubicBezTo>
                  <a:cubicBezTo>
                    <a:pt x="7774" y="22374"/>
                    <a:pt x="8062" y="22694"/>
                    <a:pt x="8329" y="23035"/>
                  </a:cubicBezTo>
                  <a:cubicBezTo>
                    <a:pt x="8648" y="23430"/>
                    <a:pt x="8958" y="23835"/>
                    <a:pt x="9214" y="24272"/>
                  </a:cubicBezTo>
                  <a:cubicBezTo>
                    <a:pt x="9214" y="24294"/>
                    <a:pt x="9235" y="24294"/>
                    <a:pt x="9246" y="24294"/>
                  </a:cubicBezTo>
                  <a:cubicBezTo>
                    <a:pt x="9246" y="24315"/>
                    <a:pt x="9235" y="24336"/>
                    <a:pt x="9235" y="24358"/>
                  </a:cubicBezTo>
                  <a:lnTo>
                    <a:pt x="8958" y="25424"/>
                  </a:lnTo>
                  <a:lnTo>
                    <a:pt x="8648" y="26469"/>
                  </a:lnTo>
                  <a:lnTo>
                    <a:pt x="8318" y="27525"/>
                  </a:lnTo>
                  <a:lnTo>
                    <a:pt x="7966" y="28559"/>
                  </a:lnTo>
                  <a:cubicBezTo>
                    <a:pt x="7945" y="28602"/>
                    <a:pt x="7966" y="28644"/>
                    <a:pt x="8009" y="28665"/>
                  </a:cubicBezTo>
                  <a:cubicBezTo>
                    <a:pt x="8016" y="28667"/>
                    <a:pt x="8023" y="28668"/>
                    <a:pt x="8031" y="28668"/>
                  </a:cubicBezTo>
                  <a:cubicBezTo>
                    <a:pt x="8065" y="28668"/>
                    <a:pt x="8098" y="28648"/>
                    <a:pt x="8115" y="28612"/>
                  </a:cubicBezTo>
                  <a:lnTo>
                    <a:pt x="8499" y="27578"/>
                  </a:lnTo>
                  <a:lnTo>
                    <a:pt x="8851" y="26533"/>
                  </a:lnTo>
                  <a:lnTo>
                    <a:pt x="9171" y="25477"/>
                  </a:lnTo>
                  <a:lnTo>
                    <a:pt x="9459" y="24422"/>
                  </a:lnTo>
                  <a:cubicBezTo>
                    <a:pt x="9640" y="23718"/>
                    <a:pt x="9800" y="23014"/>
                    <a:pt x="9939" y="22310"/>
                  </a:cubicBezTo>
                  <a:cubicBezTo>
                    <a:pt x="9949" y="22310"/>
                    <a:pt x="9960" y="22300"/>
                    <a:pt x="9971" y="22300"/>
                  </a:cubicBezTo>
                  <a:cubicBezTo>
                    <a:pt x="10355" y="21969"/>
                    <a:pt x="10770" y="21671"/>
                    <a:pt x="11197" y="21404"/>
                  </a:cubicBezTo>
                  <a:cubicBezTo>
                    <a:pt x="11559" y="21169"/>
                    <a:pt x="11943" y="20967"/>
                    <a:pt x="12327" y="20764"/>
                  </a:cubicBezTo>
                  <a:cubicBezTo>
                    <a:pt x="12636" y="20903"/>
                    <a:pt x="12946" y="21041"/>
                    <a:pt x="13255" y="21169"/>
                  </a:cubicBezTo>
                  <a:lnTo>
                    <a:pt x="14236" y="21585"/>
                  </a:lnTo>
                  <a:lnTo>
                    <a:pt x="15217" y="21980"/>
                  </a:lnTo>
                  <a:cubicBezTo>
                    <a:pt x="15547" y="22108"/>
                    <a:pt x="15867" y="22236"/>
                    <a:pt x="16198" y="22364"/>
                  </a:cubicBezTo>
                  <a:cubicBezTo>
                    <a:pt x="16204" y="22366"/>
                    <a:pt x="16209" y="22368"/>
                    <a:pt x="16215" y="22368"/>
                  </a:cubicBezTo>
                  <a:cubicBezTo>
                    <a:pt x="16230" y="22368"/>
                    <a:pt x="16243" y="22358"/>
                    <a:pt x="16251" y="22342"/>
                  </a:cubicBezTo>
                  <a:cubicBezTo>
                    <a:pt x="16262" y="22321"/>
                    <a:pt x="16251" y="22300"/>
                    <a:pt x="16230" y="22289"/>
                  </a:cubicBezTo>
                  <a:cubicBezTo>
                    <a:pt x="15910" y="22150"/>
                    <a:pt x="15590" y="22012"/>
                    <a:pt x="15260" y="21873"/>
                  </a:cubicBezTo>
                  <a:lnTo>
                    <a:pt x="14279" y="21457"/>
                  </a:lnTo>
                  <a:lnTo>
                    <a:pt x="13298" y="21063"/>
                  </a:lnTo>
                  <a:cubicBezTo>
                    <a:pt x="13010" y="20945"/>
                    <a:pt x="12711" y="20828"/>
                    <a:pt x="12413" y="20722"/>
                  </a:cubicBezTo>
                  <a:cubicBezTo>
                    <a:pt x="12455" y="20700"/>
                    <a:pt x="12487" y="20679"/>
                    <a:pt x="12530" y="20658"/>
                  </a:cubicBezTo>
                  <a:cubicBezTo>
                    <a:pt x="13383" y="20231"/>
                    <a:pt x="14268" y="19868"/>
                    <a:pt x="15164" y="19538"/>
                  </a:cubicBezTo>
                  <a:cubicBezTo>
                    <a:pt x="15430" y="19655"/>
                    <a:pt x="15686" y="19762"/>
                    <a:pt x="15953" y="19868"/>
                  </a:cubicBezTo>
                  <a:lnTo>
                    <a:pt x="16806" y="20210"/>
                  </a:lnTo>
                  <a:lnTo>
                    <a:pt x="17659" y="20540"/>
                  </a:lnTo>
                  <a:cubicBezTo>
                    <a:pt x="17936" y="20647"/>
                    <a:pt x="18224" y="20754"/>
                    <a:pt x="18512" y="20849"/>
                  </a:cubicBezTo>
                  <a:cubicBezTo>
                    <a:pt x="18517" y="20852"/>
                    <a:pt x="18523" y="20854"/>
                    <a:pt x="18529" y="20854"/>
                  </a:cubicBezTo>
                  <a:cubicBezTo>
                    <a:pt x="18544" y="20854"/>
                    <a:pt x="18557" y="20844"/>
                    <a:pt x="18565" y="20828"/>
                  </a:cubicBezTo>
                  <a:cubicBezTo>
                    <a:pt x="18576" y="20807"/>
                    <a:pt x="18565" y="20786"/>
                    <a:pt x="18544" y="20775"/>
                  </a:cubicBezTo>
                  <a:cubicBezTo>
                    <a:pt x="18267" y="20658"/>
                    <a:pt x="17979" y="20540"/>
                    <a:pt x="17701" y="20423"/>
                  </a:cubicBezTo>
                  <a:lnTo>
                    <a:pt x="16848" y="20092"/>
                  </a:lnTo>
                  <a:lnTo>
                    <a:pt x="15995" y="19762"/>
                  </a:lnTo>
                  <a:cubicBezTo>
                    <a:pt x="15750" y="19677"/>
                    <a:pt x="15515" y="19591"/>
                    <a:pt x="15270" y="19495"/>
                  </a:cubicBezTo>
                  <a:cubicBezTo>
                    <a:pt x="15292" y="19495"/>
                    <a:pt x="15313" y="19485"/>
                    <a:pt x="15345" y="19474"/>
                  </a:cubicBezTo>
                  <a:cubicBezTo>
                    <a:pt x="16294" y="19122"/>
                    <a:pt x="17264" y="18813"/>
                    <a:pt x="18245" y="18536"/>
                  </a:cubicBezTo>
                  <a:cubicBezTo>
                    <a:pt x="18736" y="18397"/>
                    <a:pt x="19226" y="18269"/>
                    <a:pt x="19727" y="18141"/>
                  </a:cubicBezTo>
                  <a:cubicBezTo>
                    <a:pt x="20218" y="18024"/>
                    <a:pt x="20719" y="17896"/>
                    <a:pt x="21209" y="17800"/>
                  </a:cubicBezTo>
                  <a:cubicBezTo>
                    <a:pt x="21231" y="17789"/>
                    <a:pt x="21241" y="17768"/>
                    <a:pt x="21241" y="17747"/>
                  </a:cubicBezTo>
                  <a:cubicBezTo>
                    <a:pt x="21241" y="17738"/>
                    <a:pt x="21228" y="17722"/>
                    <a:pt x="21211" y="17722"/>
                  </a:cubicBezTo>
                  <a:cubicBezTo>
                    <a:pt x="21207" y="17722"/>
                    <a:pt x="21203" y="17723"/>
                    <a:pt x="21199" y="17725"/>
                  </a:cubicBezTo>
                  <a:cubicBezTo>
                    <a:pt x="20197" y="17917"/>
                    <a:pt x="19205" y="18162"/>
                    <a:pt x="18213" y="18440"/>
                  </a:cubicBezTo>
                  <a:cubicBezTo>
                    <a:pt x="17680" y="18589"/>
                    <a:pt x="17136" y="18749"/>
                    <a:pt x="16603" y="18919"/>
                  </a:cubicBezTo>
                  <a:cubicBezTo>
                    <a:pt x="16678" y="18792"/>
                    <a:pt x="16752" y="18664"/>
                    <a:pt x="16827" y="18536"/>
                  </a:cubicBezTo>
                  <a:lnTo>
                    <a:pt x="17115" y="18045"/>
                  </a:lnTo>
                  <a:lnTo>
                    <a:pt x="17403" y="17533"/>
                  </a:lnTo>
                  <a:cubicBezTo>
                    <a:pt x="17488" y="17363"/>
                    <a:pt x="17573" y="17192"/>
                    <a:pt x="17669" y="17021"/>
                  </a:cubicBezTo>
                  <a:cubicBezTo>
                    <a:pt x="17669" y="17011"/>
                    <a:pt x="17669" y="16989"/>
                    <a:pt x="17648" y="16979"/>
                  </a:cubicBezTo>
                  <a:cubicBezTo>
                    <a:pt x="17644" y="16974"/>
                    <a:pt x="17637" y="16972"/>
                    <a:pt x="17631" y="16972"/>
                  </a:cubicBezTo>
                  <a:cubicBezTo>
                    <a:pt x="17622" y="16972"/>
                    <a:pt x="17612" y="16977"/>
                    <a:pt x="17605" y="16989"/>
                  </a:cubicBezTo>
                  <a:cubicBezTo>
                    <a:pt x="17499" y="17149"/>
                    <a:pt x="17392" y="17309"/>
                    <a:pt x="17296" y="17480"/>
                  </a:cubicBezTo>
                  <a:lnTo>
                    <a:pt x="17008" y="17981"/>
                  </a:lnTo>
                  <a:lnTo>
                    <a:pt x="16731" y="18482"/>
                  </a:lnTo>
                  <a:cubicBezTo>
                    <a:pt x="16635" y="18642"/>
                    <a:pt x="16560" y="18802"/>
                    <a:pt x="16475" y="18951"/>
                  </a:cubicBezTo>
                  <a:cubicBezTo>
                    <a:pt x="16081" y="19079"/>
                    <a:pt x="15686" y="19218"/>
                    <a:pt x="15292" y="19357"/>
                  </a:cubicBezTo>
                  <a:cubicBezTo>
                    <a:pt x="14726" y="19559"/>
                    <a:pt x="14161" y="19783"/>
                    <a:pt x="13607" y="20028"/>
                  </a:cubicBezTo>
                  <a:cubicBezTo>
                    <a:pt x="13735" y="19836"/>
                    <a:pt x="13852" y="19634"/>
                    <a:pt x="13969" y="19442"/>
                  </a:cubicBezTo>
                  <a:lnTo>
                    <a:pt x="14385" y="18717"/>
                  </a:lnTo>
                  <a:lnTo>
                    <a:pt x="14801" y="17992"/>
                  </a:lnTo>
                  <a:cubicBezTo>
                    <a:pt x="14929" y="17747"/>
                    <a:pt x="15068" y="17501"/>
                    <a:pt x="15196" y="17256"/>
                  </a:cubicBezTo>
                  <a:cubicBezTo>
                    <a:pt x="15206" y="17235"/>
                    <a:pt x="15196" y="17213"/>
                    <a:pt x="15174" y="17203"/>
                  </a:cubicBezTo>
                  <a:cubicBezTo>
                    <a:pt x="15170" y="17195"/>
                    <a:pt x="15163" y="17191"/>
                    <a:pt x="15155" y="17191"/>
                  </a:cubicBezTo>
                  <a:cubicBezTo>
                    <a:pt x="15142" y="17191"/>
                    <a:pt x="15128" y="17200"/>
                    <a:pt x="15121" y="17213"/>
                  </a:cubicBezTo>
                  <a:cubicBezTo>
                    <a:pt x="14982" y="17448"/>
                    <a:pt x="14833" y="17693"/>
                    <a:pt x="14694" y="17928"/>
                  </a:cubicBezTo>
                  <a:lnTo>
                    <a:pt x="14279" y="18653"/>
                  </a:lnTo>
                  <a:lnTo>
                    <a:pt x="13863" y="19389"/>
                  </a:lnTo>
                  <a:cubicBezTo>
                    <a:pt x="13735" y="19613"/>
                    <a:pt x="13617" y="19847"/>
                    <a:pt x="13489" y="20082"/>
                  </a:cubicBezTo>
                  <a:cubicBezTo>
                    <a:pt x="13148" y="20231"/>
                    <a:pt x="12807" y="20391"/>
                    <a:pt x="12476" y="20562"/>
                  </a:cubicBezTo>
                  <a:cubicBezTo>
                    <a:pt x="11986" y="20807"/>
                    <a:pt x="11495" y="21084"/>
                    <a:pt x="11037" y="21383"/>
                  </a:cubicBezTo>
                  <a:cubicBezTo>
                    <a:pt x="11122" y="21201"/>
                    <a:pt x="11218" y="21020"/>
                    <a:pt x="11314" y="20839"/>
                  </a:cubicBezTo>
                  <a:lnTo>
                    <a:pt x="11645" y="20124"/>
                  </a:lnTo>
                  <a:lnTo>
                    <a:pt x="11975" y="19421"/>
                  </a:lnTo>
                  <a:cubicBezTo>
                    <a:pt x="12082" y="19175"/>
                    <a:pt x="12189" y="18941"/>
                    <a:pt x="12285" y="18696"/>
                  </a:cubicBezTo>
                  <a:cubicBezTo>
                    <a:pt x="12295" y="18685"/>
                    <a:pt x="12295" y="18664"/>
                    <a:pt x="12274" y="18653"/>
                  </a:cubicBezTo>
                  <a:cubicBezTo>
                    <a:pt x="12268" y="18650"/>
                    <a:pt x="12261" y="18648"/>
                    <a:pt x="12255" y="18648"/>
                  </a:cubicBezTo>
                  <a:cubicBezTo>
                    <a:pt x="12241" y="18648"/>
                    <a:pt x="12228" y="18656"/>
                    <a:pt x="12221" y="18664"/>
                  </a:cubicBezTo>
                  <a:lnTo>
                    <a:pt x="12221" y="18674"/>
                  </a:lnTo>
                  <a:cubicBezTo>
                    <a:pt x="12103" y="18898"/>
                    <a:pt x="11986" y="19133"/>
                    <a:pt x="11869" y="19367"/>
                  </a:cubicBezTo>
                  <a:lnTo>
                    <a:pt x="11527" y="20071"/>
                  </a:lnTo>
                  <a:lnTo>
                    <a:pt x="11197" y="20786"/>
                  </a:lnTo>
                  <a:cubicBezTo>
                    <a:pt x="11101" y="21020"/>
                    <a:pt x="10994" y="21244"/>
                    <a:pt x="10898" y="21479"/>
                  </a:cubicBezTo>
                  <a:cubicBezTo>
                    <a:pt x="10568" y="21703"/>
                    <a:pt x="10259" y="21937"/>
                    <a:pt x="9960" y="22193"/>
                  </a:cubicBezTo>
                  <a:cubicBezTo>
                    <a:pt x="10099" y="21500"/>
                    <a:pt x="10216" y="20796"/>
                    <a:pt x="10312" y="20092"/>
                  </a:cubicBezTo>
                  <a:cubicBezTo>
                    <a:pt x="10461" y="18962"/>
                    <a:pt x="10568" y="17832"/>
                    <a:pt x="10632" y="16702"/>
                  </a:cubicBezTo>
                  <a:cubicBezTo>
                    <a:pt x="10636" y="16706"/>
                    <a:pt x="10644" y="16709"/>
                    <a:pt x="10653" y="16709"/>
                  </a:cubicBezTo>
                  <a:cubicBezTo>
                    <a:pt x="10665" y="16709"/>
                    <a:pt x="10679" y="16703"/>
                    <a:pt x="10685" y="16691"/>
                  </a:cubicBezTo>
                  <a:cubicBezTo>
                    <a:pt x="10984" y="16286"/>
                    <a:pt x="11325" y="15912"/>
                    <a:pt x="11687" y="15550"/>
                  </a:cubicBezTo>
                  <a:cubicBezTo>
                    <a:pt x="11997" y="15251"/>
                    <a:pt x="12317" y="14963"/>
                    <a:pt x="12647" y="14686"/>
                  </a:cubicBezTo>
                  <a:cubicBezTo>
                    <a:pt x="12978" y="14750"/>
                    <a:pt x="13308" y="14814"/>
                    <a:pt x="13639" y="14868"/>
                  </a:cubicBezTo>
                  <a:lnTo>
                    <a:pt x="14684" y="15059"/>
                  </a:lnTo>
                  <a:lnTo>
                    <a:pt x="15729" y="15230"/>
                  </a:lnTo>
                  <a:cubicBezTo>
                    <a:pt x="16081" y="15283"/>
                    <a:pt x="16432" y="15337"/>
                    <a:pt x="16784" y="15390"/>
                  </a:cubicBezTo>
                  <a:cubicBezTo>
                    <a:pt x="16806" y="15390"/>
                    <a:pt x="16827" y="15379"/>
                    <a:pt x="16827" y="15358"/>
                  </a:cubicBezTo>
                  <a:cubicBezTo>
                    <a:pt x="16827" y="15337"/>
                    <a:pt x="16816" y="15315"/>
                    <a:pt x="16795" y="15315"/>
                  </a:cubicBezTo>
                  <a:cubicBezTo>
                    <a:pt x="16443" y="15241"/>
                    <a:pt x="16102" y="15177"/>
                    <a:pt x="15750" y="15113"/>
                  </a:cubicBezTo>
                  <a:lnTo>
                    <a:pt x="14705" y="14931"/>
                  </a:lnTo>
                  <a:lnTo>
                    <a:pt x="13660" y="14761"/>
                  </a:lnTo>
                  <a:cubicBezTo>
                    <a:pt x="13351" y="14708"/>
                    <a:pt x="13042" y="14665"/>
                    <a:pt x="12722" y="14622"/>
                  </a:cubicBezTo>
                  <a:cubicBezTo>
                    <a:pt x="12754" y="14590"/>
                    <a:pt x="12786" y="14558"/>
                    <a:pt x="12818" y="14537"/>
                  </a:cubicBezTo>
                  <a:cubicBezTo>
                    <a:pt x="13564" y="13929"/>
                    <a:pt x="14343" y="13385"/>
                    <a:pt x="15142" y="12863"/>
                  </a:cubicBezTo>
                  <a:cubicBezTo>
                    <a:pt x="15430" y="12916"/>
                    <a:pt x="15707" y="12969"/>
                    <a:pt x="15995" y="13012"/>
                  </a:cubicBezTo>
                  <a:lnTo>
                    <a:pt x="16891" y="13161"/>
                  </a:lnTo>
                  <a:lnTo>
                    <a:pt x="17797" y="13289"/>
                  </a:lnTo>
                  <a:cubicBezTo>
                    <a:pt x="18096" y="13332"/>
                    <a:pt x="18405" y="13375"/>
                    <a:pt x="18704" y="13407"/>
                  </a:cubicBezTo>
                  <a:cubicBezTo>
                    <a:pt x="18725" y="13407"/>
                    <a:pt x="18746" y="13396"/>
                    <a:pt x="18746" y="13375"/>
                  </a:cubicBezTo>
                  <a:cubicBezTo>
                    <a:pt x="18746" y="13353"/>
                    <a:pt x="18736" y="13332"/>
                    <a:pt x="18714" y="13332"/>
                  </a:cubicBezTo>
                  <a:cubicBezTo>
                    <a:pt x="18416" y="13268"/>
                    <a:pt x="18117" y="13225"/>
                    <a:pt x="17819" y="13172"/>
                  </a:cubicBezTo>
                  <a:lnTo>
                    <a:pt x="16912" y="13033"/>
                  </a:lnTo>
                  <a:lnTo>
                    <a:pt x="16006" y="12895"/>
                  </a:lnTo>
                  <a:cubicBezTo>
                    <a:pt x="15750" y="12863"/>
                    <a:pt x="15494" y="12831"/>
                    <a:pt x="15249" y="12799"/>
                  </a:cubicBezTo>
                  <a:cubicBezTo>
                    <a:pt x="15260" y="12788"/>
                    <a:pt x="15281" y="12778"/>
                    <a:pt x="15302" y="12756"/>
                  </a:cubicBezTo>
                  <a:cubicBezTo>
                    <a:pt x="16166" y="12212"/>
                    <a:pt x="17040" y="11690"/>
                    <a:pt x="17936" y="11210"/>
                  </a:cubicBezTo>
                  <a:cubicBezTo>
                    <a:pt x="18384" y="10965"/>
                    <a:pt x="18832" y="10730"/>
                    <a:pt x="19290" y="10496"/>
                  </a:cubicBezTo>
                  <a:cubicBezTo>
                    <a:pt x="19749" y="10272"/>
                    <a:pt x="20207" y="10048"/>
                    <a:pt x="20666" y="9835"/>
                  </a:cubicBezTo>
                  <a:cubicBezTo>
                    <a:pt x="20687" y="9824"/>
                    <a:pt x="20687" y="9803"/>
                    <a:pt x="20687" y="9781"/>
                  </a:cubicBezTo>
                  <a:cubicBezTo>
                    <a:pt x="20676" y="9760"/>
                    <a:pt x="20655" y="9760"/>
                    <a:pt x="20634" y="9760"/>
                  </a:cubicBezTo>
                  <a:cubicBezTo>
                    <a:pt x="19695" y="10176"/>
                    <a:pt x="18789" y="10634"/>
                    <a:pt x="17883" y="11114"/>
                  </a:cubicBezTo>
                  <a:cubicBezTo>
                    <a:pt x="17392" y="11381"/>
                    <a:pt x="16902" y="11658"/>
                    <a:pt x="16411" y="11935"/>
                  </a:cubicBezTo>
                  <a:cubicBezTo>
                    <a:pt x="16454" y="11797"/>
                    <a:pt x="16507" y="11658"/>
                    <a:pt x="16550" y="11519"/>
                  </a:cubicBezTo>
                  <a:lnTo>
                    <a:pt x="16720" y="10965"/>
                  </a:lnTo>
                  <a:lnTo>
                    <a:pt x="16891" y="10421"/>
                  </a:lnTo>
                  <a:cubicBezTo>
                    <a:pt x="16944" y="10229"/>
                    <a:pt x="16987" y="10048"/>
                    <a:pt x="17040" y="9856"/>
                  </a:cubicBezTo>
                  <a:cubicBezTo>
                    <a:pt x="17040" y="9845"/>
                    <a:pt x="17030" y="9824"/>
                    <a:pt x="17008" y="9813"/>
                  </a:cubicBezTo>
                  <a:cubicBezTo>
                    <a:pt x="17005" y="9810"/>
                    <a:pt x="17002" y="9809"/>
                    <a:pt x="16998" y="9809"/>
                  </a:cubicBezTo>
                  <a:cubicBezTo>
                    <a:pt x="16987" y="9809"/>
                    <a:pt x="16973" y="9819"/>
                    <a:pt x="16966" y="9835"/>
                  </a:cubicBezTo>
                  <a:cubicBezTo>
                    <a:pt x="16902" y="10016"/>
                    <a:pt x="16838" y="10197"/>
                    <a:pt x="16774" y="10378"/>
                  </a:cubicBezTo>
                  <a:lnTo>
                    <a:pt x="16603" y="10933"/>
                  </a:lnTo>
                  <a:lnTo>
                    <a:pt x="16443" y="11487"/>
                  </a:lnTo>
                  <a:cubicBezTo>
                    <a:pt x="16390" y="11658"/>
                    <a:pt x="16347" y="11829"/>
                    <a:pt x="16305" y="11999"/>
                  </a:cubicBezTo>
                  <a:cubicBezTo>
                    <a:pt x="15942" y="12212"/>
                    <a:pt x="15590" y="12426"/>
                    <a:pt x="15238" y="12650"/>
                  </a:cubicBezTo>
                  <a:cubicBezTo>
                    <a:pt x="14726" y="12980"/>
                    <a:pt x="14225" y="13321"/>
                    <a:pt x="13735" y="13684"/>
                  </a:cubicBezTo>
                  <a:cubicBezTo>
                    <a:pt x="13809" y="13460"/>
                    <a:pt x="13884" y="13247"/>
                    <a:pt x="13959" y="13033"/>
                  </a:cubicBezTo>
                  <a:lnTo>
                    <a:pt x="14204" y="12234"/>
                  </a:lnTo>
                  <a:lnTo>
                    <a:pt x="14449" y="11423"/>
                  </a:lnTo>
                  <a:cubicBezTo>
                    <a:pt x="14524" y="11157"/>
                    <a:pt x="14598" y="10890"/>
                    <a:pt x="14673" y="10624"/>
                  </a:cubicBezTo>
                  <a:cubicBezTo>
                    <a:pt x="14684" y="10602"/>
                    <a:pt x="14673" y="10581"/>
                    <a:pt x="14652" y="10570"/>
                  </a:cubicBezTo>
                  <a:cubicBezTo>
                    <a:pt x="14630" y="10570"/>
                    <a:pt x="14609" y="10581"/>
                    <a:pt x="14598" y="10602"/>
                  </a:cubicBezTo>
                  <a:cubicBezTo>
                    <a:pt x="14502" y="10858"/>
                    <a:pt x="14417" y="11125"/>
                    <a:pt x="14332" y="11391"/>
                  </a:cubicBezTo>
                  <a:lnTo>
                    <a:pt x="14087" y="12191"/>
                  </a:lnTo>
                  <a:lnTo>
                    <a:pt x="13852" y="12991"/>
                  </a:lnTo>
                  <a:cubicBezTo>
                    <a:pt x="13777" y="13247"/>
                    <a:pt x="13703" y="13503"/>
                    <a:pt x="13639" y="13759"/>
                  </a:cubicBezTo>
                  <a:cubicBezTo>
                    <a:pt x="13330" y="13982"/>
                    <a:pt x="13042" y="14206"/>
                    <a:pt x="12754" y="14452"/>
                  </a:cubicBezTo>
                  <a:cubicBezTo>
                    <a:pt x="12327" y="14804"/>
                    <a:pt x="11911" y="15177"/>
                    <a:pt x="11527" y="15571"/>
                  </a:cubicBezTo>
                  <a:cubicBezTo>
                    <a:pt x="11570" y="15369"/>
                    <a:pt x="11623" y="15177"/>
                    <a:pt x="11677" y="14974"/>
                  </a:cubicBezTo>
                  <a:lnTo>
                    <a:pt x="11847" y="14206"/>
                  </a:lnTo>
                  <a:lnTo>
                    <a:pt x="12007" y="13439"/>
                  </a:lnTo>
                  <a:cubicBezTo>
                    <a:pt x="12061" y="13183"/>
                    <a:pt x="12114" y="12927"/>
                    <a:pt x="12157" y="12671"/>
                  </a:cubicBezTo>
                  <a:cubicBezTo>
                    <a:pt x="12167" y="12660"/>
                    <a:pt x="12146" y="12639"/>
                    <a:pt x="12135" y="12628"/>
                  </a:cubicBezTo>
                  <a:cubicBezTo>
                    <a:pt x="12114" y="12628"/>
                    <a:pt x="12093" y="12639"/>
                    <a:pt x="12093" y="12660"/>
                  </a:cubicBezTo>
                  <a:lnTo>
                    <a:pt x="12082" y="12660"/>
                  </a:lnTo>
                  <a:cubicBezTo>
                    <a:pt x="12018" y="12916"/>
                    <a:pt x="11954" y="13161"/>
                    <a:pt x="11901" y="13417"/>
                  </a:cubicBezTo>
                  <a:lnTo>
                    <a:pt x="11719" y="14185"/>
                  </a:lnTo>
                  <a:lnTo>
                    <a:pt x="11559" y="14942"/>
                  </a:lnTo>
                  <a:cubicBezTo>
                    <a:pt x="11506" y="15198"/>
                    <a:pt x="11453" y="15443"/>
                    <a:pt x="11410" y="15689"/>
                  </a:cubicBezTo>
                  <a:cubicBezTo>
                    <a:pt x="11133" y="15987"/>
                    <a:pt x="10866" y="16296"/>
                    <a:pt x="10632" y="16627"/>
                  </a:cubicBezTo>
                  <a:cubicBezTo>
                    <a:pt x="10642" y="16318"/>
                    <a:pt x="10653" y="16008"/>
                    <a:pt x="10664" y="15689"/>
                  </a:cubicBezTo>
                  <a:lnTo>
                    <a:pt x="10674" y="14590"/>
                  </a:lnTo>
                  <a:lnTo>
                    <a:pt x="10653" y="13492"/>
                  </a:lnTo>
                  <a:lnTo>
                    <a:pt x="10610" y="12820"/>
                  </a:lnTo>
                  <a:cubicBezTo>
                    <a:pt x="10621" y="12810"/>
                    <a:pt x="10621" y="12799"/>
                    <a:pt x="10621" y="12788"/>
                  </a:cubicBezTo>
                  <a:cubicBezTo>
                    <a:pt x="10610" y="12671"/>
                    <a:pt x="10600" y="12554"/>
                    <a:pt x="10589" y="12436"/>
                  </a:cubicBezTo>
                  <a:lnTo>
                    <a:pt x="10589" y="12383"/>
                  </a:lnTo>
                  <a:lnTo>
                    <a:pt x="10568" y="12148"/>
                  </a:lnTo>
                  <a:cubicBezTo>
                    <a:pt x="10568" y="12095"/>
                    <a:pt x="10557" y="12042"/>
                    <a:pt x="10557" y="11988"/>
                  </a:cubicBezTo>
                  <a:cubicBezTo>
                    <a:pt x="10557" y="11722"/>
                    <a:pt x="10546" y="11455"/>
                    <a:pt x="10546" y="11189"/>
                  </a:cubicBezTo>
                  <a:lnTo>
                    <a:pt x="10568" y="10389"/>
                  </a:lnTo>
                  <a:cubicBezTo>
                    <a:pt x="10578" y="10261"/>
                    <a:pt x="10578" y="10133"/>
                    <a:pt x="10589" y="10005"/>
                  </a:cubicBezTo>
                  <a:cubicBezTo>
                    <a:pt x="10802" y="9909"/>
                    <a:pt x="11005" y="9803"/>
                    <a:pt x="11208" y="9707"/>
                  </a:cubicBezTo>
                  <a:cubicBezTo>
                    <a:pt x="11432" y="9600"/>
                    <a:pt x="11645" y="9483"/>
                    <a:pt x="11869" y="9365"/>
                  </a:cubicBezTo>
                  <a:lnTo>
                    <a:pt x="12519" y="9024"/>
                  </a:lnTo>
                  <a:cubicBezTo>
                    <a:pt x="12732" y="8907"/>
                    <a:pt x="12946" y="8790"/>
                    <a:pt x="13159" y="8672"/>
                  </a:cubicBezTo>
                  <a:cubicBezTo>
                    <a:pt x="13180" y="8662"/>
                    <a:pt x="13180" y="8630"/>
                    <a:pt x="13170" y="8619"/>
                  </a:cubicBezTo>
                  <a:cubicBezTo>
                    <a:pt x="13170" y="8603"/>
                    <a:pt x="13152" y="8593"/>
                    <a:pt x="13135" y="8593"/>
                  </a:cubicBezTo>
                  <a:cubicBezTo>
                    <a:pt x="13128" y="8593"/>
                    <a:pt x="13122" y="8595"/>
                    <a:pt x="13116" y="8598"/>
                  </a:cubicBezTo>
                  <a:cubicBezTo>
                    <a:pt x="12903" y="8704"/>
                    <a:pt x="12679" y="8811"/>
                    <a:pt x="12455" y="8918"/>
                  </a:cubicBezTo>
                  <a:lnTo>
                    <a:pt x="11805" y="9259"/>
                  </a:lnTo>
                  <a:cubicBezTo>
                    <a:pt x="11591" y="9376"/>
                    <a:pt x="11378" y="9483"/>
                    <a:pt x="11154" y="9600"/>
                  </a:cubicBezTo>
                  <a:cubicBezTo>
                    <a:pt x="10973" y="9707"/>
                    <a:pt x="10781" y="9813"/>
                    <a:pt x="10589" y="9920"/>
                  </a:cubicBezTo>
                  <a:cubicBezTo>
                    <a:pt x="10600" y="9803"/>
                    <a:pt x="10610" y="9696"/>
                    <a:pt x="10610" y="9589"/>
                  </a:cubicBezTo>
                  <a:cubicBezTo>
                    <a:pt x="10674" y="8747"/>
                    <a:pt x="10760" y="7915"/>
                    <a:pt x="10856" y="7084"/>
                  </a:cubicBezTo>
                  <a:lnTo>
                    <a:pt x="11495" y="6774"/>
                  </a:lnTo>
                  <a:cubicBezTo>
                    <a:pt x="11730" y="6668"/>
                    <a:pt x="11965" y="6550"/>
                    <a:pt x="12199" y="6454"/>
                  </a:cubicBezTo>
                  <a:cubicBezTo>
                    <a:pt x="12434" y="6348"/>
                    <a:pt x="12668" y="6241"/>
                    <a:pt x="12914" y="6145"/>
                  </a:cubicBezTo>
                  <a:lnTo>
                    <a:pt x="13628" y="5857"/>
                  </a:lnTo>
                  <a:cubicBezTo>
                    <a:pt x="13649" y="5847"/>
                    <a:pt x="13660" y="5825"/>
                    <a:pt x="13649" y="5804"/>
                  </a:cubicBezTo>
                  <a:cubicBezTo>
                    <a:pt x="13639" y="5783"/>
                    <a:pt x="13617" y="5772"/>
                    <a:pt x="13596" y="5772"/>
                  </a:cubicBezTo>
                  <a:cubicBezTo>
                    <a:pt x="13351" y="5857"/>
                    <a:pt x="13106" y="5943"/>
                    <a:pt x="12871" y="6039"/>
                  </a:cubicBezTo>
                  <a:cubicBezTo>
                    <a:pt x="12626" y="6124"/>
                    <a:pt x="12391" y="6230"/>
                    <a:pt x="12146" y="6337"/>
                  </a:cubicBezTo>
                  <a:cubicBezTo>
                    <a:pt x="11911" y="6444"/>
                    <a:pt x="11677" y="6550"/>
                    <a:pt x="11453" y="6668"/>
                  </a:cubicBezTo>
                  <a:cubicBezTo>
                    <a:pt x="11250" y="6764"/>
                    <a:pt x="11058" y="6870"/>
                    <a:pt x="10866" y="6988"/>
                  </a:cubicBezTo>
                  <a:cubicBezTo>
                    <a:pt x="10888" y="6785"/>
                    <a:pt x="10909" y="6593"/>
                    <a:pt x="10941" y="6390"/>
                  </a:cubicBezTo>
                  <a:cubicBezTo>
                    <a:pt x="11016" y="5761"/>
                    <a:pt x="11101" y="5132"/>
                    <a:pt x="11197" y="4514"/>
                  </a:cubicBezTo>
                  <a:cubicBezTo>
                    <a:pt x="11368" y="4428"/>
                    <a:pt x="11538" y="4354"/>
                    <a:pt x="11709" y="4268"/>
                  </a:cubicBezTo>
                  <a:cubicBezTo>
                    <a:pt x="11890" y="4172"/>
                    <a:pt x="12071" y="4066"/>
                    <a:pt x="12253" y="3970"/>
                  </a:cubicBezTo>
                  <a:cubicBezTo>
                    <a:pt x="12434" y="3863"/>
                    <a:pt x="12615" y="3757"/>
                    <a:pt x="12786" y="3650"/>
                  </a:cubicBezTo>
                  <a:cubicBezTo>
                    <a:pt x="12967" y="3533"/>
                    <a:pt x="13138" y="3415"/>
                    <a:pt x="13308" y="3298"/>
                  </a:cubicBezTo>
                  <a:cubicBezTo>
                    <a:pt x="13330" y="3287"/>
                    <a:pt x="13330" y="3266"/>
                    <a:pt x="13319" y="3245"/>
                  </a:cubicBezTo>
                  <a:cubicBezTo>
                    <a:pt x="13313" y="3232"/>
                    <a:pt x="13303" y="3227"/>
                    <a:pt x="13291" y="3227"/>
                  </a:cubicBezTo>
                  <a:cubicBezTo>
                    <a:pt x="13283" y="3227"/>
                    <a:pt x="13274" y="3230"/>
                    <a:pt x="13266" y="3234"/>
                  </a:cubicBezTo>
                  <a:lnTo>
                    <a:pt x="12189" y="3853"/>
                  </a:lnTo>
                  <a:lnTo>
                    <a:pt x="11645" y="4162"/>
                  </a:lnTo>
                  <a:lnTo>
                    <a:pt x="11208" y="4407"/>
                  </a:lnTo>
                  <a:cubicBezTo>
                    <a:pt x="11272" y="4013"/>
                    <a:pt x="11325" y="3607"/>
                    <a:pt x="11389" y="3213"/>
                  </a:cubicBezTo>
                  <a:cubicBezTo>
                    <a:pt x="11559" y="2157"/>
                    <a:pt x="11741" y="1102"/>
                    <a:pt x="11933" y="46"/>
                  </a:cubicBezTo>
                  <a:cubicBezTo>
                    <a:pt x="11933" y="25"/>
                    <a:pt x="11922" y="3"/>
                    <a:pt x="11901" y="3"/>
                  </a:cubicBezTo>
                  <a:cubicBezTo>
                    <a:pt x="11897" y="1"/>
                    <a:pt x="11893" y="0"/>
                    <a:pt x="11890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" name="Google Shape;1634;p44">
            <a:extLst>
              <a:ext uri="{FF2B5EF4-FFF2-40B4-BE49-F238E27FC236}">
                <a16:creationId xmlns:a16="http://schemas.microsoft.com/office/drawing/2014/main" id="{AB9BF3CD-E9B0-44BD-9832-62DB3F92795D}"/>
              </a:ext>
            </a:extLst>
          </p:cNvPr>
          <p:cNvGrpSpPr/>
          <p:nvPr/>
        </p:nvGrpSpPr>
        <p:grpSpPr>
          <a:xfrm rot="10800000">
            <a:off x="11140224" y="712076"/>
            <a:ext cx="1275553" cy="2026416"/>
            <a:chOff x="4933875" y="3854625"/>
            <a:chExt cx="1554469" cy="2207375"/>
          </a:xfrm>
        </p:grpSpPr>
        <p:sp>
          <p:nvSpPr>
            <p:cNvPr id="19" name="Google Shape;1635;p44">
              <a:extLst>
                <a:ext uri="{FF2B5EF4-FFF2-40B4-BE49-F238E27FC236}">
                  <a16:creationId xmlns:a16="http://schemas.microsoft.com/office/drawing/2014/main" id="{4ECA411C-290A-4055-A581-FADE69EA9E73}"/>
                </a:ext>
              </a:extLst>
            </p:cNvPr>
            <p:cNvSpPr/>
            <p:nvPr/>
          </p:nvSpPr>
          <p:spPr>
            <a:xfrm>
              <a:off x="4936243" y="3854625"/>
              <a:ext cx="1552092" cy="1841738"/>
            </a:xfrm>
            <a:custGeom>
              <a:avLst/>
              <a:gdLst/>
              <a:ahLst/>
              <a:cxnLst/>
              <a:rect l="l" t="t" r="r" b="b"/>
              <a:pathLst>
                <a:path w="13767" h="16587" extrusionOk="0">
                  <a:moveTo>
                    <a:pt x="9904" y="1"/>
                  </a:moveTo>
                  <a:cubicBezTo>
                    <a:pt x="9334" y="1"/>
                    <a:pt x="8760" y="369"/>
                    <a:pt x="8328" y="784"/>
                  </a:cubicBezTo>
                  <a:cubicBezTo>
                    <a:pt x="7401" y="1637"/>
                    <a:pt x="6548" y="2991"/>
                    <a:pt x="6121" y="4185"/>
                  </a:cubicBezTo>
                  <a:cubicBezTo>
                    <a:pt x="5993" y="3535"/>
                    <a:pt x="5695" y="2916"/>
                    <a:pt x="5279" y="2394"/>
                  </a:cubicBezTo>
                  <a:cubicBezTo>
                    <a:pt x="5022" y="2082"/>
                    <a:pt x="4647" y="1794"/>
                    <a:pt x="4262" y="1794"/>
                  </a:cubicBezTo>
                  <a:cubicBezTo>
                    <a:pt x="4199" y="1794"/>
                    <a:pt x="4137" y="1802"/>
                    <a:pt x="4074" y="1818"/>
                  </a:cubicBezTo>
                  <a:cubicBezTo>
                    <a:pt x="3637" y="1935"/>
                    <a:pt x="3413" y="2415"/>
                    <a:pt x="3274" y="2842"/>
                  </a:cubicBezTo>
                  <a:cubicBezTo>
                    <a:pt x="2848" y="4196"/>
                    <a:pt x="2538" y="5859"/>
                    <a:pt x="2773" y="7256"/>
                  </a:cubicBezTo>
                  <a:cubicBezTo>
                    <a:pt x="2654" y="6671"/>
                    <a:pt x="2055" y="6268"/>
                    <a:pt x="1471" y="6268"/>
                  </a:cubicBezTo>
                  <a:cubicBezTo>
                    <a:pt x="1267" y="6268"/>
                    <a:pt x="1065" y="6317"/>
                    <a:pt x="886" y="6425"/>
                  </a:cubicBezTo>
                  <a:cubicBezTo>
                    <a:pt x="182" y="6840"/>
                    <a:pt x="1" y="7789"/>
                    <a:pt x="43" y="8600"/>
                  </a:cubicBezTo>
                  <a:cubicBezTo>
                    <a:pt x="320" y="13953"/>
                    <a:pt x="2208" y="16011"/>
                    <a:pt x="2592" y="16448"/>
                  </a:cubicBezTo>
                  <a:cubicBezTo>
                    <a:pt x="3258" y="16540"/>
                    <a:pt x="3935" y="16586"/>
                    <a:pt x="4614" y="16586"/>
                  </a:cubicBezTo>
                  <a:cubicBezTo>
                    <a:pt x="7402" y="16586"/>
                    <a:pt x="10223" y="15802"/>
                    <a:pt x="12444" y="14155"/>
                  </a:cubicBezTo>
                  <a:cubicBezTo>
                    <a:pt x="13031" y="13718"/>
                    <a:pt x="13628" y="13153"/>
                    <a:pt x="13703" y="12428"/>
                  </a:cubicBezTo>
                  <a:cubicBezTo>
                    <a:pt x="13767" y="11735"/>
                    <a:pt x="13319" y="11063"/>
                    <a:pt x="12732" y="10679"/>
                  </a:cubicBezTo>
                  <a:cubicBezTo>
                    <a:pt x="12156" y="10285"/>
                    <a:pt x="11122" y="10274"/>
                    <a:pt x="10440" y="10114"/>
                  </a:cubicBezTo>
                  <a:cubicBezTo>
                    <a:pt x="11367" y="9570"/>
                    <a:pt x="12188" y="8845"/>
                    <a:pt x="12849" y="8013"/>
                  </a:cubicBezTo>
                  <a:cubicBezTo>
                    <a:pt x="13084" y="7715"/>
                    <a:pt x="13297" y="7384"/>
                    <a:pt x="13340" y="7011"/>
                  </a:cubicBezTo>
                  <a:cubicBezTo>
                    <a:pt x="13372" y="6680"/>
                    <a:pt x="13255" y="6361"/>
                    <a:pt x="13137" y="6051"/>
                  </a:cubicBezTo>
                  <a:cubicBezTo>
                    <a:pt x="13095" y="5945"/>
                    <a:pt x="13052" y="5838"/>
                    <a:pt x="12967" y="5763"/>
                  </a:cubicBezTo>
                  <a:cubicBezTo>
                    <a:pt x="12881" y="5699"/>
                    <a:pt x="12764" y="5689"/>
                    <a:pt x="12647" y="5689"/>
                  </a:cubicBezTo>
                  <a:cubicBezTo>
                    <a:pt x="12577" y="5687"/>
                    <a:pt x="12505" y="5686"/>
                    <a:pt x="12432" y="5686"/>
                  </a:cubicBezTo>
                  <a:cubicBezTo>
                    <a:pt x="11767" y="5686"/>
                    <a:pt x="10981" y="5773"/>
                    <a:pt x="10376" y="5955"/>
                  </a:cubicBezTo>
                  <a:cubicBezTo>
                    <a:pt x="10994" y="4527"/>
                    <a:pt x="11634" y="2970"/>
                    <a:pt x="11303" y="1445"/>
                  </a:cubicBezTo>
                  <a:cubicBezTo>
                    <a:pt x="11186" y="880"/>
                    <a:pt x="10887" y="293"/>
                    <a:pt x="10344" y="80"/>
                  </a:cubicBezTo>
                  <a:cubicBezTo>
                    <a:pt x="10199" y="25"/>
                    <a:pt x="10052" y="1"/>
                    <a:pt x="9904" y="1"/>
                  </a:cubicBezTo>
                  <a:close/>
                </a:path>
              </a:pathLst>
            </a:custGeom>
            <a:solidFill>
              <a:srgbClr val="CC533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636;p44">
              <a:extLst>
                <a:ext uri="{FF2B5EF4-FFF2-40B4-BE49-F238E27FC236}">
                  <a16:creationId xmlns:a16="http://schemas.microsoft.com/office/drawing/2014/main" id="{CE9D6572-E855-430A-85E5-07A9D642B498}"/>
                </a:ext>
              </a:extLst>
            </p:cNvPr>
            <p:cNvSpPr/>
            <p:nvPr/>
          </p:nvSpPr>
          <p:spPr>
            <a:xfrm>
              <a:off x="5228362" y="3863508"/>
              <a:ext cx="1259982" cy="1832855"/>
            </a:xfrm>
            <a:custGeom>
              <a:avLst/>
              <a:gdLst/>
              <a:ahLst/>
              <a:cxnLst/>
              <a:rect l="l" t="t" r="r" b="b"/>
              <a:pathLst>
                <a:path w="11176" h="16507" extrusionOk="0">
                  <a:moveTo>
                    <a:pt x="7753" y="0"/>
                  </a:moveTo>
                  <a:cubicBezTo>
                    <a:pt x="7753" y="0"/>
                    <a:pt x="3754" y="9298"/>
                    <a:pt x="1685" y="13425"/>
                  </a:cubicBezTo>
                  <a:lnTo>
                    <a:pt x="1" y="16368"/>
                  </a:lnTo>
                  <a:cubicBezTo>
                    <a:pt x="667" y="16460"/>
                    <a:pt x="1344" y="16506"/>
                    <a:pt x="2023" y="16506"/>
                  </a:cubicBezTo>
                  <a:cubicBezTo>
                    <a:pt x="4811" y="16506"/>
                    <a:pt x="7632" y="15722"/>
                    <a:pt x="9853" y="14075"/>
                  </a:cubicBezTo>
                  <a:cubicBezTo>
                    <a:pt x="10440" y="13638"/>
                    <a:pt x="11037" y="13073"/>
                    <a:pt x="11112" y="12348"/>
                  </a:cubicBezTo>
                  <a:cubicBezTo>
                    <a:pt x="11176" y="11655"/>
                    <a:pt x="10728" y="10983"/>
                    <a:pt x="10141" y="10599"/>
                  </a:cubicBezTo>
                  <a:cubicBezTo>
                    <a:pt x="9565" y="10205"/>
                    <a:pt x="8531" y="10194"/>
                    <a:pt x="7849" y="10034"/>
                  </a:cubicBezTo>
                  <a:cubicBezTo>
                    <a:pt x="8776" y="9490"/>
                    <a:pt x="9597" y="8765"/>
                    <a:pt x="10258" y="7933"/>
                  </a:cubicBezTo>
                  <a:cubicBezTo>
                    <a:pt x="10493" y="7635"/>
                    <a:pt x="10706" y="7304"/>
                    <a:pt x="10749" y="6931"/>
                  </a:cubicBezTo>
                  <a:cubicBezTo>
                    <a:pt x="10781" y="6600"/>
                    <a:pt x="10664" y="6281"/>
                    <a:pt x="10546" y="5971"/>
                  </a:cubicBezTo>
                  <a:cubicBezTo>
                    <a:pt x="10504" y="5865"/>
                    <a:pt x="10461" y="5758"/>
                    <a:pt x="10376" y="5683"/>
                  </a:cubicBezTo>
                  <a:cubicBezTo>
                    <a:pt x="10290" y="5619"/>
                    <a:pt x="10173" y="5609"/>
                    <a:pt x="10056" y="5609"/>
                  </a:cubicBezTo>
                  <a:cubicBezTo>
                    <a:pt x="9967" y="5605"/>
                    <a:pt x="9875" y="5603"/>
                    <a:pt x="9781" y="5603"/>
                  </a:cubicBezTo>
                  <a:cubicBezTo>
                    <a:pt x="9129" y="5603"/>
                    <a:pt x="8372" y="5698"/>
                    <a:pt x="7785" y="5875"/>
                  </a:cubicBezTo>
                  <a:cubicBezTo>
                    <a:pt x="8403" y="4447"/>
                    <a:pt x="9043" y="2890"/>
                    <a:pt x="8712" y="1365"/>
                  </a:cubicBezTo>
                  <a:cubicBezTo>
                    <a:pt x="8595" y="800"/>
                    <a:pt x="8296" y="213"/>
                    <a:pt x="7753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1637;p44">
              <a:extLst>
                <a:ext uri="{FF2B5EF4-FFF2-40B4-BE49-F238E27FC236}">
                  <a16:creationId xmlns:a16="http://schemas.microsoft.com/office/drawing/2014/main" id="{F0CE0169-1557-426A-A1DE-636C8E4CE514}"/>
                </a:ext>
              </a:extLst>
            </p:cNvPr>
            <p:cNvSpPr/>
            <p:nvPr/>
          </p:nvSpPr>
          <p:spPr>
            <a:xfrm>
              <a:off x="4933875" y="3882605"/>
              <a:ext cx="1402937" cy="2179395"/>
            </a:xfrm>
            <a:custGeom>
              <a:avLst/>
              <a:gdLst/>
              <a:ahLst/>
              <a:cxnLst/>
              <a:rect l="l" t="t" r="r" b="b"/>
              <a:pathLst>
                <a:path w="12444" h="19628" extrusionOk="0">
                  <a:moveTo>
                    <a:pt x="10265" y="1"/>
                  </a:moveTo>
                  <a:cubicBezTo>
                    <a:pt x="10232" y="1"/>
                    <a:pt x="10199" y="21"/>
                    <a:pt x="10183" y="52"/>
                  </a:cubicBezTo>
                  <a:cubicBezTo>
                    <a:pt x="9832" y="894"/>
                    <a:pt x="9469" y="1737"/>
                    <a:pt x="9106" y="2579"/>
                  </a:cubicBezTo>
                  <a:cubicBezTo>
                    <a:pt x="8733" y="3432"/>
                    <a:pt x="8371" y="4264"/>
                    <a:pt x="7997" y="5106"/>
                  </a:cubicBezTo>
                  <a:cubicBezTo>
                    <a:pt x="7315" y="6631"/>
                    <a:pt x="6633" y="8145"/>
                    <a:pt x="5908" y="9659"/>
                  </a:cubicBezTo>
                  <a:cubicBezTo>
                    <a:pt x="5684" y="9180"/>
                    <a:pt x="5481" y="8700"/>
                    <a:pt x="5310" y="8199"/>
                  </a:cubicBezTo>
                  <a:cubicBezTo>
                    <a:pt x="5108" y="7655"/>
                    <a:pt x="4948" y="7090"/>
                    <a:pt x="4831" y="6514"/>
                  </a:cubicBezTo>
                  <a:cubicBezTo>
                    <a:pt x="4703" y="5949"/>
                    <a:pt x="4617" y="5362"/>
                    <a:pt x="4564" y="4786"/>
                  </a:cubicBezTo>
                  <a:cubicBezTo>
                    <a:pt x="4511" y="4200"/>
                    <a:pt x="4500" y="3613"/>
                    <a:pt x="4521" y="3027"/>
                  </a:cubicBezTo>
                  <a:cubicBezTo>
                    <a:pt x="4521" y="2984"/>
                    <a:pt x="4489" y="2952"/>
                    <a:pt x="4447" y="2942"/>
                  </a:cubicBezTo>
                  <a:cubicBezTo>
                    <a:pt x="4404" y="2942"/>
                    <a:pt x="4361" y="2974"/>
                    <a:pt x="4361" y="3016"/>
                  </a:cubicBezTo>
                  <a:cubicBezTo>
                    <a:pt x="4287" y="3613"/>
                    <a:pt x="4276" y="4211"/>
                    <a:pt x="4308" y="4808"/>
                  </a:cubicBezTo>
                  <a:cubicBezTo>
                    <a:pt x="4340" y="5394"/>
                    <a:pt x="4425" y="5991"/>
                    <a:pt x="4553" y="6578"/>
                  </a:cubicBezTo>
                  <a:cubicBezTo>
                    <a:pt x="4671" y="7164"/>
                    <a:pt x="4841" y="7740"/>
                    <a:pt x="5055" y="8295"/>
                  </a:cubicBezTo>
                  <a:cubicBezTo>
                    <a:pt x="5268" y="8838"/>
                    <a:pt x="5513" y="9371"/>
                    <a:pt x="5812" y="9873"/>
                  </a:cubicBezTo>
                  <a:cubicBezTo>
                    <a:pt x="5769" y="9947"/>
                    <a:pt x="5737" y="10033"/>
                    <a:pt x="5694" y="10118"/>
                  </a:cubicBezTo>
                  <a:cubicBezTo>
                    <a:pt x="5001" y="11568"/>
                    <a:pt x="4287" y="13008"/>
                    <a:pt x="3519" y="14426"/>
                  </a:cubicBezTo>
                  <a:cubicBezTo>
                    <a:pt x="3167" y="13967"/>
                    <a:pt x="2879" y="13477"/>
                    <a:pt x="2645" y="12954"/>
                  </a:cubicBezTo>
                  <a:cubicBezTo>
                    <a:pt x="2389" y="12410"/>
                    <a:pt x="2197" y="11835"/>
                    <a:pt x="2058" y="11248"/>
                  </a:cubicBezTo>
                  <a:cubicBezTo>
                    <a:pt x="1920" y="10662"/>
                    <a:pt x="1824" y="10054"/>
                    <a:pt x="1760" y="9457"/>
                  </a:cubicBezTo>
                  <a:cubicBezTo>
                    <a:pt x="1685" y="8849"/>
                    <a:pt x="1642" y="8241"/>
                    <a:pt x="1600" y="7633"/>
                  </a:cubicBezTo>
                  <a:cubicBezTo>
                    <a:pt x="1600" y="7591"/>
                    <a:pt x="1568" y="7548"/>
                    <a:pt x="1514" y="7548"/>
                  </a:cubicBezTo>
                  <a:cubicBezTo>
                    <a:pt x="1472" y="7548"/>
                    <a:pt x="1440" y="7591"/>
                    <a:pt x="1440" y="7633"/>
                  </a:cubicBezTo>
                  <a:cubicBezTo>
                    <a:pt x="1429" y="8252"/>
                    <a:pt x="1450" y="8860"/>
                    <a:pt x="1504" y="9478"/>
                  </a:cubicBezTo>
                  <a:cubicBezTo>
                    <a:pt x="1546" y="10097"/>
                    <a:pt x="1642" y="10704"/>
                    <a:pt x="1781" y="11312"/>
                  </a:cubicBezTo>
                  <a:cubicBezTo>
                    <a:pt x="1930" y="11920"/>
                    <a:pt x="2122" y="12506"/>
                    <a:pt x="2399" y="13072"/>
                  </a:cubicBezTo>
                  <a:cubicBezTo>
                    <a:pt x="2538" y="13349"/>
                    <a:pt x="2687" y="13626"/>
                    <a:pt x="2858" y="13882"/>
                  </a:cubicBezTo>
                  <a:cubicBezTo>
                    <a:pt x="3029" y="14138"/>
                    <a:pt x="3220" y="14372"/>
                    <a:pt x="3423" y="14596"/>
                  </a:cubicBezTo>
                  <a:cubicBezTo>
                    <a:pt x="3348" y="14746"/>
                    <a:pt x="3274" y="14884"/>
                    <a:pt x="3199" y="15023"/>
                  </a:cubicBezTo>
                  <a:cubicBezTo>
                    <a:pt x="2751" y="15833"/>
                    <a:pt x="2293" y="16622"/>
                    <a:pt x="1792" y="17390"/>
                  </a:cubicBezTo>
                  <a:cubicBezTo>
                    <a:pt x="1674" y="17582"/>
                    <a:pt x="1536" y="17763"/>
                    <a:pt x="1408" y="17955"/>
                  </a:cubicBezTo>
                  <a:cubicBezTo>
                    <a:pt x="1280" y="18137"/>
                    <a:pt x="1141" y="18318"/>
                    <a:pt x="1003" y="18499"/>
                  </a:cubicBezTo>
                  <a:cubicBezTo>
                    <a:pt x="715" y="18851"/>
                    <a:pt x="416" y="19203"/>
                    <a:pt x="54" y="19459"/>
                  </a:cubicBezTo>
                  <a:lnTo>
                    <a:pt x="43" y="19469"/>
                  </a:lnTo>
                  <a:cubicBezTo>
                    <a:pt x="0" y="19501"/>
                    <a:pt x="0" y="19555"/>
                    <a:pt x="22" y="19597"/>
                  </a:cubicBezTo>
                  <a:cubicBezTo>
                    <a:pt x="40" y="19616"/>
                    <a:pt x="70" y="19627"/>
                    <a:pt x="97" y="19627"/>
                  </a:cubicBezTo>
                  <a:cubicBezTo>
                    <a:pt x="117" y="19627"/>
                    <a:pt x="136" y="19621"/>
                    <a:pt x="150" y="19608"/>
                  </a:cubicBezTo>
                  <a:lnTo>
                    <a:pt x="437" y="19395"/>
                  </a:lnTo>
                  <a:cubicBezTo>
                    <a:pt x="523" y="19320"/>
                    <a:pt x="608" y="19235"/>
                    <a:pt x="693" y="19149"/>
                  </a:cubicBezTo>
                  <a:lnTo>
                    <a:pt x="821" y="19032"/>
                  </a:lnTo>
                  <a:lnTo>
                    <a:pt x="928" y="18894"/>
                  </a:lnTo>
                  <a:lnTo>
                    <a:pt x="1163" y="18638"/>
                  </a:lnTo>
                  <a:cubicBezTo>
                    <a:pt x="1301" y="18446"/>
                    <a:pt x="1450" y="18275"/>
                    <a:pt x="1589" y="18083"/>
                  </a:cubicBezTo>
                  <a:cubicBezTo>
                    <a:pt x="1717" y="17891"/>
                    <a:pt x="1866" y="17710"/>
                    <a:pt x="1994" y="17518"/>
                  </a:cubicBezTo>
                  <a:cubicBezTo>
                    <a:pt x="2506" y="16750"/>
                    <a:pt x="2975" y="15961"/>
                    <a:pt x="3434" y="15151"/>
                  </a:cubicBezTo>
                  <a:cubicBezTo>
                    <a:pt x="3668" y="14735"/>
                    <a:pt x="3892" y="14319"/>
                    <a:pt x="4116" y="13893"/>
                  </a:cubicBezTo>
                  <a:cubicBezTo>
                    <a:pt x="4328" y="13906"/>
                    <a:pt x="4541" y="13912"/>
                    <a:pt x="4754" y="13912"/>
                  </a:cubicBezTo>
                  <a:cubicBezTo>
                    <a:pt x="5238" y="13912"/>
                    <a:pt x="5722" y="13880"/>
                    <a:pt x="6195" y="13829"/>
                  </a:cubicBezTo>
                  <a:cubicBezTo>
                    <a:pt x="6910" y="13765"/>
                    <a:pt x="7614" y="13647"/>
                    <a:pt x="8307" y="13509"/>
                  </a:cubicBezTo>
                  <a:cubicBezTo>
                    <a:pt x="9000" y="13359"/>
                    <a:pt x="9693" y="13200"/>
                    <a:pt x="10375" y="12997"/>
                  </a:cubicBezTo>
                  <a:cubicBezTo>
                    <a:pt x="11058" y="12794"/>
                    <a:pt x="11730" y="12570"/>
                    <a:pt x="12391" y="12304"/>
                  </a:cubicBezTo>
                  <a:cubicBezTo>
                    <a:pt x="12423" y="12282"/>
                    <a:pt x="12444" y="12240"/>
                    <a:pt x="12433" y="12197"/>
                  </a:cubicBezTo>
                  <a:cubicBezTo>
                    <a:pt x="12424" y="12162"/>
                    <a:pt x="12386" y="12141"/>
                    <a:pt x="12349" y="12141"/>
                  </a:cubicBezTo>
                  <a:cubicBezTo>
                    <a:pt x="12342" y="12141"/>
                    <a:pt x="12334" y="12142"/>
                    <a:pt x="12327" y="12144"/>
                  </a:cubicBezTo>
                  <a:cubicBezTo>
                    <a:pt x="11666" y="12368"/>
                    <a:pt x="10983" y="12570"/>
                    <a:pt x="10301" y="12752"/>
                  </a:cubicBezTo>
                  <a:cubicBezTo>
                    <a:pt x="9629" y="12922"/>
                    <a:pt x="8936" y="13093"/>
                    <a:pt x="8253" y="13232"/>
                  </a:cubicBezTo>
                  <a:cubicBezTo>
                    <a:pt x="7560" y="13370"/>
                    <a:pt x="6867" y="13477"/>
                    <a:pt x="6174" y="13562"/>
                  </a:cubicBezTo>
                  <a:cubicBezTo>
                    <a:pt x="5822" y="13615"/>
                    <a:pt x="5470" y="13647"/>
                    <a:pt x="5118" y="13669"/>
                  </a:cubicBezTo>
                  <a:cubicBezTo>
                    <a:pt x="4948" y="13679"/>
                    <a:pt x="4777" y="13690"/>
                    <a:pt x="4596" y="13701"/>
                  </a:cubicBezTo>
                  <a:lnTo>
                    <a:pt x="4212" y="13711"/>
                  </a:lnTo>
                  <a:cubicBezTo>
                    <a:pt x="4820" y="12560"/>
                    <a:pt x="5396" y="11408"/>
                    <a:pt x="5950" y="10235"/>
                  </a:cubicBezTo>
                  <a:cubicBezTo>
                    <a:pt x="6185" y="9734"/>
                    <a:pt x="6419" y="9233"/>
                    <a:pt x="6654" y="8732"/>
                  </a:cubicBezTo>
                  <a:cubicBezTo>
                    <a:pt x="7091" y="8732"/>
                    <a:pt x="7539" y="8689"/>
                    <a:pt x="7966" y="8625"/>
                  </a:cubicBezTo>
                  <a:cubicBezTo>
                    <a:pt x="8445" y="8550"/>
                    <a:pt x="8915" y="8454"/>
                    <a:pt x="9373" y="8316"/>
                  </a:cubicBezTo>
                  <a:cubicBezTo>
                    <a:pt x="9832" y="8188"/>
                    <a:pt x="10279" y="8028"/>
                    <a:pt x="10717" y="7825"/>
                  </a:cubicBezTo>
                  <a:cubicBezTo>
                    <a:pt x="11154" y="7633"/>
                    <a:pt x="11580" y="7420"/>
                    <a:pt x="11975" y="7164"/>
                  </a:cubicBezTo>
                  <a:cubicBezTo>
                    <a:pt x="12017" y="7143"/>
                    <a:pt x="12028" y="7090"/>
                    <a:pt x="12007" y="7058"/>
                  </a:cubicBezTo>
                  <a:cubicBezTo>
                    <a:pt x="11991" y="7026"/>
                    <a:pt x="11958" y="7007"/>
                    <a:pt x="11929" y="7007"/>
                  </a:cubicBezTo>
                  <a:cubicBezTo>
                    <a:pt x="11919" y="7007"/>
                    <a:pt x="11909" y="7009"/>
                    <a:pt x="11900" y="7015"/>
                  </a:cubicBezTo>
                  <a:cubicBezTo>
                    <a:pt x="11474" y="7228"/>
                    <a:pt x="11047" y="7420"/>
                    <a:pt x="10621" y="7591"/>
                  </a:cubicBezTo>
                  <a:cubicBezTo>
                    <a:pt x="10183" y="7761"/>
                    <a:pt x="9736" y="7921"/>
                    <a:pt x="9288" y="8049"/>
                  </a:cubicBezTo>
                  <a:cubicBezTo>
                    <a:pt x="8840" y="8177"/>
                    <a:pt x="8381" y="8284"/>
                    <a:pt x="7923" y="8358"/>
                  </a:cubicBezTo>
                  <a:cubicBezTo>
                    <a:pt x="7539" y="8433"/>
                    <a:pt x="7144" y="8486"/>
                    <a:pt x="6750" y="8529"/>
                  </a:cubicBezTo>
                  <a:cubicBezTo>
                    <a:pt x="7251" y="7431"/>
                    <a:pt x="7752" y="6322"/>
                    <a:pt x="8232" y="5213"/>
                  </a:cubicBezTo>
                  <a:cubicBezTo>
                    <a:pt x="8595" y="4371"/>
                    <a:pt x="8957" y="3517"/>
                    <a:pt x="9309" y="2675"/>
                  </a:cubicBezTo>
                  <a:cubicBezTo>
                    <a:pt x="9661" y="1822"/>
                    <a:pt x="10002" y="969"/>
                    <a:pt x="10343" y="116"/>
                  </a:cubicBezTo>
                  <a:cubicBezTo>
                    <a:pt x="10354" y="73"/>
                    <a:pt x="10333" y="20"/>
                    <a:pt x="10301" y="9"/>
                  </a:cubicBezTo>
                  <a:cubicBezTo>
                    <a:pt x="10289" y="4"/>
                    <a:pt x="10277" y="1"/>
                    <a:pt x="10265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1638;p44">
              <a:extLst>
                <a:ext uri="{FF2B5EF4-FFF2-40B4-BE49-F238E27FC236}">
                  <a16:creationId xmlns:a16="http://schemas.microsoft.com/office/drawing/2014/main" id="{E04EA497-2806-4622-A230-74C5200BC457}"/>
                </a:ext>
              </a:extLst>
            </p:cNvPr>
            <p:cNvSpPr/>
            <p:nvPr/>
          </p:nvSpPr>
          <p:spPr>
            <a:xfrm>
              <a:off x="5554192" y="4745770"/>
              <a:ext cx="39797" cy="28536"/>
            </a:xfrm>
            <a:custGeom>
              <a:avLst/>
              <a:gdLst/>
              <a:ahLst/>
              <a:cxnLst/>
              <a:rect l="l" t="t" r="r" b="b"/>
              <a:pathLst>
                <a:path w="353" h="257" extrusionOk="0">
                  <a:moveTo>
                    <a:pt x="246" y="0"/>
                  </a:moveTo>
                  <a:cubicBezTo>
                    <a:pt x="200" y="0"/>
                    <a:pt x="156" y="18"/>
                    <a:pt x="118" y="41"/>
                  </a:cubicBezTo>
                  <a:cubicBezTo>
                    <a:pt x="96" y="51"/>
                    <a:pt x="75" y="73"/>
                    <a:pt x="54" y="94"/>
                  </a:cubicBezTo>
                  <a:cubicBezTo>
                    <a:pt x="32" y="115"/>
                    <a:pt x="22" y="147"/>
                    <a:pt x="11" y="179"/>
                  </a:cubicBezTo>
                  <a:cubicBezTo>
                    <a:pt x="11" y="179"/>
                    <a:pt x="0" y="190"/>
                    <a:pt x="11" y="201"/>
                  </a:cubicBezTo>
                  <a:cubicBezTo>
                    <a:pt x="11" y="236"/>
                    <a:pt x="40" y="257"/>
                    <a:pt x="69" y="257"/>
                  </a:cubicBezTo>
                  <a:cubicBezTo>
                    <a:pt x="74" y="257"/>
                    <a:pt x="80" y="256"/>
                    <a:pt x="86" y="254"/>
                  </a:cubicBezTo>
                  <a:lnTo>
                    <a:pt x="96" y="254"/>
                  </a:lnTo>
                  <a:cubicBezTo>
                    <a:pt x="118" y="243"/>
                    <a:pt x="139" y="243"/>
                    <a:pt x="160" y="233"/>
                  </a:cubicBezTo>
                  <a:cubicBezTo>
                    <a:pt x="182" y="222"/>
                    <a:pt x="203" y="211"/>
                    <a:pt x="214" y="201"/>
                  </a:cubicBezTo>
                  <a:cubicBezTo>
                    <a:pt x="256" y="169"/>
                    <a:pt x="288" y="147"/>
                    <a:pt x="331" y="105"/>
                  </a:cubicBezTo>
                  <a:cubicBezTo>
                    <a:pt x="331" y="94"/>
                    <a:pt x="342" y="83"/>
                    <a:pt x="342" y="73"/>
                  </a:cubicBezTo>
                  <a:cubicBezTo>
                    <a:pt x="352" y="41"/>
                    <a:pt x="331" y="9"/>
                    <a:pt x="299" y="9"/>
                  </a:cubicBezTo>
                  <a:cubicBezTo>
                    <a:pt x="281" y="3"/>
                    <a:pt x="263" y="0"/>
                    <a:pt x="24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1639;p44">
              <a:extLst>
                <a:ext uri="{FF2B5EF4-FFF2-40B4-BE49-F238E27FC236}">
                  <a16:creationId xmlns:a16="http://schemas.microsoft.com/office/drawing/2014/main" id="{FEA9F3A5-FF68-418D-B6AD-EE0D03E7E1D2}"/>
                </a:ext>
              </a:extLst>
            </p:cNvPr>
            <p:cNvSpPr/>
            <p:nvPr/>
          </p:nvSpPr>
          <p:spPr>
            <a:xfrm>
              <a:off x="5528937" y="4702578"/>
              <a:ext cx="44532" cy="31534"/>
            </a:xfrm>
            <a:custGeom>
              <a:avLst/>
              <a:gdLst/>
              <a:ahLst/>
              <a:cxnLst/>
              <a:rect l="l" t="t" r="r" b="b"/>
              <a:pathLst>
                <a:path w="395" h="284" extrusionOk="0">
                  <a:moveTo>
                    <a:pt x="303" y="0"/>
                  </a:moveTo>
                  <a:cubicBezTo>
                    <a:pt x="244" y="0"/>
                    <a:pt x="192" y="19"/>
                    <a:pt x="139" y="46"/>
                  </a:cubicBezTo>
                  <a:cubicBezTo>
                    <a:pt x="118" y="56"/>
                    <a:pt x="86" y="78"/>
                    <a:pt x="64" y="110"/>
                  </a:cubicBezTo>
                  <a:cubicBezTo>
                    <a:pt x="32" y="131"/>
                    <a:pt x="11" y="163"/>
                    <a:pt x="0" y="195"/>
                  </a:cubicBezTo>
                  <a:cubicBezTo>
                    <a:pt x="0" y="206"/>
                    <a:pt x="0" y="216"/>
                    <a:pt x="0" y="227"/>
                  </a:cubicBezTo>
                  <a:cubicBezTo>
                    <a:pt x="9" y="262"/>
                    <a:pt x="33" y="283"/>
                    <a:pt x="59" y="283"/>
                  </a:cubicBezTo>
                  <a:cubicBezTo>
                    <a:pt x="64" y="283"/>
                    <a:pt x="70" y="282"/>
                    <a:pt x="75" y="280"/>
                  </a:cubicBezTo>
                  <a:lnTo>
                    <a:pt x="86" y="280"/>
                  </a:lnTo>
                  <a:cubicBezTo>
                    <a:pt x="118" y="270"/>
                    <a:pt x="139" y="259"/>
                    <a:pt x="160" y="238"/>
                  </a:cubicBezTo>
                  <a:cubicBezTo>
                    <a:pt x="192" y="227"/>
                    <a:pt x="214" y="216"/>
                    <a:pt x="235" y="206"/>
                  </a:cubicBezTo>
                  <a:cubicBezTo>
                    <a:pt x="278" y="174"/>
                    <a:pt x="331" y="142"/>
                    <a:pt x="374" y="99"/>
                  </a:cubicBezTo>
                  <a:cubicBezTo>
                    <a:pt x="384" y="88"/>
                    <a:pt x="395" y="78"/>
                    <a:pt x="395" y="67"/>
                  </a:cubicBezTo>
                  <a:cubicBezTo>
                    <a:pt x="395" y="35"/>
                    <a:pt x="374" y="3"/>
                    <a:pt x="342" y="3"/>
                  </a:cubicBezTo>
                  <a:cubicBezTo>
                    <a:pt x="328" y="1"/>
                    <a:pt x="316" y="0"/>
                    <a:pt x="303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640;p44">
              <a:extLst>
                <a:ext uri="{FF2B5EF4-FFF2-40B4-BE49-F238E27FC236}">
                  <a16:creationId xmlns:a16="http://schemas.microsoft.com/office/drawing/2014/main" id="{F114466C-DD7B-4E96-9DEB-F1662B7E8BEB}"/>
                </a:ext>
              </a:extLst>
            </p:cNvPr>
            <p:cNvSpPr/>
            <p:nvPr/>
          </p:nvSpPr>
          <p:spPr>
            <a:xfrm>
              <a:off x="5616652" y="5301819"/>
              <a:ext cx="38670" cy="53852"/>
            </a:xfrm>
            <a:custGeom>
              <a:avLst/>
              <a:gdLst/>
              <a:ahLst/>
              <a:cxnLst/>
              <a:rect l="l" t="t" r="r" b="b"/>
              <a:pathLst>
                <a:path w="343" h="485" extrusionOk="0">
                  <a:moveTo>
                    <a:pt x="271" y="1"/>
                  </a:moveTo>
                  <a:cubicBezTo>
                    <a:pt x="255" y="1"/>
                    <a:pt x="238" y="10"/>
                    <a:pt x="225" y="23"/>
                  </a:cubicBezTo>
                  <a:lnTo>
                    <a:pt x="225" y="34"/>
                  </a:lnTo>
                  <a:cubicBezTo>
                    <a:pt x="182" y="98"/>
                    <a:pt x="161" y="151"/>
                    <a:pt x="118" y="215"/>
                  </a:cubicBezTo>
                  <a:lnTo>
                    <a:pt x="65" y="300"/>
                  </a:lnTo>
                  <a:cubicBezTo>
                    <a:pt x="43" y="332"/>
                    <a:pt x="22" y="354"/>
                    <a:pt x="11" y="386"/>
                  </a:cubicBezTo>
                  <a:lnTo>
                    <a:pt x="1" y="396"/>
                  </a:lnTo>
                  <a:cubicBezTo>
                    <a:pt x="1" y="407"/>
                    <a:pt x="1" y="428"/>
                    <a:pt x="1" y="439"/>
                  </a:cubicBezTo>
                  <a:cubicBezTo>
                    <a:pt x="10" y="465"/>
                    <a:pt x="33" y="484"/>
                    <a:pt x="59" y="484"/>
                  </a:cubicBezTo>
                  <a:cubicBezTo>
                    <a:pt x="64" y="484"/>
                    <a:pt x="70" y="483"/>
                    <a:pt x="75" y="481"/>
                  </a:cubicBezTo>
                  <a:cubicBezTo>
                    <a:pt x="118" y="471"/>
                    <a:pt x="161" y="439"/>
                    <a:pt x="193" y="407"/>
                  </a:cubicBezTo>
                  <a:cubicBezTo>
                    <a:pt x="225" y="386"/>
                    <a:pt x="257" y="343"/>
                    <a:pt x="278" y="311"/>
                  </a:cubicBezTo>
                  <a:cubicBezTo>
                    <a:pt x="321" y="226"/>
                    <a:pt x="342" y="140"/>
                    <a:pt x="331" y="44"/>
                  </a:cubicBezTo>
                  <a:cubicBezTo>
                    <a:pt x="331" y="34"/>
                    <a:pt x="321" y="12"/>
                    <a:pt x="299" y="12"/>
                  </a:cubicBezTo>
                  <a:cubicBezTo>
                    <a:pt x="291" y="4"/>
                    <a:pt x="282" y="1"/>
                    <a:pt x="271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1641;p44">
              <a:extLst>
                <a:ext uri="{FF2B5EF4-FFF2-40B4-BE49-F238E27FC236}">
                  <a16:creationId xmlns:a16="http://schemas.microsoft.com/office/drawing/2014/main" id="{0445E9E0-FB95-47AB-879D-77E5096F625F}"/>
                </a:ext>
              </a:extLst>
            </p:cNvPr>
            <p:cNvSpPr/>
            <p:nvPr/>
          </p:nvSpPr>
          <p:spPr>
            <a:xfrm>
              <a:off x="5561407" y="5296712"/>
              <a:ext cx="38557" cy="55518"/>
            </a:xfrm>
            <a:custGeom>
              <a:avLst/>
              <a:gdLst/>
              <a:ahLst/>
              <a:cxnLst/>
              <a:rect l="l" t="t" r="r" b="b"/>
              <a:pathLst>
                <a:path w="342" h="500" extrusionOk="0">
                  <a:moveTo>
                    <a:pt x="276" y="1"/>
                  </a:moveTo>
                  <a:cubicBezTo>
                    <a:pt x="262" y="1"/>
                    <a:pt x="247" y="9"/>
                    <a:pt x="235" y="26"/>
                  </a:cubicBezTo>
                  <a:cubicBezTo>
                    <a:pt x="182" y="90"/>
                    <a:pt x="150" y="154"/>
                    <a:pt x="107" y="218"/>
                  </a:cubicBezTo>
                  <a:cubicBezTo>
                    <a:pt x="96" y="250"/>
                    <a:pt x="75" y="272"/>
                    <a:pt x="54" y="314"/>
                  </a:cubicBezTo>
                  <a:cubicBezTo>
                    <a:pt x="32" y="346"/>
                    <a:pt x="22" y="378"/>
                    <a:pt x="0" y="410"/>
                  </a:cubicBezTo>
                  <a:cubicBezTo>
                    <a:pt x="0" y="432"/>
                    <a:pt x="0" y="453"/>
                    <a:pt x="0" y="464"/>
                  </a:cubicBezTo>
                  <a:cubicBezTo>
                    <a:pt x="16" y="488"/>
                    <a:pt x="38" y="500"/>
                    <a:pt x="62" y="500"/>
                  </a:cubicBezTo>
                  <a:cubicBezTo>
                    <a:pt x="70" y="500"/>
                    <a:pt x="78" y="498"/>
                    <a:pt x="86" y="496"/>
                  </a:cubicBezTo>
                  <a:cubicBezTo>
                    <a:pt x="128" y="474"/>
                    <a:pt x="160" y="442"/>
                    <a:pt x="192" y="410"/>
                  </a:cubicBezTo>
                  <a:cubicBezTo>
                    <a:pt x="224" y="378"/>
                    <a:pt x="246" y="346"/>
                    <a:pt x="267" y="304"/>
                  </a:cubicBezTo>
                  <a:cubicBezTo>
                    <a:pt x="310" y="229"/>
                    <a:pt x="342" y="144"/>
                    <a:pt x="331" y="58"/>
                  </a:cubicBezTo>
                  <a:cubicBezTo>
                    <a:pt x="331" y="37"/>
                    <a:pt x="331" y="26"/>
                    <a:pt x="310" y="16"/>
                  </a:cubicBezTo>
                  <a:cubicBezTo>
                    <a:pt x="300" y="6"/>
                    <a:pt x="288" y="1"/>
                    <a:pt x="276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1642;p44">
              <a:extLst>
                <a:ext uri="{FF2B5EF4-FFF2-40B4-BE49-F238E27FC236}">
                  <a16:creationId xmlns:a16="http://schemas.microsoft.com/office/drawing/2014/main" id="{21F01208-19D3-4717-B418-A8BCE9968887}"/>
                </a:ext>
              </a:extLst>
            </p:cNvPr>
            <p:cNvSpPr/>
            <p:nvPr/>
          </p:nvSpPr>
          <p:spPr>
            <a:xfrm>
              <a:off x="5492859" y="5301375"/>
              <a:ext cx="36190" cy="56961"/>
            </a:xfrm>
            <a:custGeom>
              <a:avLst/>
              <a:gdLst/>
              <a:ahLst/>
              <a:cxnLst/>
              <a:rect l="l" t="t" r="r" b="b"/>
              <a:pathLst>
                <a:path w="321" h="513" extrusionOk="0">
                  <a:moveTo>
                    <a:pt x="267" y="0"/>
                  </a:moveTo>
                  <a:cubicBezTo>
                    <a:pt x="251" y="0"/>
                    <a:pt x="235" y="6"/>
                    <a:pt x="224" y="16"/>
                  </a:cubicBezTo>
                  <a:cubicBezTo>
                    <a:pt x="160" y="70"/>
                    <a:pt x="118" y="144"/>
                    <a:pt x="86" y="208"/>
                  </a:cubicBezTo>
                  <a:cubicBezTo>
                    <a:pt x="65" y="251"/>
                    <a:pt x="54" y="283"/>
                    <a:pt x="33" y="326"/>
                  </a:cubicBezTo>
                  <a:cubicBezTo>
                    <a:pt x="22" y="358"/>
                    <a:pt x="11" y="400"/>
                    <a:pt x="11" y="443"/>
                  </a:cubicBezTo>
                  <a:cubicBezTo>
                    <a:pt x="1" y="464"/>
                    <a:pt x="11" y="475"/>
                    <a:pt x="22" y="496"/>
                  </a:cubicBezTo>
                  <a:cubicBezTo>
                    <a:pt x="33" y="507"/>
                    <a:pt x="49" y="512"/>
                    <a:pt x="65" y="512"/>
                  </a:cubicBezTo>
                  <a:cubicBezTo>
                    <a:pt x="81" y="512"/>
                    <a:pt x="97" y="507"/>
                    <a:pt x="107" y="496"/>
                  </a:cubicBezTo>
                  <a:cubicBezTo>
                    <a:pt x="139" y="464"/>
                    <a:pt x="160" y="432"/>
                    <a:pt x="192" y="400"/>
                  </a:cubicBezTo>
                  <a:cubicBezTo>
                    <a:pt x="214" y="368"/>
                    <a:pt x="224" y="326"/>
                    <a:pt x="246" y="294"/>
                  </a:cubicBezTo>
                  <a:cubicBezTo>
                    <a:pt x="278" y="219"/>
                    <a:pt x="310" y="144"/>
                    <a:pt x="320" y="59"/>
                  </a:cubicBezTo>
                  <a:cubicBezTo>
                    <a:pt x="320" y="38"/>
                    <a:pt x="320" y="27"/>
                    <a:pt x="310" y="16"/>
                  </a:cubicBezTo>
                  <a:cubicBezTo>
                    <a:pt x="299" y="6"/>
                    <a:pt x="283" y="0"/>
                    <a:pt x="267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643;p44">
              <a:extLst>
                <a:ext uri="{FF2B5EF4-FFF2-40B4-BE49-F238E27FC236}">
                  <a16:creationId xmlns:a16="http://schemas.microsoft.com/office/drawing/2014/main" id="{3D597FFB-665A-4924-91E3-1A3CA1B33EB7}"/>
                </a:ext>
              </a:extLst>
            </p:cNvPr>
            <p:cNvSpPr/>
            <p:nvPr/>
          </p:nvSpPr>
          <p:spPr>
            <a:xfrm>
              <a:off x="5908771" y="4698803"/>
              <a:ext cx="24239" cy="66177"/>
            </a:xfrm>
            <a:custGeom>
              <a:avLst/>
              <a:gdLst/>
              <a:ahLst/>
              <a:cxnLst/>
              <a:rect l="l" t="t" r="r" b="b"/>
              <a:pathLst>
                <a:path w="215" h="596" extrusionOk="0">
                  <a:moveTo>
                    <a:pt x="153" y="1"/>
                  </a:moveTo>
                  <a:cubicBezTo>
                    <a:pt x="135" y="1"/>
                    <a:pt x="115" y="11"/>
                    <a:pt x="108" y="26"/>
                  </a:cubicBezTo>
                  <a:cubicBezTo>
                    <a:pt x="65" y="112"/>
                    <a:pt x="44" y="197"/>
                    <a:pt x="22" y="282"/>
                  </a:cubicBezTo>
                  <a:cubicBezTo>
                    <a:pt x="12" y="325"/>
                    <a:pt x="12" y="368"/>
                    <a:pt x="1" y="410"/>
                  </a:cubicBezTo>
                  <a:cubicBezTo>
                    <a:pt x="1" y="453"/>
                    <a:pt x="1" y="496"/>
                    <a:pt x="12" y="549"/>
                  </a:cubicBezTo>
                  <a:cubicBezTo>
                    <a:pt x="12" y="570"/>
                    <a:pt x="22" y="581"/>
                    <a:pt x="33" y="592"/>
                  </a:cubicBezTo>
                  <a:cubicBezTo>
                    <a:pt x="41" y="594"/>
                    <a:pt x="50" y="596"/>
                    <a:pt x="58" y="596"/>
                  </a:cubicBezTo>
                  <a:cubicBezTo>
                    <a:pt x="81" y="596"/>
                    <a:pt x="100" y="586"/>
                    <a:pt x="108" y="570"/>
                  </a:cubicBezTo>
                  <a:cubicBezTo>
                    <a:pt x="129" y="528"/>
                    <a:pt x="150" y="485"/>
                    <a:pt x="161" y="442"/>
                  </a:cubicBezTo>
                  <a:cubicBezTo>
                    <a:pt x="172" y="400"/>
                    <a:pt x="182" y="357"/>
                    <a:pt x="193" y="314"/>
                  </a:cubicBezTo>
                  <a:cubicBezTo>
                    <a:pt x="204" y="218"/>
                    <a:pt x="214" y="133"/>
                    <a:pt x="204" y="37"/>
                  </a:cubicBezTo>
                  <a:cubicBezTo>
                    <a:pt x="204" y="26"/>
                    <a:pt x="193" y="16"/>
                    <a:pt x="172" y="5"/>
                  </a:cubicBezTo>
                  <a:cubicBezTo>
                    <a:pt x="166" y="2"/>
                    <a:pt x="159" y="1"/>
                    <a:pt x="153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1644;p44">
              <a:extLst>
                <a:ext uri="{FF2B5EF4-FFF2-40B4-BE49-F238E27FC236}">
                  <a16:creationId xmlns:a16="http://schemas.microsoft.com/office/drawing/2014/main" id="{869C835D-CA32-4305-AA93-9347B911B196}"/>
                </a:ext>
              </a:extLst>
            </p:cNvPr>
            <p:cNvSpPr/>
            <p:nvPr/>
          </p:nvSpPr>
          <p:spPr>
            <a:xfrm>
              <a:off x="5848679" y="4717012"/>
              <a:ext cx="32582" cy="58960"/>
            </a:xfrm>
            <a:custGeom>
              <a:avLst/>
              <a:gdLst/>
              <a:ahLst/>
              <a:cxnLst/>
              <a:rect l="l" t="t" r="r" b="b"/>
              <a:pathLst>
                <a:path w="289" h="531" extrusionOk="0">
                  <a:moveTo>
                    <a:pt x="232" y="0"/>
                  </a:moveTo>
                  <a:cubicBezTo>
                    <a:pt x="214" y="0"/>
                    <a:pt x="199" y="9"/>
                    <a:pt x="193" y="22"/>
                  </a:cubicBezTo>
                  <a:cubicBezTo>
                    <a:pt x="150" y="97"/>
                    <a:pt x="118" y="172"/>
                    <a:pt x="86" y="236"/>
                  </a:cubicBezTo>
                  <a:cubicBezTo>
                    <a:pt x="65" y="278"/>
                    <a:pt x="54" y="310"/>
                    <a:pt x="43" y="342"/>
                  </a:cubicBezTo>
                  <a:cubicBezTo>
                    <a:pt x="22" y="385"/>
                    <a:pt x="11" y="417"/>
                    <a:pt x="1" y="460"/>
                  </a:cubicBezTo>
                  <a:cubicBezTo>
                    <a:pt x="1" y="481"/>
                    <a:pt x="1" y="502"/>
                    <a:pt x="11" y="513"/>
                  </a:cubicBezTo>
                  <a:cubicBezTo>
                    <a:pt x="24" y="525"/>
                    <a:pt x="44" y="531"/>
                    <a:pt x="62" y="531"/>
                  </a:cubicBezTo>
                  <a:cubicBezTo>
                    <a:pt x="75" y="531"/>
                    <a:pt x="88" y="528"/>
                    <a:pt x="97" y="524"/>
                  </a:cubicBezTo>
                  <a:cubicBezTo>
                    <a:pt x="129" y="492"/>
                    <a:pt x="161" y="460"/>
                    <a:pt x="182" y="417"/>
                  </a:cubicBezTo>
                  <a:cubicBezTo>
                    <a:pt x="203" y="385"/>
                    <a:pt x="225" y="342"/>
                    <a:pt x="246" y="300"/>
                  </a:cubicBezTo>
                  <a:cubicBezTo>
                    <a:pt x="278" y="225"/>
                    <a:pt x="289" y="140"/>
                    <a:pt x="289" y="44"/>
                  </a:cubicBezTo>
                  <a:cubicBezTo>
                    <a:pt x="289" y="33"/>
                    <a:pt x="278" y="12"/>
                    <a:pt x="267" y="12"/>
                  </a:cubicBezTo>
                  <a:cubicBezTo>
                    <a:pt x="255" y="4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1645;p44">
              <a:extLst>
                <a:ext uri="{FF2B5EF4-FFF2-40B4-BE49-F238E27FC236}">
                  <a16:creationId xmlns:a16="http://schemas.microsoft.com/office/drawing/2014/main" id="{CCDA507C-FBD4-451E-815D-B0E970298FB4}"/>
                </a:ext>
              </a:extLst>
            </p:cNvPr>
            <p:cNvSpPr/>
            <p:nvPr/>
          </p:nvSpPr>
          <p:spPr>
            <a:xfrm>
              <a:off x="5784978" y="4725784"/>
              <a:ext cx="30214" cy="57072"/>
            </a:xfrm>
            <a:custGeom>
              <a:avLst/>
              <a:gdLst/>
              <a:ahLst/>
              <a:cxnLst/>
              <a:rect l="l" t="t" r="r" b="b"/>
              <a:pathLst>
                <a:path w="268" h="514" extrusionOk="0">
                  <a:moveTo>
                    <a:pt x="226" y="0"/>
                  </a:moveTo>
                  <a:cubicBezTo>
                    <a:pt x="211" y="0"/>
                    <a:pt x="194" y="6"/>
                    <a:pt x="182" y="18"/>
                  </a:cubicBezTo>
                  <a:cubicBezTo>
                    <a:pt x="129" y="82"/>
                    <a:pt x="86" y="146"/>
                    <a:pt x="65" y="221"/>
                  </a:cubicBezTo>
                  <a:cubicBezTo>
                    <a:pt x="43" y="263"/>
                    <a:pt x="33" y="295"/>
                    <a:pt x="22" y="338"/>
                  </a:cubicBezTo>
                  <a:cubicBezTo>
                    <a:pt x="11" y="370"/>
                    <a:pt x="1" y="413"/>
                    <a:pt x="1" y="455"/>
                  </a:cubicBezTo>
                  <a:cubicBezTo>
                    <a:pt x="1" y="477"/>
                    <a:pt x="11" y="487"/>
                    <a:pt x="22" y="498"/>
                  </a:cubicBezTo>
                  <a:cubicBezTo>
                    <a:pt x="33" y="509"/>
                    <a:pt x="49" y="514"/>
                    <a:pt x="65" y="514"/>
                  </a:cubicBezTo>
                  <a:cubicBezTo>
                    <a:pt x="81" y="514"/>
                    <a:pt x="97" y="509"/>
                    <a:pt x="107" y="498"/>
                  </a:cubicBezTo>
                  <a:cubicBezTo>
                    <a:pt x="129" y="466"/>
                    <a:pt x="150" y="423"/>
                    <a:pt x="171" y="391"/>
                  </a:cubicBezTo>
                  <a:cubicBezTo>
                    <a:pt x="193" y="359"/>
                    <a:pt x="203" y="327"/>
                    <a:pt x="225" y="285"/>
                  </a:cubicBezTo>
                  <a:cubicBezTo>
                    <a:pt x="246" y="210"/>
                    <a:pt x="267" y="135"/>
                    <a:pt x="267" y="50"/>
                  </a:cubicBezTo>
                  <a:cubicBezTo>
                    <a:pt x="267" y="39"/>
                    <a:pt x="267" y="18"/>
                    <a:pt x="257" y="7"/>
                  </a:cubicBezTo>
                  <a:cubicBezTo>
                    <a:pt x="248" y="3"/>
                    <a:pt x="237" y="0"/>
                    <a:pt x="22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1646;p44">
              <a:extLst>
                <a:ext uri="{FF2B5EF4-FFF2-40B4-BE49-F238E27FC236}">
                  <a16:creationId xmlns:a16="http://schemas.microsoft.com/office/drawing/2014/main" id="{D9157991-3380-4E8B-B0E0-DE3902541FB0}"/>
                </a:ext>
              </a:extLst>
            </p:cNvPr>
            <p:cNvSpPr/>
            <p:nvPr/>
          </p:nvSpPr>
          <p:spPr>
            <a:xfrm>
              <a:off x="5570991" y="4794291"/>
              <a:ext cx="38557" cy="28536"/>
            </a:xfrm>
            <a:custGeom>
              <a:avLst/>
              <a:gdLst/>
              <a:ahLst/>
              <a:cxnLst/>
              <a:rect l="l" t="t" r="r" b="b"/>
              <a:pathLst>
                <a:path w="342" h="257" extrusionOk="0">
                  <a:moveTo>
                    <a:pt x="237" y="0"/>
                  </a:moveTo>
                  <a:cubicBezTo>
                    <a:pt x="195" y="0"/>
                    <a:pt x="156" y="18"/>
                    <a:pt x="118" y="41"/>
                  </a:cubicBezTo>
                  <a:cubicBezTo>
                    <a:pt x="97" y="52"/>
                    <a:pt x="65" y="73"/>
                    <a:pt x="54" y="94"/>
                  </a:cubicBezTo>
                  <a:cubicBezTo>
                    <a:pt x="33" y="116"/>
                    <a:pt x="11" y="147"/>
                    <a:pt x="1" y="179"/>
                  </a:cubicBezTo>
                  <a:cubicBezTo>
                    <a:pt x="1" y="179"/>
                    <a:pt x="1" y="190"/>
                    <a:pt x="1" y="201"/>
                  </a:cubicBezTo>
                  <a:cubicBezTo>
                    <a:pt x="9" y="236"/>
                    <a:pt x="33" y="257"/>
                    <a:pt x="65" y="257"/>
                  </a:cubicBezTo>
                  <a:cubicBezTo>
                    <a:pt x="72" y="257"/>
                    <a:pt x="79" y="256"/>
                    <a:pt x="86" y="254"/>
                  </a:cubicBezTo>
                  <a:cubicBezTo>
                    <a:pt x="118" y="254"/>
                    <a:pt x="139" y="243"/>
                    <a:pt x="161" y="233"/>
                  </a:cubicBezTo>
                  <a:cubicBezTo>
                    <a:pt x="182" y="222"/>
                    <a:pt x="193" y="211"/>
                    <a:pt x="214" y="201"/>
                  </a:cubicBezTo>
                  <a:cubicBezTo>
                    <a:pt x="257" y="169"/>
                    <a:pt x="289" y="147"/>
                    <a:pt x="321" y="105"/>
                  </a:cubicBezTo>
                  <a:lnTo>
                    <a:pt x="331" y="105"/>
                  </a:lnTo>
                  <a:cubicBezTo>
                    <a:pt x="331" y="94"/>
                    <a:pt x="342" y="84"/>
                    <a:pt x="342" y="73"/>
                  </a:cubicBezTo>
                  <a:cubicBezTo>
                    <a:pt x="342" y="41"/>
                    <a:pt x="321" y="9"/>
                    <a:pt x="289" y="9"/>
                  </a:cubicBezTo>
                  <a:cubicBezTo>
                    <a:pt x="271" y="3"/>
                    <a:pt x="254" y="0"/>
                    <a:pt x="237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1647;p44">
              <a:extLst>
                <a:ext uri="{FF2B5EF4-FFF2-40B4-BE49-F238E27FC236}">
                  <a16:creationId xmlns:a16="http://schemas.microsoft.com/office/drawing/2014/main" id="{E24DC2EE-0600-4AA4-B714-2944390797DB}"/>
                </a:ext>
              </a:extLst>
            </p:cNvPr>
            <p:cNvSpPr/>
            <p:nvPr/>
          </p:nvSpPr>
          <p:spPr>
            <a:xfrm>
              <a:off x="5308974" y="5319251"/>
              <a:ext cx="44532" cy="45968"/>
            </a:xfrm>
            <a:custGeom>
              <a:avLst/>
              <a:gdLst/>
              <a:ahLst/>
              <a:cxnLst/>
              <a:rect l="l" t="t" r="r" b="b"/>
              <a:pathLst>
                <a:path w="395" h="414" extrusionOk="0">
                  <a:moveTo>
                    <a:pt x="339" y="0"/>
                  </a:moveTo>
                  <a:cubicBezTo>
                    <a:pt x="332" y="0"/>
                    <a:pt x="326" y="2"/>
                    <a:pt x="320" y="5"/>
                  </a:cubicBezTo>
                  <a:cubicBezTo>
                    <a:pt x="245" y="47"/>
                    <a:pt x="192" y="101"/>
                    <a:pt x="139" y="154"/>
                  </a:cubicBezTo>
                  <a:cubicBezTo>
                    <a:pt x="107" y="175"/>
                    <a:pt x="85" y="207"/>
                    <a:pt x="64" y="239"/>
                  </a:cubicBezTo>
                  <a:cubicBezTo>
                    <a:pt x="43" y="271"/>
                    <a:pt x="21" y="303"/>
                    <a:pt x="0" y="335"/>
                  </a:cubicBezTo>
                  <a:cubicBezTo>
                    <a:pt x="0" y="346"/>
                    <a:pt x="0" y="367"/>
                    <a:pt x="11" y="378"/>
                  </a:cubicBezTo>
                  <a:cubicBezTo>
                    <a:pt x="19" y="402"/>
                    <a:pt x="39" y="414"/>
                    <a:pt x="62" y="414"/>
                  </a:cubicBezTo>
                  <a:cubicBezTo>
                    <a:pt x="69" y="414"/>
                    <a:pt x="77" y="412"/>
                    <a:pt x="85" y="410"/>
                  </a:cubicBezTo>
                  <a:cubicBezTo>
                    <a:pt x="117" y="388"/>
                    <a:pt x="149" y="367"/>
                    <a:pt x="181" y="346"/>
                  </a:cubicBezTo>
                  <a:cubicBezTo>
                    <a:pt x="203" y="314"/>
                    <a:pt x="235" y="293"/>
                    <a:pt x="256" y="261"/>
                  </a:cubicBezTo>
                  <a:cubicBezTo>
                    <a:pt x="309" y="207"/>
                    <a:pt x="352" y="143"/>
                    <a:pt x="384" y="79"/>
                  </a:cubicBezTo>
                  <a:cubicBezTo>
                    <a:pt x="395" y="58"/>
                    <a:pt x="395" y="47"/>
                    <a:pt x="384" y="26"/>
                  </a:cubicBezTo>
                  <a:cubicBezTo>
                    <a:pt x="376" y="10"/>
                    <a:pt x="357" y="0"/>
                    <a:pt x="339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648;p44">
              <a:extLst>
                <a:ext uri="{FF2B5EF4-FFF2-40B4-BE49-F238E27FC236}">
                  <a16:creationId xmlns:a16="http://schemas.microsoft.com/office/drawing/2014/main" id="{9FEF7A49-9DC2-4726-8B45-84E06269CF85}"/>
                </a:ext>
              </a:extLst>
            </p:cNvPr>
            <p:cNvSpPr/>
            <p:nvPr/>
          </p:nvSpPr>
          <p:spPr>
            <a:xfrm>
              <a:off x="5280111" y="5271063"/>
              <a:ext cx="42165" cy="41971"/>
            </a:xfrm>
            <a:custGeom>
              <a:avLst/>
              <a:gdLst/>
              <a:ahLst/>
              <a:cxnLst/>
              <a:rect l="l" t="t" r="r" b="b"/>
              <a:pathLst>
                <a:path w="374" h="378" extrusionOk="0">
                  <a:moveTo>
                    <a:pt x="316" y="0"/>
                  </a:moveTo>
                  <a:cubicBezTo>
                    <a:pt x="306" y="0"/>
                    <a:pt x="296" y="4"/>
                    <a:pt x="288" y="12"/>
                  </a:cubicBezTo>
                  <a:cubicBezTo>
                    <a:pt x="224" y="55"/>
                    <a:pt x="181" y="97"/>
                    <a:pt x="139" y="140"/>
                  </a:cubicBezTo>
                  <a:cubicBezTo>
                    <a:pt x="117" y="161"/>
                    <a:pt x="96" y="193"/>
                    <a:pt x="75" y="215"/>
                  </a:cubicBezTo>
                  <a:cubicBezTo>
                    <a:pt x="53" y="236"/>
                    <a:pt x="32" y="268"/>
                    <a:pt x="11" y="289"/>
                  </a:cubicBezTo>
                  <a:lnTo>
                    <a:pt x="11" y="300"/>
                  </a:lnTo>
                  <a:cubicBezTo>
                    <a:pt x="0" y="311"/>
                    <a:pt x="0" y="321"/>
                    <a:pt x="0" y="343"/>
                  </a:cubicBezTo>
                  <a:cubicBezTo>
                    <a:pt x="9" y="360"/>
                    <a:pt x="32" y="377"/>
                    <a:pt x="57" y="377"/>
                  </a:cubicBezTo>
                  <a:cubicBezTo>
                    <a:pt x="63" y="377"/>
                    <a:pt x="69" y="377"/>
                    <a:pt x="75" y="375"/>
                  </a:cubicBezTo>
                  <a:cubicBezTo>
                    <a:pt x="107" y="364"/>
                    <a:pt x="139" y="353"/>
                    <a:pt x="171" y="332"/>
                  </a:cubicBezTo>
                  <a:cubicBezTo>
                    <a:pt x="203" y="311"/>
                    <a:pt x="235" y="289"/>
                    <a:pt x="256" y="257"/>
                  </a:cubicBezTo>
                  <a:cubicBezTo>
                    <a:pt x="309" y="204"/>
                    <a:pt x="352" y="140"/>
                    <a:pt x="363" y="65"/>
                  </a:cubicBezTo>
                  <a:cubicBezTo>
                    <a:pt x="373" y="55"/>
                    <a:pt x="363" y="33"/>
                    <a:pt x="363" y="23"/>
                  </a:cubicBezTo>
                  <a:cubicBezTo>
                    <a:pt x="350" y="10"/>
                    <a:pt x="332" y="0"/>
                    <a:pt x="31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1649;p44">
              <a:extLst>
                <a:ext uri="{FF2B5EF4-FFF2-40B4-BE49-F238E27FC236}">
                  <a16:creationId xmlns:a16="http://schemas.microsoft.com/office/drawing/2014/main" id="{2966A55A-33C3-4A7A-970B-2C0D65BA7BA6}"/>
                </a:ext>
              </a:extLst>
            </p:cNvPr>
            <p:cNvSpPr/>
            <p:nvPr/>
          </p:nvSpPr>
          <p:spPr>
            <a:xfrm>
              <a:off x="5248769" y="5222209"/>
              <a:ext cx="51860" cy="44636"/>
            </a:xfrm>
            <a:custGeom>
              <a:avLst/>
              <a:gdLst/>
              <a:ahLst/>
              <a:cxnLst/>
              <a:rect l="l" t="t" r="r" b="b"/>
              <a:pathLst>
                <a:path w="460" h="402" extrusionOk="0">
                  <a:moveTo>
                    <a:pt x="408" y="0"/>
                  </a:moveTo>
                  <a:cubicBezTo>
                    <a:pt x="401" y="0"/>
                    <a:pt x="393" y="2"/>
                    <a:pt x="385" y="4"/>
                  </a:cubicBezTo>
                  <a:cubicBezTo>
                    <a:pt x="310" y="36"/>
                    <a:pt x="246" y="79"/>
                    <a:pt x="182" y="132"/>
                  </a:cubicBezTo>
                  <a:cubicBezTo>
                    <a:pt x="150" y="164"/>
                    <a:pt x="118" y="186"/>
                    <a:pt x="86" y="217"/>
                  </a:cubicBezTo>
                  <a:cubicBezTo>
                    <a:pt x="65" y="249"/>
                    <a:pt x="33" y="281"/>
                    <a:pt x="12" y="313"/>
                  </a:cubicBezTo>
                  <a:cubicBezTo>
                    <a:pt x="1" y="324"/>
                    <a:pt x="1" y="345"/>
                    <a:pt x="1" y="367"/>
                  </a:cubicBezTo>
                  <a:cubicBezTo>
                    <a:pt x="10" y="384"/>
                    <a:pt x="33" y="402"/>
                    <a:pt x="58" y="402"/>
                  </a:cubicBezTo>
                  <a:cubicBezTo>
                    <a:pt x="64" y="402"/>
                    <a:pt x="70" y="401"/>
                    <a:pt x="76" y="399"/>
                  </a:cubicBezTo>
                  <a:cubicBezTo>
                    <a:pt x="118" y="377"/>
                    <a:pt x="150" y="356"/>
                    <a:pt x="182" y="335"/>
                  </a:cubicBezTo>
                  <a:cubicBezTo>
                    <a:pt x="225" y="313"/>
                    <a:pt x="257" y="292"/>
                    <a:pt x="289" y="260"/>
                  </a:cubicBezTo>
                  <a:cubicBezTo>
                    <a:pt x="342" y="207"/>
                    <a:pt x="406" y="154"/>
                    <a:pt x="449" y="79"/>
                  </a:cubicBezTo>
                  <a:cubicBezTo>
                    <a:pt x="459" y="68"/>
                    <a:pt x="459" y="47"/>
                    <a:pt x="459" y="36"/>
                  </a:cubicBezTo>
                  <a:cubicBezTo>
                    <a:pt x="451" y="12"/>
                    <a:pt x="431" y="0"/>
                    <a:pt x="408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" name="Google Shape;1650;p44">
            <a:extLst>
              <a:ext uri="{FF2B5EF4-FFF2-40B4-BE49-F238E27FC236}">
                <a16:creationId xmlns:a16="http://schemas.microsoft.com/office/drawing/2014/main" id="{2CC551FE-50A0-42A9-B70F-723C66292B6B}"/>
              </a:ext>
            </a:extLst>
          </p:cNvPr>
          <p:cNvGrpSpPr/>
          <p:nvPr/>
        </p:nvGrpSpPr>
        <p:grpSpPr>
          <a:xfrm rot="6691797" flipH="1">
            <a:off x="99081" y="1338333"/>
            <a:ext cx="873522" cy="1620045"/>
            <a:chOff x="470625" y="3429975"/>
            <a:chExt cx="1371612" cy="1961373"/>
          </a:xfrm>
        </p:grpSpPr>
        <p:sp>
          <p:nvSpPr>
            <p:cNvPr id="35" name="Google Shape;1651;p44">
              <a:extLst>
                <a:ext uri="{FF2B5EF4-FFF2-40B4-BE49-F238E27FC236}">
                  <a16:creationId xmlns:a16="http://schemas.microsoft.com/office/drawing/2014/main" id="{994C197D-6DCF-450F-BC06-89B7E8D21484}"/>
                </a:ext>
              </a:extLst>
            </p:cNvPr>
            <p:cNvSpPr/>
            <p:nvPr/>
          </p:nvSpPr>
          <p:spPr>
            <a:xfrm>
              <a:off x="470625" y="3429975"/>
              <a:ext cx="1371612" cy="1961373"/>
            </a:xfrm>
            <a:custGeom>
              <a:avLst/>
              <a:gdLst/>
              <a:ahLst/>
              <a:cxnLst/>
              <a:rect l="l" t="t" r="r" b="b"/>
              <a:pathLst>
                <a:path w="11101" h="15773" extrusionOk="0">
                  <a:moveTo>
                    <a:pt x="2048" y="0"/>
                  </a:moveTo>
                  <a:cubicBezTo>
                    <a:pt x="832" y="2079"/>
                    <a:pt x="1" y="4233"/>
                    <a:pt x="54" y="6632"/>
                  </a:cubicBezTo>
                  <a:cubicBezTo>
                    <a:pt x="118" y="9149"/>
                    <a:pt x="928" y="11708"/>
                    <a:pt x="2634" y="13553"/>
                  </a:cubicBezTo>
                  <a:cubicBezTo>
                    <a:pt x="4392" y="15447"/>
                    <a:pt x="7154" y="15773"/>
                    <a:pt x="8608" y="15773"/>
                  </a:cubicBezTo>
                  <a:cubicBezTo>
                    <a:pt x="9191" y="15773"/>
                    <a:pt x="9564" y="15721"/>
                    <a:pt x="9576" y="15696"/>
                  </a:cubicBezTo>
                  <a:cubicBezTo>
                    <a:pt x="11069" y="12700"/>
                    <a:pt x="11101" y="9021"/>
                    <a:pt x="9651" y="6003"/>
                  </a:cubicBezTo>
                  <a:cubicBezTo>
                    <a:pt x="8200" y="2986"/>
                    <a:pt x="5311" y="704"/>
                    <a:pt x="2048" y="0"/>
                  </a:cubicBezTo>
                  <a:close/>
                </a:path>
              </a:pathLst>
            </a:custGeom>
            <a:solidFill>
              <a:srgbClr val="FFC15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1652;p44">
              <a:extLst>
                <a:ext uri="{FF2B5EF4-FFF2-40B4-BE49-F238E27FC236}">
                  <a16:creationId xmlns:a16="http://schemas.microsoft.com/office/drawing/2014/main" id="{2B61D705-32F1-4095-8EA9-316BEC2A6EE4}"/>
                </a:ext>
              </a:extLst>
            </p:cNvPr>
            <p:cNvSpPr/>
            <p:nvPr/>
          </p:nvSpPr>
          <p:spPr>
            <a:xfrm>
              <a:off x="504851" y="3474617"/>
              <a:ext cx="1231992" cy="1863509"/>
            </a:xfrm>
            <a:custGeom>
              <a:avLst/>
              <a:gdLst/>
              <a:ahLst/>
              <a:cxnLst/>
              <a:rect l="l" t="t" r="r" b="b"/>
              <a:pathLst>
                <a:path w="9971" h="14986" extrusionOk="0">
                  <a:moveTo>
                    <a:pt x="1969" y="1"/>
                  </a:moveTo>
                  <a:cubicBezTo>
                    <a:pt x="1963" y="1"/>
                    <a:pt x="1958" y="2"/>
                    <a:pt x="1952" y="4"/>
                  </a:cubicBezTo>
                  <a:cubicBezTo>
                    <a:pt x="1931" y="14"/>
                    <a:pt x="1909" y="36"/>
                    <a:pt x="1920" y="68"/>
                  </a:cubicBezTo>
                  <a:lnTo>
                    <a:pt x="2197" y="1049"/>
                  </a:lnTo>
                  <a:lnTo>
                    <a:pt x="2485" y="2030"/>
                  </a:lnTo>
                  <a:lnTo>
                    <a:pt x="2816" y="3011"/>
                  </a:lnTo>
                  <a:lnTo>
                    <a:pt x="2880" y="3203"/>
                  </a:lnTo>
                  <a:cubicBezTo>
                    <a:pt x="2762" y="3149"/>
                    <a:pt x="2645" y="3107"/>
                    <a:pt x="2517" y="3053"/>
                  </a:cubicBezTo>
                  <a:cubicBezTo>
                    <a:pt x="2325" y="2979"/>
                    <a:pt x="2133" y="2915"/>
                    <a:pt x="1941" y="2840"/>
                  </a:cubicBezTo>
                  <a:cubicBezTo>
                    <a:pt x="1547" y="2701"/>
                    <a:pt x="1152" y="2573"/>
                    <a:pt x="758" y="2456"/>
                  </a:cubicBezTo>
                  <a:cubicBezTo>
                    <a:pt x="726" y="2456"/>
                    <a:pt x="705" y="2467"/>
                    <a:pt x="694" y="2488"/>
                  </a:cubicBezTo>
                  <a:cubicBezTo>
                    <a:pt x="683" y="2509"/>
                    <a:pt x="694" y="2541"/>
                    <a:pt x="715" y="2552"/>
                  </a:cubicBezTo>
                  <a:cubicBezTo>
                    <a:pt x="1099" y="2723"/>
                    <a:pt x="1483" y="2861"/>
                    <a:pt x="1877" y="3011"/>
                  </a:cubicBezTo>
                  <a:cubicBezTo>
                    <a:pt x="2069" y="3075"/>
                    <a:pt x="2261" y="3149"/>
                    <a:pt x="2464" y="3213"/>
                  </a:cubicBezTo>
                  <a:cubicBezTo>
                    <a:pt x="2624" y="3267"/>
                    <a:pt x="2773" y="3320"/>
                    <a:pt x="2933" y="3362"/>
                  </a:cubicBezTo>
                  <a:lnTo>
                    <a:pt x="3146" y="3970"/>
                  </a:lnTo>
                  <a:cubicBezTo>
                    <a:pt x="3296" y="4365"/>
                    <a:pt x="3445" y="4759"/>
                    <a:pt x="3594" y="5143"/>
                  </a:cubicBezTo>
                  <a:cubicBezTo>
                    <a:pt x="3360" y="5079"/>
                    <a:pt x="3114" y="5026"/>
                    <a:pt x="2880" y="4962"/>
                  </a:cubicBezTo>
                  <a:lnTo>
                    <a:pt x="2005" y="4759"/>
                  </a:lnTo>
                  <a:cubicBezTo>
                    <a:pt x="1419" y="4642"/>
                    <a:pt x="822" y="4514"/>
                    <a:pt x="235" y="4407"/>
                  </a:cubicBezTo>
                  <a:cubicBezTo>
                    <a:pt x="203" y="4407"/>
                    <a:pt x="182" y="4418"/>
                    <a:pt x="171" y="4450"/>
                  </a:cubicBezTo>
                  <a:cubicBezTo>
                    <a:pt x="171" y="4471"/>
                    <a:pt x="182" y="4503"/>
                    <a:pt x="214" y="4514"/>
                  </a:cubicBezTo>
                  <a:cubicBezTo>
                    <a:pt x="790" y="4674"/>
                    <a:pt x="1376" y="4802"/>
                    <a:pt x="1963" y="4941"/>
                  </a:cubicBezTo>
                  <a:lnTo>
                    <a:pt x="2848" y="5133"/>
                  </a:lnTo>
                  <a:cubicBezTo>
                    <a:pt x="3114" y="5186"/>
                    <a:pt x="3381" y="5239"/>
                    <a:pt x="3648" y="5282"/>
                  </a:cubicBezTo>
                  <a:cubicBezTo>
                    <a:pt x="3871" y="5858"/>
                    <a:pt x="4106" y="6423"/>
                    <a:pt x="4341" y="6988"/>
                  </a:cubicBezTo>
                  <a:lnTo>
                    <a:pt x="2325" y="6625"/>
                  </a:lnTo>
                  <a:cubicBezTo>
                    <a:pt x="1568" y="6487"/>
                    <a:pt x="822" y="6337"/>
                    <a:pt x="65" y="6199"/>
                  </a:cubicBezTo>
                  <a:cubicBezTo>
                    <a:pt x="43" y="6199"/>
                    <a:pt x="11" y="6210"/>
                    <a:pt x="11" y="6242"/>
                  </a:cubicBezTo>
                  <a:cubicBezTo>
                    <a:pt x="1" y="6263"/>
                    <a:pt x="11" y="6295"/>
                    <a:pt x="43" y="6295"/>
                  </a:cubicBezTo>
                  <a:cubicBezTo>
                    <a:pt x="790" y="6497"/>
                    <a:pt x="1536" y="6657"/>
                    <a:pt x="2293" y="6796"/>
                  </a:cubicBezTo>
                  <a:cubicBezTo>
                    <a:pt x="2667" y="6871"/>
                    <a:pt x="3050" y="6935"/>
                    <a:pt x="3424" y="6988"/>
                  </a:cubicBezTo>
                  <a:cubicBezTo>
                    <a:pt x="3754" y="7041"/>
                    <a:pt x="4074" y="7084"/>
                    <a:pt x="4405" y="7116"/>
                  </a:cubicBezTo>
                  <a:cubicBezTo>
                    <a:pt x="4501" y="7340"/>
                    <a:pt x="4586" y="7553"/>
                    <a:pt x="4682" y="7766"/>
                  </a:cubicBezTo>
                  <a:cubicBezTo>
                    <a:pt x="4874" y="8193"/>
                    <a:pt x="5076" y="8619"/>
                    <a:pt x="5279" y="9035"/>
                  </a:cubicBezTo>
                  <a:cubicBezTo>
                    <a:pt x="4916" y="8961"/>
                    <a:pt x="4554" y="8897"/>
                    <a:pt x="4202" y="8833"/>
                  </a:cubicBezTo>
                  <a:lnTo>
                    <a:pt x="2912" y="8619"/>
                  </a:lnTo>
                  <a:lnTo>
                    <a:pt x="1622" y="8417"/>
                  </a:lnTo>
                  <a:cubicBezTo>
                    <a:pt x="1184" y="8353"/>
                    <a:pt x="758" y="8289"/>
                    <a:pt x="321" y="8235"/>
                  </a:cubicBezTo>
                  <a:cubicBezTo>
                    <a:pt x="317" y="8234"/>
                    <a:pt x="312" y="8233"/>
                    <a:pt x="308" y="8233"/>
                  </a:cubicBezTo>
                  <a:cubicBezTo>
                    <a:pt x="289" y="8233"/>
                    <a:pt x="267" y="8250"/>
                    <a:pt x="267" y="8267"/>
                  </a:cubicBezTo>
                  <a:cubicBezTo>
                    <a:pt x="257" y="8299"/>
                    <a:pt x="278" y="8331"/>
                    <a:pt x="310" y="8331"/>
                  </a:cubicBezTo>
                  <a:cubicBezTo>
                    <a:pt x="737" y="8417"/>
                    <a:pt x="1163" y="8502"/>
                    <a:pt x="1590" y="8577"/>
                  </a:cubicBezTo>
                  <a:lnTo>
                    <a:pt x="2880" y="8790"/>
                  </a:lnTo>
                  <a:lnTo>
                    <a:pt x="4170" y="9003"/>
                  </a:lnTo>
                  <a:cubicBezTo>
                    <a:pt x="4565" y="9057"/>
                    <a:pt x="4948" y="9110"/>
                    <a:pt x="5343" y="9163"/>
                  </a:cubicBezTo>
                  <a:cubicBezTo>
                    <a:pt x="5663" y="9835"/>
                    <a:pt x="6004" y="10507"/>
                    <a:pt x="6356" y="11157"/>
                  </a:cubicBezTo>
                  <a:cubicBezTo>
                    <a:pt x="5961" y="11093"/>
                    <a:pt x="5578" y="11029"/>
                    <a:pt x="5183" y="10965"/>
                  </a:cubicBezTo>
                  <a:lnTo>
                    <a:pt x="3775" y="10741"/>
                  </a:lnTo>
                  <a:lnTo>
                    <a:pt x="2357" y="10539"/>
                  </a:lnTo>
                  <a:cubicBezTo>
                    <a:pt x="1888" y="10475"/>
                    <a:pt x="1419" y="10411"/>
                    <a:pt x="939" y="10357"/>
                  </a:cubicBezTo>
                  <a:cubicBezTo>
                    <a:pt x="935" y="10356"/>
                    <a:pt x="931" y="10355"/>
                    <a:pt x="927" y="10355"/>
                  </a:cubicBezTo>
                  <a:cubicBezTo>
                    <a:pt x="907" y="10355"/>
                    <a:pt x="886" y="10374"/>
                    <a:pt x="886" y="10400"/>
                  </a:cubicBezTo>
                  <a:cubicBezTo>
                    <a:pt x="886" y="10421"/>
                    <a:pt x="896" y="10453"/>
                    <a:pt x="928" y="10453"/>
                  </a:cubicBezTo>
                  <a:cubicBezTo>
                    <a:pt x="1398" y="10539"/>
                    <a:pt x="1867" y="10624"/>
                    <a:pt x="2336" y="10699"/>
                  </a:cubicBezTo>
                  <a:lnTo>
                    <a:pt x="3743" y="10923"/>
                  </a:lnTo>
                  <a:lnTo>
                    <a:pt x="5162" y="11125"/>
                  </a:lnTo>
                  <a:cubicBezTo>
                    <a:pt x="5578" y="11189"/>
                    <a:pt x="6004" y="11242"/>
                    <a:pt x="6420" y="11296"/>
                  </a:cubicBezTo>
                  <a:cubicBezTo>
                    <a:pt x="6452" y="11338"/>
                    <a:pt x="6473" y="11392"/>
                    <a:pt x="6505" y="11445"/>
                  </a:cubicBezTo>
                  <a:lnTo>
                    <a:pt x="6996" y="12341"/>
                  </a:lnTo>
                  <a:lnTo>
                    <a:pt x="7326" y="12906"/>
                  </a:lnTo>
                  <a:lnTo>
                    <a:pt x="4842" y="12661"/>
                  </a:lnTo>
                  <a:lnTo>
                    <a:pt x="3530" y="12522"/>
                  </a:lnTo>
                  <a:lnTo>
                    <a:pt x="2208" y="12373"/>
                  </a:lnTo>
                  <a:cubicBezTo>
                    <a:pt x="2187" y="12373"/>
                    <a:pt x="2165" y="12394"/>
                    <a:pt x="2155" y="12415"/>
                  </a:cubicBezTo>
                  <a:cubicBezTo>
                    <a:pt x="2155" y="12447"/>
                    <a:pt x="2165" y="12479"/>
                    <a:pt x="2197" y="12479"/>
                  </a:cubicBezTo>
                  <a:cubicBezTo>
                    <a:pt x="2635" y="12554"/>
                    <a:pt x="3072" y="12618"/>
                    <a:pt x="3509" y="12682"/>
                  </a:cubicBezTo>
                  <a:cubicBezTo>
                    <a:pt x="3946" y="12735"/>
                    <a:pt x="4383" y="12789"/>
                    <a:pt x="4820" y="12842"/>
                  </a:cubicBezTo>
                  <a:cubicBezTo>
                    <a:pt x="5268" y="12885"/>
                    <a:pt x="5705" y="12927"/>
                    <a:pt x="6143" y="12959"/>
                  </a:cubicBezTo>
                  <a:cubicBezTo>
                    <a:pt x="6559" y="12991"/>
                    <a:pt x="6985" y="13013"/>
                    <a:pt x="7401" y="13034"/>
                  </a:cubicBezTo>
                  <a:lnTo>
                    <a:pt x="7518" y="13226"/>
                  </a:lnTo>
                  <a:lnTo>
                    <a:pt x="8051" y="14100"/>
                  </a:lnTo>
                  <a:lnTo>
                    <a:pt x="8606" y="14953"/>
                  </a:lnTo>
                  <a:cubicBezTo>
                    <a:pt x="8613" y="14974"/>
                    <a:pt x="8633" y="14986"/>
                    <a:pt x="8652" y="14986"/>
                  </a:cubicBezTo>
                  <a:cubicBezTo>
                    <a:pt x="8663" y="14986"/>
                    <a:pt x="8673" y="14982"/>
                    <a:pt x="8680" y="14975"/>
                  </a:cubicBezTo>
                  <a:cubicBezTo>
                    <a:pt x="8712" y="14964"/>
                    <a:pt x="8712" y="14921"/>
                    <a:pt x="8702" y="14900"/>
                  </a:cubicBezTo>
                  <a:lnTo>
                    <a:pt x="8158" y="14026"/>
                  </a:lnTo>
                  <a:lnTo>
                    <a:pt x="7635" y="13151"/>
                  </a:lnTo>
                  <a:lnTo>
                    <a:pt x="7635" y="13140"/>
                  </a:lnTo>
                  <a:cubicBezTo>
                    <a:pt x="7646" y="13130"/>
                    <a:pt x="7657" y="13119"/>
                    <a:pt x="7657" y="13109"/>
                  </a:cubicBezTo>
                  <a:cubicBezTo>
                    <a:pt x="7859" y="12735"/>
                    <a:pt x="8062" y="12351"/>
                    <a:pt x="8265" y="11968"/>
                  </a:cubicBezTo>
                  <a:lnTo>
                    <a:pt x="8883" y="10837"/>
                  </a:lnTo>
                  <a:cubicBezTo>
                    <a:pt x="9086" y="10453"/>
                    <a:pt x="9288" y="10070"/>
                    <a:pt x="9470" y="9686"/>
                  </a:cubicBezTo>
                  <a:cubicBezTo>
                    <a:pt x="9651" y="9291"/>
                    <a:pt x="9821" y="8886"/>
                    <a:pt x="9960" y="8481"/>
                  </a:cubicBezTo>
                  <a:cubicBezTo>
                    <a:pt x="9971" y="8459"/>
                    <a:pt x="9960" y="8427"/>
                    <a:pt x="9939" y="8417"/>
                  </a:cubicBezTo>
                  <a:cubicBezTo>
                    <a:pt x="9931" y="8414"/>
                    <a:pt x="9923" y="8413"/>
                    <a:pt x="9915" y="8413"/>
                  </a:cubicBezTo>
                  <a:cubicBezTo>
                    <a:pt x="9892" y="8413"/>
                    <a:pt x="9872" y="8425"/>
                    <a:pt x="9864" y="8449"/>
                  </a:cubicBezTo>
                  <a:cubicBezTo>
                    <a:pt x="9704" y="8843"/>
                    <a:pt x="9512" y="9227"/>
                    <a:pt x="9320" y="9611"/>
                  </a:cubicBezTo>
                  <a:cubicBezTo>
                    <a:pt x="9128" y="9995"/>
                    <a:pt x="8926" y="10379"/>
                    <a:pt x="8723" y="10752"/>
                  </a:cubicBezTo>
                  <a:cubicBezTo>
                    <a:pt x="8520" y="11136"/>
                    <a:pt x="8318" y="11509"/>
                    <a:pt x="8115" y="11893"/>
                  </a:cubicBezTo>
                  <a:cubicBezTo>
                    <a:pt x="8019" y="12085"/>
                    <a:pt x="7923" y="12277"/>
                    <a:pt x="7827" y="12469"/>
                  </a:cubicBezTo>
                  <a:lnTo>
                    <a:pt x="7571" y="13034"/>
                  </a:lnTo>
                  <a:lnTo>
                    <a:pt x="7134" y="12266"/>
                  </a:lnTo>
                  <a:lnTo>
                    <a:pt x="6644" y="11370"/>
                  </a:lnTo>
                  <a:cubicBezTo>
                    <a:pt x="6633" y="11349"/>
                    <a:pt x="6622" y="11328"/>
                    <a:pt x="6612" y="11306"/>
                  </a:cubicBezTo>
                  <a:cubicBezTo>
                    <a:pt x="6622" y="11296"/>
                    <a:pt x="6633" y="11285"/>
                    <a:pt x="6633" y="11264"/>
                  </a:cubicBezTo>
                  <a:cubicBezTo>
                    <a:pt x="6644" y="11242"/>
                    <a:pt x="6633" y="11221"/>
                    <a:pt x="6612" y="11210"/>
                  </a:cubicBezTo>
                  <a:cubicBezTo>
                    <a:pt x="6825" y="10837"/>
                    <a:pt x="7028" y="10464"/>
                    <a:pt x="7241" y="10091"/>
                  </a:cubicBezTo>
                  <a:lnTo>
                    <a:pt x="7891" y="8875"/>
                  </a:lnTo>
                  <a:cubicBezTo>
                    <a:pt x="8105" y="8470"/>
                    <a:pt x="8329" y="8065"/>
                    <a:pt x="8531" y="7660"/>
                  </a:cubicBezTo>
                  <a:cubicBezTo>
                    <a:pt x="8734" y="7244"/>
                    <a:pt x="8936" y="6828"/>
                    <a:pt x="9107" y="6401"/>
                  </a:cubicBezTo>
                  <a:cubicBezTo>
                    <a:pt x="9118" y="6380"/>
                    <a:pt x="9107" y="6348"/>
                    <a:pt x="9086" y="6337"/>
                  </a:cubicBezTo>
                  <a:cubicBezTo>
                    <a:pt x="9080" y="6335"/>
                    <a:pt x="9073" y="6333"/>
                    <a:pt x="9067" y="6333"/>
                  </a:cubicBezTo>
                  <a:cubicBezTo>
                    <a:pt x="9048" y="6333"/>
                    <a:pt x="9027" y="6343"/>
                    <a:pt x="9011" y="6359"/>
                  </a:cubicBezTo>
                  <a:cubicBezTo>
                    <a:pt x="8819" y="6775"/>
                    <a:pt x="8606" y="7180"/>
                    <a:pt x="8393" y="7585"/>
                  </a:cubicBezTo>
                  <a:lnTo>
                    <a:pt x="7731" y="8790"/>
                  </a:lnTo>
                  <a:lnTo>
                    <a:pt x="7092" y="10006"/>
                  </a:lnTo>
                  <a:cubicBezTo>
                    <a:pt x="6900" y="10379"/>
                    <a:pt x="6708" y="10752"/>
                    <a:pt x="6516" y="11125"/>
                  </a:cubicBezTo>
                  <a:cubicBezTo>
                    <a:pt x="6175" y="10475"/>
                    <a:pt x="5844" y="9814"/>
                    <a:pt x="5524" y="9153"/>
                  </a:cubicBezTo>
                  <a:cubicBezTo>
                    <a:pt x="5524" y="9142"/>
                    <a:pt x="5524" y="9142"/>
                    <a:pt x="5535" y="9142"/>
                  </a:cubicBezTo>
                  <a:cubicBezTo>
                    <a:pt x="5535" y="9121"/>
                    <a:pt x="5524" y="9099"/>
                    <a:pt x="5514" y="9089"/>
                  </a:cubicBezTo>
                  <a:cubicBezTo>
                    <a:pt x="5791" y="8737"/>
                    <a:pt x="6025" y="8363"/>
                    <a:pt x="6249" y="7980"/>
                  </a:cubicBezTo>
                  <a:cubicBezTo>
                    <a:pt x="6484" y="7585"/>
                    <a:pt x="6686" y="7191"/>
                    <a:pt x="6910" y="6796"/>
                  </a:cubicBezTo>
                  <a:lnTo>
                    <a:pt x="7540" y="5602"/>
                  </a:lnTo>
                  <a:cubicBezTo>
                    <a:pt x="7753" y="5207"/>
                    <a:pt x="7955" y="4813"/>
                    <a:pt x="8158" y="4407"/>
                  </a:cubicBezTo>
                  <a:cubicBezTo>
                    <a:pt x="8179" y="4386"/>
                    <a:pt x="8169" y="4354"/>
                    <a:pt x="8147" y="4343"/>
                  </a:cubicBezTo>
                  <a:cubicBezTo>
                    <a:pt x="8135" y="4335"/>
                    <a:pt x="8123" y="4332"/>
                    <a:pt x="8112" y="4332"/>
                  </a:cubicBezTo>
                  <a:cubicBezTo>
                    <a:pt x="8094" y="4332"/>
                    <a:pt x="8079" y="4341"/>
                    <a:pt x="8073" y="4354"/>
                  </a:cubicBezTo>
                  <a:cubicBezTo>
                    <a:pt x="7849" y="4749"/>
                    <a:pt x="7625" y="5143"/>
                    <a:pt x="7401" y="5527"/>
                  </a:cubicBezTo>
                  <a:lnTo>
                    <a:pt x="6750" y="6711"/>
                  </a:lnTo>
                  <a:cubicBezTo>
                    <a:pt x="6537" y="7105"/>
                    <a:pt x="6324" y="7510"/>
                    <a:pt x="6111" y="7894"/>
                  </a:cubicBezTo>
                  <a:cubicBezTo>
                    <a:pt x="5897" y="8267"/>
                    <a:pt x="5684" y="8641"/>
                    <a:pt x="5450" y="8982"/>
                  </a:cubicBezTo>
                  <a:cubicBezTo>
                    <a:pt x="5247" y="8555"/>
                    <a:pt x="5044" y="8129"/>
                    <a:pt x="4852" y="7692"/>
                  </a:cubicBezTo>
                  <a:cubicBezTo>
                    <a:pt x="4778" y="7532"/>
                    <a:pt x="4703" y="7361"/>
                    <a:pt x="4628" y="7191"/>
                  </a:cubicBezTo>
                  <a:cubicBezTo>
                    <a:pt x="4639" y="7191"/>
                    <a:pt x="4650" y="7180"/>
                    <a:pt x="4660" y="7169"/>
                  </a:cubicBezTo>
                  <a:cubicBezTo>
                    <a:pt x="4852" y="6828"/>
                    <a:pt x="5044" y="6487"/>
                    <a:pt x="5226" y="6135"/>
                  </a:cubicBezTo>
                  <a:lnTo>
                    <a:pt x="5780" y="5101"/>
                  </a:lnTo>
                  <a:lnTo>
                    <a:pt x="6324" y="4056"/>
                  </a:lnTo>
                  <a:cubicBezTo>
                    <a:pt x="6505" y="3704"/>
                    <a:pt x="6676" y="3362"/>
                    <a:pt x="6846" y="3000"/>
                  </a:cubicBezTo>
                  <a:cubicBezTo>
                    <a:pt x="6857" y="2979"/>
                    <a:pt x="6846" y="2947"/>
                    <a:pt x="6825" y="2936"/>
                  </a:cubicBezTo>
                  <a:cubicBezTo>
                    <a:pt x="6817" y="2932"/>
                    <a:pt x="6808" y="2930"/>
                    <a:pt x="6799" y="2930"/>
                  </a:cubicBezTo>
                  <a:cubicBezTo>
                    <a:pt x="6783" y="2930"/>
                    <a:pt x="6768" y="2937"/>
                    <a:pt x="6761" y="2957"/>
                  </a:cubicBezTo>
                  <a:cubicBezTo>
                    <a:pt x="6559" y="3299"/>
                    <a:pt x="6367" y="3640"/>
                    <a:pt x="6185" y="3981"/>
                  </a:cubicBezTo>
                  <a:lnTo>
                    <a:pt x="5620" y="5015"/>
                  </a:lnTo>
                  <a:lnTo>
                    <a:pt x="5076" y="6060"/>
                  </a:lnTo>
                  <a:cubicBezTo>
                    <a:pt x="4916" y="6380"/>
                    <a:pt x="4756" y="6711"/>
                    <a:pt x="4597" y="7031"/>
                  </a:cubicBezTo>
                  <a:lnTo>
                    <a:pt x="4586" y="7031"/>
                  </a:lnTo>
                  <a:lnTo>
                    <a:pt x="4554" y="7020"/>
                  </a:lnTo>
                  <a:cubicBezTo>
                    <a:pt x="4298" y="6433"/>
                    <a:pt x="4042" y="5847"/>
                    <a:pt x="3807" y="5250"/>
                  </a:cubicBezTo>
                  <a:cubicBezTo>
                    <a:pt x="3989" y="5005"/>
                    <a:pt x="4149" y="4759"/>
                    <a:pt x="4298" y="4493"/>
                  </a:cubicBezTo>
                  <a:cubicBezTo>
                    <a:pt x="4458" y="4237"/>
                    <a:pt x="4607" y="3970"/>
                    <a:pt x="4746" y="3704"/>
                  </a:cubicBezTo>
                  <a:cubicBezTo>
                    <a:pt x="5023" y="3160"/>
                    <a:pt x="5279" y="2605"/>
                    <a:pt x="5492" y="2040"/>
                  </a:cubicBezTo>
                  <a:cubicBezTo>
                    <a:pt x="5492" y="2008"/>
                    <a:pt x="5482" y="1987"/>
                    <a:pt x="5460" y="1976"/>
                  </a:cubicBezTo>
                  <a:cubicBezTo>
                    <a:pt x="5454" y="1973"/>
                    <a:pt x="5448" y="1972"/>
                    <a:pt x="5441" y="1972"/>
                  </a:cubicBezTo>
                  <a:cubicBezTo>
                    <a:pt x="5423" y="1972"/>
                    <a:pt x="5404" y="1982"/>
                    <a:pt x="5396" y="1998"/>
                  </a:cubicBezTo>
                  <a:cubicBezTo>
                    <a:pt x="5130" y="2541"/>
                    <a:pt x="4874" y="3085"/>
                    <a:pt x="4586" y="3618"/>
                  </a:cubicBezTo>
                  <a:cubicBezTo>
                    <a:pt x="4447" y="3885"/>
                    <a:pt x="4309" y="4152"/>
                    <a:pt x="4159" y="4418"/>
                  </a:cubicBezTo>
                  <a:cubicBezTo>
                    <a:pt x="4021" y="4653"/>
                    <a:pt x="3893" y="4887"/>
                    <a:pt x="3754" y="5122"/>
                  </a:cubicBezTo>
                  <a:cubicBezTo>
                    <a:pt x="3594" y="4717"/>
                    <a:pt x="3445" y="4322"/>
                    <a:pt x="3296" y="3917"/>
                  </a:cubicBezTo>
                  <a:lnTo>
                    <a:pt x="3104" y="3394"/>
                  </a:lnTo>
                  <a:cubicBezTo>
                    <a:pt x="3114" y="3384"/>
                    <a:pt x="3125" y="3373"/>
                    <a:pt x="3125" y="3362"/>
                  </a:cubicBezTo>
                  <a:cubicBezTo>
                    <a:pt x="3136" y="3341"/>
                    <a:pt x="3125" y="3320"/>
                    <a:pt x="3104" y="3299"/>
                  </a:cubicBezTo>
                  <a:cubicBezTo>
                    <a:pt x="3210" y="3128"/>
                    <a:pt x="3306" y="2957"/>
                    <a:pt x="3413" y="2776"/>
                  </a:cubicBezTo>
                  <a:cubicBezTo>
                    <a:pt x="3509" y="2595"/>
                    <a:pt x="3605" y="2413"/>
                    <a:pt x="3701" y="2232"/>
                  </a:cubicBezTo>
                  <a:cubicBezTo>
                    <a:pt x="3882" y="1859"/>
                    <a:pt x="4074" y="1496"/>
                    <a:pt x="4234" y="1113"/>
                  </a:cubicBezTo>
                  <a:cubicBezTo>
                    <a:pt x="4245" y="1091"/>
                    <a:pt x="4234" y="1059"/>
                    <a:pt x="4213" y="1049"/>
                  </a:cubicBezTo>
                  <a:cubicBezTo>
                    <a:pt x="4204" y="1044"/>
                    <a:pt x="4193" y="1042"/>
                    <a:pt x="4182" y="1042"/>
                  </a:cubicBezTo>
                  <a:cubicBezTo>
                    <a:pt x="4167" y="1042"/>
                    <a:pt x="4150" y="1047"/>
                    <a:pt x="4138" y="1059"/>
                  </a:cubicBezTo>
                  <a:lnTo>
                    <a:pt x="4138" y="1070"/>
                  </a:lnTo>
                  <a:cubicBezTo>
                    <a:pt x="3925" y="1422"/>
                    <a:pt x="3733" y="1784"/>
                    <a:pt x="3541" y="2147"/>
                  </a:cubicBezTo>
                  <a:cubicBezTo>
                    <a:pt x="3445" y="2328"/>
                    <a:pt x="3349" y="2509"/>
                    <a:pt x="3264" y="2701"/>
                  </a:cubicBezTo>
                  <a:cubicBezTo>
                    <a:pt x="3178" y="2861"/>
                    <a:pt x="3104" y="3021"/>
                    <a:pt x="3029" y="3192"/>
                  </a:cubicBezTo>
                  <a:lnTo>
                    <a:pt x="2944" y="2957"/>
                  </a:lnTo>
                  <a:lnTo>
                    <a:pt x="2624" y="1987"/>
                  </a:lnTo>
                  <a:lnTo>
                    <a:pt x="2304" y="1017"/>
                  </a:lnTo>
                  <a:lnTo>
                    <a:pt x="2016" y="36"/>
                  </a:lnTo>
                  <a:cubicBezTo>
                    <a:pt x="2007" y="18"/>
                    <a:pt x="1992" y="1"/>
                    <a:pt x="1969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D16A911-2F48-47F5-85EE-95FE5296007C}"/>
              </a:ext>
            </a:extLst>
          </p:cNvPr>
          <p:cNvSpPr/>
          <p:nvPr/>
        </p:nvSpPr>
        <p:spPr>
          <a:xfrm>
            <a:off x="3632995" y="1783417"/>
            <a:ext cx="5218600" cy="2127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Tóm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tắt</a:t>
            </a:r>
            <a:endParaRPr lang="en-US" sz="2285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   5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quyển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sách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: 10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nhãn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vở</a:t>
            </a:r>
            <a:endParaRPr lang="en-US" sz="2285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a) 20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quyển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sách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: ?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nhãn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vở</a:t>
            </a:r>
            <a:endParaRPr lang="en-US" sz="2285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b) 23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quyển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sách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: ?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nhãn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vở</a:t>
            </a:r>
            <a:endParaRPr lang="en-US" sz="2285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" name="Google Shape;3484;p62">
            <a:extLst>
              <a:ext uri="{FF2B5EF4-FFF2-40B4-BE49-F238E27FC236}">
                <a16:creationId xmlns:a16="http://schemas.microsoft.com/office/drawing/2014/main" id="{36A16E0B-C324-4D8B-A4CA-8B145EE22321}"/>
              </a:ext>
            </a:extLst>
          </p:cNvPr>
          <p:cNvGrpSpPr/>
          <p:nvPr/>
        </p:nvGrpSpPr>
        <p:grpSpPr>
          <a:xfrm>
            <a:off x="9843933" y="5334723"/>
            <a:ext cx="2342641" cy="1313811"/>
            <a:chOff x="6102090" y="3644386"/>
            <a:chExt cx="2329222" cy="995924"/>
          </a:xfrm>
        </p:grpSpPr>
        <p:sp>
          <p:nvSpPr>
            <p:cNvPr id="39" name="Google Shape;3485;p62">
              <a:extLst>
                <a:ext uri="{FF2B5EF4-FFF2-40B4-BE49-F238E27FC236}">
                  <a16:creationId xmlns:a16="http://schemas.microsoft.com/office/drawing/2014/main" id="{3B90495C-DC6A-4FD7-BB03-816B8FC8C5DA}"/>
                </a:ext>
              </a:extLst>
            </p:cNvPr>
            <p:cNvSpPr/>
            <p:nvPr/>
          </p:nvSpPr>
          <p:spPr>
            <a:xfrm flipH="1">
              <a:off x="6426976" y="4503209"/>
              <a:ext cx="822900" cy="137100"/>
            </a:xfrm>
            <a:prstGeom prst="ellipse">
              <a:avLst/>
            </a:prstGeom>
            <a:solidFill>
              <a:srgbClr val="F1E1B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0" name="Google Shape;3486;p62">
              <a:extLst>
                <a:ext uri="{FF2B5EF4-FFF2-40B4-BE49-F238E27FC236}">
                  <a16:creationId xmlns:a16="http://schemas.microsoft.com/office/drawing/2014/main" id="{A6428589-DECB-4F1E-94E0-2B43440BE316}"/>
                </a:ext>
              </a:extLst>
            </p:cNvPr>
            <p:cNvGrpSpPr/>
            <p:nvPr/>
          </p:nvGrpSpPr>
          <p:grpSpPr>
            <a:xfrm>
              <a:off x="6102090" y="3644386"/>
              <a:ext cx="2329222" cy="959609"/>
              <a:chOff x="6102090" y="3644386"/>
              <a:chExt cx="2329222" cy="959609"/>
            </a:xfrm>
          </p:grpSpPr>
          <p:sp>
            <p:nvSpPr>
              <p:cNvPr id="41" name="Google Shape;3487;p62">
                <a:extLst>
                  <a:ext uri="{FF2B5EF4-FFF2-40B4-BE49-F238E27FC236}">
                    <a16:creationId xmlns:a16="http://schemas.microsoft.com/office/drawing/2014/main" id="{EC104381-C6BA-4CC9-AF6C-7E5F1B353297}"/>
                  </a:ext>
                </a:extLst>
              </p:cNvPr>
              <p:cNvSpPr/>
              <p:nvPr/>
            </p:nvSpPr>
            <p:spPr>
              <a:xfrm flipH="1">
                <a:off x="7246306" y="3644386"/>
                <a:ext cx="1185006" cy="341412"/>
              </a:xfrm>
              <a:custGeom>
                <a:avLst/>
                <a:gdLst/>
                <a:ahLst/>
                <a:cxnLst/>
                <a:rect l="l" t="t" r="r" b="b"/>
                <a:pathLst>
                  <a:path w="16443" h="4670" extrusionOk="0">
                    <a:moveTo>
                      <a:pt x="15721" y="4347"/>
                    </a:moveTo>
                    <a:cubicBezTo>
                      <a:pt x="15730" y="4353"/>
                      <a:pt x="15738" y="4360"/>
                      <a:pt x="15747" y="4367"/>
                    </a:cubicBezTo>
                    <a:lnTo>
                      <a:pt x="15747" y="4367"/>
                    </a:lnTo>
                    <a:cubicBezTo>
                      <a:pt x="15739" y="4361"/>
                      <a:pt x="15730" y="4354"/>
                      <a:pt x="15721" y="4347"/>
                    </a:cubicBezTo>
                    <a:close/>
                    <a:moveTo>
                      <a:pt x="1991" y="0"/>
                    </a:moveTo>
                    <a:cubicBezTo>
                      <a:pt x="1854" y="0"/>
                      <a:pt x="1716" y="1"/>
                      <a:pt x="1578" y="3"/>
                    </a:cubicBezTo>
                    <a:cubicBezTo>
                      <a:pt x="1205" y="14"/>
                      <a:pt x="832" y="24"/>
                      <a:pt x="459" y="56"/>
                    </a:cubicBezTo>
                    <a:cubicBezTo>
                      <a:pt x="331" y="67"/>
                      <a:pt x="192" y="67"/>
                      <a:pt x="75" y="110"/>
                    </a:cubicBezTo>
                    <a:cubicBezTo>
                      <a:pt x="0" y="142"/>
                      <a:pt x="75" y="174"/>
                      <a:pt x="118" y="184"/>
                    </a:cubicBezTo>
                    <a:cubicBezTo>
                      <a:pt x="267" y="216"/>
                      <a:pt x="427" y="227"/>
                      <a:pt x="576" y="238"/>
                    </a:cubicBezTo>
                    <a:cubicBezTo>
                      <a:pt x="757" y="259"/>
                      <a:pt x="939" y="270"/>
                      <a:pt x="1120" y="280"/>
                    </a:cubicBezTo>
                    <a:cubicBezTo>
                      <a:pt x="1504" y="302"/>
                      <a:pt x="1877" y="334"/>
                      <a:pt x="2261" y="355"/>
                    </a:cubicBezTo>
                    <a:cubicBezTo>
                      <a:pt x="3061" y="408"/>
                      <a:pt x="3860" y="451"/>
                      <a:pt x="4660" y="536"/>
                    </a:cubicBezTo>
                    <a:cubicBezTo>
                      <a:pt x="5492" y="632"/>
                      <a:pt x="6313" y="739"/>
                      <a:pt x="7145" y="877"/>
                    </a:cubicBezTo>
                    <a:cubicBezTo>
                      <a:pt x="7987" y="1016"/>
                      <a:pt x="8829" y="1197"/>
                      <a:pt x="9650" y="1432"/>
                    </a:cubicBezTo>
                    <a:cubicBezTo>
                      <a:pt x="11228" y="1869"/>
                      <a:pt x="12775" y="2477"/>
                      <a:pt x="14182" y="3309"/>
                    </a:cubicBezTo>
                    <a:cubicBezTo>
                      <a:pt x="14709" y="3623"/>
                      <a:pt x="15216" y="3956"/>
                      <a:pt x="15695" y="4327"/>
                    </a:cubicBezTo>
                    <a:lnTo>
                      <a:pt x="15695" y="4327"/>
                    </a:lnTo>
                    <a:cubicBezTo>
                      <a:pt x="15717" y="4343"/>
                      <a:pt x="15742" y="4363"/>
                      <a:pt x="15771" y="4386"/>
                    </a:cubicBezTo>
                    <a:cubicBezTo>
                      <a:pt x="15771" y="4386"/>
                      <a:pt x="15771" y="4386"/>
                      <a:pt x="15771" y="4386"/>
                    </a:cubicBezTo>
                    <a:lnTo>
                      <a:pt x="15771" y="4386"/>
                    </a:lnTo>
                    <a:cubicBezTo>
                      <a:pt x="15779" y="4392"/>
                      <a:pt x="15783" y="4395"/>
                      <a:pt x="15783" y="4395"/>
                    </a:cubicBezTo>
                    <a:cubicBezTo>
                      <a:pt x="15783" y="4395"/>
                      <a:pt x="15779" y="4392"/>
                      <a:pt x="15772" y="4386"/>
                    </a:cubicBezTo>
                    <a:lnTo>
                      <a:pt x="15772" y="4386"/>
                    </a:lnTo>
                    <a:cubicBezTo>
                      <a:pt x="15910" y="4482"/>
                      <a:pt x="16049" y="4610"/>
                      <a:pt x="16219" y="4652"/>
                    </a:cubicBezTo>
                    <a:cubicBezTo>
                      <a:pt x="16243" y="4662"/>
                      <a:pt x="16275" y="4670"/>
                      <a:pt x="16306" y="4670"/>
                    </a:cubicBezTo>
                    <a:cubicBezTo>
                      <a:pt x="16342" y="4670"/>
                      <a:pt x="16377" y="4659"/>
                      <a:pt x="16400" y="4631"/>
                    </a:cubicBezTo>
                    <a:cubicBezTo>
                      <a:pt x="16443" y="4567"/>
                      <a:pt x="16411" y="4482"/>
                      <a:pt x="16389" y="4428"/>
                    </a:cubicBezTo>
                    <a:cubicBezTo>
                      <a:pt x="16315" y="4247"/>
                      <a:pt x="16165" y="4119"/>
                      <a:pt x="16027" y="4002"/>
                    </a:cubicBezTo>
                    <a:cubicBezTo>
                      <a:pt x="15888" y="3895"/>
                      <a:pt x="15760" y="3789"/>
                      <a:pt x="15622" y="3693"/>
                    </a:cubicBezTo>
                    <a:cubicBezTo>
                      <a:pt x="14993" y="3234"/>
                      <a:pt x="14321" y="2818"/>
                      <a:pt x="13628" y="2456"/>
                    </a:cubicBezTo>
                    <a:cubicBezTo>
                      <a:pt x="12156" y="1677"/>
                      <a:pt x="10567" y="1112"/>
                      <a:pt x="8936" y="739"/>
                    </a:cubicBezTo>
                    <a:cubicBezTo>
                      <a:pt x="7294" y="344"/>
                      <a:pt x="5598" y="142"/>
                      <a:pt x="3903" y="46"/>
                    </a:cubicBezTo>
                    <a:cubicBezTo>
                      <a:pt x="3262" y="19"/>
                      <a:pt x="2629" y="0"/>
                      <a:pt x="199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3488;p62">
                <a:extLst>
                  <a:ext uri="{FF2B5EF4-FFF2-40B4-BE49-F238E27FC236}">
                    <a16:creationId xmlns:a16="http://schemas.microsoft.com/office/drawing/2014/main" id="{263C3D12-EAD3-4EB7-BEAF-6CDF6C350C5F}"/>
                  </a:ext>
                </a:extLst>
              </p:cNvPr>
              <p:cNvSpPr/>
              <p:nvPr/>
            </p:nvSpPr>
            <p:spPr>
              <a:xfrm flipH="1">
                <a:off x="7346191" y="3871458"/>
                <a:ext cx="33872" cy="4759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651" extrusionOk="0">
                    <a:moveTo>
                      <a:pt x="171" y="0"/>
                    </a:moveTo>
                    <a:cubicBezTo>
                      <a:pt x="118" y="128"/>
                      <a:pt x="75" y="267"/>
                      <a:pt x="22" y="395"/>
                    </a:cubicBezTo>
                    <a:cubicBezTo>
                      <a:pt x="22" y="416"/>
                      <a:pt x="11" y="437"/>
                      <a:pt x="0" y="459"/>
                    </a:cubicBezTo>
                    <a:cubicBezTo>
                      <a:pt x="107" y="523"/>
                      <a:pt x="203" y="587"/>
                      <a:pt x="310" y="651"/>
                    </a:cubicBezTo>
                    <a:cubicBezTo>
                      <a:pt x="363" y="501"/>
                      <a:pt x="416" y="352"/>
                      <a:pt x="469" y="192"/>
                    </a:cubicBezTo>
                    <a:cubicBezTo>
                      <a:pt x="363" y="128"/>
                      <a:pt x="267" y="64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3489;p62">
                <a:extLst>
                  <a:ext uri="{FF2B5EF4-FFF2-40B4-BE49-F238E27FC236}">
                    <a16:creationId xmlns:a16="http://schemas.microsoft.com/office/drawing/2014/main" id="{80A5BAB0-2F3C-487E-860E-E2C89926BE3C}"/>
                  </a:ext>
                </a:extLst>
              </p:cNvPr>
              <p:cNvSpPr/>
              <p:nvPr/>
            </p:nvSpPr>
            <p:spPr>
              <a:xfrm flipH="1">
                <a:off x="7376171" y="3852742"/>
                <a:ext cx="45403" cy="3977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544" extrusionOk="0">
                    <a:moveTo>
                      <a:pt x="331" y="0"/>
                    </a:moveTo>
                    <a:cubicBezTo>
                      <a:pt x="224" y="117"/>
                      <a:pt x="107" y="245"/>
                      <a:pt x="1" y="363"/>
                    </a:cubicBezTo>
                    <a:cubicBezTo>
                      <a:pt x="64" y="395"/>
                      <a:pt x="118" y="427"/>
                      <a:pt x="171" y="459"/>
                    </a:cubicBezTo>
                    <a:cubicBezTo>
                      <a:pt x="224" y="491"/>
                      <a:pt x="267" y="523"/>
                      <a:pt x="310" y="544"/>
                    </a:cubicBezTo>
                    <a:cubicBezTo>
                      <a:pt x="352" y="501"/>
                      <a:pt x="395" y="459"/>
                      <a:pt x="427" y="416"/>
                    </a:cubicBezTo>
                    <a:cubicBezTo>
                      <a:pt x="502" y="341"/>
                      <a:pt x="566" y="267"/>
                      <a:pt x="630" y="181"/>
                    </a:cubicBezTo>
                    <a:cubicBezTo>
                      <a:pt x="534" y="117"/>
                      <a:pt x="427" y="64"/>
                      <a:pt x="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3490;p62">
                <a:extLst>
                  <a:ext uri="{FF2B5EF4-FFF2-40B4-BE49-F238E27FC236}">
                    <a16:creationId xmlns:a16="http://schemas.microsoft.com/office/drawing/2014/main" id="{E5B8CD6D-1969-4C7D-A0C0-AD555876E390}"/>
                  </a:ext>
                </a:extLst>
              </p:cNvPr>
              <p:cNvSpPr/>
              <p:nvPr/>
            </p:nvSpPr>
            <p:spPr>
              <a:xfrm flipH="1">
                <a:off x="7303167" y="3904941"/>
                <a:ext cx="4079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02" extrusionOk="0">
                    <a:moveTo>
                      <a:pt x="352" y="1"/>
                    </a:moveTo>
                    <a:cubicBezTo>
                      <a:pt x="246" y="97"/>
                      <a:pt x="128" y="203"/>
                      <a:pt x="0" y="331"/>
                    </a:cubicBezTo>
                    <a:cubicBezTo>
                      <a:pt x="86" y="384"/>
                      <a:pt x="171" y="448"/>
                      <a:pt x="256" y="502"/>
                    </a:cubicBezTo>
                    <a:cubicBezTo>
                      <a:pt x="267" y="491"/>
                      <a:pt x="278" y="480"/>
                      <a:pt x="288" y="470"/>
                    </a:cubicBezTo>
                    <a:cubicBezTo>
                      <a:pt x="395" y="352"/>
                      <a:pt x="480" y="246"/>
                      <a:pt x="566" y="150"/>
                    </a:cubicBezTo>
                    <a:cubicBezTo>
                      <a:pt x="555" y="150"/>
                      <a:pt x="544" y="139"/>
                      <a:pt x="534" y="129"/>
                    </a:cubicBezTo>
                    <a:cubicBezTo>
                      <a:pt x="470" y="86"/>
                      <a:pt x="416" y="43"/>
                      <a:pt x="3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3491;p62">
                <a:extLst>
                  <a:ext uri="{FF2B5EF4-FFF2-40B4-BE49-F238E27FC236}">
                    <a16:creationId xmlns:a16="http://schemas.microsoft.com/office/drawing/2014/main" id="{B1E11BD1-0012-489E-9C25-67CD59C7A727}"/>
                  </a:ext>
                </a:extLst>
              </p:cNvPr>
              <p:cNvSpPr/>
              <p:nvPr/>
            </p:nvSpPr>
            <p:spPr>
              <a:xfrm flipH="1">
                <a:off x="7439951" y="3816042"/>
                <a:ext cx="30773" cy="4920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673" extrusionOk="0">
                    <a:moveTo>
                      <a:pt x="85" y="1"/>
                    </a:moveTo>
                    <a:cubicBezTo>
                      <a:pt x="53" y="161"/>
                      <a:pt x="32" y="332"/>
                      <a:pt x="0" y="491"/>
                    </a:cubicBezTo>
                    <a:cubicBezTo>
                      <a:pt x="117" y="555"/>
                      <a:pt x="224" y="609"/>
                      <a:pt x="331" y="673"/>
                    </a:cubicBezTo>
                    <a:cubicBezTo>
                      <a:pt x="363" y="502"/>
                      <a:pt x="395" y="342"/>
                      <a:pt x="427" y="172"/>
                    </a:cubicBezTo>
                    <a:cubicBezTo>
                      <a:pt x="384" y="150"/>
                      <a:pt x="341" y="129"/>
                      <a:pt x="299" y="108"/>
                    </a:cubicBezTo>
                    <a:cubicBezTo>
                      <a:pt x="235" y="65"/>
                      <a:pt x="160" y="33"/>
                      <a:pt x="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3492;p62">
                <a:extLst>
                  <a:ext uri="{FF2B5EF4-FFF2-40B4-BE49-F238E27FC236}">
                    <a16:creationId xmlns:a16="http://schemas.microsoft.com/office/drawing/2014/main" id="{706C9438-D2B3-4A6B-948F-BEB90D072A5F}"/>
                  </a:ext>
                </a:extLst>
              </p:cNvPr>
              <p:cNvSpPr/>
              <p:nvPr/>
            </p:nvSpPr>
            <p:spPr>
              <a:xfrm flipH="1">
                <a:off x="7658964" y="3720198"/>
                <a:ext cx="56141" cy="52272"/>
              </a:xfrm>
              <a:custGeom>
                <a:avLst/>
                <a:gdLst/>
                <a:ahLst/>
                <a:cxnLst/>
                <a:rect l="l" t="t" r="r" b="b"/>
                <a:pathLst>
                  <a:path w="779" h="715" extrusionOk="0">
                    <a:moveTo>
                      <a:pt x="160" y="0"/>
                    </a:moveTo>
                    <a:cubicBezTo>
                      <a:pt x="107" y="160"/>
                      <a:pt x="54" y="320"/>
                      <a:pt x="0" y="470"/>
                    </a:cubicBezTo>
                    <a:cubicBezTo>
                      <a:pt x="118" y="512"/>
                      <a:pt x="235" y="544"/>
                      <a:pt x="352" y="576"/>
                    </a:cubicBezTo>
                    <a:cubicBezTo>
                      <a:pt x="373" y="544"/>
                      <a:pt x="384" y="502"/>
                      <a:pt x="395" y="470"/>
                    </a:cubicBezTo>
                    <a:lnTo>
                      <a:pt x="395" y="587"/>
                    </a:lnTo>
                    <a:cubicBezTo>
                      <a:pt x="512" y="630"/>
                      <a:pt x="640" y="672"/>
                      <a:pt x="757" y="715"/>
                    </a:cubicBezTo>
                    <a:cubicBezTo>
                      <a:pt x="768" y="544"/>
                      <a:pt x="779" y="363"/>
                      <a:pt x="779" y="192"/>
                    </a:cubicBezTo>
                    <a:cubicBezTo>
                      <a:pt x="576" y="128"/>
                      <a:pt x="363" y="64"/>
                      <a:pt x="1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3493;p62">
                <a:extLst>
                  <a:ext uri="{FF2B5EF4-FFF2-40B4-BE49-F238E27FC236}">
                    <a16:creationId xmlns:a16="http://schemas.microsoft.com/office/drawing/2014/main" id="{E7CA6A4E-AF6E-4C31-B23E-375931460C17}"/>
                  </a:ext>
                </a:extLst>
              </p:cNvPr>
              <p:cNvSpPr/>
              <p:nvPr/>
            </p:nvSpPr>
            <p:spPr>
              <a:xfrm flipH="1">
                <a:off x="7560592" y="3752950"/>
                <a:ext cx="60032" cy="5541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758" extrusionOk="0">
                    <a:moveTo>
                      <a:pt x="193" y="0"/>
                    </a:moveTo>
                    <a:cubicBezTo>
                      <a:pt x="129" y="150"/>
                      <a:pt x="65" y="310"/>
                      <a:pt x="1" y="459"/>
                    </a:cubicBezTo>
                    <a:cubicBezTo>
                      <a:pt x="118" y="501"/>
                      <a:pt x="235" y="544"/>
                      <a:pt x="353" y="587"/>
                    </a:cubicBezTo>
                    <a:cubicBezTo>
                      <a:pt x="385" y="501"/>
                      <a:pt x="417" y="427"/>
                      <a:pt x="449" y="342"/>
                    </a:cubicBezTo>
                    <a:lnTo>
                      <a:pt x="449" y="342"/>
                    </a:lnTo>
                    <a:cubicBezTo>
                      <a:pt x="449" y="437"/>
                      <a:pt x="438" y="523"/>
                      <a:pt x="427" y="619"/>
                    </a:cubicBezTo>
                    <a:cubicBezTo>
                      <a:pt x="545" y="661"/>
                      <a:pt x="673" y="715"/>
                      <a:pt x="790" y="757"/>
                    </a:cubicBezTo>
                    <a:cubicBezTo>
                      <a:pt x="801" y="587"/>
                      <a:pt x="811" y="416"/>
                      <a:pt x="833" y="246"/>
                    </a:cubicBezTo>
                    <a:cubicBezTo>
                      <a:pt x="619" y="160"/>
                      <a:pt x="406" y="7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3494;p62">
                <a:extLst>
                  <a:ext uri="{FF2B5EF4-FFF2-40B4-BE49-F238E27FC236}">
                    <a16:creationId xmlns:a16="http://schemas.microsoft.com/office/drawing/2014/main" id="{D8D08705-17E1-4577-A800-70E99B271C73}"/>
                  </a:ext>
                </a:extLst>
              </p:cNvPr>
              <p:cNvSpPr/>
              <p:nvPr/>
            </p:nvSpPr>
            <p:spPr>
              <a:xfrm flipH="1">
                <a:off x="8270673" y="3644605"/>
                <a:ext cx="22341" cy="25003"/>
              </a:xfrm>
              <a:custGeom>
                <a:avLst/>
                <a:gdLst/>
                <a:ahLst/>
                <a:cxnLst/>
                <a:rect l="l" t="t" r="r" b="b"/>
                <a:pathLst>
                  <a:path w="310" h="342" extrusionOk="0">
                    <a:moveTo>
                      <a:pt x="97" y="0"/>
                    </a:moveTo>
                    <a:cubicBezTo>
                      <a:pt x="65" y="107"/>
                      <a:pt x="33" y="224"/>
                      <a:pt x="1" y="331"/>
                    </a:cubicBezTo>
                    <a:cubicBezTo>
                      <a:pt x="75" y="331"/>
                      <a:pt x="139" y="341"/>
                      <a:pt x="214" y="341"/>
                    </a:cubicBezTo>
                    <a:cubicBezTo>
                      <a:pt x="235" y="245"/>
                      <a:pt x="267" y="139"/>
                      <a:pt x="299" y="43"/>
                    </a:cubicBezTo>
                    <a:cubicBezTo>
                      <a:pt x="299" y="21"/>
                      <a:pt x="310" y="11"/>
                      <a:pt x="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3495;p62">
                <a:extLst>
                  <a:ext uri="{FF2B5EF4-FFF2-40B4-BE49-F238E27FC236}">
                    <a16:creationId xmlns:a16="http://schemas.microsoft.com/office/drawing/2014/main" id="{8F00E527-F3FD-4BDE-988C-DDFDC7D33C9E}"/>
                  </a:ext>
                </a:extLst>
              </p:cNvPr>
              <p:cNvSpPr/>
              <p:nvPr/>
            </p:nvSpPr>
            <p:spPr>
              <a:xfrm flipH="1">
                <a:off x="8350596" y="3646140"/>
                <a:ext cx="12324" cy="18789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57" extrusionOk="0">
                    <a:moveTo>
                      <a:pt x="0" y="0"/>
                    </a:moveTo>
                    <a:cubicBezTo>
                      <a:pt x="0" y="22"/>
                      <a:pt x="11" y="43"/>
                      <a:pt x="11" y="64"/>
                    </a:cubicBezTo>
                    <a:cubicBezTo>
                      <a:pt x="32" y="128"/>
                      <a:pt x="54" y="182"/>
                      <a:pt x="64" y="246"/>
                    </a:cubicBezTo>
                    <a:lnTo>
                      <a:pt x="171" y="256"/>
                    </a:lnTo>
                    <a:cubicBezTo>
                      <a:pt x="150" y="182"/>
                      <a:pt x="128" y="107"/>
                      <a:pt x="96" y="43"/>
                    </a:cubicBezTo>
                    <a:cubicBezTo>
                      <a:pt x="96" y="22"/>
                      <a:pt x="86" y="11"/>
                      <a:pt x="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3496;p62">
                <a:extLst>
                  <a:ext uri="{FF2B5EF4-FFF2-40B4-BE49-F238E27FC236}">
                    <a16:creationId xmlns:a16="http://schemas.microsoft.com/office/drawing/2014/main" id="{1C6F1294-C6CD-4C99-9219-CABA755AD9B8}"/>
                  </a:ext>
                </a:extLst>
              </p:cNvPr>
              <p:cNvSpPr/>
              <p:nvPr/>
            </p:nvSpPr>
            <p:spPr>
              <a:xfrm flipH="1">
                <a:off x="7467625" y="3802810"/>
                <a:ext cx="43096" cy="41379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66" extrusionOk="0">
                    <a:moveTo>
                      <a:pt x="278" y="1"/>
                    </a:moveTo>
                    <a:cubicBezTo>
                      <a:pt x="193" y="129"/>
                      <a:pt x="107" y="257"/>
                      <a:pt x="11" y="385"/>
                    </a:cubicBezTo>
                    <a:cubicBezTo>
                      <a:pt x="11" y="395"/>
                      <a:pt x="1" y="395"/>
                      <a:pt x="1" y="406"/>
                    </a:cubicBezTo>
                    <a:cubicBezTo>
                      <a:pt x="107" y="459"/>
                      <a:pt x="225" y="513"/>
                      <a:pt x="331" y="566"/>
                    </a:cubicBezTo>
                    <a:cubicBezTo>
                      <a:pt x="427" y="427"/>
                      <a:pt x="512" y="299"/>
                      <a:pt x="598" y="161"/>
                    </a:cubicBezTo>
                    <a:cubicBezTo>
                      <a:pt x="491" y="107"/>
                      <a:pt x="384" y="43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3497;p62">
                <a:extLst>
                  <a:ext uri="{FF2B5EF4-FFF2-40B4-BE49-F238E27FC236}">
                    <a16:creationId xmlns:a16="http://schemas.microsoft.com/office/drawing/2014/main" id="{27B85A58-4D47-4C45-9B8A-29B84849721B}"/>
                  </a:ext>
                </a:extLst>
              </p:cNvPr>
              <p:cNvSpPr/>
              <p:nvPr/>
            </p:nvSpPr>
            <p:spPr>
              <a:xfrm flipH="1">
                <a:off x="7904066" y="3670339"/>
                <a:ext cx="37763" cy="3823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23" extrusionOk="0">
                    <a:moveTo>
                      <a:pt x="161" y="0"/>
                    </a:moveTo>
                    <a:cubicBezTo>
                      <a:pt x="107" y="149"/>
                      <a:pt x="54" y="309"/>
                      <a:pt x="1" y="459"/>
                    </a:cubicBezTo>
                    <a:cubicBezTo>
                      <a:pt x="118" y="480"/>
                      <a:pt x="235" y="501"/>
                      <a:pt x="353" y="522"/>
                    </a:cubicBezTo>
                    <a:cubicBezTo>
                      <a:pt x="406" y="363"/>
                      <a:pt x="459" y="213"/>
                      <a:pt x="523" y="53"/>
                    </a:cubicBezTo>
                    <a:cubicBezTo>
                      <a:pt x="395" y="32"/>
                      <a:pt x="278" y="11"/>
                      <a:pt x="1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3498;p62">
                <a:extLst>
                  <a:ext uri="{FF2B5EF4-FFF2-40B4-BE49-F238E27FC236}">
                    <a16:creationId xmlns:a16="http://schemas.microsoft.com/office/drawing/2014/main" id="{BB34FF0F-7A34-40EC-BBB4-094FECA07B2A}"/>
                  </a:ext>
                </a:extLst>
              </p:cNvPr>
              <p:cNvSpPr/>
              <p:nvPr/>
            </p:nvSpPr>
            <p:spPr>
              <a:xfrm flipH="1">
                <a:off x="8173814" y="3646140"/>
                <a:ext cx="24647" cy="3048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17" extrusionOk="0">
                    <a:moveTo>
                      <a:pt x="64" y="0"/>
                    </a:moveTo>
                    <a:cubicBezTo>
                      <a:pt x="43" y="128"/>
                      <a:pt x="22" y="267"/>
                      <a:pt x="0" y="395"/>
                    </a:cubicBezTo>
                    <a:cubicBezTo>
                      <a:pt x="96" y="395"/>
                      <a:pt x="181" y="406"/>
                      <a:pt x="277" y="416"/>
                    </a:cubicBezTo>
                    <a:cubicBezTo>
                      <a:pt x="299" y="278"/>
                      <a:pt x="320" y="150"/>
                      <a:pt x="341" y="11"/>
                    </a:cubicBezTo>
                    <a:cubicBezTo>
                      <a:pt x="256" y="11"/>
                      <a:pt x="160" y="0"/>
                      <a:pt x="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3499;p62">
                <a:extLst>
                  <a:ext uri="{FF2B5EF4-FFF2-40B4-BE49-F238E27FC236}">
                    <a16:creationId xmlns:a16="http://schemas.microsoft.com/office/drawing/2014/main" id="{1AF160C3-D104-4276-BD4E-82625569F7AE}"/>
                  </a:ext>
                </a:extLst>
              </p:cNvPr>
              <p:cNvSpPr/>
              <p:nvPr/>
            </p:nvSpPr>
            <p:spPr>
              <a:xfrm flipH="1">
                <a:off x="7762669" y="3696000"/>
                <a:ext cx="31638" cy="4532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20" extrusionOk="0">
                    <a:moveTo>
                      <a:pt x="1" y="1"/>
                    </a:moveTo>
                    <a:cubicBezTo>
                      <a:pt x="12" y="182"/>
                      <a:pt x="33" y="353"/>
                      <a:pt x="54" y="523"/>
                    </a:cubicBezTo>
                    <a:cubicBezTo>
                      <a:pt x="182" y="555"/>
                      <a:pt x="310" y="587"/>
                      <a:pt x="438" y="619"/>
                    </a:cubicBezTo>
                    <a:cubicBezTo>
                      <a:pt x="417" y="449"/>
                      <a:pt x="395" y="267"/>
                      <a:pt x="374" y="97"/>
                    </a:cubicBezTo>
                    <a:cubicBezTo>
                      <a:pt x="289" y="76"/>
                      <a:pt x="193" y="54"/>
                      <a:pt x="97" y="33"/>
                    </a:cubicBezTo>
                    <a:cubicBezTo>
                      <a:pt x="65" y="22"/>
                      <a:pt x="33" y="12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3500;p62">
                <a:extLst>
                  <a:ext uri="{FF2B5EF4-FFF2-40B4-BE49-F238E27FC236}">
                    <a16:creationId xmlns:a16="http://schemas.microsoft.com/office/drawing/2014/main" id="{BAD9099F-2D39-4FA4-BB5B-6E2FEC37C87B}"/>
                  </a:ext>
                </a:extLst>
              </p:cNvPr>
              <p:cNvSpPr/>
              <p:nvPr/>
            </p:nvSpPr>
            <p:spPr>
              <a:xfrm flipH="1">
                <a:off x="8230676" y="3644605"/>
                <a:ext cx="25440" cy="280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4" extrusionOk="0">
                    <a:moveTo>
                      <a:pt x="0" y="0"/>
                    </a:moveTo>
                    <a:cubicBezTo>
                      <a:pt x="32" y="117"/>
                      <a:pt x="75" y="245"/>
                      <a:pt x="107" y="363"/>
                    </a:cubicBezTo>
                    <a:cubicBezTo>
                      <a:pt x="192" y="373"/>
                      <a:pt x="267" y="373"/>
                      <a:pt x="352" y="384"/>
                    </a:cubicBezTo>
                    <a:cubicBezTo>
                      <a:pt x="320" y="256"/>
                      <a:pt x="278" y="128"/>
                      <a:pt x="2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3501;p62">
                <a:extLst>
                  <a:ext uri="{FF2B5EF4-FFF2-40B4-BE49-F238E27FC236}">
                    <a16:creationId xmlns:a16="http://schemas.microsoft.com/office/drawing/2014/main" id="{3BDBE714-3927-4BB6-B784-161A739ECC63}"/>
                  </a:ext>
                </a:extLst>
              </p:cNvPr>
              <p:cNvSpPr/>
              <p:nvPr/>
            </p:nvSpPr>
            <p:spPr>
              <a:xfrm flipH="1">
                <a:off x="8030904" y="3654694"/>
                <a:ext cx="30773" cy="3596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92" extrusionOk="0">
                    <a:moveTo>
                      <a:pt x="96" y="1"/>
                    </a:moveTo>
                    <a:cubicBezTo>
                      <a:pt x="64" y="150"/>
                      <a:pt x="32" y="299"/>
                      <a:pt x="0" y="449"/>
                    </a:cubicBezTo>
                    <a:cubicBezTo>
                      <a:pt x="107" y="459"/>
                      <a:pt x="213" y="481"/>
                      <a:pt x="320" y="491"/>
                    </a:cubicBezTo>
                    <a:cubicBezTo>
                      <a:pt x="341" y="385"/>
                      <a:pt x="373" y="278"/>
                      <a:pt x="395" y="171"/>
                    </a:cubicBezTo>
                    <a:lnTo>
                      <a:pt x="416" y="107"/>
                    </a:lnTo>
                    <a:lnTo>
                      <a:pt x="416" y="75"/>
                    </a:lnTo>
                    <a:lnTo>
                      <a:pt x="427" y="33"/>
                    </a:lnTo>
                    <a:cubicBezTo>
                      <a:pt x="320" y="22"/>
                      <a:pt x="213" y="11"/>
                      <a:pt x="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" name="Google Shape;3502;p62">
                <a:extLst>
                  <a:ext uri="{FF2B5EF4-FFF2-40B4-BE49-F238E27FC236}">
                    <a16:creationId xmlns:a16="http://schemas.microsoft.com/office/drawing/2014/main" id="{B4938CBF-CA97-4E77-93DA-0FD17E40537E}"/>
                  </a:ext>
                </a:extLst>
              </p:cNvPr>
              <p:cNvSpPr/>
              <p:nvPr/>
            </p:nvSpPr>
            <p:spPr>
              <a:xfrm flipH="1">
                <a:off x="8136195" y="3646944"/>
                <a:ext cx="30773" cy="3275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2" y="139"/>
                      <a:pt x="64" y="288"/>
                      <a:pt x="107" y="427"/>
                    </a:cubicBezTo>
                    <a:cubicBezTo>
                      <a:pt x="214" y="427"/>
                      <a:pt x="320" y="437"/>
                      <a:pt x="427" y="448"/>
                    </a:cubicBezTo>
                    <a:cubicBezTo>
                      <a:pt x="384" y="309"/>
                      <a:pt x="342" y="160"/>
                      <a:pt x="310" y="21"/>
                    </a:cubicBezTo>
                    <a:cubicBezTo>
                      <a:pt x="288" y="21"/>
                      <a:pt x="256" y="21"/>
                      <a:pt x="235" y="11"/>
                    </a:cubicBezTo>
                    <a:cubicBezTo>
                      <a:pt x="160" y="11"/>
                      <a:pt x="86" y="1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" name="Google Shape;3503;p62">
                <a:extLst>
                  <a:ext uri="{FF2B5EF4-FFF2-40B4-BE49-F238E27FC236}">
                    <a16:creationId xmlns:a16="http://schemas.microsoft.com/office/drawing/2014/main" id="{149DE2E2-C579-447A-8727-929F0D84CBF9}"/>
                  </a:ext>
                </a:extLst>
              </p:cNvPr>
              <p:cNvSpPr/>
              <p:nvPr/>
            </p:nvSpPr>
            <p:spPr>
              <a:xfrm flipH="1">
                <a:off x="7802667" y="3688250"/>
                <a:ext cx="34664" cy="4137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66" extrusionOk="0">
                    <a:moveTo>
                      <a:pt x="118" y="0"/>
                    </a:moveTo>
                    <a:cubicBezTo>
                      <a:pt x="75" y="160"/>
                      <a:pt x="43" y="320"/>
                      <a:pt x="1" y="480"/>
                    </a:cubicBezTo>
                    <a:cubicBezTo>
                      <a:pt x="118" y="512"/>
                      <a:pt x="235" y="533"/>
                      <a:pt x="353" y="565"/>
                    </a:cubicBezTo>
                    <a:cubicBezTo>
                      <a:pt x="363" y="512"/>
                      <a:pt x="385" y="469"/>
                      <a:pt x="395" y="416"/>
                    </a:cubicBezTo>
                    <a:cubicBezTo>
                      <a:pt x="417" y="309"/>
                      <a:pt x="449" y="192"/>
                      <a:pt x="481" y="86"/>
                    </a:cubicBezTo>
                    <a:cubicBezTo>
                      <a:pt x="353" y="54"/>
                      <a:pt x="235" y="32"/>
                      <a:pt x="1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" name="Google Shape;3504;p62">
                <a:extLst>
                  <a:ext uri="{FF2B5EF4-FFF2-40B4-BE49-F238E27FC236}">
                    <a16:creationId xmlns:a16="http://schemas.microsoft.com/office/drawing/2014/main" id="{1D9C085F-6AB0-4564-9383-4EC9C6BD44FD}"/>
                  </a:ext>
                </a:extLst>
              </p:cNvPr>
              <p:cNvSpPr/>
              <p:nvPr/>
            </p:nvSpPr>
            <p:spPr>
              <a:xfrm flipH="1">
                <a:off x="7999411" y="3657033"/>
                <a:ext cx="30773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24" extrusionOk="0">
                    <a:moveTo>
                      <a:pt x="0" y="1"/>
                    </a:moveTo>
                    <a:cubicBezTo>
                      <a:pt x="0" y="33"/>
                      <a:pt x="11" y="65"/>
                      <a:pt x="11" y="97"/>
                    </a:cubicBezTo>
                    <a:cubicBezTo>
                      <a:pt x="32" y="225"/>
                      <a:pt x="54" y="353"/>
                      <a:pt x="75" y="481"/>
                    </a:cubicBezTo>
                    <a:cubicBezTo>
                      <a:pt x="192" y="491"/>
                      <a:pt x="310" y="513"/>
                      <a:pt x="427" y="523"/>
                    </a:cubicBezTo>
                    <a:cubicBezTo>
                      <a:pt x="395" y="363"/>
                      <a:pt x="374" y="203"/>
                      <a:pt x="342" y="43"/>
                    </a:cubicBezTo>
                    <a:cubicBezTo>
                      <a:pt x="235" y="33"/>
                      <a:pt x="118" y="1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" name="Google Shape;3505;p62">
                <a:extLst>
                  <a:ext uri="{FF2B5EF4-FFF2-40B4-BE49-F238E27FC236}">
                    <a16:creationId xmlns:a16="http://schemas.microsoft.com/office/drawing/2014/main" id="{F159C9BC-6A43-4950-8E8E-AEE4F4268BCE}"/>
                  </a:ext>
                </a:extLst>
              </p:cNvPr>
              <p:cNvSpPr/>
              <p:nvPr/>
            </p:nvSpPr>
            <p:spPr>
              <a:xfrm flipH="1">
                <a:off x="7867960" y="3674945"/>
                <a:ext cx="31566" cy="4218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5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72"/>
                      <a:pt x="32" y="342"/>
                      <a:pt x="64" y="502"/>
                    </a:cubicBezTo>
                    <a:cubicBezTo>
                      <a:pt x="192" y="534"/>
                      <a:pt x="309" y="555"/>
                      <a:pt x="437" y="577"/>
                    </a:cubicBezTo>
                    <a:lnTo>
                      <a:pt x="437" y="545"/>
                    </a:lnTo>
                    <a:cubicBezTo>
                      <a:pt x="405" y="385"/>
                      <a:pt x="384" y="225"/>
                      <a:pt x="363" y="65"/>
                    </a:cubicBezTo>
                    <a:cubicBezTo>
                      <a:pt x="245" y="44"/>
                      <a:pt x="117" y="22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" name="Google Shape;3506;p62">
                <a:extLst>
                  <a:ext uri="{FF2B5EF4-FFF2-40B4-BE49-F238E27FC236}">
                    <a16:creationId xmlns:a16="http://schemas.microsoft.com/office/drawing/2014/main" id="{9AAFCB9E-E485-4B17-B188-FB6489029716}"/>
                  </a:ext>
                </a:extLst>
              </p:cNvPr>
              <p:cNvSpPr/>
              <p:nvPr/>
            </p:nvSpPr>
            <p:spPr>
              <a:xfrm flipH="1">
                <a:off x="7245152" y="3692856"/>
                <a:ext cx="1040150" cy="315971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4322" extrusionOk="0">
                    <a:moveTo>
                      <a:pt x="2141" y="1"/>
                    </a:moveTo>
                    <a:cubicBezTo>
                      <a:pt x="2067" y="1"/>
                      <a:pt x="1993" y="1"/>
                      <a:pt x="1920" y="1"/>
                    </a:cubicBezTo>
                    <a:cubicBezTo>
                      <a:pt x="1536" y="1"/>
                      <a:pt x="1141" y="1"/>
                      <a:pt x="757" y="33"/>
                    </a:cubicBezTo>
                    <a:cubicBezTo>
                      <a:pt x="576" y="44"/>
                      <a:pt x="405" y="55"/>
                      <a:pt x="235" y="76"/>
                    </a:cubicBezTo>
                    <a:cubicBezTo>
                      <a:pt x="214" y="76"/>
                      <a:pt x="0" y="97"/>
                      <a:pt x="22" y="151"/>
                    </a:cubicBezTo>
                    <a:cubicBezTo>
                      <a:pt x="32" y="172"/>
                      <a:pt x="75" y="183"/>
                      <a:pt x="96" y="183"/>
                    </a:cubicBezTo>
                    <a:cubicBezTo>
                      <a:pt x="171" y="204"/>
                      <a:pt x="235" y="214"/>
                      <a:pt x="310" y="225"/>
                    </a:cubicBezTo>
                    <a:cubicBezTo>
                      <a:pt x="480" y="246"/>
                      <a:pt x="661" y="257"/>
                      <a:pt x="843" y="278"/>
                    </a:cubicBezTo>
                    <a:cubicBezTo>
                      <a:pt x="1227" y="300"/>
                      <a:pt x="1610" y="321"/>
                      <a:pt x="1994" y="353"/>
                    </a:cubicBezTo>
                    <a:cubicBezTo>
                      <a:pt x="3636" y="449"/>
                      <a:pt x="5289" y="566"/>
                      <a:pt x="6910" y="897"/>
                    </a:cubicBezTo>
                    <a:cubicBezTo>
                      <a:pt x="7326" y="982"/>
                      <a:pt x="7742" y="1068"/>
                      <a:pt x="8147" y="1174"/>
                    </a:cubicBezTo>
                    <a:cubicBezTo>
                      <a:pt x="8552" y="1281"/>
                      <a:pt x="8957" y="1409"/>
                      <a:pt x="9362" y="1547"/>
                    </a:cubicBezTo>
                    <a:cubicBezTo>
                      <a:pt x="10141" y="1803"/>
                      <a:pt x="10909" y="2145"/>
                      <a:pt x="11634" y="2539"/>
                    </a:cubicBezTo>
                    <a:cubicBezTo>
                      <a:pt x="12386" y="2946"/>
                      <a:pt x="13107" y="3436"/>
                      <a:pt x="13758" y="4007"/>
                    </a:cubicBezTo>
                    <a:lnTo>
                      <a:pt x="13758" y="4007"/>
                    </a:lnTo>
                    <a:cubicBezTo>
                      <a:pt x="13770" y="4017"/>
                      <a:pt x="13783" y="4029"/>
                      <a:pt x="13798" y="4043"/>
                    </a:cubicBezTo>
                    <a:cubicBezTo>
                      <a:pt x="13916" y="4149"/>
                      <a:pt x="14065" y="4298"/>
                      <a:pt x="14235" y="4320"/>
                    </a:cubicBezTo>
                    <a:cubicBezTo>
                      <a:pt x="14244" y="4321"/>
                      <a:pt x="14252" y="4321"/>
                      <a:pt x="14259" y="4321"/>
                    </a:cubicBezTo>
                    <a:cubicBezTo>
                      <a:pt x="14433" y="4321"/>
                      <a:pt x="14372" y="4091"/>
                      <a:pt x="14321" y="3989"/>
                    </a:cubicBezTo>
                    <a:cubicBezTo>
                      <a:pt x="14235" y="3819"/>
                      <a:pt x="14107" y="3712"/>
                      <a:pt x="13969" y="3584"/>
                    </a:cubicBezTo>
                    <a:cubicBezTo>
                      <a:pt x="13841" y="3467"/>
                      <a:pt x="13702" y="3360"/>
                      <a:pt x="13564" y="3243"/>
                    </a:cubicBezTo>
                    <a:cubicBezTo>
                      <a:pt x="12945" y="2752"/>
                      <a:pt x="12284" y="2326"/>
                      <a:pt x="11580" y="1953"/>
                    </a:cubicBezTo>
                    <a:cubicBezTo>
                      <a:pt x="10088" y="1174"/>
                      <a:pt x="8477" y="673"/>
                      <a:pt x="6825" y="385"/>
                    </a:cubicBezTo>
                    <a:cubicBezTo>
                      <a:pt x="5277" y="110"/>
                      <a:pt x="3709" y="1"/>
                      <a:pt x="2141" y="1"/>
                    </a:cubicBezTo>
                    <a:close/>
                  </a:path>
                </a:pathLst>
              </a:custGeom>
              <a:solidFill>
                <a:srgbClr val="CC533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" name="Google Shape;3507;p62">
                <a:extLst>
                  <a:ext uri="{FF2B5EF4-FFF2-40B4-BE49-F238E27FC236}">
                    <a16:creationId xmlns:a16="http://schemas.microsoft.com/office/drawing/2014/main" id="{DAD7E4A2-7774-4C67-ABBB-2A36AE341AE7}"/>
                  </a:ext>
                </a:extLst>
              </p:cNvPr>
              <p:cNvSpPr/>
              <p:nvPr/>
            </p:nvSpPr>
            <p:spPr>
              <a:xfrm flipH="1">
                <a:off x="7529098" y="3791917"/>
                <a:ext cx="19242" cy="4452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609" extrusionOk="0">
                    <a:moveTo>
                      <a:pt x="32" y="0"/>
                    </a:moveTo>
                    <a:cubicBezTo>
                      <a:pt x="21" y="86"/>
                      <a:pt x="21" y="182"/>
                      <a:pt x="11" y="267"/>
                    </a:cubicBezTo>
                    <a:cubicBezTo>
                      <a:pt x="0" y="352"/>
                      <a:pt x="0" y="427"/>
                      <a:pt x="0" y="512"/>
                    </a:cubicBezTo>
                    <a:cubicBezTo>
                      <a:pt x="75" y="544"/>
                      <a:pt x="160" y="576"/>
                      <a:pt x="235" y="608"/>
                    </a:cubicBezTo>
                    <a:cubicBezTo>
                      <a:pt x="245" y="502"/>
                      <a:pt x="245" y="395"/>
                      <a:pt x="256" y="288"/>
                    </a:cubicBezTo>
                    <a:cubicBezTo>
                      <a:pt x="256" y="224"/>
                      <a:pt x="267" y="160"/>
                      <a:pt x="267" y="96"/>
                    </a:cubicBezTo>
                    <a:cubicBezTo>
                      <a:pt x="192" y="64"/>
                      <a:pt x="117" y="32"/>
                      <a:pt x="32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" name="Google Shape;3508;p62">
                <a:extLst>
                  <a:ext uri="{FF2B5EF4-FFF2-40B4-BE49-F238E27FC236}">
                    <a16:creationId xmlns:a16="http://schemas.microsoft.com/office/drawing/2014/main" id="{21FA5874-35F9-4D75-AE6F-9CC20E061301}"/>
                  </a:ext>
                </a:extLst>
              </p:cNvPr>
              <p:cNvSpPr/>
              <p:nvPr/>
            </p:nvSpPr>
            <p:spPr>
              <a:xfrm flipH="1">
                <a:off x="7549854" y="3783363"/>
                <a:ext cx="29259" cy="3977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544" extrusionOk="0">
                    <a:moveTo>
                      <a:pt x="182" y="0"/>
                    </a:moveTo>
                    <a:cubicBezTo>
                      <a:pt x="118" y="160"/>
                      <a:pt x="65" y="309"/>
                      <a:pt x="1" y="459"/>
                    </a:cubicBezTo>
                    <a:cubicBezTo>
                      <a:pt x="75" y="491"/>
                      <a:pt x="150" y="523"/>
                      <a:pt x="225" y="544"/>
                    </a:cubicBezTo>
                    <a:cubicBezTo>
                      <a:pt x="289" y="395"/>
                      <a:pt x="352" y="245"/>
                      <a:pt x="406" y="96"/>
                    </a:cubicBezTo>
                    <a:cubicBezTo>
                      <a:pt x="331" y="64"/>
                      <a:pt x="257" y="32"/>
                      <a:pt x="182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" name="Google Shape;3509;p62">
                <a:extLst>
                  <a:ext uri="{FF2B5EF4-FFF2-40B4-BE49-F238E27FC236}">
                    <a16:creationId xmlns:a16="http://schemas.microsoft.com/office/drawing/2014/main" id="{D4DDF79E-4F54-40B3-BF64-F80E161DA602}"/>
                  </a:ext>
                </a:extLst>
              </p:cNvPr>
              <p:cNvSpPr/>
              <p:nvPr/>
            </p:nvSpPr>
            <p:spPr>
              <a:xfrm flipH="1">
                <a:off x="7686638" y="3736574"/>
                <a:ext cx="34664" cy="45254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19" extrusionOk="0">
                    <a:moveTo>
                      <a:pt x="33" y="0"/>
                    </a:moveTo>
                    <a:cubicBezTo>
                      <a:pt x="22" y="171"/>
                      <a:pt x="12" y="331"/>
                      <a:pt x="1" y="502"/>
                    </a:cubicBezTo>
                    <a:cubicBezTo>
                      <a:pt x="108" y="523"/>
                      <a:pt x="214" y="555"/>
                      <a:pt x="321" y="576"/>
                    </a:cubicBezTo>
                    <a:cubicBezTo>
                      <a:pt x="374" y="597"/>
                      <a:pt x="427" y="608"/>
                      <a:pt x="481" y="619"/>
                    </a:cubicBezTo>
                    <a:lnTo>
                      <a:pt x="481" y="608"/>
                    </a:lnTo>
                    <a:cubicBezTo>
                      <a:pt x="459" y="438"/>
                      <a:pt x="438" y="267"/>
                      <a:pt x="427" y="96"/>
                    </a:cubicBezTo>
                    <a:cubicBezTo>
                      <a:pt x="289" y="64"/>
                      <a:pt x="161" y="32"/>
                      <a:pt x="33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" name="Google Shape;3510;p62">
                <a:extLst>
                  <a:ext uri="{FF2B5EF4-FFF2-40B4-BE49-F238E27FC236}">
                    <a16:creationId xmlns:a16="http://schemas.microsoft.com/office/drawing/2014/main" id="{8C7395C9-3DA4-4A16-B776-10AC43A614B9}"/>
                  </a:ext>
                </a:extLst>
              </p:cNvPr>
              <p:cNvSpPr/>
              <p:nvPr/>
            </p:nvSpPr>
            <p:spPr>
              <a:xfrm flipH="1">
                <a:off x="7625164" y="3756825"/>
                <a:ext cx="23134" cy="4298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88" extrusionOk="0">
                    <a:moveTo>
                      <a:pt x="76" y="1"/>
                    </a:moveTo>
                    <a:cubicBezTo>
                      <a:pt x="76" y="22"/>
                      <a:pt x="76" y="43"/>
                      <a:pt x="65" y="54"/>
                    </a:cubicBezTo>
                    <a:cubicBezTo>
                      <a:pt x="44" y="203"/>
                      <a:pt x="22" y="352"/>
                      <a:pt x="1" y="502"/>
                    </a:cubicBezTo>
                    <a:cubicBezTo>
                      <a:pt x="97" y="534"/>
                      <a:pt x="193" y="566"/>
                      <a:pt x="289" y="587"/>
                    </a:cubicBezTo>
                    <a:cubicBezTo>
                      <a:pt x="289" y="427"/>
                      <a:pt x="299" y="257"/>
                      <a:pt x="321" y="86"/>
                    </a:cubicBezTo>
                    <a:cubicBezTo>
                      <a:pt x="321" y="86"/>
                      <a:pt x="321" y="86"/>
                      <a:pt x="321" y="75"/>
                    </a:cubicBezTo>
                    <a:cubicBezTo>
                      <a:pt x="236" y="54"/>
                      <a:pt x="150" y="33"/>
                      <a:pt x="76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" name="Google Shape;3511;p62">
                <a:extLst>
                  <a:ext uri="{FF2B5EF4-FFF2-40B4-BE49-F238E27FC236}">
                    <a16:creationId xmlns:a16="http://schemas.microsoft.com/office/drawing/2014/main" id="{6A10CF8C-3EA9-4953-A77E-1C4344D64304}"/>
                  </a:ext>
                </a:extLst>
              </p:cNvPr>
              <p:cNvSpPr/>
              <p:nvPr/>
            </p:nvSpPr>
            <p:spPr>
              <a:xfrm flipH="1">
                <a:off x="7370045" y="3875332"/>
                <a:ext cx="27674" cy="4218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577" extrusionOk="0">
                    <a:moveTo>
                      <a:pt x="192" y="0"/>
                    </a:moveTo>
                    <a:cubicBezTo>
                      <a:pt x="128" y="150"/>
                      <a:pt x="64" y="299"/>
                      <a:pt x="0" y="448"/>
                    </a:cubicBezTo>
                    <a:cubicBezTo>
                      <a:pt x="75" y="491"/>
                      <a:pt x="139" y="534"/>
                      <a:pt x="203" y="576"/>
                    </a:cubicBezTo>
                    <a:cubicBezTo>
                      <a:pt x="267" y="427"/>
                      <a:pt x="320" y="278"/>
                      <a:pt x="384" y="128"/>
                    </a:cubicBezTo>
                    <a:cubicBezTo>
                      <a:pt x="320" y="86"/>
                      <a:pt x="256" y="43"/>
                      <a:pt x="192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" name="Google Shape;3512;p62">
                <a:extLst>
                  <a:ext uri="{FF2B5EF4-FFF2-40B4-BE49-F238E27FC236}">
                    <a16:creationId xmlns:a16="http://schemas.microsoft.com/office/drawing/2014/main" id="{D55943A2-2592-463A-A690-DA31E186BF06}"/>
                  </a:ext>
                </a:extLst>
              </p:cNvPr>
              <p:cNvSpPr/>
              <p:nvPr/>
            </p:nvSpPr>
            <p:spPr>
              <a:xfrm flipH="1">
                <a:off x="7895634" y="3701483"/>
                <a:ext cx="43889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24" extrusionOk="0">
                    <a:moveTo>
                      <a:pt x="11" y="1"/>
                    </a:moveTo>
                    <a:cubicBezTo>
                      <a:pt x="11" y="150"/>
                      <a:pt x="1" y="299"/>
                      <a:pt x="1" y="459"/>
                    </a:cubicBezTo>
                    <a:cubicBezTo>
                      <a:pt x="75" y="459"/>
                      <a:pt x="150" y="470"/>
                      <a:pt x="214" y="480"/>
                    </a:cubicBezTo>
                    <a:cubicBezTo>
                      <a:pt x="225" y="331"/>
                      <a:pt x="225" y="182"/>
                      <a:pt x="225" y="43"/>
                    </a:cubicBezTo>
                    <a:cubicBezTo>
                      <a:pt x="267" y="192"/>
                      <a:pt x="321" y="342"/>
                      <a:pt x="363" y="502"/>
                    </a:cubicBezTo>
                    <a:cubicBezTo>
                      <a:pt x="449" y="512"/>
                      <a:pt x="534" y="512"/>
                      <a:pt x="608" y="523"/>
                    </a:cubicBezTo>
                    <a:cubicBezTo>
                      <a:pt x="555" y="363"/>
                      <a:pt x="502" y="203"/>
                      <a:pt x="459" y="43"/>
                    </a:cubicBezTo>
                    <a:cubicBezTo>
                      <a:pt x="310" y="22"/>
                      <a:pt x="161" y="11"/>
                      <a:pt x="11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" name="Google Shape;3513;p62">
                <a:extLst>
                  <a:ext uri="{FF2B5EF4-FFF2-40B4-BE49-F238E27FC236}">
                    <a16:creationId xmlns:a16="http://schemas.microsoft.com/office/drawing/2014/main" id="{174E0588-7E8D-494A-9842-5746A22CC3C2}"/>
                  </a:ext>
                </a:extLst>
              </p:cNvPr>
              <p:cNvSpPr/>
              <p:nvPr/>
            </p:nvSpPr>
            <p:spPr>
              <a:xfrm flipH="1">
                <a:off x="7306266" y="3922852"/>
                <a:ext cx="33079" cy="3436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70" extrusionOk="0">
                    <a:moveTo>
                      <a:pt x="320" y="1"/>
                    </a:moveTo>
                    <a:cubicBezTo>
                      <a:pt x="224" y="107"/>
                      <a:pt x="118" y="225"/>
                      <a:pt x="0" y="353"/>
                    </a:cubicBezTo>
                    <a:cubicBezTo>
                      <a:pt x="54" y="385"/>
                      <a:pt x="107" y="427"/>
                      <a:pt x="160" y="470"/>
                    </a:cubicBezTo>
                    <a:cubicBezTo>
                      <a:pt x="171" y="459"/>
                      <a:pt x="182" y="449"/>
                      <a:pt x="192" y="427"/>
                    </a:cubicBezTo>
                    <a:cubicBezTo>
                      <a:pt x="288" y="321"/>
                      <a:pt x="384" y="214"/>
                      <a:pt x="459" y="118"/>
                    </a:cubicBezTo>
                    <a:cubicBezTo>
                      <a:pt x="448" y="107"/>
                      <a:pt x="448" y="107"/>
                      <a:pt x="438" y="97"/>
                    </a:cubicBezTo>
                    <a:cubicBezTo>
                      <a:pt x="395" y="65"/>
                      <a:pt x="352" y="33"/>
                      <a:pt x="3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" name="Google Shape;3514;p62">
                <a:extLst>
                  <a:ext uri="{FF2B5EF4-FFF2-40B4-BE49-F238E27FC236}">
                    <a16:creationId xmlns:a16="http://schemas.microsoft.com/office/drawing/2014/main" id="{C373D091-BDDE-4368-B107-54AC65127C17}"/>
                  </a:ext>
                </a:extLst>
              </p:cNvPr>
              <p:cNvSpPr/>
              <p:nvPr/>
            </p:nvSpPr>
            <p:spPr>
              <a:xfrm flipH="1">
                <a:off x="7384603" y="3865170"/>
                <a:ext cx="36971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2" extrusionOk="0">
                    <a:moveTo>
                      <a:pt x="310" y="1"/>
                    </a:moveTo>
                    <a:cubicBezTo>
                      <a:pt x="256" y="75"/>
                      <a:pt x="192" y="150"/>
                      <a:pt x="128" y="225"/>
                    </a:cubicBezTo>
                    <a:cubicBezTo>
                      <a:pt x="86" y="278"/>
                      <a:pt x="43" y="331"/>
                      <a:pt x="1" y="374"/>
                    </a:cubicBezTo>
                    <a:cubicBezTo>
                      <a:pt x="64" y="417"/>
                      <a:pt x="139" y="459"/>
                      <a:pt x="203" y="502"/>
                    </a:cubicBezTo>
                    <a:cubicBezTo>
                      <a:pt x="246" y="459"/>
                      <a:pt x="278" y="417"/>
                      <a:pt x="310" y="374"/>
                    </a:cubicBezTo>
                    <a:cubicBezTo>
                      <a:pt x="384" y="289"/>
                      <a:pt x="448" y="214"/>
                      <a:pt x="512" y="129"/>
                    </a:cubicBezTo>
                    <a:cubicBezTo>
                      <a:pt x="448" y="86"/>
                      <a:pt x="374" y="43"/>
                      <a:pt x="310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" name="Google Shape;3515;p62">
                <a:extLst>
                  <a:ext uri="{FF2B5EF4-FFF2-40B4-BE49-F238E27FC236}">
                    <a16:creationId xmlns:a16="http://schemas.microsoft.com/office/drawing/2014/main" id="{0D9E5A42-4808-4AE3-BAEB-825F2B9BAB40}"/>
                  </a:ext>
                </a:extLst>
              </p:cNvPr>
              <p:cNvSpPr/>
              <p:nvPr/>
            </p:nvSpPr>
            <p:spPr>
              <a:xfrm flipH="1">
                <a:off x="7452995" y="3821525"/>
                <a:ext cx="44682" cy="47666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52" extrusionOk="0">
                    <a:moveTo>
                      <a:pt x="267" y="1"/>
                    </a:moveTo>
                    <a:cubicBezTo>
                      <a:pt x="225" y="75"/>
                      <a:pt x="182" y="139"/>
                      <a:pt x="140" y="203"/>
                    </a:cubicBezTo>
                    <a:cubicBezTo>
                      <a:pt x="97" y="278"/>
                      <a:pt x="54" y="353"/>
                      <a:pt x="1" y="416"/>
                    </a:cubicBezTo>
                    <a:cubicBezTo>
                      <a:pt x="76" y="459"/>
                      <a:pt x="150" y="491"/>
                      <a:pt x="225" y="523"/>
                    </a:cubicBezTo>
                    <a:cubicBezTo>
                      <a:pt x="246" y="502"/>
                      <a:pt x="257" y="470"/>
                      <a:pt x="278" y="438"/>
                    </a:cubicBezTo>
                    <a:lnTo>
                      <a:pt x="278" y="438"/>
                    </a:lnTo>
                    <a:cubicBezTo>
                      <a:pt x="267" y="470"/>
                      <a:pt x="257" y="502"/>
                      <a:pt x="246" y="544"/>
                    </a:cubicBezTo>
                    <a:cubicBezTo>
                      <a:pt x="321" y="576"/>
                      <a:pt x="395" y="619"/>
                      <a:pt x="470" y="651"/>
                    </a:cubicBezTo>
                    <a:cubicBezTo>
                      <a:pt x="470" y="640"/>
                      <a:pt x="470" y="630"/>
                      <a:pt x="481" y="619"/>
                    </a:cubicBezTo>
                    <a:cubicBezTo>
                      <a:pt x="523" y="470"/>
                      <a:pt x="566" y="321"/>
                      <a:pt x="619" y="182"/>
                    </a:cubicBezTo>
                    <a:cubicBezTo>
                      <a:pt x="502" y="118"/>
                      <a:pt x="385" y="65"/>
                      <a:pt x="267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3516;p62">
                <a:extLst>
                  <a:ext uri="{FF2B5EF4-FFF2-40B4-BE49-F238E27FC236}">
                    <a16:creationId xmlns:a16="http://schemas.microsoft.com/office/drawing/2014/main" id="{26FC83FA-2661-40A7-806A-1983EA5B8A3C}"/>
                  </a:ext>
                </a:extLst>
              </p:cNvPr>
              <p:cNvSpPr/>
              <p:nvPr/>
            </p:nvSpPr>
            <p:spPr>
              <a:xfrm flipH="1">
                <a:off x="7978655" y="3696000"/>
                <a:ext cx="27746" cy="3443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33"/>
                      <a:pt x="22" y="54"/>
                      <a:pt x="33" y="86"/>
                    </a:cubicBezTo>
                    <a:cubicBezTo>
                      <a:pt x="76" y="203"/>
                      <a:pt x="118" y="331"/>
                      <a:pt x="172" y="449"/>
                    </a:cubicBezTo>
                    <a:cubicBezTo>
                      <a:pt x="246" y="459"/>
                      <a:pt x="310" y="470"/>
                      <a:pt x="385" y="470"/>
                    </a:cubicBezTo>
                    <a:cubicBezTo>
                      <a:pt x="374" y="438"/>
                      <a:pt x="364" y="417"/>
                      <a:pt x="353" y="385"/>
                    </a:cubicBezTo>
                    <a:cubicBezTo>
                      <a:pt x="332" y="321"/>
                      <a:pt x="300" y="257"/>
                      <a:pt x="278" y="193"/>
                    </a:cubicBezTo>
                    <a:lnTo>
                      <a:pt x="246" y="86"/>
                    </a:lnTo>
                    <a:lnTo>
                      <a:pt x="225" y="44"/>
                    </a:lnTo>
                    <a:lnTo>
                      <a:pt x="214" y="22"/>
                    </a:lnTo>
                    <a:cubicBezTo>
                      <a:pt x="140" y="12"/>
                      <a:pt x="65" y="12"/>
                      <a:pt x="1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" name="Google Shape;3517;p62">
                <a:extLst>
                  <a:ext uri="{FF2B5EF4-FFF2-40B4-BE49-F238E27FC236}">
                    <a16:creationId xmlns:a16="http://schemas.microsoft.com/office/drawing/2014/main" id="{73C37AC8-DCCE-4BB8-ADA6-C592B9E4994A}"/>
                  </a:ext>
                </a:extLst>
              </p:cNvPr>
              <p:cNvSpPr/>
              <p:nvPr/>
            </p:nvSpPr>
            <p:spPr>
              <a:xfrm flipH="1">
                <a:off x="8193056" y="3693660"/>
                <a:ext cx="19242" cy="2112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9" extrusionOk="0">
                    <a:moveTo>
                      <a:pt x="0" y="1"/>
                    </a:moveTo>
                    <a:cubicBezTo>
                      <a:pt x="11" y="22"/>
                      <a:pt x="22" y="44"/>
                      <a:pt x="32" y="65"/>
                    </a:cubicBezTo>
                    <a:cubicBezTo>
                      <a:pt x="43" y="97"/>
                      <a:pt x="54" y="118"/>
                      <a:pt x="64" y="140"/>
                    </a:cubicBezTo>
                    <a:cubicBezTo>
                      <a:pt x="75" y="172"/>
                      <a:pt x="96" y="203"/>
                      <a:pt x="118" y="235"/>
                    </a:cubicBezTo>
                    <a:cubicBezTo>
                      <a:pt x="128" y="246"/>
                      <a:pt x="128" y="267"/>
                      <a:pt x="139" y="289"/>
                    </a:cubicBezTo>
                    <a:lnTo>
                      <a:pt x="267" y="289"/>
                    </a:lnTo>
                    <a:cubicBezTo>
                      <a:pt x="246" y="257"/>
                      <a:pt x="224" y="225"/>
                      <a:pt x="203" y="182"/>
                    </a:cubicBezTo>
                    <a:cubicBezTo>
                      <a:pt x="192" y="150"/>
                      <a:pt x="171" y="118"/>
                      <a:pt x="160" y="97"/>
                    </a:cubicBezTo>
                    <a:cubicBezTo>
                      <a:pt x="139" y="65"/>
                      <a:pt x="128" y="33"/>
                      <a:pt x="107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" name="Google Shape;3518;p62">
                <a:extLst>
                  <a:ext uri="{FF2B5EF4-FFF2-40B4-BE49-F238E27FC236}">
                    <a16:creationId xmlns:a16="http://schemas.microsoft.com/office/drawing/2014/main" id="{5FD3655C-5A62-46EE-9A05-0E672022B8D3}"/>
                  </a:ext>
                </a:extLst>
              </p:cNvPr>
              <p:cNvSpPr/>
              <p:nvPr/>
            </p:nvSpPr>
            <p:spPr>
              <a:xfrm flipH="1">
                <a:off x="8104629" y="3692929"/>
                <a:ext cx="10882" cy="2814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85" extrusionOk="0">
                    <a:moveTo>
                      <a:pt x="1" y="0"/>
                    </a:moveTo>
                    <a:cubicBezTo>
                      <a:pt x="1" y="11"/>
                      <a:pt x="1" y="11"/>
                      <a:pt x="1" y="22"/>
                    </a:cubicBezTo>
                    <a:cubicBezTo>
                      <a:pt x="1" y="128"/>
                      <a:pt x="1" y="224"/>
                      <a:pt x="1" y="331"/>
                    </a:cubicBezTo>
                    <a:lnTo>
                      <a:pt x="1" y="373"/>
                    </a:lnTo>
                    <a:cubicBezTo>
                      <a:pt x="43" y="373"/>
                      <a:pt x="97" y="373"/>
                      <a:pt x="150" y="384"/>
                    </a:cubicBezTo>
                    <a:cubicBezTo>
                      <a:pt x="150" y="363"/>
                      <a:pt x="150" y="352"/>
                      <a:pt x="150" y="331"/>
                    </a:cubicBezTo>
                    <a:cubicBezTo>
                      <a:pt x="150" y="224"/>
                      <a:pt x="150" y="118"/>
                      <a:pt x="150" y="11"/>
                    </a:cubicBezTo>
                    <a:cubicBezTo>
                      <a:pt x="150" y="11"/>
                      <a:pt x="150" y="11"/>
                      <a:pt x="15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" name="Google Shape;3519;p62">
                <a:extLst>
                  <a:ext uri="{FF2B5EF4-FFF2-40B4-BE49-F238E27FC236}">
                    <a16:creationId xmlns:a16="http://schemas.microsoft.com/office/drawing/2014/main" id="{522E3CD3-666D-4E43-94D7-D207A4E39FB4}"/>
                  </a:ext>
                </a:extLst>
              </p:cNvPr>
              <p:cNvSpPr/>
              <p:nvPr/>
            </p:nvSpPr>
            <p:spPr>
              <a:xfrm flipH="1">
                <a:off x="8068524" y="3692929"/>
                <a:ext cx="29259" cy="30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17" extrusionOk="0">
                    <a:moveTo>
                      <a:pt x="0" y="0"/>
                    </a:moveTo>
                    <a:cubicBezTo>
                      <a:pt x="11" y="11"/>
                      <a:pt x="11" y="22"/>
                      <a:pt x="21" y="32"/>
                    </a:cubicBezTo>
                    <a:cubicBezTo>
                      <a:pt x="75" y="150"/>
                      <a:pt x="139" y="277"/>
                      <a:pt x="213" y="405"/>
                    </a:cubicBezTo>
                    <a:cubicBezTo>
                      <a:pt x="277" y="405"/>
                      <a:pt x="341" y="405"/>
                      <a:pt x="405" y="416"/>
                    </a:cubicBezTo>
                    <a:cubicBezTo>
                      <a:pt x="331" y="277"/>
                      <a:pt x="256" y="139"/>
                      <a:pt x="18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" name="Google Shape;3520;p62">
                <a:extLst>
                  <a:ext uri="{FF2B5EF4-FFF2-40B4-BE49-F238E27FC236}">
                    <a16:creationId xmlns:a16="http://schemas.microsoft.com/office/drawing/2014/main" id="{F6188DF5-366A-470C-A16E-E38AE5200844}"/>
                  </a:ext>
                </a:extLst>
              </p:cNvPr>
              <p:cNvSpPr/>
              <p:nvPr/>
            </p:nvSpPr>
            <p:spPr>
              <a:xfrm flipH="1">
                <a:off x="8219937" y="3694464"/>
                <a:ext cx="6198" cy="18789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7" extrusionOk="0">
                    <a:moveTo>
                      <a:pt x="0" y="1"/>
                    </a:moveTo>
                    <a:cubicBezTo>
                      <a:pt x="0" y="86"/>
                      <a:pt x="0" y="171"/>
                      <a:pt x="0" y="256"/>
                    </a:cubicBezTo>
                    <a:lnTo>
                      <a:pt x="86" y="256"/>
                    </a:lnTo>
                    <a:cubicBezTo>
                      <a:pt x="86" y="171"/>
                      <a:pt x="75" y="86"/>
                      <a:pt x="75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" name="Google Shape;3521;p62">
                <a:extLst>
                  <a:ext uri="{FF2B5EF4-FFF2-40B4-BE49-F238E27FC236}">
                    <a16:creationId xmlns:a16="http://schemas.microsoft.com/office/drawing/2014/main" id="{1A89668C-C682-4A94-8262-97EC1B0CCC75}"/>
                  </a:ext>
                </a:extLst>
              </p:cNvPr>
              <p:cNvSpPr/>
              <p:nvPr/>
            </p:nvSpPr>
            <p:spPr>
              <a:xfrm flipH="1">
                <a:off x="7739608" y="3725681"/>
                <a:ext cx="28539" cy="4291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149"/>
                      <a:pt x="75" y="299"/>
                      <a:pt x="107" y="448"/>
                    </a:cubicBezTo>
                    <a:cubicBezTo>
                      <a:pt x="118" y="480"/>
                      <a:pt x="128" y="501"/>
                      <a:pt x="128" y="533"/>
                    </a:cubicBezTo>
                    <a:cubicBezTo>
                      <a:pt x="224" y="555"/>
                      <a:pt x="310" y="565"/>
                      <a:pt x="395" y="587"/>
                    </a:cubicBezTo>
                    <a:cubicBezTo>
                      <a:pt x="352" y="416"/>
                      <a:pt x="310" y="235"/>
                      <a:pt x="267" y="53"/>
                    </a:cubicBezTo>
                    <a:cubicBezTo>
                      <a:pt x="182" y="32"/>
                      <a:pt x="86" y="21"/>
                      <a:pt x="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" name="Google Shape;3522;p62">
                <a:extLst>
                  <a:ext uri="{FF2B5EF4-FFF2-40B4-BE49-F238E27FC236}">
                    <a16:creationId xmlns:a16="http://schemas.microsoft.com/office/drawing/2014/main" id="{316E82BB-CB5C-4597-AA97-1F2E002B64D7}"/>
                  </a:ext>
                </a:extLst>
              </p:cNvPr>
              <p:cNvSpPr/>
              <p:nvPr/>
            </p:nvSpPr>
            <p:spPr>
              <a:xfrm flipH="1">
                <a:off x="7817224" y="3712376"/>
                <a:ext cx="27746" cy="3984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54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2" y="139"/>
                      <a:pt x="64" y="267"/>
                      <a:pt x="96" y="406"/>
                    </a:cubicBezTo>
                    <a:cubicBezTo>
                      <a:pt x="107" y="438"/>
                      <a:pt x="117" y="470"/>
                      <a:pt x="128" y="502"/>
                    </a:cubicBezTo>
                    <a:cubicBezTo>
                      <a:pt x="213" y="523"/>
                      <a:pt x="299" y="534"/>
                      <a:pt x="384" y="545"/>
                    </a:cubicBezTo>
                    <a:cubicBezTo>
                      <a:pt x="363" y="481"/>
                      <a:pt x="341" y="417"/>
                      <a:pt x="331" y="342"/>
                    </a:cubicBezTo>
                    <a:cubicBezTo>
                      <a:pt x="299" y="246"/>
                      <a:pt x="277" y="139"/>
                      <a:pt x="245" y="43"/>
                    </a:cubicBezTo>
                    <a:cubicBezTo>
                      <a:pt x="160" y="22"/>
                      <a:pt x="86" y="11"/>
                      <a:pt x="0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" name="Google Shape;3523;p62">
                <a:extLst>
                  <a:ext uri="{FF2B5EF4-FFF2-40B4-BE49-F238E27FC236}">
                    <a16:creationId xmlns:a16="http://schemas.microsoft.com/office/drawing/2014/main" id="{2C498579-F033-4342-84AB-3DBCF6C824CA}"/>
                  </a:ext>
                </a:extLst>
              </p:cNvPr>
              <p:cNvSpPr/>
              <p:nvPr/>
            </p:nvSpPr>
            <p:spPr>
              <a:xfrm flipH="1">
                <a:off x="7773479" y="3721002"/>
                <a:ext cx="17729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555" extrusionOk="0">
                    <a:moveTo>
                      <a:pt x="1" y="0"/>
                    </a:moveTo>
                    <a:cubicBezTo>
                      <a:pt x="1" y="160"/>
                      <a:pt x="1" y="309"/>
                      <a:pt x="1" y="459"/>
                    </a:cubicBezTo>
                    <a:lnTo>
                      <a:pt x="1" y="501"/>
                    </a:lnTo>
                    <a:cubicBezTo>
                      <a:pt x="22" y="501"/>
                      <a:pt x="33" y="512"/>
                      <a:pt x="54" y="512"/>
                    </a:cubicBezTo>
                    <a:cubicBezTo>
                      <a:pt x="118" y="523"/>
                      <a:pt x="182" y="533"/>
                      <a:pt x="246" y="555"/>
                    </a:cubicBezTo>
                    <a:cubicBezTo>
                      <a:pt x="246" y="523"/>
                      <a:pt x="246" y="491"/>
                      <a:pt x="246" y="459"/>
                    </a:cubicBezTo>
                    <a:cubicBezTo>
                      <a:pt x="246" y="320"/>
                      <a:pt x="235" y="181"/>
                      <a:pt x="235" y="53"/>
                    </a:cubicBezTo>
                    <a:cubicBezTo>
                      <a:pt x="161" y="32"/>
                      <a:pt x="75" y="21"/>
                      <a:pt x="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3524;p62">
                <a:extLst>
                  <a:ext uri="{FF2B5EF4-FFF2-40B4-BE49-F238E27FC236}">
                    <a16:creationId xmlns:a16="http://schemas.microsoft.com/office/drawing/2014/main" id="{5920E014-54B1-4CB2-BA8E-106F0248E4FC}"/>
                  </a:ext>
                </a:extLst>
              </p:cNvPr>
              <p:cNvSpPr/>
              <p:nvPr/>
            </p:nvSpPr>
            <p:spPr>
              <a:xfrm flipH="1">
                <a:off x="7844898" y="3710036"/>
                <a:ext cx="17008" cy="37504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13" extrusionOk="0">
                    <a:moveTo>
                      <a:pt x="1" y="1"/>
                    </a:moveTo>
                    <a:cubicBezTo>
                      <a:pt x="1" y="161"/>
                      <a:pt x="1" y="321"/>
                      <a:pt x="11" y="481"/>
                    </a:cubicBezTo>
                    <a:cubicBezTo>
                      <a:pt x="86" y="491"/>
                      <a:pt x="161" y="502"/>
                      <a:pt x="235" y="513"/>
                    </a:cubicBezTo>
                    <a:cubicBezTo>
                      <a:pt x="235" y="502"/>
                      <a:pt x="235" y="502"/>
                      <a:pt x="235" y="491"/>
                    </a:cubicBezTo>
                    <a:cubicBezTo>
                      <a:pt x="235" y="342"/>
                      <a:pt x="235" y="182"/>
                      <a:pt x="225" y="33"/>
                    </a:cubicBezTo>
                    <a:cubicBezTo>
                      <a:pt x="150" y="22"/>
                      <a:pt x="75" y="11"/>
                      <a:pt x="1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" name="Google Shape;3525;p62">
                <a:extLst>
                  <a:ext uri="{FF2B5EF4-FFF2-40B4-BE49-F238E27FC236}">
                    <a16:creationId xmlns:a16="http://schemas.microsoft.com/office/drawing/2014/main" id="{5A02A708-2243-47BA-906A-51819CD2A0E7}"/>
                  </a:ext>
                </a:extLst>
              </p:cNvPr>
              <p:cNvSpPr/>
              <p:nvPr/>
            </p:nvSpPr>
            <p:spPr>
              <a:xfrm flipH="1">
                <a:off x="8010149" y="3695268"/>
                <a:ext cx="15422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49" extrusionOk="0">
                    <a:moveTo>
                      <a:pt x="0" y="0"/>
                    </a:moveTo>
                    <a:cubicBezTo>
                      <a:pt x="11" y="150"/>
                      <a:pt x="22" y="288"/>
                      <a:pt x="32" y="427"/>
                    </a:cubicBezTo>
                    <a:cubicBezTo>
                      <a:pt x="96" y="437"/>
                      <a:pt x="160" y="437"/>
                      <a:pt x="214" y="448"/>
                    </a:cubicBezTo>
                    <a:cubicBezTo>
                      <a:pt x="214" y="299"/>
                      <a:pt x="203" y="160"/>
                      <a:pt x="192" y="11"/>
                    </a:cubicBezTo>
                    <a:cubicBezTo>
                      <a:pt x="128" y="11"/>
                      <a:pt x="64" y="0"/>
                      <a:pt x="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" name="Google Shape;3526;p62">
                <a:extLst>
                  <a:ext uri="{FF2B5EF4-FFF2-40B4-BE49-F238E27FC236}">
                    <a16:creationId xmlns:a16="http://schemas.microsoft.com/office/drawing/2014/main" id="{F3689A78-35EF-46A5-AE5E-A2F48B0CF04F}"/>
                  </a:ext>
                </a:extLst>
              </p:cNvPr>
              <p:cNvSpPr/>
              <p:nvPr/>
            </p:nvSpPr>
            <p:spPr>
              <a:xfrm flipH="1">
                <a:off x="7207101" y="3735624"/>
                <a:ext cx="1211959" cy="263845"/>
              </a:xfrm>
              <a:custGeom>
                <a:avLst/>
                <a:gdLst/>
                <a:ahLst/>
                <a:cxnLst/>
                <a:rect l="l" t="t" r="r" b="b"/>
                <a:pathLst>
                  <a:path w="16817" h="3609" extrusionOk="0">
                    <a:moveTo>
                      <a:pt x="5045" y="0"/>
                    </a:moveTo>
                    <a:cubicBezTo>
                      <a:pt x="4422" y="0"/>
                      <a:pt x="3806" y="24"/>
                      <a:pt x="3189" y="77"/>
                    </a:cubicBezTo>
                    <a:cubicBezTo>
                      <a:pt x="2827" y="109"/>
                      <a:pt x="2453" y="152"/>
                      <a:pt x="2091" y="205"/>
                    </a:cubicBezTo>
                    <a:cubicBezTo>
                      <a:pt x="1718" y="259"/>
                      <a:pt x="1334" y="323"/>
                      <a:pt x="961" y="408"/>
                    </a:cubicBezTo>
                    <a:cubicBezTo>
                      <a:pt x="769" y="451"/>
                      <a:pt x="577" y="504"/>
                      <a:pt x="385" y="557"/>
                    </a:cubicBezTo>
                    <a:cubicBezTo>
                      <a:pt x="289" y="589"/>
                      <a:pt x="150" y="610"/>
                      <a:pt x="65" y="685"/>
                    </a:cubicBezTo>
                    <a:cubicBezTo>
                      <a:pt x="1" y="728"/>
                      <a:pt x="129" y="738"/>
                      <a:pt x="150" y="738"/>
                    </a:cubicBezTo>
                    <a:cubicBezTo>
                      <a:pt x="310" y="738"/>
                      <a:pt x="470" y="717"/>
                      <a:pt x="630" y="706"/>
                    </a:cubicBezTo>
                    <a:cubicBezTo>
                      <a:pt x="1387" y="621"/>
                      <a:pt x="2134" y="536"/>
                      <a:pt x="2891" y="493"/>
                    </a:cubicBezTo>
                    <a:cubicBezTo>
                      <a:pt x="3397" y="462"/>
                      <a:pt x="3903" y="447"/>
                      <a:pt x="4409" y="447"/>
                    </a:cubicBezTo>
                    <a:cubicBezTo>
                      <a:pt x="5458" y="447"/>
                      <a:pt x="6504" y="513"/>
                      <a:pt x="7540" y="642"/>
                    </a:cubicBezTo>
                    <a:cubicBezTo>
                      <a:pt x="8169" y="717"/>
                      <a:pt x="8777" y="824"/>
                      <a:pt x="9395" y="952"/>
                    </a:cubicBezTo>
                    <a:cubicBezTo>
                      <a:pt x="9800" y="1026"/>
                      <a:pt x="10205" y="1133"/>
                      <a:pt x="10611" y="1229"/>
                    </a:cubicBezTo>
                    <a:cubicBezTo>
                      <a:pt x="10824" y="1282"/>
                      <a:pt x="11026" y="1346"/>
                      <a:pt x="11240" y="1410"/>
                    </a:cubicBezTo>
                    <a:cubicBezTo>
                      <a:pt x="11442" y="1464"/>
                      <a:pt x="11645" y="1517"/>
                      <a:pt x="11848" y="1591"/>
                    </a:cubicBezTo>
                    <a:cubicBezTo>
                      <a:pt x="12199" y="1709"/>
                      <a:pt x="12562" y="1815"/>
                      <a:pt x="12903" y="1954"/>
                    </a:cubicBezTo>
                    <a:cubicBezTo>
                      <a:pt x="13276" y="2093"/>
                      <a:pt x="13639" y="2231"/>
                      <a:pt x="13991" y="2391"/>
                    </a:cubicBezTo>
                    <a:cubicBezTo>
                      <a:pt x="14343" y="2551"/>
                      <a:pt x="14695" y="2700"/>
                      <a:pt x="15036" y="2871"/>
                    </a:cubicBezTo>
                    <a:cubicBezTo>
                      <a:pt x="15377" y="3042"/>
                      <a:pt x="15718" y="3212"/>
                      <a:pt x="16059" y="3404"/>
                    </a:cubicBezTo>
                    <a:cubicBezTo>
                      <a:pt x="16053" y="3401"/>
                      <a:pt x="16050" y="3399"/>
                      <a:pt x="16050" y="3399"/>
                    </a:cubicBezTo>
                    <a:lnTo>
                      <a:pt x="16050" y="3399"/>
                    </a:lnTo>
                    <a:cubicBezTo>
                      <a:pt x="16048" y="3399"/>
                      <a:pt x="16423" y="3609"/>
                      <a:pt x="16423" y="3609"/>
                    </a:cubicBezTo>
                    <a:cubicBezTo>
                      <a:pt x="16424" y="3609"/>
                      <a:pt x="16333" y="3557"/>
                      <a:pt x="16059" y="3404"/>
                    </a:cubicBezTo>
                    <a:lnTo>
                      <a:pt x="16059" y="3404"/>
                    </a:lnTo>
                    <a:cubicBezTo>
                      <a:pt x="16198" y="3479"/>
                      <a:pt x="16347" y="3553"/>
                      <a:pt x="16497" y="3585"/>
                    </a:cubicBezTo>
                    <a:cubicBezTo>
                      <a:pt x="16526" y="3595"/>
                      <a:pt x="16563" y="3603"/>
                      <a:pt x="16599" y="3603"/>
                    </a:cubicBezTo>
                    <a:cubicBezTo>
                      <a:pt x="16640" y="3603"/>
                      <a:pt x="16681" y="3593"/>
                      <a:pt x="16710" y="3564"/>
                    </a:cubicBezTo>
                    <a:cubicBezTo>
                      <a:pt x="16816" y="3447"/>
                      <a:pt x="16593" y="3234"/>
                      <a:pt x="16518" y="3170"/>
                    </a:cubicBezTo>
                    <a:cubicBezTo>
                      <a:pt x="16390" y="3063"/>
                      <a:pt x="16251" y="2988"/>
                      <a:pt x="16123" y="2914"/>
                    </a:cubicBezTo>
                    <a:cubicBezTo>
                      <a:pt x="15942" y="2807"/>
                      <a:pt x="15761" y="2711"/>
                      <a:pt x="15580" y="2615"/>
                    </a:cubicBezTo>
                    <a:cubicBezTo>
                      <a:pt x="15206" y="2434"/>
                      <a:pt x="14833" y="2242"/>
                      <a:pt x="14449" y="2071"/>
                    </a:cubicBezTo>
                    <a:cubicBezTo>
                      <a:pt x="14065" y="1901"/>
                      <a:pt x="13692" y="1741"/>
                      <a:pt x="13308" y="1591"/>
                    </a:cubicBezTo>
                    <a:cubicBezTo>
                      <a:pt x="12925" y="1442"/>
                      <a:pt x="12541" y="1304"/>
                      <a:pt x="12146" y="1165"/>
                    </a:cubicBezTo>
                    <a:cubicBezTo>
                      <a:pt x="11752" y="1037"/>
                      <a:pt x="11357" y="930"/>
                      <a:pt x="10963" y="813"/>
                    </a:cubicBezTo>
                    <a:cubicBezTo>
                      <a:pt x="10749" y="749"/>
                      <a:pt x="10547" y="706"/>
                      <a:pt x="10333" y="653"/>
                    </a:cubicBezTo>
                    <a:cubicBezTo>
                      <a:pt x="10131" y="600"/>
                      <a:pt x="9918" y="547"/>
                      <a:pt x="9715" y="504"/>
                    </a:cubicBezTo>
                    <a:cubicBezTo>
                      <a:pt x="9374" y="440"/>
                      <a:pt x="9022" y="355"/>
                      <a:pt x="8681" y="312"/>
                    </a:cubicBezTo>
                    <a:cubicBezTo>
                      <a:pt x="8425" y="269"/>
                      <a:pt x="8169" y="237"/>
                      <a:pt x="7924" y="195"/>
                    </a:cubicBezTo>
                    <a:cubicBezTo>
                      <a:pt x="7497" y="141"/>
                      <a:pt x="7071" y="109"/>
                      <a:pt x="6644" y="67"/>
                    </a:cubicBezTo>
                    <a:cubicBezTo>
                      <a:pt x="6441" y="45"/>
                      <a:pt x="6228" y="45"/>
                      <a:pt x="6015" y="35"/>
                    </a:cubicBezTo>
                    <a:cubicBezTo>
                      <a:pt x="5812" y="24"/>
                      <a:pt x="5610" y="3"/>
                      <a:pt x="5407" y="3"/>
                    </a:cubicBezTo>
                    <a:cubicBezTo>
                      <a:pt x="5286" y="1"/>
                      <a:pt x="5165" y="0"/>
                      <a:pt x="5045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" name="Google Shape;3527;p62">
                <a:extLst>
                  <a:ext uri="{FF2B5EF4-FFF2-40B4-BE49-F238E27FC236}">
                    <a16:creationId xmlns:a16="http://schemas.microsoft.com/office/drawing/2014/main" id="{8AF26D9F-F7B3-4550-9BAA-94D7A0158A1E}"/>
                  </a:ext>
                </a:extLst>
              </p:cNvPr>
              <p:cNvSpPr/>
              <p:nvPr/>
            </p:nvSpPr>
            <p:spPr>
              <a:xfrm flipH="1">
                <a:off x="7854916" y="3742057"/>
                <a:ext cx="76896" cy="42914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587" extrusionOk="0">
                    <a:moveTo>
                      <a:pt x="86" y="0"/>
                    </a:moveTo>
                    <a:cubicBezTo>
                      <a:pt x="64" y="149"/>
                      <a:pt x="32" y="309"/>
                      <a:pt x="0" y="469"/>
                    </a:cubicBezTo>
                    <a:cubicBezTo>
                      <a:pt x="160" y="480"/>
                      <a:pt x="320" y="501"/>
                      <a:pt x="491" y="522"/>
                    </a:cubicBezTo>
                    <a:lnTo>
                      <a:pt x="512" y="373"/>
                    </a:lnTo>
                    <a:lnTo>
                      <a:pt x="523" y="363"/>
                    </a:lnTo>
                    <a:lnTo>
                      <a:pt x="523" y="373"/>
                    </a:lnTo>
                    <a:lnTo>
                      <a:pt x="544" y="522"/>
                    </a:lnTo>
                    <a:cubicBezTo>
                      <a:pt x="629" y="533"/>
                      <a:pt x="704" y="544"/>
                      <a:pt x="779" y="554"/>
                    </a:cubicBezTo>
                    <a:cubicBezTo>
                      <a:pt x="875" y="565"/>
                      <a:pt x="971" y="576"/>
                      <a:pt x="1067" y="586"/>
                    </a:cubicBezTo>
                    <a:cubicBezTo>
                      <a:pt x="1035" y="416"/>
                      <a:pt x="1003" y="256"/>
                      <a:pt x="971" y="85"/>
                    </a:cubicBezTo>
                    <a:cubicBezTo>
                      <a:pt x="683" y="53"/>
                      <a:pt x="384" y="21"/>
                      <a:pt x="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3528;p62">
                <a:extLst>
                  <a:ext uri="{FF2B5EF4-FFF2-40B4-BE49-F238E27FC236}">
                    <a16:creationId xmlns:a16="http://schemas.microsoft.com/office/drawing/2014/main" id="{07588BB3-D130-44A6-B6EA-AEF74AD74CFB}"/>
                  </a:ext>
                </a:extLst>
              </p:cNvPr>
              <p:cNvSpPr/>
              <p:nvPr/>
            </p:nvSpPr>
            <p:spPr>
              <a:xfrm flipH="1">
                <a:off x="7510649" y="3812972"/>
                <a:ext cx="72284" cy="5695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779" extrusionOk="0">
                    <a:moveTo>
                      <a:pt x="203" y="0"/>
                    </a:moveTo>
                    <a:cubicBezTo>
                      <a:pt x="139" y="150"/>
                      <a:pt x="75" y="310"/>
                      <a:pt x="0" y="459"/>
                    </a:cubicBezTo>
                    <a:cubicBezTo>
                      <a:pt x="86" y="480"/>
                      <a:pt x="171" y="502"/>
                      <a:pt x="246" y="533"/>
                    </a:cubicBezTo>
                    <a:cubicBezTo>
                      <a:pt x="320" y="555"/>
                      <a:pt x="395" y="587"/>
                      <a:pt x="469" y="608"/>
                    </a:cubicBezTo>
                    <a:cubicBezTo>
                      <a:pt x="480" y="587"/>
                      <a:pt x="491" y="565"/>
                      <a:pt x="501" y="544"/>
                    </a:cubicBezTo>
                    <a:cubicBezTo>
                      <a:pt x="501" y="565"/>
                      <a:pt x="501" y="587"/>
                      <a:pt x="501" y="619"/>
                    </a:cubicBezTo>
                    <a:cubicBezTo>
                      <a:pt x="661" y="672"/>
                      <a:pt x="811" y="725"/>
                      <a:pt x="971" y="779"/>
                    </a:cubicBezTo>
                    <a:cubicBezTo>
                      <a:pt x="981" y="608"/>
                      <a:pt x="992" y="438"/>
                      <a:pt x="1003" y="267"/>
                    </a:cubicBezTo>
                    <a:cubicBezTo>
                      <a:pt x="843" y="214"/>
                      <a:pt x="693" y="160"/>
                      <a:pt x="544" y="107"/>
                    </a:cubicBezTo>
                    <a:cubicBezTo>
                      <a:pt x="437" y="75"/>
                      <a:pt x="320" y="43"/>
                      <a:pt x="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" name="Google Shape;3529;p62">
                <a:extLst>
                  <a:ext uri="{FF2B5EF4-FFF2-40B4-BE49-F238E27FC236}">
                    <a16:creationId xmlns:a16="http://schemas.microsoft.com/office/drawing/2014/main" id="{AA18C4C6-0898-43E6-A597-F57C704334D8}"/>
                  </a:ext>
                </a:extLst>
              </p:cNvPr>
              <p:cNvSpPr/>
              <p:nvPr/>
            </p:nvSpPr>
            <p:spPr>
              <a:xfrm flipH="1">
                <a:off x="7977863" y="3735770"/>
                <a:ext cx="79202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502" extrusionOk="0">
                    <a:moveTo>
                      <a:pt x="107" y="1"/>
                    </a:moveTo>
                    <a:cubicBezTo>
                      <a:pt x="75" y="150"/>
                      <a:pt x="43" y="299"/>
                      <a:pt x="0" y="459"/>
                    </a:cubicBezTo>
                    <a:cubicBezTo>
                      <a:pt x="160" y="459"/>
                      <a:pt x="309" y="459"/>
                      <a:pt x="469" y="470"/>
                    </a:cubicBezTo>
                    <a:cubicBezTo>
                      <a:pt x="501" y="353"/>
                      <a:pt x="523" y="235"/>
                      <a:pt x="555" y="107"/>
                    </a:cubicBezTo>
                    <a:cubicBezTo>
                      <a:pt x="576" y="235"/>
                      <a:pt x="597" y="353"/>
                      <a:pt x="619" y="481"/>
                    </a:cubicBezTo>
                    <a:cubicBezTo>
                      <a:pt x="779" y="481"/>
                      <a:pt x="939" y="491"/>
                      <a:pt x="1099" y="502"/>
                    </a:cubicBezTo>
                    <a:cubicBezTo>
                      <a:pt x="1077" y="342"/>
                      <a:pt x="1045" y="193"/>
                      <a:pt x="1024" y="33"/>
                    </a:cubicBezTo>
                    <a:lnTo>
                      <a:pt x="992" y="33"/>
                    </a:lnTo>
                    <a:cubicBezTo>
                      <a:pt x="789" y="22"/>
                      <a:pt x="587" y="1"/>
                      <a:pt x="3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4" name="Google Shape;3530;p62">
                <a:extLst>
                  <a:ext uri="{FF2B5EF4-FFF2-40B4-BE49-F238E27FC236}">
                    <a16:creationId xmlns:a16="http://schemas.microsoft.com/office/drawing/2014/main" id="{6454E54B-9B6C-47E5-A52D-AD80C2F64B8E}"/>
                  </a:ext>
                </a:extLst>
              </p:cNvPr>
              <p:cNvSpPr/>
              <p:nvPr/>
            </p:nvSpPr>
            <p:spPr>
              <a:xfrm flipH="1">
                <a:off x="8226856" y="3746663"/>
                <a:ext cx="46916" cy="2975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407" extrusionOk="0">
                    <a:moveTo>
                      <a:pt x="512" y="1"/>
                    </a:moveTo>
                    <a:cubicBezTo>
                      <a:pt x="363" y="12"/>
                      <a:pt x="224" y="33"/>
                      <a:pt x="75" y="54"/>
                    </a:cubicBezTo>
                    <a:cubicBezTo>
                      <a:pt x="54" y="54"/>
                      <a:pt x="32" y="65"/>
                      <a:pt x="11" y="65"/>
                    </a:cubicBezTo>
                    <a:cubicBezTo>
                      <a:pt x="11" y="65"/>
                      <a:pt x="11" y="76"/>
                      <a:pt x="11" y="86"/>
                    </a:cubicBezTo>
                    <a:cubicBezTo>
                      <a:pt x="11" y="193"/>
                      <a:pt x="0" y="300"/>
                      <a:pt x="0" y="406"/>
                    </a:cubicBezTo>
                    <a:cubicBezTo>
                      <a:pt x="96" y="396"/>
                      <a:pt x="203" y="396"/>
                      <a:pt x="299" y="385"/>
                    </a:cubicBezTo>
                    <a:cubicBezTo>
                      <a:pt x="299" y="374"/>
                      <a:pt x="299" y="364"/>
                      <a:pt x="299" y="353"/>
                    </a:cubicBezTo>
                    <a:cubicBezTo>
                      <a:pt x="309" y="364"/>
                      <a:pt x="309" y="374"/>
                      <a:pt x="309" y="385"/>
                    </a:cubicBezTo>
                    <a:cubicBezTo>
                      <a:pt x="427" y="374"/>
                      <a:pt x="544" y="364"/>
                      <a:pt x="651" y="353"/>
                    </a:cubicBezTo>
                    <a:cubicBezTo>
                      <a:pt x="597" y="236"/>
                      <a:pt x="555" y="118"/>
                      <a:pt x="5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3531;p62">
                <a:extLst>
                  <a:ext uri="{FF2B5EF4-FFF2-40B4-BE49-F238E27FC236}">
                    <a16:creationId xmlns:a16="http://schemas.microsoft.com/office/drawing/2014/main" id="{C01ECA99-A330-423C-A178-9BC9B7E23D46}"/>
                  </a:ext>
                </a:extLst>
              </p:cNvPr>
              <p:cNvSpPr/>
              <p:nvPr/>
            </p:nvSpPr>
            <p:spPr>
              <a:xfrm flipH="1">
                <a:off x="7298555" y="3916638"/>
                <a:ext cx="47709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502" extrusionOk="0">
                    <a:moveTo>
                      <a:pt x="395" y="1"/>
                    </a:moveTo>
                    <a:cubicBezTo>
                      <a:pt x="342" y="43"/>
                      <a:pt x="278" y="86"/>
                      <a:pt x="214" y="139"/>
                    </a:cubicBezTo>
                    <a:cubicBezTo>
                      <a:pt x="150" y="192"/>
                      <a:pt x="75" y="256"/>
                      <a:pt x="0" y="320"/>
                    </a:cubicBezTo>
                    <a:cubicBezTo>
                      <a:pt x="43" y="342"/>
                      <a:pt x="96" y="374"/>
                      <a:pt x="150" y="395"/>
                    </a:cubicBezTo>
                    <a:cubicBezTo>
                      <a:pt x="224" y="427"/>
                      <a:pt x="288" y="470"/>
                      <a:pt x="352" y="502"/>
                    </a:cubicBezTo>
                    <a:cubicBezTo>
                      <a:pt x="480" y="363"/>
                      <a:pt x="576" y="246"/>
                      <a:pt x="651" y="139"/>
                    </a:cubicBezTo>
                    <a:cubicBezTo>
                      <a:pt x="651" y="139"/>
                      <a:pt x="662" y="128"/>
                      <a:pt x="662" y="128"/>
                    </a:cubicBezTo>
                    <a:cubicBezTo>
                      <a:pt x="576" y="86"/>
                      <a:pt x="491" y="43"/>
                      <a:pt x="3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" name="Google Shape;3532;p62">
                <a:extLst>
                  <a:ext uri="{FF2B5EF4-FFF2-40B4-BE49-F238E27FC236}">
                    <a16:creationId xmlns:a16="http://schemas.microsoft.com/office/drawing/2014/main" id="{CD6965BF-996E-490F-AA7B-2A9517237801}"/>
                  </a:ext>
                </a:extLst>
              </p:cNvPr>
              <p:cNvSpPr/>
              <p:nvPr/>
            </p:nvSpPr>
            <p:spPr>
              <a:xfrm flipH="1">
                <a:off x="8331354" y="3763843"/>
                <a:ext cx="20035" cy="1959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68" extrusionOk="0">
                    <a:moveTo>
                      <a:pt x="128" y="1"/>
                    </a:moveTo>
                    <a:cubicBezTo>
                      <a:pt x="96" y="1"/>
                      <a:pt x="64" y="11"/>
                      <a:pt x="22" y="22"/>
                    </a:cubicBezTo>
                    <a:cubicBezTo>
                      <a:pt x="11" y="22"/>
                      <a:pt x="11" y="22"/>
                      <a:pt x="0" y="33"/>
                    </a:cubicBezTo>
                    <a:cubicBezTo>
                      <a:pt x="11" y="54"/>
                      <a:pt x="22" y="75"/>
                      <a:pt x="32" y="97"/>
                    </a:cubicBezTo>
                    <a:cubicBezTo>
                      <a:pt x="54" y="150"/>
                      <a:pt x="86" y="214"/>
                      <a:pt x="118" y="267"/>
                    </a:cubicBezTo>
                    <a:cubicBezTo>
                      <a:pt x="171" y="267"/>
                      <a:pt x="224" y="256"/>
                      <a:pt x="278" y="256"/>
                    </a:cubicBezTo>
                    <a:cubicBezTo>
                      <a:pt x="235" y="171"/>
                      <a:pt x="192" y="97"/>
                      <a:pt x="150" y="33"/>
                    </a:cubicBezTo>
                    <a:cubicBezTo>
                      <a:pt x="139" y="22"/>
                      <a:pt x="139" y="11"/>
                      <a:pt x="1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" name="Google Shape;3533;p62">
                <a:extLst>
                  <a:ext uri="{FF2B5EF4-FFF2-40B4-BE49-F238E27FC236}">
                    <a16:creationId xmlns:a16="http://schemas.microsoft.com/office/drawing/2014/main" id="{DDC8DA97-26AB-4C73-B59B-3681C2CF1B59}"/>
                  </a:ext>
                </a:extLst>
              </p:cNvPr>
              <p:cNvSpPr/>
              <p:nvPr/>
            </p:nvSpPr>
            <p:spPr>
              <a:xfrm flipH="1">
                <a:off x="7708907" y="3766987"/>
                <a:ext cx="52321" cy="41379"/>
              </a:xfrm>
              <a:custGeom>
                <a:avLst/>
                <a:gdLst/>
                <a:ahLst/>
                <a:cxnLst/>
                <a:rect l="l" t="t" r="r" b="b"/>
                <a:pathLst>
                  <a:path w="726" h="566" extrusionOk="0">
                    <a:moveTo>
                      <a:pt x="224" y="0"/>
                    </a:moveTo>
                    <a:cubicBezTo>
                      <a:pt x="150" y="160"/>
                      <a:pt x="75" y="309"/>
                      <a:pt x="0" y="469"/>
                    </a:cubicBezTo>
                    <a:cubicBezTo>
                      <a:pt x="86" y="491"/>
                      <a:pt x="182" y="501"/>
                      <a:pt x="267" y="523"/>
                    </a:cubicBezTo>
                    <a:cubicBezTo>
                      <a:pt x="342" y="533"/>
                      <a:pt x="427" y="555"/>
                      <a:pt x="502" y="565"/>
                    </a:cubicBezTo>
                    <a:cubicBezTo>
                      <a:pt x="576" y="416"/>
                      <a:pt x="651" y="256"/>
                      <a:pt x="726" y="107"/>
                    </a:cubicBezTo>
                    <a:cubicBezTo>
                      <a:pt x="683" y="96"/>
                      <a:pt x="630" y="86"/>
                      <a:pt x="587" y="75"/>
                    </a:cubicBezTo>
                    <a:cubicBezTo>
                      <a:pt x="470" y="54"/>
                      <a:pt x="342" y="32"/>
                      <a:pt x="2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" name="Google Shape;3534;p62">
                <a:extLst>
                  <a:ext uri="{FF2B5EF4-FFF2-40B4-BE49-F238E27FC236}">
                    <a16:creationId xmlns:a16="http://schemas.microsoft.com/office/drawing/2014/main" id="{274E4A63-A9C3-460A-8571-7D059351E284}"/>
                  </a:ext>
                </a:extLst>
              </p:cNvPr>
              <p:cNvSpPr/>
              <p:nvPr/>
            </p:nvSpPr>
            <p:spPr>
              <a:xfrm flipH="1">
                <a:off x="8100810" y="3736574"/>
                <a:ext cx="60032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449" extrusionOk="0">
                    <a:moveTo>
                      <a:pt x="747" y="0"/>
                    </a:moveTo>
                    <a:cubicBezTo>
                      <a:pt x="513" y="11"/>
                      <a:pt x="278" y="22"/>
                      <a:pt x="43" y="32"/>
                    </a:cubicBezTo>
                    <a:cubicBezTo>
                      <a:pt x="33" y="171"/>
                      <a:pt x="11" y="310"/>
                      <a:pt x="1" y="448"/>
                    </a:cubicBezTo>
                    <a:cubicBezTo>
                      <a:pt x="278" y="438"/>
                      <a:pt x="555" y="438"/>
                      <a:pt x="832" y="438"/>
                    </a:cubicBezTo>
                    <a:cubicBezTo>
                      <a:pt x="800" y="288"/>
                      <a:pt x="768" y="150"/>
                      <a:pt x="7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" name="Google Shape;3535;p62">
                <a:extLst>
                  <a:ext uri="{FF2B5EF4-FFF2-40B4-BE49-F238E27FC236}">
                    <a16:creationId xmlns:a16="http://schemas.microsoft.com/office/drawing/2014/main" id="{E9B24B2A-289C-4F05-81DB-4B3A161F7430}"/>
                  </a:ext>
                </a:extLst>
              </p:cNvPr>
              <p:cNvSpPr/>
              <p:nvPr/>
            </p:nvSpPr>
            <p:spPr>
              <a:xfrm flipH="1">
                <a:off x="7357722" y="3882351"/>
                <a:ext cx="39997" cy="48397"/>
              </a:xfrm>
              <a:custGeom>
                <a:avLst/>
                <a:gdLst/>
                <a:ahLst/>
                <a:cxnLst/>
                <a:rect l="l" t="t" r="r" b="b"/>
                <a:pathLst>
                  <a:path w="555" h="662" extrusionOk="0">
                    <a:moveTo>
                      <a:pt x="128" y="0"/>
                    </a:moveTo>
                    <a:cubicBezTo>
                      <a:pt x="85" y="160"/>
                      <a:pt x="43" y="310"/>
                      <a:pt x="0" y="459"/>
                    </a:cubicBezTo>
                    <a:cubicBezTo>
                      <a:pt x="139" y="523"/>
                      <a:pt x="288" y="587"/>
                      <a:pt x="427" y="661"/>
                    </a:cubicBezTo>
                    <a:cubicBezTo>
                      <a:pt x="469" y="502"/>
                      <a:pt x="512" y="352"/>
                      <a:pt x="555" y="192"/>
                    </a:cubicBezTo>
                    <a:cubicBezTo>
                      <a:pt x="459" y="150"/>
                      <a:pt x="373" y="107"/>
                      <a:pt x="277" y="64"/>
                    </a:cubicBezTo>
                    <a:cubicBezTo>
                      <a:pt x="224" y="43"/>
                      <a:pt x="181" y="22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" name="Google Shape;3536;p62">
                <a:extLst>
                  <a:ext uri="{FF2B5EF4-FFF2-40B4-BE49-F238E27FC236}">
                    <a16:creationId xmlns:a16="http://schemas.microsoft.com/office/drawing/2014/main" id="{C6BD19C4-2255-4F86-A0EE-D255B08462EB}"/>
                  </a:ext>
                </a:extLst>
              </p:cNvPr>
              <p:cNvSpPr/>
              <p:nvPr/>
            </p:nvSpPr>
            <p:spPr>
              <a:xfrm flipH="1">
                <a:off x="7396927" y="3863635"/>
                <a:ext cx="60753" cy="4137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566" extrusionOk="0">
                    <a:moveTo>
                      <a:pt x="374" y="0"/>
                    </a:moveTo>
                    <a:cubicBezTo>
                      <a:pt x="246" y="128"/>
                      <a:pt x="128" y="246"/>
                      <a:pt x="0" y="374"/>
                    </a:cubicBezTo>
                    <a:cubicBezTo>
                      <a:pt x="160" y="438"/>
                      <a:pt x="320" y="502"/>
                      <a:pt x="480" y="566"/>
                    </a:cubicBezTo>
                    <a:cubicBezTo>
                      <a:pt x="597" y="438"/>
                      <a:pt x="715" y="320"/>
                      <a:pt x="843" y="203"/>
                    </a:cubicBezTo>
                    <a:cubicBezTo>
                      <a:pt x="683" y="128"/>
                      <a:pt x="523" y="64"/>
                      <a:pt x="3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" name="Google Shape;3537;p62">
                <a:extLst>
                  <a:ext uri="{FF2B5EF4-FFF2-40B4-BE49-F238E27FC236}">
                    <a16:creationId xmlns:a16="http://schemas.microsoft.com/office/drawing/2014/main" id="{68FA8164-111E-4D4B-90DF-01AF4AD7D1D6}"/>
                  </a:ext>
                </a:extLst>
              </p:cNvPr>
              <p:cNvSpPr/>
              <p:nvPr/>
            </p:nvSpPr>
            <p:spPr>
              <a:xfrm flipH="1">
                <a:off x="7652046" y="3778684"/>
                <a:ext cx="41583" cy="47593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51" extrusionOk="0">
                    <a:moveTo>
                      <a:pt x="1" y="0"/>
                    </a:moveTo>
                    <a:cubicBezTo>
                      <a:pt x="22" y="171"/>
                      <a:pt x="43" y="352"/>
                      <a:pt x="65" y="523"/>
                    </a:cubicBezTo>
                    <a:cubicBezTo>
                      <a:pt x="225" y="565"/>
                      <a:pt x="385" y="597"/>
                      <a:pt x="545" y="640"/>
                    </a:cubicBezTo>
                    <a:cubicBezTo>
                      <a:pt x="555" y="640"/>
                      <a:pt x="566" y="651"/>
                      <a:pt x="577" y="651"/>
                    </a:cubicBezTo>
                    <a:cubicBezTo>
                      <a:pt x="555" y="469"/>
                      <a:pt x="534" y="299"/>
                      <a:pt x="513" y="117"/>
                    </a:cubicBezTo>
                    <a:cubicBezTo>
                      <a:pt x="438" y="107"/>
                      <a:pt x="353" y="85"/>
                      <a:pt x="267" y="64"/>
                    </a:cubicBezTo>
                    <a:cubicBezTo>
                      <a:pt x="182" y="43"/>
                      <a:pt x="97" y="2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" name="Google Shape;3538;p62">
                <a:extLst>
                  <a:ext uri="{FF2B5EF4-FFF2-40B4-BE49-F238E27FC236}">
                    <a16:creationId xmlns:a16="http://schemas.microsoft.com/office/drawing/2014/main" id="{1FDB45FE-1C91-46C8-93C9-31F32ECA8631}"/>
                  </a:ext>
                </a:extLst>
              </p:cNvPr>
              <p:cNvSpPr/>
              <p:nvPr/>
            </p:nvSpPr>
            <p:spPr>
              <a:xfrm flipH="1">
                <a:off x="7242486" y="3773274"/>
                <a:ext cx="1002099" cy="223563"/>
              </a:xfrm>
              <a:custGeom>
                <a:avLst/>
                <a:gdLst/>
                <a:ahLst/>
                <a:cxnLst/>
                <a:rect l="l" t="t" r="r" b="b"/>
                <a:pathLst>
                  <a:path w="13905" h="3058" extrusionOk="0">
                    <a:moveTo>
                      <a:pt x="13276" y="2911"/>
                    </a:moveTo>
                    <a:cubicBezTo>
                      <a:pt x="13306" y="2925"/>
                      <a:pt x="13334" y="2938"/>
                      <a:pt x="13359" y="2950"/>
                    </a:cubicBezTo>
                    <a:lnTo>
                      <a:pt x="13359" y="2950"/>
                    </a:lnTo>
                    <a:cubicBezTo>
                      <a:pt x="13324" y="2934"/>
                      <a:pt x="13295" y="2920"/>
                      <a:pt x="13276" y="2911"/>
                    </a:cubicBezTo>
                    <a:close/>
                    <a:moveTo>
                      <a:pt x="2917" y="1"/>
                    </a:moveTo>
                    <a:cubicBezTo>
                      <a:pt x="2541" y="1"/>
                      <a:pt x="2166" y="11"/>
                      <a:pt x="1792" y="32"/>
                    </a:cubicBezTo>
                    <a:cubicBezTo>
                      <a:pt x="1419" y="53"/>
                      <a:pt x="1045" y="85"/>
                      <a:pt x="672" y="138"/>
                    </a:cubicBezTo>
                    <a:cubicBezTo>
                      <a:pt x="512" y="170"/>
                      <a:pt x="342" y="191"/>
                      <a:pt x="182" y="234"/>
                    </a:cubicBezTo>
                    <a:cubicBezTo>
                      <a:pt x="160" y="245"/>
                      <a:pt x="0" y="287"/>
                      <a:pt x="75" y="330"/>
                    </a:cubicBezTo>
                    <a:cubicBezTo>
                      <a:pt x="159" y="368"/>
                      <a:pt x="264" y="374"/>
                      <a:pt x="361" y="374"/>
                    </a:cubicBezTo>
                    <a:cubicBezTo>
                      <a:pt x="399" y="374"/>
                      <a:pt x="436" y="373"/>
                      <a:pt x="470" y="373"/>
                    </a:cubicBezTo>
                    <a:lnTo>
                      <a:pt x="1035" y="373"/>
                    </a:lnTo>
                    <a:cubicBezTo>
                      <a:pt x="1211" y="378"/>
                      <a:pt x="1387" y="378"/>
                      <a:pt x="1563" y="378"/>
                    </a:cubicBezTo>
                    <a:cubicBezTo>
                      <a:pt x="1739" y="378"/>
                      <a:pt x="1914" y="378"/>
                      <a:pt x="2090" y="383"/>
                    </a:cubicBezTo>
                    <a:cubicBezTo>
                      <a:pt x="2837" y="394"/>
                      <a:pt x="3583" y="437"/>
                      <a:pt x="4319" y="501"/>
                    </a:cubicBezTo>
                    <a:cubicBezTo>
                      <a:pt x="5172" y="575"/>
                      <a:pt x="6014" y="703"/>
                      <a:pt x="6857" y="853"/>
                    </a:cubicBezTo>
                    <a:cubicBezTo>
                      <a:pt x="7699" y="991"/>
                      <a:pt x="8531" y="1204"/>
                      <a:pt x="9352" y="1439"/>
                    </a:cubicBezTo>
                    <a:cubicBezTo>
                      <a:pt x="10152" y="1663"/>
                      <a:pt x="10941" y="1930"/>
                      <a:pt x="11719" y="2239"/>
                    </a:cubicBezTo>
                    <a:cubicBezTo>
                      <a:pt x="12252" y="2452"/>
                      <a:pt x="12764" y="2665"/>
                      <a:pt x="13276" y="2911"/>
                    </a:cubicBezTo>
                    <a:cubicBezTo>
                      <a:pt x="13271" y="2908"/>
                      <a:pt x="13268" y="2907"/>
                      <a:pt x="13268" y="2907"/>
                    </a:cubicBezTo>
                    <a:lnTo>
                      <a:pt x="13268" y="2907"/>
                    </a:lnTo>
                    <a:cubicBezTo>
                      <a:pt x="13265" y="2907"/>
                      <a:pt x="13586" y="3058"/>
                      <a:pt x="13587" y="3058"/>
                    </a:cubicBezTo>
                    <a:cubicBezTo>
                      <a:pt x="13588" y="3058"/>
                      <a:pt x="13529" y="3030"/>
                      <a:pt x="13359" y="2950"/>
                    </a:cubicBezTo>
                    <a:lnTo>
                      <a:pt x="13359" y="2950"/>
                    </a:lnTo>
                    <a:cubicBezTo>
                      <a:pt x="13452" y="2991"/>
                      <a:pt x="13586" y="3041"/>
                      <a:pt x="13692" y="3041"/>
                    </a:cubicBezTo>
                    <a:cubicBezTo>
                      <a:pt x="13768" y="3041"/>
                      <a:pt x="13830" y="3015"/>
                      <a:pt x="13852" y="2943"/>
                    </a:cubicBezTo>
                    <a:cubicBezTo>
                      <a:pt x="13905" y="2761"/>
                      <a:pt x="13649" y="2591"/>
                      <a:pt x="13521" y="2527"/>
                    </a:cubicBezTo>
                    <a:cubicBezTo>
                      <a:pt x="13169" y="2324"/>
                      <a:pt x="12785" y="2175"/>
                      <a:pt x="12423" y="2015"/>
                    </a:cubicBezTo>
                    <a:cubicBezTo>
                      <a:pt x="12039" y="1844"/>
                      <a:pt x="11644" y="1684"/>
                      <a:pt x="11261" y="1546"/>
                    </a:cubicBezTo>
                    <a:cubicBezTo>
                      <a:pt x="10472" y="1258"/>
                      <a:pt x="9682" y="991"/>
                      <a:pt x="8872" y="789"/>
                    </a:cubicBezTo>
                    <a:cubicBezTo>
                      <a:pt x="8062" y="586"/>
                      <a:pt x="7251" y="405"/>
                      <a:pt x="6430" y="277"/>
                    </a:cubicBezTo>
                    <a:cubicBezTo>
                      <a:pt x="5267" y="99"/>
                      <a:pt x="4091" y="1"/>
                      <a:pt x="2917" y="1"/>
                    </a:cubicBezTo>
                    <a:close/>
                  </a:path>
                </a:pathLst>
              </a:custGeom>
              <a:solidFill>
                <a:srgbClr val="CC533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" name="Google Shape;3539;p62">
                <a:extLst>
                  <a:ext uri="{FF2B5EF4-FFF2-40B4-BE49-F238E27FC236}">
                    <a16:creationId xmlns:a16="http://schemas.microsoft.com/office/drawing/2014/main" id="{06F36B5C-3BED-43BB-BE45-6B4AD854A42D}"/>
                  </a:ext>
                </a:extLst>
              </p:cNvPr>
              <p:cNvSpPr/>
              <p:nvPr/>
            </p:nvSpPr>
            <p:spPr>
              <a:xfrm flipH="1">
                <a:off x="7377685" y="3901797"/>
                <a:ext cx="30052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417" h="524" extrusionOk="0">
                    <a:moveTo>
                      <a:pt x="192" y="1"/>
                    </a:moveTo>
                    <a:cubicBezTo>
                      <a:pt x="128" y="140"/>
                      <a:pt x="64" y="289"/>
                      <a:pt x="0" y="438"/>
                    </a:cubicBezTo>
                    <a:cubicBezTo>
                      <a:pt x="32" y="449"/>
                      <a:pt x="75" y="470"/>
                      <a:pt x="107" y="481"/>
                    </a:cubicBezTo>
                    <a:cubicBezTo>
                      <a:pt x="150" y="491"/>
                      <a:pt x="182" y="513"/>
                      <a:pt x="224" y="523"/>
                    </a:cubicBezTo>
                    <a:cubicBezTo>
                      <a:pt x="288" y="385"/>
                      <a:pt x="352" y="236"/>
                      <a:pt x="416" y="86"/>
                    </a:cubicBezTo>
                    <a:cubicBezTo>
                      <a:pt x="342" y="54"/>
                      <a:pt x="267" y="22"/>
                      <a:pt x="192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3540;p62">
                <a:extLst>
                  <a:ext uri="{FF2B5EF4-FFF2-40B4-BE49-F238E27FC236}">
                    <a16:creationId xmlns:a16="http://schemas.microsoft.com/office/drawing/2014/main" id="{7053A96F-33BB-48C7-A01C-3F4B5E5E672A}"/>
                  </a:ext>
                </a:extLst>
              </p:cNvPr>
              <p:cNvSpPr/>
              <p:nvPr/>
            </p:nvSpPr>
            <p:spPr>
              <a:xfrm flipH="1">
                <a:off x="7547548" y="3837901"/>
                <a:ext cx="31566" cy="46862"/>
              </a:xfrm>
              <a:custGeom>
                <a:avLst/>
                <a:gdLst/>
                <a:ahLst/>
                <a:cxnLst/>
                <a:rect l="l" t="t" r="r" b="b"/>
                <a:pathLst>
                  <a:path w="438" h="6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4" y="192"/>
                      <a:pt x="107" y="374"/>
                      <a:pt x="161" y="566"/>
                    </a:cubicBezTo>
                    <a:cubicBezTo>
                      <a:pt x="257" y="587"/>
                      <a:pt x="342" y="619"/>
                      <a:pt x="438" y="640"/>
                    </a:cubicBezTo>
                    <a:cubicBezTo>
                      <a:pt x="384" y="459"/>
                      <a:pt x="331" y="267"/>
                      <a:pt x="278" y="75"/>
                    </a:cubicBezTo>
                    <a:cubicBezTo>
                      <a:pt x="193" y="54"/>
                      <a:pt x="97" y="22"/>
                      <a:pt x="1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3541;p62">
                <a:extLst>
                  <a:ext uri="{FF2B5EF4-FFF2-40B4-BE49-F238E27FC236}">
                    <a16:creationId xmlns:a16="http://schemas.microsoft.com/office/drawing/2014/main" id="{D111FF9E-D9B0-4223-82D2-CEAB740EF9EE}"/>
                  </a:ext>
                </a:extLst>
              </p:cNvPr>
              <p:cNvSpPr/>
              <p:nvPr/>
            </p:nvSpPr>
            <p:spPr>
              <a:xfrm flipH="1">
                <a:off x="7416097" y="3884690"/>
                <a:ext cx="20828" cy="46058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" y="182"/>
                      <a:pt x="32" y="363"/>
                      <a:pt x="43" y="533"/>
                    </a:cubicBezTo>
                    <a:cubicBezTo>
                      <a:pt x="128" y="565"/>
                      <a:pt x="203" y="597"/>
                      <a:pt x="288" y="629"/>
                    </a:cubicBezTo>
                    <a:cubicBezTo>
                      <a:pt x="277" y="448"/>
                      <a:pt x="267" y="278"/>
                      <a:pt x="256" y="96"/>
                    </a:cubicBezTo>
                    <a:cubicBezTo>
                      <a:pt x="182" y="75"/>
                      <a:pt x="118" y="43"/>
                      <a:pt x="54" y="22"/>
                    </a:cubicBezTo>
                    <a:cubicBezTo>
                      <a:pt x="32" y="11"/>
                      <a:pt x="22" y="11"/>
                      <a:pt x="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" name="Google Shape;3542;p62">
                <a:extLst>
                  <a:ext uri="{FF2B5EF4-FFF2-40B4-BE49-F238E27FC236}">
                    <a16:creationId xmlns:a16="http://schemas.microsoft.com/office/drawing/2014/main" id="{814F8A14-DCC3-425B-8AD0-7471DE8491C2}"/>
                  </a:ext>
                </a:extLst>
              </p:cNvPr>
              <p:cNvSpPr/>
              <p:nvPr/>
            </p:nvSpPr>
            <p:spPr>
              <a:xfrm flipH="1">
                <a:off x="7512163" y="3852742"/>
                <a:ext cx="26953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555" extrusionOk="0">
                    <a:moveTo>
                      <a:pt x="139" y="0"/>
                    </a:moveTo>
                    <a:cubicBezTo>
                      <a:pt x="96" y="160"/>
                      <a:pt x="43" y="320"/>
                      <a:pt x="0" y="480"/>
                    </a:cubicBezTo>
                    <a:cubicBezTo>
                      <a:pt x="75" y="501"/>
                      <a:pt x="160" y="523"/>
                      <a:pt x="235" y="555"/>
                    </a:cubicBezTo>
                    <a:cubicBezTo>
                      <a:pt x="277" y="395"/>
                      <a:pt x="331" y="235"/>
                      <a:pt x="373" y="75"/>
                    </a:cubicBezTo>
                    <a:cubicBezTo>
                      <a:pt x="299" y="53"/>
                      <a:pt x="213" y="21"/>
                      <a:pt x="139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3543;p62">
                <a:extLst>
                  <a:ext uri="{FF2B5EF4-FFF2-40B4-BE49-F238E27FC236}">
                    <a16:creationId xmlns:a16="http://schemas.microsoft.com/office/drawing/2014/main" id="{F39A9A89-0549-4570-99AC-270C6EBA6E8A}"/>
                  </a:ext>
                </a:extLst>
              </p:cNvPr>
              <p:cNvSpPr/>
              <p:nvPr/>
            </p:nvSpPr>
            <p:spPr>
              <a:xfrm flipH="1">
                <a:off x="8075442" y="3774736"/>
                <a:ext cx="31566" cy="2741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75" extrusionOk="0">
                    <a:moveTo>
                      <a:pt x="192" y="1"/>
                    </a:moveTo>
                    <a:cubicBezTo>
                      <a:pt x="128" y="1"/>
                      <a:pt x="64" y="1"/>
                      <a:pt x="0" y="12"/>
                    </a:cubicBezTo>
                    <a:cubicBezTo>
                      <a:pt x="32" y="54"/>
                      <a:pt x="53" y="97"/>
                      <a:pt x="85" y="139"/>
                    </a:cubicBezTo>
                    <a:cubicBezTo>
                      <a:pt x="107" y="171"/>
                      <a:pt x="128" y="214"/>
                      <a:pt x="149" y="246"/>
                    </a:cubicBezTo>
                    <a:cubicBezTo>
                      <a:pt x="171" y="289"/>
                      <a:pt x="203" y="321"/>
                      <a:pt x="224" y="353"/>
                    </a:cubicBezTo>
                    <a:cubicBezTo>
                      <a:pt x="224" y="363"/>
                      <a:pt x="224" y="363"/>
                      <a:pt x="224" y="363"/>
                    </a:cubicBezTo>
                    <a:cubicBezTo>
                      <a:pt x="299" y="363"/>
                      <a:pt x="363" y="363"/>
                      <a:pt x="437" y="374"/>
                    </a:cubicBezTo>
                    <a:cubicBezTo>
                      <a:pt x="437" y="374"/>
                      <a:pt x="437" y="363"/>
                      <a:pt x="437" y="363"/>
                    </a:cubicBezTo>
                    <a:cubicBezTo>
                      <a:pt x="405" y="331"/>
                      <a:pt x="384" y="299"/>
                      <a:pt x="363" y="257"/>
                    </a:cubicBezTo>
                    <a:cubicBezTo>
                      <a:pt x="331" y="225"/>
                      <a:pt x="309" y="193"/>
                      <a:pt x="288" y="161"/>
                    </a:cubicBezTo>
                    <a:cubicBezTo>
                      <a:pt x="267" y="118"/>
                      <a:pt x="245" y="86"/>
                      <a:pt x="224" y="54"/>
                    </a:cubicBezTo>
                    <a:cubicBezTo>
                      <a:pt x="213" y="33"/>
                      <a:pt x="203" y="12"/>
                      <a:pt x="192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" name="Google Shape;3544;p62">
                <a:extLst>
                  <a:ext uri="{FF2B5EF4-FFF2-40B4-BE49-F238E27FC236}">
                    <a16:creationId xmlns:a16="http://schemas.microsoft.com/office/drawing/2014/main" id="{CC68B1CC-2D5F-4C2F-A45F-14776E9D83DB}"/>
                  </a:ext>
                </a:extLst>
              </p:cNvPr>
              <p:cNvSpPr/>
              <p:nvPr/>
            </p:nvSpPr>
            <p:spPr>
              <a:xfrm flipH="1">
                <a:off x="7603616" y="3827008"/>
                <a:ext cx="25440" cy="3984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545" extrusionOk="0">
                    <a:moveTo>
                      <a:pt x="118" y="0"/>
                    </a:moveTo>
                    <a:cubicBezTo>
                      <a:pt x="75" y="160"/>
                      <a:pt x="32" y="320"/>
                      <a:pt x="1" y="480"/>
                    </a:cubicBezTo>
                    <a:cubicBezTo>
                      <a:pt x="75" y="501"/>
                      <a:pt x="160" y="523"/>
                      <a:pt x="235" y="544"/>
                    </a:cubicBezTo>
                    <a:cubicBezTo>
                      <a:pt x="278" y="384"/>
                      <a:pt x="320" y="224"/>
                      <a:pt x="352" y="64"/>
                    </a:cubicBezTo>
                    <a:cubicBezTo>
                      <a:pt x="352" y="54"/>
                      <a:pt x="342" y="54"/>
                      <a:pt x="331" y="54"/>
                    </a:cubicBezTo>
                    <a:cubicBezTo>
                      <a:pt x="256" y="32"/>
                      <a:pt x="182" y="22"/>
                      <a:pt x="118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3545;p62">
                <a:extLst>
                  <a:ext uri="{FF2B5EF4-FFF2-40B4-BE49-F238E27FC236}">
                    <a16:creationId xmlns:a16="http://schemas.microsoft.com/office/drawing/2014/main" id="{DD89226C-DC21-45D9-B382-FC8514EC264E}"/>
                  </a:ext>
                </a:extLst>
              </p:cNvPr>
              <p:cNvSpPr/>
              <p:nvPr/>
            </p:nvSpPr>
            <p:spPr>
              <a:xfrm flipH="1">
                <a:off x="8163797" y="3780219"/>
                <a:ext cx="14702" cy="2032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78" extrusionOk="0">
                    <a:moveTo>
                      <a:pt x="75" y="0"/>
                    </a:moveTo>
                    <a:cubicBezTo>
                      <a:pt x="54" y="11"/>
                      <a:pt x="32" y="11"/>
                      <a:pt x="0" y="11"/>
                    </a:cubicBezTo>
                    <a:cubicBezTo>
                      <a:pt x="43" y="96"/>
                      <a:pt x="75" y="182"/>
                      <a:pt x="118" y="278"/>
                    </a:cubicBezTo>
                    <a:lnTo>
                      <a:pt x="203" y="278"/>
                    </a:lnTo>
                    <a:cubicBezTo>
                      <a:pt x="160" y="182"/>
                      <a:pt x="118" y="86"/>
                      <a:pt x="75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" name="Google Shape;3546;p62">
                <a:extLst>
                  <a:ext uri="{FF2B5EF4-FFF2-40B4-BE49-F238E27FC236}">
                    <a16:creationId xmlns:a16="http://schemas.microsoft.com/office/drawing/2014/main" id="{ACB2F9C3-AE35-4712-91DE-0FAE16CDA1AC}"/>
                  </a:ext>
                </a:extLst>
              </p:cNvPr>
              <p:cNvSpPr/>
              <p:nvPr/>
            </p:nvSpPr>
            <p:spPr>
              <a:xfrm flipH="1">
                <a:off x="7282411" y="3944711"/>
                <a:ext cx="26953" cy="37504"/>
              </a:xfrm>
              <a:custGeom>
                <a:avLst/>
                <a:gdLst/>
                <a:ahLst/>
                <a:cxnLst/>
                <a:rect l="l" t="t" r="r" b="b"/>
                <a:pathLst>
                  <a:path w="374" h="513" extrusionOk="0">
                    <a:moveTo>
                      <a:pt x="192" y="0"/>
                    </a:moveTo>
                    <a:cubicBezTo>
                      <a:pt x="139" y="128"/>
                      <a:pt x="75" y="278"/>
                      <a:pt x="0" y="427"/>
                    </a:cubicBezTo>
                    <a:cubicBezTo>
                      <a:pt x="64" y="459"/>
                      <a:pt x="128" y="491"/>
                      <a:pt x="192" y="512"/>
                    </a:cubicBezTo>
                    <a:cubicBezTo>
                      <a:pt x="267" y="363"/>
                      <a:pt x="331" y="214"/>
                      <a:pt x="374" y="86"/>
                    </a:cubicBezTo>
                    <a:cubicBezTo>
                      <a:pt x="320" y="54"/>
                      <a:pt x="256" y="32"/>
                      <a:pt x="192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" name="Google Shape;3547;p62">
                <a:extLst>
                  <a:ext uri="{FF2B5EF4-FFF2-40B4-BE49-F238E27FC236}">
                    <a16:creationId xmlns:a16="http://schemas.microsoft.com/office/drawing/2014/main" id="{2E21A3C0-340A-4C9B-895B-3EDDAF6BD5AF}"/>
                  </a:ext>
                </a:extLst>
              </p:cNvPr>
              <p:cNvSpPr/>
              <p:nvPr/>
            </p:nvSpPr>
            <p:spPr>
              <a:xfrm flipH="1">
                <a:off x="7344678" y="3915103"/>
                <a:ext cx="19242" cy="4371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598" extrusionOk="0">
                    <a:moveTo>
                      <a:pt x="32" y="0"/>
                    </a:moveTo>
                    <a:cubicBezTo>
                      <a:pt x="22" y="171"/>
                      <a:pt x="11" y="341"/>
                      <a:pt x="0" y="501"/>
                    </a:cubicBezTo>
                    <a:cubicBezTo>
                      <a:pt x="75" y="533"/>
                      <a:pt x="150" y="565"/>
                      <a:pt x="224" y="597"/>
                    </a:cubicBezTo>
                    <a:cubicBezTo>
                      <a:pt x="235" y="437"/>
                      <a:pt x="256" y="267"/>
                      <a:pt x="267" y="96"/>
                    </a:cubicBezTo>
                    <a:cubicBezTo>
                      <a:pt x="245" y="86"/>
                      <a:pt x="224" y="75"/>
                      <a:pt x="203" y="75"/>
                    </a:cubicBezTo>
                    <a:cubicBezTo>
                      <a:pt x="150" y="43"/>
                      <a:pt x="86" y="22"/>
                      <a:pt x="32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" name="Google Shape;3548;p62">
                <a:extLst>
                  <a:ext uri="{FF2B5EF4-FFF2-40B4-BE49-F238E27FC236}">
                    <a16:creationId xmlns:a16="http://schemas.microsoft.com/office/drawing/2014/main" id="{9970B68A-5EBC-4934-8777-4FB71EF59462}"/>
                  </a:ext>
                </a:extLst>
              </p:cNvPr>
              <p:cNvSpPr/>
              <p:nvPr/>
            </p:nvSpPr>
            <p:spPr>
              <a:xfrm flipH="1">
                <a:off x="7456815" y="3862100"/>
                <a:ext cx="44682" cy="48397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6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171"/>
                      <a:pt x="22" y="352"/>
                      <a:pt x="22" y="523"/>
                    </a:cubicBezTo>
                    <a:cubicBezTo>
                      <a:pt x="161" y="565"/>
                      <a:pt x="299" y="619"/>
                      <a:pt x="427" y="661"/>
                    </a:cubicBezTo>
                    <a:cubicBezTo>
                      <a:pt x="491" y="512"/>
                      <a:pt x="555" y="363"/>
                      <a:pt x="619" y="213"/>
                    </a:cubicBezTo>
                    <a:cubicBezTo>
                      <a:pt x="544" y="181"/>
                      <a:pt x="470" y="160"/>
                      <a:pt x="395" y="128"/>
                    </a:cubicBezTo>
                    <a:cubicBezTo>
                      <a:pt x="352" y="224"/>
                      <a:pt x="310" y="320"/>
                      <a:pt x="267" y="427"/>
                    </a:cubicBezTo>
                    <a:cubicBezTo>
                      <a:pt x="256" y="309"/>
                      <a:pt x="256" y="203"/>
                      <a:pt x="256" y="85"/>
                    </a:cubicBezTo>
                    <a:cubicBezTo>
                      <a:pt x="171" y="53"/>
                      <a:pt x="86" y="32"/>
                      <a:pt x="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" name="Google Shape;3549;p62">
                <a:extLst>
                  <a:ext uri="{FF2B5EF4-FFF2-40B4-BE49-F238E27FC236}">
                    <a16:creationId xmlns:a16="http://schemas.microsoft.com/office/drawing/2014/main" id="{FEDEB1CD-4D50-490E-BA57-230FA2095EC5}"/>
                  </a:ext>
                </a:extLst>
              </p:cNvPr>
              <p:cNvSpPr/>
              <p:nvPr/>
            </p:nvSpPr>
            <p:spPr>
              <a:xfrm flipH="1">
                <a:off x="8017067" y="3773201"/>
                <a:ext cx="20035" cy="30486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17" extrusionOk="0">
                    <a:moveTo>
                      <a:pt x="86" y="1"/>
                    </a:moveTo>
                    <a:cubicBezTo>
                      <a:pt x="75" y="54"/>
                      <a:pt x="64" y="96"/>
                      <a:pt x="54" y="150"/>
                    </a:cubicBezTo>
                    <a:cubicBezTo>
                      <a:pt x="32" y="235"/>
                      <a:pt x="11" y="320"/>
                      <a:pt x="0" y="406"/>
                    </a:cubicBezTo>
                    <a:cubicBezTo>
                      <a:pt x="64" y="416"/>
                      <a:pt x="118" y="416"/>
                      <a:pt x="182" y="416"/>
                    </a:cubicBezTo>
                    <a:cubicBezTo>
                      <a:pt x="203" y="342"/>
                      <a:pt x="214" y="267"/>
                      <a:pt x="235" y="192"/>
                    </a:cubicBezTo>
                    <a:cubicBezTo>
                      <a:pt x="246" y="128"/>
                      <a:pt x="256" y="65"/>
                      <a:pt x="278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" name="Google Shape;3550;p62">
                <a:extLst>
                  <a:ext uri="{FF2B5EF4-FFF2-40B4-BE49-F238E27FC236}">
                    <a16:creationId xmlns:a16="http://schemas.microsoft.com/office/drawing/2014/main" id="{211FB30C-DE81-4C57-99A7-4311152BF389}"/>
                  </a:ext>
                </a:extLst>
              </p:cNvPr>
              <p:cNvSpPr/>
              <p:nvPr/>
            </p:nvSpPr>
            <p:spPr>
              <a:xfrm flipH="1">
                <a:off x="7947883" y="3774005"/>
                <a:ext cx="32358" cy="3436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70" extrusionOk="0">
                    <a:moveTo>
                      <a:pt x="1" y="0"/>
                    </a:moveTo>
                    <a:cubicBezTo>
                      <a:pt x="64" y="149"/>
                      <a:pt x="139" y="299"/>
                      <a:pt x="214" y="459"/>
                    </a:cubicBezTo>
                    <a:cubicBezTo>
                      <a:pt x="299" y="459"/>
                      <a:pt x="374" y="469"/>
                      <a:pt x="448" y="469"/>
                    </a:cubicBezTo>
                    <a:cubicBezTo>
                      <a:pt x="374" y="320"/>
                      <a:pt x="299" y="160"/>
                      <a:pt x="224" y="11"/>
                    </a:cubicBezTo>
                    <a:cubicBezTo>
                      <a:pt x="150" y="11"/>
                      <a:pt x="75" y="11"/>
                      <a:pt x="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5" name="Google Shape;3551;p62">
                <a:extLst>
                  <a:ext uri="{FF2B5EF4-FFF2-40B4-BE49-F238E27FC236}">
                    <a16:creationId xmlns:a16="http://schemas.microsoft.com/office/drawing/2014/main" id="{D9811E04-06D3-4A52-9347-ADDCFA2E5DA9}"/>
                  </a:ext>
                </a:extLst>
              </p:cNvPr>
              <p:cNvSpPr/>
              <p:nvPr/>
            </p:nvSpPr>
            <p:spPr>
              <a:xfrm flipH="1">
                <a:off x="7659757" y="3811436"/>
                <a:ext cx="28467" cy="42914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8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" y="64"/>
                      <a:pt x="32" y="128"/>
                      <a:pt x="43" y="181"/>
                    </a:cubicBezTo>
                    <a:cubicBezTo>
                      <a:pt x="64" y="267"/>
                      <a:pt x="75" y="352"/>
                      <a:pt x="96" y="427"/>
                    </a:cubicBezTo>
                    <a:lnTo>
                      <a:pt x="118" y="523"/>
                    </a:lnTo>
                    <a:cubicBezTo>
                      <a:pt x="214" y="544"/>
                      <a:pt x="299" y="565"/>
                      <a:pt x="395" y="586"/>
                    </a:cubicBezTo>
                    <a:lnTo>
                      <a:pt x="331" y="373"/>
                    </a:lnTo>
                    <a:cubicBezTo>
                      <a:pt x="320" y="288"/>
                      <a:pt x="299" y="213"/>
                      <a:pt x="288" y="139"/>
                    </a:cubicBezTo>
                    <a:cubicBezTo>
                      <a:pt x="278" y="107"/>
                      <a:pt x="278" y="85"/>
                      <a:pt x="267" y="53"/>
                    </a:cubicBezTo>
                    <a:cubicBezTo>
                      <a:pt x="182" y="43"/>
                      <a:pt x="96" y="21"/>
                      <a:pt x="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" name="Google Shape;3552;p62">
                <a:extLst>
                  <a:ext uri="{FF2B5EF4-FFF2-40B4-BE49-F238E27FC236}">
                    <a16:creationId xmlns:a16="http://schemas.microsoft.com/office/drawing/2014/main" id="{225FB949-F879-4039-A2E3-295F600F7AD1}"/>
                  </a:ext>
                </a:extLst>
              </p:cNvPr>
              <p:cNvSpPr/>
              <p:nvPr/>
            </p:nvSpPr>
            <p:spPr>
              <a:xfrm flipH="1">
                <a:off x="7900246" y="3777880"/>
                <a:ext cx="21620" cy="34361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70" extrusionOk="0">
                    <a:moveTo>
                      <a:pt x="86" y="1"/>
                    </a:moveTo>
                    <a:cubicBezTo>
                      <a:pt x="54" y="150"/>
                      <a:pt x="33" y="299"/>
                      <a:pt x="1" y="448"/>
                    </a:cubicBezTo>
                    <a:cubicBezTo>
                      <a:pt x="76" y="459"/>
                      <a:pt x="150" y="470"/>
                      <a:pt x="214" y="470"/>
                    </a:cubicBezTo>
                    <a:cubicBezTo>
                      <a:pt x="246" y="320"/>
                      <a:pt x="267" y="171"/>
                      <a:pt x="299" y="11"/>
                    </a:cubicBezTo>
                    <a:cubicBezTo>
                      <a:pt x="225" y="11"/>
                      <a:pt x="150" y="1"/>
                      <a:pt x="86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" name="Google Shape;3553;p62">
                <a:extLst>
                  <a:ext uri="{FF2B5EF4-FFF2-40B4-BE49-F238E27FC236}">
                    <a16:creationId xmlns:a16="http://schemas.microsoft.com/office/drawing/2014/main" id="{5EBB3F78-1CF7-4DB6-A84F-6234A0F61413}"/>
                  </a:ext>
                </a:extLst>
              </p:cNvPr>
              <p:cNvSpPr/>
              <p:nvPr/>
            </p:nvSpPr>
            <p:spPr>
              <a:xfrm flipH="1">
                <a:off x="8126178" y="3776345"/>
                <a:ext cx="10810" cy="2500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342" extrusionOk="0">
                    <a:moveTo>
                      <a:pt x="150" y="0"/>
                    </a:moveTo>
                    <a:cubicBezTo>
                      <a:pt x="107" y="0"/>
                      <a:pt x="54" y="11"/>
                      <a:pt x="11" y="11"/>
                    </a:cubicBezTo>
                    <a:cubicBezTo>
                      <a:pt x="11" y="117"/>
                      <a:pt x="0" y="235"/>
                      <a:pt x="0" y="331"/>
                    </a:cubicBezTo>
                    <a:cubicBezTo>
                      <a:pt x="43" y="341"/>
                      <a:pt x="86" y="341"/>
                      <a:pt x="139" y="341"/>
                    </a:cubicBezTo>
                    <a:cubicBezTo>
                      <a:pt x="139" y="224"/>
                      <a:pt x="150" y="117"/>
                      <a:pt x="15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" name="Google Shape;3554;p62">
                <a:extLst>
                  <a:ext uri="{FF2B5EF4-FFF2-40B4-BE49-F238E27FC236}">
                    <a16:creationId xmlns:a16="http://schemas.microsoft.com/office/drawing/2014/main" id="{D3F60C22-E5A7-438A-9DFC-6D0A70743E48}"/>
                  </a:ext>
                </a:extLst>
              </p:cNvPr>
              <p:cNvSpPr/>
              <p:nvPr/>
            </p:nvSpPr>
            <p:spPr>
              <a:xfrm flipH="1">
                <a:off x="7731176" y="3797400"/>
                <a:ext cx="30052" cy="4137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566" extrusionOk="0">
                    <a:moveTo>
                      <a:pt x="0" y="0"/>
                    </a:moveTo>
                    <a:cubicBezTo>
                      <a:pt x="22" y="43"/>
                      <a:pt x="32" y="96"/>
                      <a:pt x="43" y="139"/>
                    </a:cubicBezTo>
                    <a:cubicBezTo>
                      <a:pt x="75" y="267"/>
                      <a:pt x="118" y="395"/>
                      <a:pt x="150" y="523"/>
                    </a:cubicBezTo>
                    <a:cubicBezTo>
                      <a:pt x="235" y="533"/>
                      <a:pt x="320" y="555"/>
                      <a:pt x="416" y="565"/>
                    </a:cubicBezTo>
                    <a:cubicBezTo>
                      <a:pt x="363" y="395"/>
                      <a:pt x="320" y="213"/>
                      <a:pt x="267" y="43"/>
                    </a:cubicBezTo>
                    <a:cubicBezTo>
                      <a:pt x="182" y="21"/>
                      <a:pt x="96" y="11"/>
                      <a:pt x="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" name="Google Shape;3555;p62">
                <a:extLst>
                  <a:ext uri="{FF2B5EF4-FFF2-40B4-BE49-F238E27FC236}">
                    <a16:creationId xmlns:a16="http://schemas.microsoft.com/office/drawing/2014/main" id="{A34D4859-4058-42F2-AC57-7F8A4FDC7C13}"/>
                  </a:ext>
                </a:extLst>
              </p:cNvPr>
              <p:cNvSpPr/>
              <p:nvPr/>
            </p:nvSpPr>
            <p:spPr>
              <a:xfrm flipH="1">
                <a:off x="7699682" y="3805149"/>
                <a:ext cx="26953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374" h="524" extrusionOk="0">
                    <a:moveTo>
                      <a:pt x="128" y="1"/>
                    </a:moveTo>
                    <a:cubicBezTo>
                      <a:pt x="86" y="161"/>
                      <a:pt x="43" y="321"/>
                      <a:pt x="0" y="481"/>
                    </a:cubicBezTo>
                    <a:cubicBezTo>
                      <a:pt x="86" y="491"/>
                      <a:pt x="160" y="502"/>
                      <a:pt x="246" y="523"/>
                    </a:cubicBezTo>
                    <a:cubicBezTo>
                      <a:pt x="278" y="406"/>
                      <a:pt x="310" y="278"/>
                      <a:pt x="342" y="161"/>
                    </a:cubicBezTo>
                    <a:cubicBezTo>
                      <a:pt x="352" y="118"/>
                      <a:pt x="363" y="86"/>
                      <a:pt x="374" y="54"/>
                    </a:cubicBezTo>
                    <a:cubicBezTo>
                      <a:pt x="288" y="33"/>
                      <a:pt x="214" y="22"/>
                      <a:pt x="128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3556;p62">
                <a:extLst>
                  <a:ext uri="{FF2B5EF4-FFF2-40B4-BE49-F238E27FC236}">
                    <a16:creationId xmlns:a16="http://schemas.microsoft.com/office/drawing/2014/main" id="{657F9CCF-6BAC-4A50-A3E9-5C27B03C6C54}"/>
                  </a:ext>
                </a:extLst>
              </p:cNvPr>
              <p:cNvSpPr/>
              <p:nvPr/>
            </p:nvSpPr>
            <p:spPr>
              <a:xfrm flipH="1">
                <a:off x="7835674" y="3781755"/>
                <a:ext cx="36250" cy="3984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4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6" y="171"/>
                      <a:pt x="150" y="342"/>
                      <a:pt x="236" y="513"/>
                    </a:cubicBezTo>
                    <a:cubicBezTo>
                      <a:pt x="321" y="523"/>
                      <a:pt x="406" y="534"/>
                      <a:pt x="502" y="545"/>
                    </a:cubicBezTo>
                    <a:cubicBezTo>
                      <a:pt x="417" y="374"/>
                      <a:pt x="342" y="203"/>
                      <a:pt x="268" y="33"/>
                    </a:cubicBezTo>
                    <a:cubicBezTo>
                      <a:pt x="172" y="22"/>
                      <a:pt x="86" y="11"/>
                      <a:pt x="1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" name="Google Shape;3557;p62">
                <a:extLst>
                  <a:ext uri="{FF2B5EF4-FFF2-40B4-BE49-F238E27FC236}">
                    <a16:creationId xmlns:a16="http://schemas.microsoft.com/office/drawing/2014/main" id="{5B7E4D66-0747-4707-8BA5-EDCCE7792988}"/>
                  </a:ext>
                </a:extLst>
              </p:cNvPr>
              <p:cNvSpPr/>
              <p:nvPr/>
            </p:nvSpPr>
            <p:spPr>
              <a:xfrm flipH="1">
                <a:off x="7771894" y="3792721"/>
                <a:ext cx="22413" cy="3823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23" extrusionOk="0">
                    <a:moveTo>
                      <a:pt x="76" y="0"/>
                    </a:moveTo>
                    <a:cubicBezTo>
                      <a:pt x="54" y="160"/>
                      <a:pt x="22" y="320"/>
                      <a:pt x="1" y="480"/>
                    </a:cubicBezTo>
                    <a:cubicBezTo>
                      <a:pt x="76" y="491"/>
                      <a:pt x="161" y="512"/>
                      <a:pt x="236" y="523"/>
                    </a:cubicBezTo>
                    <a:cubicBezTo>
                      <a:pt x="257" y="363"/>
                      <a:pt x="289" y="192"/>
                      <a:pt x="310" y="32"/>
                    </a:cubicBezTo>
                    <a:cubicBezTo>
                      <a:pt x="268" y="32"/>
                      <a:pt x="225" y="21"/>
                      <a:pt x="182" y="11"/>
                    </a:cubicBezTo>
                    <a:cubicBezTo>
                      <a:pt x="150" y="11"/>
                      <a:pt x="108" y="0"/>
                      <a:pt x="76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2" name="Google Shape;3558;p62">
                <a:extLst>
                  <a:ext uri="{FF2B5EF4-FFF2-40B4-BE49-F238E27FC236}">
                    <a16:creationId xmlns:a16="http://schemas.microsoft.com/office/drawing/2014/main" id="{0D3A67FF-A597-4566-8F5B-C26CFA000095}"/>
                  </a:ext>
                </a:extLst>
              </p:cNvPr>
              <p:cNvSpPr/>
              <p:nvPr/>
            </p:nvSpPr>
            <p:spPr>
              <a:xfrm flipH="1">
                <a:off x="6586744" y="4070237"/>
                <a:ext cx="284595" cy="525497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7188" extrusionOk="0">
                    <a:moveTo>
                      <a:pt x="0" y="0"/>
                    </a:moveTo>
                    <a:cubicBezTo>
                      <a:pt x="32" y="437"/>
                      <a:pt x="64" y="864"/>
                      <a:pt x="96" y="1290"/>
                    </a:cubicBezTo>
                    <a:cubicBezTo>
                      <a:pt x="118" y="1568"/>
                      <a:pt x="139" y="1834"/>
                      <a:pt x="160" y="2101"/>
                    </a:cubicBezTo>
                    <a:cubicBezTo>
                      <a:pt x="171" y="2175"/>
                      <a:pt x="171" y="2239"/>
                      <a:pt x="182" y="2303"/>
                    </a:cubicBezTo>
                    <a:cubicBezTo>
                      <a:pt x="182" y="2325"/>
                      <a:pt x="171" y="2346"/>
                      <a:pt x="160" y="2367"/>
                    </a:cubicBezTo>
                    <a:cubicBezTo>
                      <a:pt x="128" y="2485"/>
                      <a:pt x="107" y="2602"/>
                      <a:pt x="128" y="2719"/>
                    </a:cubicBezTo>
                    <a:cubicBezTo>
                      <a:pt x="160" y="2900"/>
                      <a:pt x="331" y="3050"/>
                      <a:pt x="459" y="3156"/>
                    </a:cubicBezTo>
                    <a:cubicBezTo>
                      <a:pt x="480" y="3167"/>
                      <a:pt x="491" y="3199"/>
                      <a:pt x="501" y="3220"/>
                    </a:cubicBezTo>
                    <a:cubicBezTo>
                      <a:pt x="587" y="3359"/>
                      <a:pt x="683" y="3508"/>
                      <a:pt x="768" y="3647"/>
                    </a:cubicBezTo>
                    <a:lnTo>
                      <a:pt x="1696" y="5150"/>
                    </a:lnTo>
                    <a:cubicBezTo>
                      <a:pt x="1941" y="5556"/>
                      <a:pt x="2197" y="5950"/>
                      <a:pt x="2442" y="6355"/>
                    </a:cubicBezTo>
                    <a:cubicBezTo>
                      <a:pt x="2453" y="6377"/>
                      <a:pt x="2474" y="6398"/>
                      <a:pt x="2485" y="6430"/>
                    </a:cubicBezTo>
                    <a:cubicBezTo>
                      <a:pt x="2485" y="6430"/>
                      <a:pt x="2495" y="6441"/>
                      <a:pt x="2495" y="6441"/>
                    </a:cubicBezTo>
                    <a:cubicBezTo>
                      <a:pt x="2495" y="6451"/>
                      <a:pt x="2495" y="6473"/>
                      <a:pt x="2495" y="6483"/>
                    </a:cubicBezTo>
                    <a:cubicBezTo>
                      <a:pt x="2495" y="6537"/>
                      <a:pt x="2506" y="6590"/>
                      <a:pt x="2527" y="6643"/>
                    </a:cubicBezTo>
                    <a:cubicBezTo>
                      <a:pt x="2591" y="6824"/>
                      <a:pt x="2741" y="6984"/>
                      <a:pt x="2901" y="7091"/>
                    </a:cubicBezTo>
                    <a:cubicBezTo>
                      <a:pt x="2954" y="7123"/>
                      <a:pt x="3039" y="7187"/>
                      <a:pt x="3103" y="7187"/>
                    </a:cubicBezTo>
                    <a:cubicBezTo>
                      <a:pt x="3188" y="7176"/>
                      <a:pt x="3274" y="7091"/>
                      <a:pt x="3252" y="7006"/>
                    </a:cubicBezTo>
                    <a:lnTo>
                      <a:pt x="3252" y="7006"/>
                    </a:lnTo>
                    <a:cubicBezTo>
                      <a:pt x="3412" y="7070"/>
                      <a:pt x="3583" y="7112"/>
                      <a:pt x="3754" y="7123"/>
                    </a:cubicBezTo>
                    <a:cubicBezTo>
                      <a:pt x="3757" y="7123"/>
                      <a:pt x="3760" y="7123"/>
                      <a:pt x="3763" y="7123"/>
                    </a:cubicBezTo>
                    <a:cubicBezTo>
                      <a:pt x="3908" y="7123"/>
                      <a:pt x="3949" y="6900"/>
                      <a:pt x="3808" y="6861"/>
                    </a:cubicBezTo>
                    <a:lnTo>
                      <a:pt x="3808" y="6861"/>
                    </a:lnTo>
                    <a:cubicBezTo>
                      <a:pt x="3809" y="6861"/>
                      <a:pt x="3805" y="6859"/>
                      <a:pt x="3793" y="6858"/>
                    </a:cubicBezTo>
                    <a:lnTo>
                      <a:pt x="3793" y="6858"/>
                    </a:lnTo>
                    <a:cubicBezTo>
                      <a:pt x="3791" y="6857"/>
                      <a:pt x="3788" y="6857"/>
                      <a:pt x="3786" y="6856"/>
                    </a:cubicBezTo>
                    <a:cubicBezTo>
                      <a:pt x="3679" y="6846"/>
                      <a:pt x="3562" y="6824"/>
                      <a:pt x="3466" y="6782"/>
                    </a:cubicBezTo>
                    <a:lnTo>
                      <a:pt x="3466" y="6782"/>
                    </a:lnTo>
                    <a:cubicBezTo>
                      <a:pt x="3530" y="6792"/>
                      <a:pt x="3594" y="6803"/>
                      <a:pt x="3668" y="6803"/>
                    </a:cubicBezTo>
                    <a:cubicBezTo>
                      <a:pt x="3684" y="6803"/>
                      <a:pt x="3701" y="6804"/>
                      <a:pt x="3718" y="6804"/>
                    </a:cubicBezTo>
                    <a:cubicBezTo>
                      <a:pt x="3762" y="6804"/>
                      <a:pt x="3808" y="6799"/>
                      <a:pt x="3839" y="6761"/>
                    </a:cubicBezTo>
                    <a:cubicBezTo>
                      <a:pt x="3903" y="6675"/>
                      <a:pt x="3850" y="6547"/>
                      <a:pt x="3754" y="6537"/>
                    </a:cubicBezTo>
                    <a:cubicBezTo>
                      <a:pt x="3636" y="6526"/>
                      <a:pt x="3519" y="6515"/>
                      <a:pt x="3402" y="6494"/>
                    </a:cubicBezTo>
                    <a:cubicBezTo>
                      <a:pt x="3359" y="6494"/>
                      <a:pt x="3306" y="6473"/>
                      <a:pt x="3263" y="6462"/>
                    </a:cubicBezTo>
                    <a:cubicBezTo>
                      <a:pt x="3210" y="6451"/>
                      <a:pt x="3146" y="6430"/>
                      <a:pt x="3093" y="6409"/>
                    </a:cubicBezTo>
                    <a:cubicBezTo>
                      <a:pt x="3039" y="6387"/>
                      <a:pt x="2975" y="6366"/>
                      <a:pt x="2911" y="6334"/>
                    </a:cubicBezTo>
                    <a:cubicBezTo>
                      <a:pt x="2901" y="6334"/>
                      <a:pt x="2869" y="6323"/>
                      <a:pt x="2858" y="6313"/>
                    </a:cubicBezTo>
                    <a:cubicBezTo>
                      <a:pt x="2847" y="6281"/>
                      <a:pt x="2826" y="6259"/>
                      <a:pt x="2805" y="6227"/>
                    </a:cubicBezTo>
                    <a:cubicBezTo>
                      <a:pt x="2559" y="5833"/>
                      <a:pt x="2314" y="5428"/>
                      <a:pt x="2069" y="5033"/>
                    </a:cubicBezTo>
                    <a:cubicBezTo>
                      <a:pt x="1760" y="4532"/>
                      <a:pt x="1450" y="4041"/>
                      <a:pt x="1141" y="3540"/>
                    </a:cubicBezTo>
                    <a:cubicBezTo>
                      <a:pt x="1056" y="3402"/>
                      <a:pt x="971" y="3252"/>
                      <a:pt x="885" y="3114"/>
                    </a:cubicBezTo>
                    <a:cubicBezTo>
                      <a:pt x="853" y="3071"/>
                      <a:pt x="843" y="3039"/>
                      <a:pt x="821" y="2996"/>
                    </a:cubicBezTo>
                    <a:cubicBezTo>
                      <a:pt x="789" y="2900"/>
                      <a:pt x="768" y="2794"/>
                      <a:pt x="736" y="2698"/>
                    </a:cubicBezTo>
                    <a:cubicBezTo>
                      <a:pt x="693" y="2570"/>
                      <a:pt x="640" y="2442"/>
                      <a:pt x="597" y="2325"/>
                    </a:cubicBezTo>
                    <a:cubicBezTo>
                      <a:pt x="576" y="2271"/>
                      <a:pt x="565" y="2229"/>
                      <a:pt x="565" y="2175"/>
                    </a:cubicBezTo>
                    <a:cubicBezTo>
                      <a:pt x="555" y="2079"/>
                      <a:pt x="555" y="1983"/>
                      <a:pt x="544" y="1887"/>
                    </a:cubicBezTo>
                    <a:cubicBezTo>
                      <a:pt x="523" y="1589"/>
                      <a:pt x="501" y="1290"/>
                      <a:pt x="469" y="1002"/>
                    </a:cubicBezTo>
                    <a:cubicBezTo>
                      <a:pt x="459" y="736"/>
                      <a:pt x="437" y="480"/>
                      <a:pt x="416" y="224"/>
                    </a:cubicBezTo>
                    <a:cubicBezTo>
                      <a:pt x="405" y="171"/>
                      <a:pt x="405" y="117"/>
                      <a:pt x="405" y="64"/>
                    </a:cubicBezTo>
                    <a:cubicBezTo>
                      <a:pt x="405" y="53"/>
                      <a:pt x="405" y="43"/>
                      <a:pt x="395" y="43"/>
                    </a:cubicBezTo>
                    <a:cubicBezTo>
                      <a:pt x="395" y="0"/>
                      <a:pt x="405" y="0"/>
                      <a:pt x="363" y="0"/>
                    </a:cubicBezTo>
                    <a:close/>
                  </a:path>
                </a:pathLst>
              </a:custGeom>
              <a:solidFill>
                <a:srgbClr val="FFC15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3559;p62">
                <a:extLst>
                  <a:ext uri="{FF2B5EF4-FFF2-40B4-BE49-F238E27FC236}">
                    <a16:creationId xmlns:a16="http://schemas.microsoft.com/office/drawing/2014/main" id="{BB3FB449-8DD4-494C-948C-806C51E3D544}"/>
                  </a:ext>
                </a:extLst>
              </p:cNvPr>
              <p:cNvSpPr/>
              <p:nvPr/>
            </p:nvSpPr>
            <p:spPr>
              <a:xfrm flipH="1">
                <a:off x="6770588" y="4257319"/>
                <a:ext cx="114587" cy="100669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377" extrusionOk="0">
                    <a:moveTo>
                      <a:pt x="1472" y="0"/>
                    </a:moveTo>
                    <a:cubicBezTo>
                      <a:pt x="1110" y="152"/>
                      <a:pt x="714" y="230"/>
                      <a:pt x="317" y="230"/>
                    </a:cubicBezTo>
                    <a:cubicBezTo>
                      <a:pt x="211" y="230"/>
                      <a:pt x="106" y="225"/>
                      <a:pt x="0" y="214"/>
                    </a:cubicBezTo>
                    <a:lnTo>
                      <a:pt x="0" y="214"/>
                    </a:lnTo>
                    <a:lnTo>
                      <a:pt x="64" y="278"/>
                    </a:lnTo>
                    <a:cubicBezTo>
                      <a:pt x="203" y="459"/>
                      <a:pt x="331" y="640"/>
                      <a:pt x="469" y="821"/>
                    </a:cubicBezTo>
                    <a:cubicBezTo>
                      <a:pt x="565" y="960"/>
                      <a:pt x="672" y="1109"/>
                      <a:pt x="811" y="1216"/>
                    </a:cubicBezTo>
                    <a:cubicBezTo>
                      <a:pt x="939" y="1315"/>
                      <a:pt x="1095" y="1377"/>
                      <a:pt x="1253" y="1377"/>
                    </a:cubicBezTo>
                    <a:cubicBezTo>
                      <a:pt x="1266" y="1377"/>
                      <a:pt x="1278" y="1377"/>
                      <a:pt x="1291" y="1376"/>
                    </a:cubicBezTo>
                    <a:cubicBezTo>
                      <a:pt x="1386" y="1365"/>
                      <a:pt x="1493" y="1312"/>
                      <a:pt x="1536" y="1227"/>
                    </a:cubicBezTo>
                    <a:cubicBezTo>
                      <a:pt x="1589" y="1141"/>
                      <a:pt x="1578" y="1045"/>
                      <a:pt x="1568" y="949"/>
                    </a:cubicBezTo>
                    <a:cubicBezTo>
                      <a:pt x="1536" y="629"/>
                      <a:pt x="1504" y="309"/>
                      <a:pt x="14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" name="Google Shape;3560;p62">
                <a:extLst>
                  <a:ext uri="{FF2B5EF4-FFF2-40B4-BE49-F238E27FC236}">
                    <a16:creationId xmlns:a16="http://schemas.microsoft.com/office/drawing/2014/main" id="{6B66CE43-8E77-4756-A28F-93B62B784A5D}"/>
                  </a:ext>
                </a:extLst>
              </p:cNvPr>
              <p:cNvSpPr/>
              <p:nvPr/>
            </p:nvSpPr>
            <p:spPr>
              <a:xfrm flipH="1">
                <a:off x="6843592" y="4105402"/>
                <a:ext cx="153792" cy="498593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6820" extrusionOk="0">
                    <a:moveTo>
                      <a:pt x="1780" y="1"/>
                    </a:moveTo>
                    <a:cubicBezTo>
                      <a:pt x="1773" y="1"/>
                      <a:pt x="1767" y="3"/>
                      <a:pt x="1760" y="10"/>
                    </a:cubicBezTo>
                    <a:cubicBezTo>
                      <a:pt x="1760" y="20"/>
                      <a:pt x="1749" y="42"/>
                      <a:pt x="1739" y="52"/>
                    </a:cubicBezTo>
                    <a:cubicBezTo>
                      <a:pt x="1728" y="74"/>
                      <a:pt x="1717" y="84"/>
                      <a:pt x="1696" y="106"/>
                    </a:cubicBezTo>
                    <a:cubicBezTo>
                      <a:pt x="1653" y="180"/>
                      <a:pt x="1600" y="255"/>
                      <a:pt x="1547" y="340"/>
                    </a:cubicBezTo>
                    <a:cubicBezTo>
                      <a:pt x="1376" y="585"/>
                      <a:pt x="1205" y="841"/>
                      <a:pt x="1035" y="1087"/>
                    </a:cubicBezTo>
                    <a:cubicBezTo>
                      <a:pt x="864" y="1343"/>
                      <a:pt x="694" y="1598"/>
                      <a:pt x="523" y="1854"/>
                    </a:cubicBezTo>
                    <a:cubicBezTo>
                      <a:pt x="470" y="1940"/>
                      <a:pt x="416" y="2014"/>
                      <a:pt x="363" y="2100"/>
                    </a:cubicBezTo>
                    <a:cubicBezTo>
                      <a:pt x="352" y="2121"/>
                      <a:pt x="342" y="2142"/>
                      <a:pt x="320" y="2164"/>
                    </a:cubicBezTo>
                    <a:cubicBezTo>
                      <a:pt x="278" y="2238"/>
                      <a:pt x="203" y="2302"/>
                      <a:pt x="139" y="2366"/>
                    </a:cubicBezTo>
                    <a:cubicBezTo>
                      <a:pt x="64" y="2462"/>
                      <a:pt x="0" y="2590"/>
                      <a:pt x="11" y="2707"/>
                    </a:cubicBezTo>
                    <a:cubicBezTo>
                      <a:pt x="11" y="2846"/>
                      <a:pt x="86" y="2953"/>
                      <a:pt x="139" y="3070"/>
                    </a:cubicBezTo>
                    <a:cubicBezTo>
                      <a:pt x="182" y="3166"/>
                      <a:pt x="182" y="3273"/>
                      <a:pt x="192" y="3368"/>
                    </a:cubicBezTo>
                    <a:cubicBezTo>
                      <a:pt x="224" y="3518"/>
                      <a:pt x="246" y="3656"/>
                      <a:pt x="267" y="3806"/>
                    </a:cubicBezTo>
                    <a:cubicBezTo>
                      <a:pt x="331" y="4254"/>
                      <a:pt x="395" y="4701"/>
                      <a:pt x="438" y="5139"/>
                    </a:cubicBezTo>
                    <a:cubicBezTo>
                      <a:pt x="470" y="5394"/>
                      <a:pt x="491" y="5640"/>
                      <a:pt x="502" y="5896"/>
                    </a:cubicBezTo>
                    <a:cubicBezTo>
                      <a:pt x="502" y="6002"/>
                      <a:pt x="512" y="6120"/>
                      <a:pt x="480" y="6226"/>
                    </a:cubicBezTo>
                    <a:cubicBezTo>
                      <a:pt x="480" y="6258"/>
                      <a:pt x="459" y="6290"/>
                      <a:pt x="459" y="6322"/>
                    </a:cubicBezTo>
                    <a:cubicBezTo>
                      <a:pt x="470" y="6450"/>
                      <a:pt x="576" y="6567"/>
                      <a:pt x="672" y="6642"/>
                    </a:cubicBezTo>
                    <a:cubicBezTo>
                      <a:pt x="779" y="6738"/>
                      <a:pt x="918" y="6781"/>
                      <a:pt x="1056" y="6813"/>
                    </a:cubicBezTo>
                    <a:cubicBezTo>
                      <a:pt x="1081" y="6813"/>
                      <a:pt x="1112" y="6820"/>
                      <a:pt x="1142" y="6820"/>
                    </a:cubicBezTo>
                    <a:cubicBezTo>
                      <a:pt x="1165" y="6820"/>
                      <a:pt x="1187" y="6816"/>
                      <a:pt x="1205" y="6802"/>
                    </a:cubicBezTo>
                    <a:cubicBezTo>
                      <a:pt x="1248" y="6759"/>
                      <a:pt x="1269" y="6685"/>
                      <a:pt x="1248" y="6631"/>
                    </a:cubicBezTo>
                    <a:lnTo>
                      <a:pt x="1248" y="6631"/>
                    </a:lnTo>
                    <a:cubicBezTo>
                      <a:pt x="1387" y="6663"/>
                      <a:pt x="1525" y="6674"/>
                      <a:pt x="1675" y="6674"/>
                    </a:cubicBezTo>
                    <a:cubicBezTo>
                      <a:pt x="1717" y="6674"/>
                      <a:pt x="1760" y="6674"/>
                      <a:pt x="1792" y="6642"/>
                    </a:cubicBezTo>
                    <a:cubicBezTo>
                      <a:pt x="1824" y="6610"/>
                      <a:pt x="1835" y="6567"/>
                      <a:pt x="1835" y="6525"/>
                    </a:cubicBezTo>
                    <a:cubicBezTo>
                      <a:pt x="1835" y="6493"/>
                      <a:pt x="1813" y="6450"/>
                      <a:pt x="1781" y="6429"/>
                    </a:cubicBezTo>
                    <a:cubicBezTo>
                      <a:pt x="1739" y="6397"/>
                      <a:pt x="1675" y="6407"/>
                      <a:pt x="1621" y="6397"/>
                    </a:cubicBezTo>
                    <a:cubicBezTo>
                      <a:pt x="1696" y="6333"/>
                      <a:pt x="1653" y="6162"/>
                      <a:pt x="1536" y="6162"/>
                    </a:cubicBezTo>
                    <a:lnTo>
                      <a:pt x="1248" y="6162"/>
                    </a:lnTo>
                    <a:cubicBezTo>
                      <a:pt x="1184" y="6162"/>
                      <a:pt x="1109" y="6152"/>
                      <a:pt x="1045" y="6141"/>
                    </a:cubicBezTo>
                    <a:cubicBezTo>
                      <a:pt x="1035" y="6141"/>
                      <a:pt x="928" y="6141"/>
                      <a:pt x="928" y="6130"/>
                    </a:cubicBezTo>
                    <a:cubicBezTo>
                      <a:pt x="907" y="5992"/>
                      <a:pt x="896" y="5853"/>
                      <a:pt x="875" y="5714"/>
                    </a:cubicBezTo>
                    <a:cubicBezTo>
                      <a:pt x="800" y="5128"/>
                      <a:pt x="736" y="4552"/>
                      <a:pt x="662" y="3966"/>
                    </a:cubicBezTo>
                    <a:cubicBezTo>
                      <a:pt x="640" y="3742"/>
                      <a:pt x="608" y="3518"/>
                      <a:pt x="576" y="3294"/>
                    </a:cubicBezTo>
                    <a:cubicBezTo>
                      <a:pt x="576" y="3251"/>
                      <a:pt x="566" y="3209"/>
                      <a:pt x="566" y="3166"/>
                    </a:cubicBezTo>
                    <a:cubicBezTo>
                      <a:pt x="566" y="3166"/>
                      <a:pt x="566" y="3155"/>
                      <a:pt x="566" y="3155"/>
                    </a:cubicBezTo>
                    <a:cubicBezTo>
                      <a:pt x="576" y="3091"/>
                      <a:pt x="598" y="3027"/>
                      <a:pt x="619" y="2963"/>
                    </a:cubicBezTo>
                    <a:cubicBezTo>
                      <a:pt x="630" y="2889"/>
                      <a:pt x="651" y="2825"/>
                      <a:pt x="672" y="2750"/>
                    </a:cubicBezTo>
                    <a:cubicBezTo>
                      <a:pt x="694" y="2665"/>
                      <a:pt x="694" y="2569"/>
                      <a:pt x="694" y="2483"/>
                    </a:cubicBezTo>
                    <a:cubicBezTo>
                      <a:pt x="694" y="2430"/>
                      <a:pt x="704" y="2377"/>
                      <a:pt x="704" y="2324"/>
                    </a:cubicBezTo>
                    <a:cubicBezTo>
                      <a:pt x="704" y="2313"/>
                      <a:pt x="704" y="2292"/>
                      <a:pt x="715" y="2281"/>
                    </a:cubicBezTo>
                    <a:cubicBezTo>
                      <a:pt x="715" y="2270"/>
                      <a:pt x="726" y="2249"/>
                      <a:pt x="736" y="2238"/>
                    </a:cubicBezTo>
                    <a:cubicBezTo>
                      <a:pt x="854" y="2078"/>
                      <a:pt x="960" y="1908"/>
                      <a:pt x="1077" y="1737"/>
                    </a:cubicBezTo>
                    <a:cubicBezTo>
                      <a:pt x="1376" y="1268"/>
                      <a:pt x="1685" y="809"/>
                      <a:pt x="1994" y="340"/>
                    </a:cubicBezTo>
                    <a:cubicBezTo>
                      <a:pt x="2048" y="276"/>
                      <a:pt x="2090" y="212"/>
                      <a:pt x="2133" y="138"/>
                    </a:cubicBezTo>
                    <a:cubicBezTo>
                      <a:pt x="2026" y="95"/>
                      <a:pt x="1931" y="63"/>
                      <a:pt x="1824" y="20"/>
                    </a:cubicBezTo>
                    <a:cubicBezTo>
                      <a:pt x="1809" y="13"/>
                      <a:pt x="1794" y="1"/>
                      <a:pt x="1780" y="1"/>
                    </a:cubicBezTo>
                    <a:close/>
                  </a:path>
                </a:pathLst>
              </a:custGeom>
              <a:solidFill>
                <a:srgbClr val="FFC15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3561;p62">
                <a:extLst>
                  <a:ext uri="{FF2B5EF4-FFF2-40B4-BE49-F238E27FC236}">
                    <a16:creationId xmlns:a16="http://schemas.microsoft.com/office/drawing/2014/main" id="{EF827DE3-5CE6-4C70-B2B2-544E9C1EB777}"/>
                  </a:ext>
                </a:extLst>
              </p:cNvPr>
              <p:cNvSpPr/>
              <p:nvPr/>
            </p:nvSpPr>
            <p:spPr>
              <a:xfrm flipH="1">
                <a:off x="6898940" y="4223763"/>
                <a:ext cx="141469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17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" y="171"/>
                      <a:pt x="86" y="342"/>
                      <a:pt x="192" y="491"/>
                    </a:cubicBezTo>
                    <a:cubicBezTo>
                      <a:pt x="288" y="758"/>
                      <a:pt x="406" y="1024"/>
                      <a:pt x="544" y="1280"/>
                    </a:cubicBezTo>
                    <a:cubicBezTo>
                      <a:pt x="649" y="1489"/>
                      <a:pt x="814" y="1729"/>
                      <a:pt x="1061" y="1729"/>
                    </a:cubicBezTo>
                    <a:cubicBezTo>
                      <a:pt x="1067" y="1729"/>
                      <a:pt x="1072" y="1728"/>
                      <a:pt x="1077" y="1728"/>
                    </a:cubicBezTo>
                    <a:cubicBezTo>
                      <a:pt x="1291" y="1718"/>
                      <a:pt x="1429" y="1504"/>
                      <a:pt x="1547" y="1312"/>
                    </a:cubicBezTo>
                    <a:cubicBezTo>
                      <a:pt x="1685" y="1078"/>
                      <a:pt x="1824" y="832"/>
                      <a:pt x="1962" y="587"/>
                    </a:cubicBezTo>
                    <a:cubicBezTo>
                      <a:pt x="1312" y="363"/>
                      <a:pt x="661" y="171"/>
                      <a:pt x="0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3562;p62">
                <a:extLst>
                  <a:ext uri="{FF2B5EF4-FFF2-40B4-BE49-F238E27FC236}">
                    <a16:creationId xmlns:a16="http://schemas.microsoft.com/office/drawing/2014/main" id="{0B494520-1921-4A8C-815C-66A24EFDB829}"/>
                  </a:ext>
                </a:extLst>
              </p:cNvPr>
              <p:cNvSpPr/>
              <p:nvPr/>
            </p:nvSpPr>
            <p:spPr>
              <a:xfrm flipH="1">
                <a:off x="6192751" y="3747833"/>
                <a:ext cx="1097444" cy="566583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7750" extrusionOk="0">
                    <a:moveTo>
                      <a:pt x="13573" y="1"/>
                    </a:moveTo>
                    <a:cubicBezTo>
                      <a:pt x="13103" y="1"/>
                      <a:pt x="12630" y="210"/>
                      <a:pt x="12327" y="571"/>
                    </a:cubicBezTo>
                    <a:cubicBezTo>
                      <a:pt x="12082" y="859"/>
                      <a:pt x="11943" y="1222"/>
                      <a:pt x="11688" y="1478"/>
                    </a:cubicBezTo>
                    <a:cubicBezTo>
                      <a:pt x="11353" y="1812"/>
                      <a:pt x="10864" y="1941"/>
                      <a:pt x="10390" y="1941"/>
                    </a:cubicBezTo>
                    <a:cubicBezTo>
                      <a:pt x="10335" y="1941"/>
                      <a:pt x="10281" y="1940"/>
                      <a:pt x="10227" y="1936"/>
                    </a:cubicBezTo>
                    <a:cubicBezTo>
                      <a:pt x="9704" y="1894"/>
                      <a:pt x="9192" y="1734"/>
                      <a:pt x="8681" y="1616"/>
                    </a:cubicBezTo>
                    <a:cubicBezTo>
                      <a:pt x="8021" y="1467"/>
                      <a:pt x="7352" y="1404"/>
                      <a:pt x="6679" y="1404"/>
                    </a:cubicBezTo>
                    <a:cubicBezTo>
                      <a:pt x="5285" y="1404"/>
                      <a:pt x="3877" y="1676"/>
                      <a:pt x="2517" y="2022"/>
                    </a:cubicBezTo>
                    <a:cubicBezTo>
                      <a:pt x="2027" y="2150"/>
                      <a:pt x="1526" y="2288"/>
                      <a:pt x="1110" y="2576"/>
                    </a:cubicBezTo>
                    <a:cubicBezTo>
                      <a:pt x="694" y="2864"/>
                      <a:pt x="1" y="2619"/>
                      <a:pt x="22" y="3120"/>
                    </a:cubicBezTo>
                    <a:cubicBezTo>
                      <a:pt x="44" y="3717"/>
                      <a:pt x="897" y="4922"/>
                      <a:pt x="1344" y="5306"/>
                    </a:cubicBezTo>
                    <a:cubicBezTo>
                      <a:pt x="2208" y="6063"/>
                      <a:pt x="3136" y="6767"/>
                      <a:pt x="4181" y="7225"/>
                    </a:cubicBezTo>
                    <a:cubicBezTo>
                      <a:pt x="4915" y="7552"/>
                      <a:pt x="5712" y="7749"/>
                      <a:pt x="6506" y="7749"/>
                    </a:cubicBezTo>
                    <a:cubicBezTo>
                      <a:pt x="6853" y="7749"/>
                      <a:pt x="7199" y="7711"/>
                      <a:pt x="7540" y="7630"/>
                    </a:cubicBezTo>
                    <a:cubicBezTo>
                      <a:pt x="8521" y="7385"/>
                      <a:pt x="9384" y="6799"/>
                      <a:pt x="10216" y="6212"/>
                    </a:cubicBezTo>
                    <a:cubicBezTo>
                      <a:pt x="11304" y="5455"/>
                      <a:pt x="12423" y="4666"/>
                      <a:pt x="13138" y="3557"/>
                    </a:cubicBezTo>
                    <a:cubicBezTo>
                      <a:pt x="13436" y="3109"/>
                      <a:pt x="13682" y="2587"/>
                      <a:pt x="14161" y="2342"/>
                    </a:cubicBezTo>
                    <a:cubicBezTo>
                      <a:pt x="14407" y="2214"/>
                      <a:pt x="14695" y="2171"/>
                      <a:pt x="14897" y="1990"/>
                    </a:cubicBezTo>
                    <a:cubicBezTo>
                      <a:pt x="15228" y="1702"/>
                      <a:pt x="15185" y="1169"/>
                      <a:pt x="14961" y="795"/>
                    </a:cubicBezTo>
                    <a:cubicBezTo>
                      <a:pt x="14705" y="348"/>
                      <a:pt x="14215" y="49"/>
                      <a:pt x="13703" y="6"/>
                    </a:cubicBezTo>
                    <a:cubicBezTo>
                      <a:pt x="13660" y="3"/>
                      <a:pt x="13616" y="1"/>
                      <a:pt x="13573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3563;p62">
                <a:extLst>
                  <a:ext uri="{FF2B5EF4-FFF2-40B4-BE49-F238E27FC236}">
                    <a16:creationId xmlns:a16="http://schemas.microsoft.com/office/drawing/2014/main" id="{4CAB4A0D-57F6-4E2A-94C9-4A209F1D0796}"/>
                  </a:ext>
                </a:extLst>
              </p:cNvPr>
              <p:cNvSpPr/>
              <p:nvPr/>
            </p:nvSpPr>
            <p:spPr>
              <a:xfrm flipH="1">
                <a:off x="6192751" y="3747833"/>
                <a:ext cx="264416" cy="214059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928" extrusionOk="0">
                    <a:moveTo>
                      <a:pt x="2014" y="1"/>
                    </a:moveTo>
                    <a:cubicBezTo>
                      <a:pt x="1544" y="1"/>
                      <a:pt x="1071" y="210"/>
                      <a:pt x="768" y="571"/>
                    </a:cubicBezTo>
                    <a:cubicBezTo>
                      <a:pt x="523" y="859"/>
                      <a:pt x="384" y="1222"/>
                      <a:pt x="129" y="1478"/>
                    </a:cubicBezTo>
                    <a:cubicBezTo>
                      <a:pt x="86" y="1520"/>
                      <a:pt x="43" y="1563"/>
                      <a:pt x="1" y="1595"/>
                    </a:cubicBezTo>
                    <a:cubicBezTo>
                      <a:pt x="54" y="1648"/>
                      <a:pt x="107" y="1691"/>
                      <a:pt x="171" y="1712"/>
                    </a:cubicBezTo>
                    <a:cubicBezTo>
                      <a:pt x="683" y="1851"/>
                      <a:pt x="822" y="2224"/>
                      <a:pt x="1014" y="2651"/>
                    </a:cubicBezTo>
                    <a:cubicBezTo>
                      <a:pt x="1062" y="2811"/>
                      <a:pt x="1203" y="2832"/>
                      <a:pt x="1367" y="2832"/>
                    </a:cubicBezTo>
                    <a:cubicBezTo>
                      <a:pt x="1426" y="2832"/>
                      <a:pt x="1489" y="2829"/>
                      <a:pt x="1551" y="2829"/>
                    </a:cubicBezTo>
                    <a:cubicBezTo>
                      <a:pt x="1660" y="2829"/>
                      <a:pt x="1768" y="2838"/>
                      <a:pt x="1856" y="2885"/>
                    </a:cubicBezTo>
                    <a:cubicBezTo>
                      <a:pt x="1888" y="2885"/>
                      <a:pt x="1941" y="2896"/>
                      <a:pt x="1984" y="2928"/>
                    </a:cubicBezTo>
                    <a:cubicBezTo>
                      <a:pt x="2155" y="2693"/>
                      <a:pt x="2346" y="2469"/>
                      <a:pt x="2602" y="2342"/>
                    </a:cubicBezTo>
                    <a:cubicBezTo>
                      <a:pt x="2848" y="2214"/>
                      <a:pt x="3136" y="2171"/>
                      <a:pt x="3338" y="1990"/>
                    </a:cubicBezTo>
                    <a:cubicBezTo>
                      <a:pt x="3669" y="1702"/>
                      <a:pt x="3626" y="1169"/>
                      <a:pt x="3402" y="795"/>
                    </a:cubicBezTo>
                    <a:cubicBezTo>
                      <a:pt x="3146" y="348"/>
                      <a:pt x="2656" y="49"/>
                      <a:pt x="2144" y="6"/>
                    </a:cubicBezTo>
                    <a:cubicBezTo>
                      <a:pt x="2101" y="3"/>
                      <a:pt x="2057" y="1"/>
                      <a:pt x="2014" y="1"/>
                    </a:cubicBezTo>
                    <a:close/>
                  </a:path>
                </a:pathLst>
              </a:custGeom>
              <a:solidFill>
                <a:srgbClr val="72968E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Google Shape;3564;p62">
                <a:extLst>
                  <a:ext uri="{FF2B5EF4-FFF2-40B4-BE49-F238E27FC236}">
                    <a16:creationId xmlns:a16="http://schemas.microsoft.com/office/drawing/2014/main" id="{456B9BD3-DE45-436B-A0B4-51FFC87DEFEA}"/>
                  </a:ext>
                </a:extLst>
              </p:cNvPr>
              <p:cNvSpPr/>
              <p:nvPr/>
            </p:nvSpPr>
            <p:spPr>
              <a:xfrm flipH="1">
                <a:off x="6314185" y="3864439"/>
                <a:ext cx="182907" cy="112293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1536" extrusionOk="0">
                    <a:moveTo>
                      <a:pt x="555" y="0"/>
                    </a:moveTo>
                    <a:cubicBezTo>
                      <a:pt x="395" y="128"/>
                      <a:pt x="203" y="213"/>
                      <a:pt x="0" y="267"/>
                    </a:cubicBezTo>
                    <a:cubicBezTo>
                      <a:pt x="117" y="448"/>
                      <a:pt x="277" y="587"/>
                      <a:pt x="491" y="640"/>
                    </a:cubicBezTo>
                    <a:cubicBezTo>
                      <a:pt x="683" y="704"/>
                      <a:pt x="917" y="693"/>
                      <a:pt x="1066" y="842"/>
                    </a:cubicBezTo>
                    <a:cubicBezTo>
                      <a:pt x="1216" y="1002"/>
                      <a:pt x="1194" y="1280"/>
                      <a:pt x="1365" y="1429"/>
                    </a:cubicBezTo>
                    <a:cubicBezTo>
                      <a:pt x="1448" y="1502"/>
                      <a:pt x="1554" y="1523"/>
                      <a:pt x="1670" y="1523"/>
                    </a:cubicBezTo>
                    <a:cubicBezTo>
                      <a:pt x="1833" y="1523"/>
                      <a:pt x="2015" y="1480"/>
                      <a:pt x="2170" y="1480"/>
                    </a:cubicBezTo>
                    <a:cubicBezTo>
                      <a:pt x="2257" y="1480"/>
                      <a:pt x="2336" y="1493"/>
                      <a:pt x="2399" y="1536"/>
                    </a:cubicBezTo>
                    <a:cubicBezTo>
                      <a:pt x="2442" y="1472"/>
                      <a:pt x="2485" y="1408"/>
                      <a:pt x="2538" y="1333"/>
                    </a:cubicBezTo>
                    <a:cubicBezTo>
                      <a:pt x="2495" y="1301"/>
                      <a:pt x="2442" y="1290"/>
                      <a:pt x="2410" y="1290"/>
                    </a:cubicBezTo>
                    <a:cubicBezTo>
                      <a:pt x="2322" y="1243"/>
                      <a:pt x="2214" y="1234"/>
                      <a:pt x="2105" y="1234"/>
                    </a:cubicBezTo>
                    <a:cubicBezTo>
                      <a:pt x="2043" y="1234"/>
                      <a:pt x="1980" y="1237"/>
                      <a:pt x="1921" y="1237"/>
                    </a:cubicBezTo>
                    <a:cubicBezTo>
                      <a:pt x="1757" y="1237"/>
                      <a:pt x="1616" y="1216"/>
                      <a:pt x="1568" y="1056"/>
                    </a:cubicBezTo>
                    <a:cubicBezTo>
                      <a:pt x="1376" y="629"/>
                      <a:pt x="1237" y="256"/>
                      <a:pt x="725" y="117"/>
                    </a:cubicBezTo>
                    <a:cubicBezTo>
                      <a:pt x="661" y="96"/>
                      <a:pt x="608" y="53"/>
                      <a:pt x="5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3565;p62">
                <a:extLst>
                  <a:ext uri="{FF2B5EF4-FFF2-40B4-BE49-F238E27FC236}">
                    <a16:creationId xmlns:a16="http://schemas.microsoft.com/office/drawing/2014/main" id="{24F019B2-5621-4D0A-8D15-F3831947EEB3}"/>
                  </a:ext>
                </a:extLst>
              </p:cNvPr>
              <p:cNvSpPr/>
              <p:nvPr/>
            </p:nvSpPr>
            <p:spPr>
              <a:xfrm flipH="1">
                <a:off x="6553160" y="4060075"/>
                <a:ext cx="36971" cy="30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21" extrusionOk="0">
                    <a:moveTo>
                      <a:pt x="395" y="1"/>
                    </a:moveTo>
                    <a:cubicBezTo>
                      <a:pt x="385" y="11"/>
                      <a:pt x="363" y="11"/>
                      <a:pt x="353" y="11"/>
                    </a:cubicBezTo>
                    <a:cubicBezTo>
                      <a:pt x="321" y="22"/>
                      <a:pt x="289" y="33"/>
                      <a:pt x="267" y="43"/>
                    </a:cubicBezTo>
                    <a:cubicBezTo>
                      <a:pt x="235" y="54"/>
                      <a:pt x="203" y="75"/>
                      <a:pt x="182" y="86"/>
                    </a:cubicBezTo>
                    <a:cubicBezTo>
                      <a:pt x="161" y="96"/>
                      <a:pt x="140" y="107"/>
                      <a:pt x="129" y="118"/>
                    </a:cubicBezTo>
                    <a:cubicBezTo>
                      <a:pt x="97" y="139"/>
                      <a:pt x="65" y="171"/>
                      <a:pt x="44" y="203"/>
                    </a:cubicBezTo>
                    <a:cubicBezTo>
                      <a:pt x="22" y="235"/>
                      <a:pt x="1" y="278"/>
                      <a:pt x="12" y="310"/>
                    </a:cubicBezTo>
                    <a:cubicBezTo>
                      <a:pt x="22" y="352"/>
                      <a:pt x="44" y="384"/>
                      <a:pt x="86" y="406"/>
                    </a:cubicBezTo>
                    <a:cubicBezTo>
                      <a:pt x="109" y="413"/>
                      <a:pt x="142" y="421"/>
                      <a:pt x="175" y="421"/>
                    </a:cubicBezTo>
                    <a:cubicBezTo>
                      <a:pt x="188" y="421"/>
                      <a:pt x="202" y="420"/>
                      <a:pt x="214" y="416"/>
                    </a:cubicBezTo>
                    <a:cubicBezTo>
                      <a:pt x="257" y="406"/>
                      <a:pt x="299" y="384"/>
                      <a:pt x="342" y="352"/>
                    </a:cubicBezTo>
                    <a:cubicBezTo>
                      <a:pt x="385" y="320"/>
                      <a:pt x="417" y="288"/>
                      <a:pt x="449" y="267"/>
                    </a:cubicBezTo>
                    <a:cubicBezTo>
                      <a:pt x="470" y="235"/>
                      <a:pt x="502" y="171"/>
                      <a:pt x="502" y="118"/>
                    </a:cubicBezTo>
                    <a:cubicBezTo>
                      <a:pt x="513" y="54"/>
                      <a:pt x="491" y="1"/>
                      <a:pt x="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3566;p62">
                <a:extLst>
                  <a:ext uri="{FF2B5EF4-FFF2-40B4-BE49-F238E27FC236}">
                    <a16:creationId xmlns:a16="http://schemas.microsoft.com/office/drawing/2014/main" id="{13AD7154-C430-4241-8438-F188A7352DD4}"/>
                  </a:ext>
                </a:extLst>
              </p:cNvPr>
              <p:cNvSpPr/>
              <p:nvPr/>
            </p:nvSpPr>
            <p:spPr>
              <a:xfrm flipH="1">
                <a:off x="6571610" y="4107449"/>
                <a:ext cx="32647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6" extrusionOk="0">
                    <a:moveTo>
                      <a:pt x="382" y="0"/>
                    </a:moveTo>
                    <a:cubicBezTo>
                      <a:pt x="356" y="0"/>
                      <a:pt x="330" y="18"/>
                      <a:pt x="304" y="35"/>
                    </a:cubicBezTo>
                    <a:cubicBezTo>
                      <a:pt x="208" y="120"/>
                      <a:pt x="48" y="174"/>
                      <a:pt x="26" y="270"/>
                    </a:cubicBezTo>
                    <a:cubicBezTo>
                      <a:pt x="0" y="348"/>
                      <a:pt x="60" y="355"/>
                      <a:pt x="117" y="355"/>
                    </a:cubicBezTo>
                    <a:cubicBezTo>
                      <a:pt x="130" y="355"/>
                      <a:pt x="143" y="355"/>
                      <a:pt x="154" y="355"/>
                    </a:cubicBezTo>
                    <a:cubicBezTo>
                      <a:pt x="218" y="355"/>
                      <a:pt x="282" y="323"/>
                      <a:pt x="325" y="280"/>
                    </a:cubicBezTo>
                    <a:cubicBezTo>
                      <a:pt x="399" y="227"/>
                      <a:pt x="453" y="152"/>
                      <a:pt x="453" y="78"/>
                    </a:cubicBezTo>
                    <a:cubicBezTo>
                      <a:pt x="453" y="46"/>
                      <a:pt x="431" y="14"/>
                      <a:pt x="399" y="3"/>
                    </a:cubicBezTo>
                    <a:cubicBezTo>
                      <a:pt x="394" y="1"/>
                      <a:pt x="388" y="0"/>
                      <a:pt x="3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3567;p62">
                <a:extLst>
                  <a:ext uri="{FF2B5EF4-FFF2-40B4-BE49-F238E27FC236}">
                    <a16:creationId xmlns:a16="http://schemas.microsoft.com/office/drawing/2014/main" id="{4B2DF23B-E26E-4416-A8C9-E484FCB947ED}"/>
                  </a:ext>
                </a:extLst>
              </p:cNvPr>
              <p:cNvSpPr/>
              <p:nvPr/>
            </p:nvSpPr>
            <p:spPr>
              <a:xfrm flipH="1">
                <a:off x="6600004" y="4091950"/>
                <a:ext cx="31566" cy="21201"/>
              </a:xfrm>
              <a:custGeom>
                <a:avLst/>
                <a:gdLst/>
                <a:ahLst/>
                <a:cxnLst/>
                <a:rect l="l" t="t" r="r" b="b"/>
                <a:pathLst>
                  <a:path w="438" h="290" extrusionOk="0">
                    <a:moveTo>
                      <a:pt x="287" y="1"/>
                    </a:moveTo>
                    <a:cubicBezTo>
                      <a:pt x="251" y="1"/>
                      <a:pt x="214" y="10"/>
                      <a:pt x="181" y="23"/>
                    </a:cubicBezTo>
                    <a:cubicBezTo>
                      <a:pt x="128" y="55"/>
                      <a:pt x="64" y="44"/>
                      <a:pt x="32" y="130"/>
                    </a:cubicBezTo>
                    <a:cubicBezTo>
                      <a:pt x="0" y="204"/>
                      <a:pt x="107" y="290"/>
                      <a:pt x="149" y="290"/>
                    </a:cubicBezTo>
                    <a:cubicBezTo>
                      <a:pt x="203" y="290"/>
                      <a:pt x="256" y="279"/>
                      <a:pt x="299" y="258"/>
                    </a:cubicBezTo>
                    <a:cubicBezTo>
                      <a:pt x="352" y="226"/>
                      <a:pt x="405" y="194"/>
                      <a:pt x="427" y="151"/>
                    </a:cubicBezTo>
                    <a:cubicBezTo>
                      <a:pt x="437" y="98"/>
                      <a:pt x="405" y="34"/>
                      <a:pt x="352" y="12"/>
                    </a:cubicBezTo>
                    <a:cubicBezTo>
                      <a:pt x="332" y="4"/>
                      <a:pt x="310" y="1"/>
                      <a:pt x="2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" name="Google Shape;3568;p62">
                <a:extLst>
                  <a:ext uri="{FF2B5EF4-FFF2-40B4-BE49-F238E27FC236}">
                    <a16:creationId xmlns:a16="http://schemas.microsoft.com/office/drawing/2014/main" id="{B2C75D6E-D67D-45FF-BB50-C5083C9D8464}"/>
                  </a:ext>
                </a:extLst>
              </p:cNvPr>
              <p:cNvSpPr/>
              <p:nvPr/>
            </p:nvSpPr>
            <p:spPr>
              <a:xfrm flipH="1">
                <a:off x="6444771" y="4069286"/>
                <a:ext cx="30845" cy="2807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84" extrusionOk="0">
                    <a:moveTo>
                      <a:pt x="333" y="0"/>
                    </a:moveTo>
                    <a:cubicBezTo>
                      <a:pt x="326" y="0"/>
                      <a:pt x="318" y="1"/>
                      <a:pt x="310" y="2"/>
                    </a:cubicBezTo>
                    <a:cubicBezTo>
                      <a:pt x="246" y="2"/>
                      <a:pt x="182" y="45"/>
                      <a:pt x="129" y="109"/>
                    </a:cubicBezTo>
                    <a:cubicBezTo>
                      <a:pt x="118" y="120"/>
                      <a:pt x="107" y="130"/>
                      <a:pt x="86" y="141"/>
                    </a:cubicBezTo>
                    <a:cubicBezTo>
                      <a:pt x="75" y="152"/>
                      <a:pt x="65" y="162"/>
                      <a:pt x="54" y="173"/>
                    </a:cubicBezTo>
                    <a:cubicBezTo>
                      <a:pt x="22" y="205"/>
                      <a:pt x="1" y="237"/>
                      <a:pt x="1" y="280"/>
                    </a:cubicBezTo>
                    <a:cubicBezTo>
                      <a:pt x="1" y="354"/>
                      <a:pt x="77" y="383"/>
                      <a:pt x="136" y="383"/>
                    </a:cubicBezTo>
                    <a:cubicBezTo>
                      <a:pt x="153" y="383"/>
                      <a:pt x="170" y="381"/>
                      <a:pt x="182" y="376"/>
                    </a:cubicBezTo>
                    <a:cubicBezTo>
                      <a:pt x="214" y="365"/>
                      <a:pt x="235" y="354"/>
                      <a:pt x="267" y="333"/>
                    </a:cubicBezTo>
                    <a:cubicBezTo>
                      <a:pt x="289" y="312"/>
                      <a:pt x="310" y="290"/>
                      <a:pt x="331" y="269"/>
                    </a:cubicBezTo>
                    <a:cubicBezTo>
                      <a:pt x="374" y="216"/>
                      <a:pt x="427" y="152"/>
                      <a:pt x="427" y="98"/>
                    </a:cubicBezTo>
                    <a:cubicBezTo>
                      <a:pt x="427" y="33"/>
                      <a:pt x="386" y="0"/>
                      <a:pt x="3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" name="Google Shape;3569;p62">
                <a:extLst>
                  <a:ext uri="{FF2B5EF4-FFF2-40B4-BE49-F238E27FC236}">
                    <a16:creationId xmlns:a16="http://schemas.microsoft.com/office/drawing/2014/main" id="{B54286E7-8808-4E6D-BAD8-68DC63D11A8E}"/>
                  </a:ext>
                </a:extLst>
              </p:cNvPr>
              <p:cNvSpPr/>
              <p:nvPr/>
            </p:nvSpPr>
            <p:spPr>
              <a:xfrm flipH="1">
                <a:off x="6585447" y="4158551"/>
                <a:ext cx="46916" cy="26684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65" extrusionOk="0">
                    <a:moveTo>
                      <a:pt x="542" y="1"/>
                    </a:moveTo>
                    <a:cubicBezTo>
                      <a:pt x="520" y="1"/>
                      <a:pt x="495" y="6"/>
                      <a:pt x="470" y="18"/>
                    </a:cubicBezTo>
                    <a:cubicBezTo>
                      <a:pt x="427" y="29"/>
                      <a:pt x="384" y="50"/>
                      <a:pt x="352" y="82"/>
                    </a:cubicBezTo>
                    <a:cubicBezTo>
                      <a:pt x="331" y="93"/>
                      <a:pt x="310" y="104"/>
                      <a:pt x="288" y="114"/>
                    </a:cubicBezTo>
                    <a:lnTo>
                      <a:pt x="224" y="157"/>
                    </a:lnTo>
                    <a:lnTo>
                      <a:pt x="96" y="221"/>
                    </a:lnTo>
                    <a:cubicBezTo>
                      <a:pt x="0" y="296"/>
                      <a:pt x="0" y="328"/>
                      <a:pt x="43" y="349"/>
                    </a:cubicBezTo>
                    <a:cubicBezTo>
                      <a:pt x="58" y="356"/>
                      <a:pt x="79" y="364"/>
                      <a:pt x="101" y="364"/>
                    </a:cubicBezTo>
                    <a:cubicBezTo>
                      <a:pt x="110" y="364"/>
                      <a:pt x="119" y="363"/>
                      <a:pt x="128" y="360"/>
                    </a:cubicBezTo>
                    <a:cubicBezTo>
                      <a:pt x="160" y="360"/>
                      <a:pt x="203" y="360"/>
                      <a:pt x="235" y="349"/>
                    </a:cubicBezTo>
                    <a:cubicBezTo>
                      <a:pt x="310" y="328"/>
                      <a:pt x="342" y="317"/>
                      <a:pt x="374" y="306"/>
                    </a:cubicBezTo>
                    <a:cubicBezTo>
                      <a:pt x="395" y="296"/>
                      <a:pt x="406" y="296"/>
                      <a:pt x="448" y="274"/>
                    </a:cubicBezTo>
                    <a:cubicBezTo>
                      <a:pt x="512" y="253"/>
                      <a:pt x="576" y="210"/>
                      <a:pt x="608" y="157"/>
                    </a:cubicBezTo>
                    <a:cubicBezTo>
                      <a:pt x="651" y="104"/>
                      <a:pt x="640" y="40"/>
                      <a:pt x="587" y="8"/>
                    </a:cubicBezTo>
                    <a:cubicBezTo>
                      <a:pt x="574" y="3"/>
                      <a:pt x="559" y="1"/>
                      <a:pt x="5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" name="Google Shape;3570;p62">
                <a:extLst>
                  <a:ext uri="{FF2B5EF4-FFF2-40B4-BE49-F238E27FC236}">
                    <a16:creationId xmlns:a16="http://schemas.microsoft.com/office/drawing/2014/main" id="{4DBFE493-6B8D-4811-99FC-E0D037318539}"/>
                  </a:ext>
                </a:extLst>
              </p:cNvPr>
              <p:cNvSpPr/>
              <p:nvPr/>
            </p:nvSpPr>
            <p:spPr>
              <a:xfrm flipH="1">
                <a:off x="6639641" y="4162060"/>
                <a:ext cx="35745" cy="22810"/>
              </a:xfrm>
              <a:custGeom>
                <a:avLst/>
                <a:gdLst/>
                <a:ahLst/>
                <a:cxnLst/>
                <a:rect l="l" t="t" r="r" b="b"/>
                <a:pathLst>
                  <a:path w="496" h="312" extrusionOk="0">
                    <a:moveTo>
                      <a:pt x="414" y="0"/>
                    </a:moveTo>
                    <a:cubicBezTo>
                      <a:pt x="408" y="0"/>
                      <a:pt x="402" y="1"/>
                      <a:pt x="395" y="2"/>
                    </a:cubicBezTo>
                    <a:cubicBezTo>
                      <a:pt x="374" y="13"/>
                      <a:pt x="342" y="24"/>
                      <a:pt x="320" y="24"/>
                    </a:cubicBezTo>
                    <a:cubicBezTo>
                      <a:pt x="299" y="34"/>
                      <a:pt x="278" y="45"/>
                      <a:pt x="246" y="56"/>
                    </a:cubicBezTo>
                    <a:cubicBezTo>
                      <a:pt x="203" y="66"/>
                      <a:pt x="160" y="88"/>
                      <a:pt x="118" y="120"/>
                    </a:cubicBezTo>
                    <a:cubicBezTo>
                      <a:pt x="75" y="141"/>
                      <a:pt x="43" y="162"/>
                      <a:pt x="22" y="194"/>
                    </a:cubicBezTo>
                    <a:cubicBezTo>
                      <a:pt x="0" y="216"/>
                      <a:pt x="0" y="258"/>
                      <a:pt x="22" y="280"/>
                    </a:cubicBezTo>
                    <a:cubicBezTo>
                      <a:pt x="32" y="301"/>
                      <a:pt x="64" y="312"/>
                      <a:pt x="96" y="312"/>
                    </a:cubicBezTo>
                    <a:cubicBezTo>
                      <a:pt x="128" y="312"/>
                      <a:pt x="160" y="301"/>
                      <a:pt x="192" y="290"/>
                    </a:cubicBezTo>
                    <a:cubicBezTo>
                      <a:pt x="235" y="280"/>
                      <a:pt x="278" y="269"/>
                      <a:pt x="310" y="248"/>
                    </a:cubicBezTo>
                    <a:cubicBezTo>
                      <a:pt x="352" y="237"/>
                      <a:pt x="384" y="216"/>
                      <a:pt x="405" y="184"/>
                    </a:cubicBezTo>
                    <a:cubicBezTo>
                      <a:pt x="455" y="134"/>
                      <a:pt x="496" y="0"/>
                      <a:pt x="4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" name="Google Shape;3571;p62">
                <a:extLst>
                  <a:ext uri="{FF2B5EF4-FFF2-40B4-BE49-F238E27FC236}">
                    <a16:creationId xmlns:a16="http://schemas.microsoft.com/office/drawing/2014/main" id="{F09C368B-A44D-4D35-96A0-7B948D301693}"/>
                  </a:ext>
                </a:extLst>
              </p:cNvPr>
              <p:cNvSpPr/>
              <p:nvPr/>
            </p:nvSpPr>
            <p:spPr>
              <a:xfrm flipH="1">
                <a:off x="6487074" y="4129746"/>
                <a:ext cx="40790" cy="33629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60" extrusionOk="0">
                    <a:moveTo>
                      <a:pt x="525" y="1"/>
                    </a:moveTo>
                    <a:cubicBezTo>
                      <a:pt x="516" y="1"/>
                      <a:pt x="505" y="3"/>
                      <a:pt x="491" y="7"/>
                    </a:cubicBezTo>
                    <a:cubicBezTo>
                      <a:pt x="427" y="29"/>
                      <a:pt x="363" y="61"/>
                      <a:pt x="310" y="103"/>
                    </a:cubicBezTo>
                    <a:cubicBezTo>
                      <a:pt x="246" y="135"/>
                      <a:pt x="193" y="167"/>
                      <a:pt x="139" y="210"/>
                    </a:cubicBezTo>
                    <a:cubicBezTo>
                      <a:pt x="118" y="220"/>
                      <a:pt x="97" y="242"/>
                      <a:pt x="86" y="263"/>
                    </a:cubicBezTo>
                    <a:cubicBezTo>
                      <a:pt x="65" y="274"/>
                      <a:pt x="43" y="295"/>
                      <a:pt x="33" y="316"/>
                    </a:cubicBezTo>
                    <a:cubicBezTo>
                      <a:pt x="1" y="359"/>
                      <a:pt x="1" y="412"/>
                      <a:pt x="22" y="434"/>
                    </a:cubicBezTo>
                    <a:cubicBezTo>
                      <a:pt x="38" y="449"/>
                      <a:pt x="59" y="459"/>
                      <a:pt x="86" y="459"/>
                    </a:cubicBezTo>
                    <a:cubicBezTo>
                      <a:pt x="96" y="459"/>
                      <a:pt x="106" y="458"/>
                      <a:pt x="118" y="455"/>
                    </a:cubicBezTo>
                    <a:cubicBezTo>
                      <a:pt x="150" y="455"/>
                      <a:pt x="193" y="444"/>
                      <a:pt x="235" y="423"/>
                    </a:cubicBezTo>
                    <a:cubicBezTo>
                      <a:pt x="278" y="402"/>
                      <a:pt x="331" y="370"/>
                      <a:pt x="374" y="348"/>
                    </a:cubicBezTo>
                    <a:cubicBezTo>
                      <a:pt x="416" y="316"/>
                      <a:pt x="459" y="284"/>
                      <a:pt x="491" y="242"/>
                    </a:cubicBezTo>
                    <a:cubicBezTo>
                      <a:pt x="523" y="199"/>
                      <a:pt x="555" y="124"/>
                      <a:pt x="566" y="71"/>
                    </a:cubicBezTo>
                    <a:cubicBezTo>
                      <a:pt x="566" y="29"/>
                      <a:pt x="559" y="1"/>
                      <a:pt x="5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" name="Google Shape;3572;p62">
                <a:extLst>
                  <a:ext uri="{FF2B5EF4-FFF2-40B4-BE49-F238E27FC236}">
                    <a16:creationId xmlns:a16="http://schemas.microsoft.com/office/drawing/2014/main" id="{22A326F8-86C9-485B-B7D5-A93065099D5C}"/>
                  </a:ext>
                </a:extLst>
              </p:cNvPr>
              <p:cNvSpPr/>
              <p:nvPr/>
            </p:nvSpPr>
            <p:spPr>
              <a:xfrm flipH="1">
                <a:off x="6616940" y="4210530"/>
                <a:ext cx="56933" cy="29901"/>
              </a:xfrm>
              <a:custGeom>
                <a:avLst/>
                <a:gdLst/>
                <a:ahLst/>
                <a:cxnLst/>
                <a:rect l="l" t="t" r="r" b="b"/>
                <a:pathLst>
                  <a:path w="790" h="409" extrusionOk="0">
                    <a:moveTo>
                      <a:pt x="704" y="0"/>
                    </a:moveTo>
                    <a:cubicBezTo>
                      <a:pt x="683" y="0"/>
                      <a:pt x="630" y="11"/>
                      <a:pt x="576" y="43"/>
                    </a:cubicBezTo>
                    <a:cubicBezTo>
                      <a:pt x="544" y="54"/>
                      <a:pt x="512" y="75"/>
                      <a:pt x="480" y="86"/>
                    </a:cubicBezTo>
                    <a:cubicBezTo>
                      <a:pt x="438" y="107"/>
                      <a:pt x="406" y="118"/>
                      <a:pt x="374" y="139"/>
                    </a:cubicBezTo>
                    <a:cubicBezTo>
                      <a:pt x="331" y="160"/>
                      <a:pt x="299" y="171"/>
                      <a:pt x="267" y="192"/>
                    </a:cubicBezTo>
                    <a:cubicBezTo>
                      <a:pt x="235" y="214"/>
                      <a:pt x="203" y="224"/>
                      <a:pt x="171" y="246"/>
                    </a:cubicBezTo>
                    <a:cubicBezTo>
                      <a:pt x="118" y="267"/>
                      <a:pt x="75" y="299"/>
                      <a:pt x="54" y="320"/>
                    </a:cubicBezTo>
                    <a:cubicBezTo>
                      <a:pt x="0" y="383"/>
                      <a:pt x="120" y="408"/>
                      <a:pt x="185" y="408"/>
                    </a:cubicBezTo>
                    <a:cubicBezTo>
                      <a:pt x="197" y="408"/>
                      <a:pt x="207" y="407"/>
                      <a:pt x="214" y="406"/>
                    </a:cubicBezTo>
                    <a:cubicBezTo>
                      <a:pt x="289" y="406"/>
                      <a:pt x="353" y="384"/>
                      <a:pt x="416" y="363"/>
                    </a:cubicBezTo>
                    <a:cubicBezTo>
                      <a:pt x="459" y="352"/>
                      <a:pt x="491" y="331"/>
                      <a:pt x="523" y="320"/>
                    </a:cubicBezTo>
                    <a:cubicBezTo>
                      <a:pt x="555" y="310"/>
                      <a:pt x="587" y="299"/>
                      <a:pt x="619" y="278"/>
                    </a:cubicBezTo>
                    <a:cubicBezTo>
                      <a:pt x="683" y="235"/>
                      <a:pt x="736" y="182"/>
                      <a:pt x="758" y="128"/>
                    </a:cubicBezTo>
                    <a:cubicBezTo>
                      <a:pt x="779" y="75"/>
                      <a:pt x="790" y="0"/>
                      <a:pt x="7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" name="Google Shape;3573;p62">
                <a:extLst>
                  <a:ext uri="{FF2B5EF4-FFF2-40B4-BE49-F238E27FC236}">
                    <a16:creationId xmlns:a16="http://schemas.microsoft.com/office/drawing/2014/main" id="{388B80F4-D828-45A8-BC93-F912123B7931}"/>
                  </a:ext>
                </a:extLst>
              </p:cNvPr>
              <p:cNvSpPr/>
              <p:nvPr/>
            </p:nvSpPr>
            <p:spPr>
              <a:xfrm flipH="1">
                <a:off x="6688359" y="4210749"/>
                <a:ext cx="54699" cy="18569"/>
              </a:xfrm>
              <a:custGeom>
                <a:avLst/>
                <a:gdLst/>
                <a:ahLst/>
                <a:cxnLst/>
                <a:rect l="l" t="t" r="r" b="b"/>
                <a:pathLst>
                  <a:path w="759" h="254" extrusionOk="0">
                    <a:moveTo>
                      <a:pt x="606" y="0"/>
                    </a:moveTo>
                    <a:cubicBezTo>
                      <a:pt x="587" y="0"/>
                      <a:pt x="566" y="3"/>
                      <a:pt x="545" y="8"/>
                    </a:cubicBezTo>
                    <a:cubicBezTo>
                      <a:pt x="491" y="8"/>
                      <a:pt x="438" y="19"/>
                      <a:pt x="385" y="29"/>
                    </a:cubicBezTo>
                    <a:cubicBezTo>
                      <a:pt x="332" y="40"/>
                      <a:pt x="278" y="51"/>
                      <a:pt x="225" y="61"/>
                    </a:cubicBezTo>
                    <a:cubicBezTo>
                      <a:pt x="182" y="61"/>
                      <a:pt x="140" y="72"/>
                      <a:pt x="108" y="72"/>
                    </a:cubicBezTo>
                    <a:cubicBezTo>
                      <a:pt x="1" y="83"/>
                      <a:pt x="76" y="211"/>
                      <a:pt x="108" y="232"/>
                    </a:cubicBezTo>
                    <a:cubicBezTo>
                      <a:pt x="140" y="243"/>
                      <a:pt x="172" y="253"/>
                      <a:pt x="214" y="253"/>
                    </a:cubicBezTo>
                    <a:cubicBezTo>
                      <a:pt x="278" y="253"/>
                      <a:pt x="342" y="253"/>
                      <a:pt x="406" y="243"/>
                    </a:cubicBezTo>
                    <a:cubicBezTo>
                      <a:pt x="449" y="243"/>
                      <a:pt x="491" y="232"/>
                      <a:pt x="523" y="221"/>
                    </a:cubicBezTo>
                    <a:cubicBezTo>
                      <a:pt x="566" y="211"/>
                      <a:pt x="598" y="189"/>
                      <a:pt x="630" y="168"/>
                    </a:cubicBezTo>
                    <a:cubicBezTo>
                      <a:pt x="683" y="125"/>
                      <a:pt x="758" y="29"/>
                      <a:pt x="651" y="8"/>
                    </a:cubicBezTo>
                    <a:cubicBezTo>
                      <a:pt x="641" y="3"/>
                      <a:pt x="625" y="0"/>
                      <a:pt x="6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" name="Google Shape;3574;p62">
                <a:extLst>
                  <a:ext uri="{FF2B5EF4-FFF2-40B4-BE49-F238E27FC236}">
                    <a16:creationId xmlns:a16="http://schemas.microsoft.com/office/drawing/2014/main" id="{3B4C9731-8957-4181-AB6E-D4F064687B06}"/>
                  </a:ext>
                </a:extLst>
              </p:cNvPr>
              <p:cNvSpPr/>
              <p:nvPr/>
            </p:nvSpPr>
            <p:spPr>
              <a:xfrm flipH="1">
                <a:off x="6496659" y="4097287"/>
                <a:ext cx="44249" cy="30193"/>
              </a:xfrm>
              <a:custGeom>
                <a:avLst/>
                <a:gdLst/>
                <a:ahLst/>
                <a:cxnLst/>
                <a:rect l="l" t="t" r="r" b="b"/>
                <a:pathLst>
                  <a:path w="614" h="413" extrusionOk="0">
                    <a:moveTo>
                      <a:pt x="544" y="1"/>
                    </a:moveTo>
                    <a:cubicBezTo>
                      <a:pt x="538" y="1"/>
                      <a:pt x="531" y="2"/>
                      <a:pt x="523" y="3"/>
                    </a:cubicBezTo>
                    <a:cubicBezTo>
                      <a:pt x="427" y="14"/>
                      <a:pt x="182" y="206"/>
                      <a:pt x="96" y="259"/>
                    </a:cubicBezTo>
                    <a:cubicBezTo>
                      <a:pt x="0" y="313"/>
                      <a:pt x="107" y="409"/>
                      <a:pt x="139" y="409"/>
                    </a:cubicBezTo>
                    <a:cubicBezTo>
                      <a:pt x="145" y="412"/>
                      <a:pt x="153" y="413"/>
                      <a:pt x="162" y="413"/>
                    </a:cubicBezTo>
                    <a:cubicBezTo>
                      <a:pt x="184" y="413"/>
                      <a:pt x="212" y="405"/>
                      <a:pt x="235" y="398"/>
                    </a:cubicBezTo>
                    <a:cubicBezTo>
                      <a:pt x="256" y="387"/>
                      <a:pt x="288" y="377"/>
                      <a:pt x="310" y="366"/>
                    </a:cubicBezTo>
                    <a:cubicBezTo>
                      <a:pt x="331" y="355"/>
                      <a:pt x="342" y="355"/>
                      <a:pt x="352" y="345"/>
                    </a:cubicBezTo>
                    <a:cubicBezTo>
                      <a:pt x="363" y="334"/>
                      <a:pt x="384" y="334"/>
                      <a:pt x="395" y="323"/>
                    </a:cubicBezTo>
                    <a:cubicBezTo>
                      <a:pt x="459" y="281"/>
                      <a:pt x="523" y="227"/>
                      <a:pt x="555" y="163"/>
                    </a:cubicBezTo>
                    <a:cubicBezTo>
                      <a:pt x="584" y="105"/>
                      <a:pt x="614" y="1"/>
                      <a:pt x="5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" name="Google Shape;3575;p62">
                <a:extLst>
                  <a:ext uri="{FF2B5EF4-FFF2-40B4-BE49-F238E27FC236}">
                    <a16:creationId xmlns:a16="http://schemas.microsoft.com/office/drawing/2014/main" id="{F2708A90-4C30-49AA-9714-EA317577593C}"/>
                  </a:ext>
                </a:extLst>
              </p:cNvPr>
              <p:cNvSpPr/>
              <p:nvPr/>
            </p:nvSpPr>
            <p:spPr>
              <a:xfrm flipH="1">
                <a:off x="6640002" y="4125360"/>
                <a:ext cx="39997" cy="16449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25" extrusionOk="0">
                    <a:moveTo>
                      <a:pt x="429" y="0"/>
                    </a:moveTo>
                    <a:cubicBezTo>
                      <a:pt x="389" y="0"/>
                      <a:pt x="353" y="16"/>
                      <a:pt x="310" y="25"/>
                    </a:cubicBezTo>
                    <a:cubicBezTo>
                      <a:pt x="252" y="44"/>
                      <a:pt x="229" y="80"/>
                      <a:pt x="149" y="80"/>
                    </a:cubicBezTo>
                    <a:cubicBezTo>
                      <a:pt x="140" y="80"/>
                      <a:pt x="129" y="79"/>
                      <a:pt x="118" y="78"/>
                    </a:cubicBezTo>
                    <a:cubicBezTo>
                      <a:pt x="0" y="78"/>
                      <a:pt x="22" y="206"/>
                      <a:pt x="128" y="216"/>
                    </a:cubicBezTo>
                    <a:cubicBezTo>
                      <a:pt x="150" y="222"/>
                      <a:pt x="174" y="224"/>
                      <a:pt x="199" y="224"/>
                    </a:cubicBezTo>
                    <a:cubicBezTo>
                      <a:pt x="224" y="224"/>
                      <a:pt x="251" y="222"/>
                      <a:pt x="278" y="216"/>
                    </a:cubicBezTo>
                    <a:cubicBezTo>
                      <a:pt x="299" y="216"/>
                      <a:pt x="320" y="206"/>
                      <a:pt x="352" y="206"/>
                    </a:cubicBezTo>
                    <a:cubicBezTo>
                      <a:pt x="374" y="195"/>
                      <a:pt x="395" y="195"/>
                      <a:pt x="427" y="184"/>
                    </a:cubicBezTo>
                    <a:cubicBezTo>
                      <a:pt x="480" y="174"/>
                      <a:pt x="555" y="142"/>
                      <a:pt x="555" y="89"/>
                    </a:cubicBezTo>
                    <a:cubicBezTo>
                      <a:pt x="555" y="46"/>
                      <a:pt x="512" y="3"/>
                      <a:pt x="459" y="3"/>
                    </a:cubicBezTo>
                    <a:cubicBezTo>
                      <a:pt x="449" y="1"/>
                      <a:pt x="439" y="0"/>
                      <a:pt x="4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" name="Google Shape;3576;p62">
                <a:extLst>
                  <a:ext uri="{FF2B5EF4-FFF2-40B4-BE49-F238E27FC236}">
                    <a16:creationId xmlns:a16="http://schemas.microsoft.com/office/drawing/2014/main" id="{EED9BB5F-9E49-40E5-9986-58902443CE94}"/>
                  </a:ext>
                </a:extLst>
              </p:cNvPr>
              <p:cNvSpPr/>
              <p:nvPr/>
            </p:nvSpPr>
            <p:spPr>
              <a:xfrm flipH="1">
                <a:off x="6538531" y="4170613"/>
                <a:ext cx="42376" cy="22078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02" extrusionOk="0">
                    <a:moveTo>
                      <a:pt x="502" y="1"/>
                    </a:moveTo>
                    <a:cubicBezTo>
                      <a:pt x="495" y="1"/>
                      <a:pt x="488" y="1"/>
                      <a:pt x="481" y="3"/>
                    </a:cubicBezTo>
                    <a:cubicBezTo>
                      <a:pt x="427" y="3"/>
                      <a:pt x="363" y="35"/>
                      <a:pt x="310" y="56"/>
                    </a:cubicBezTo>
                    <a:cubicBezTo>
                      <a:pt x="235" y="88"/>
                      <a:pt x="214" y="141"/>
                      <a:pt x="86" y="163"/>
                    </a:cubicBezTo>
                    <a:cubicBezTo>
                      <a:pt x="22" y="173"/>
                      <a:pt x="1" y="205"/>
                      <a:pt x="1" y="237"/>
                    </a:cubicBezTo>
                    <a:cubicBezTo>
                      <a:pt x="12" y="269"/>
                      <a:pt x="44" y="301"/>
                      <a:pt x="97" y="301"/>
                    </a:cubicBezTo>
                    <a:cubicBezTo>
                      <a:pt x="150" y="301"/>
                      <a:pt x="203" y="291"/>
                      <a:pt x="267" y="269"/>
                    </a:cubicBezTo>
                    <a:cubicBezTo>
                      <a:pt x="289" y="259"/>
                      <a:pt x="321" y="248"/>
                      <a:pt x="353" y="237"/>
                    </a:cubicBezTo>
                    <a:cubicBezTo>
                      <a:pt x="374" y="227"/>
                      <a:pt x="406" y="216"/>
                      <a:pt x="438" y="205"/>
                    </a:cubicBezTo>
                    <a:cubicBezTo>
                      <a:pt x="502" y="173"/>
                      <a:pt x="587" y="120"/>
                      <a:pt x="587" y="67"/>
                    </a:cubicBezTo>
                    <a:cubicBezTo>
                      <a:pt x="587" y="30"/>
                      <a:pt x="547" y="1"/>
                      <a:pt x="5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" name="Google Shape;3577;p62">
                <a:extLst>
                  <a:ext uri="{FF2B5EF4-FFF2-40B4-BE49-F238E27FC236}">
                    <a16:creationId xmlns:a16="http://schemas.microsoft.com/office/drawing/2014/main" id="{78729860-B36C-44E1-B235-BE81606FB4F9}"/>
                  </a:ext>
                </a:extLst>
              </p:cNvPr>
              <p:cNvSpPr/>
              <p:nvPr/>
            </p:nvSpPr>
            <p:spPr>
              <a:xfrm flipH="1">
                <a:off x="6709907" y="4166519"/>
                <a:ext cx="41583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30" extrusionOk="0">
                    <a:moveTo>
                      <a:pt x="374" y="1"/>
                    </a:moveTo>
                    <a:cubicBezTo>
                      <a:pt x="363" y="1"/>
                      <a:pt x="353" y="2"/>
                      <a:pt x="342" y="5"/>
                    </a:cubicBezTo>
                    <a:lnTo>
                      <a:pt x="257" y="5"/>
                    </a:lnTo>
                    <a:cubicBezTo>
                      <a:pt x="235" y="16"/>
                      <a:pt x="203" y="16"/>
                      <a:pt x="193" y="16"/>
                    </a:cubicBezTo>
                    <a:cubicBezTo>
                      <a:pt x="150" y="27"/>
                      <a:pt x="107" y="37"/>
                      <a:pt x="75" y="59"/>
                    </a:cubicBezTo>
                    <a:cubicBezTo>
                      <a:pt x="43" y="80"/>
                      <a:pt x="22" y="112"/>
                      <a:pt x="11" y="155"/>
                    </a:cubicBezTo>
                    <a:cubicBezTo>
                      <a:pt x="1" y="187"/>
                      <a:pt x="11" y="229"/>
                      <a:pt x="43" y="261"/>
                    </a:cubicBezTo>
                    <a:cubicBezTo>
                      <a:pt x="75" y="293"/>
                      <a:pt x="118" y="315"/>
                      <a:pt x="161" y="325"/>
                    </a:cubicBezTo>
                    <a:cubicBezTo>
                      <a:pt x="173" y="328"/>
                      <a:pt x="187" y="330"/>
                      <a:pt x="200" y="330"/>
                    </a:cubicBezTo>
                    <a:cubicBezTo>
                      <a:pt x="234" y="330"/>
                      <a:pt x="269" y="322"/>
                      <a:pt x="299" y="315"/>
                    </a:cubicBezTo>
                    <a:cubicBezTo>
                      <a:pt x="353" y="304"/>
                      <a:pt x="395" y="283"/>
                      <a:pt x="427" y="272"/>
                    </a:cubicBezTo>
                    <a:cubicBezTo>
                      <a:pt x="459" y="261"/>
                      <a:pt x="512" y="208"/>
                      <a:pt x="544" y="155"/>
                    </a:cubicBezTo>
                    <a:cubicBezTo>
                      <a:pt x="566" y="101"/>
                      <a:pt x="576" y="48"/>
                      <a:pt x="523" y="27"/>
                    </a:cubicBezTo>
                    <a:cubicBezTo>
                      <a:pt x="512" y="27"/>
                      <a:pt x="491" y="16"/>
                      <a:pt x="480" y="16"/>
                    </a:cubicBezTo>
                    <a:cubicBezTo>
                      <a:pt x="470" y="5"/>
                      <a:pt x="449" y="5"/>
                      <a:pt x="438" y="5"/>
                    </a:cubicBezTo>
                    <a:cubicBezTo>
                      <a:pt x="417" y="5"/>
                      <a:pt x="395" y="1"/>
                      <a:pt x="3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" name="Google Shape;3578;p62">
                <a:extLst>
                  <a:ext uri="{FF2B5EF4-FFF2-40B4-BE49-F238E27FC236}">
                    <a16:creationId xmlns:a16="http://schemas.microsoft.com/office/drawing/2014/main" id="{6B024DCD-84C4-4925-BDB3-791848F306DB}"/>
                  </a:ext>
                </a:extLst>
              </p:cNvPr>
              <p:cNvSpPr/>
              <p:nvPr/>
            </p:nvSpPr>
            <p:spPr>
              <a:xfrm flipH="1">
                <a:off x="6776786" y="4197444"/>
                <a:ext cx="39277" cy="19008"/>
              </a:xfrm>
              <a:custGeom>
                <a:avLst/>
                <a:gdLst/>
                <a:ahLst/>
                <a:cxnLst/>
                <a:rect l="l" t="t" r="r" b="b"/>
                <a:pathLst>
                  <a:path w="545" h="260" extrusionOk="0">
                    <a:moveTo>
                      <a:pt x="463" y="1"/>
                    </a:moveTo>
                    <a:cubicBezTo>
                      <a:pt x="446" y="1"/>
                      <a:pt x="427" y="4"/>
                      <a:pt x="406" y="9"/>
                    </a:cubicBezTo>
                    <a:cubicBezTo>
                      <a:pt x="289" y="41"/>
                      <a:pt x="118" y="41"/>
                      <a:pt x="65" y="116"/>
                    </a:cubicBezTo>
                    <a:cubicBezTo>
                      <a:pt x="1" y="201"/>
                      <a:pt x="86" y="222"/>
                      <a:pt x="150" y="243"/>
                    </a:cubicBezTo>
                    <a:cubicBezTo>
                      <a:pt x="177" y="254"/>
                      <a:pt x="209" y="259"/>
                      <a:pt x="241" y="259"/>
                    </a:cubicBezTo>
                    <a:cubicBezTo>
                      <a:pt x="273" y="259"/>
                      <a:pt x="305" y="254"/>
                      <a:pt x="332" y="243"/>
                    </a:cubicBezTo>
                    <a:cubicBezTo>
                      <a:pt x="417" y="222"/>
                      <a:pt x="502" y="169"/>
                      <a:pt x="523" y="94"/>
                    </a:cubicBezTo>
                    <a:cubicBezTo>
                      <a:pt x="545" y="73"/>
                      <a:pt x="534" y="30"/>
                      <a:pt x="513" y="9"/>
                    </a:cubicBezTo>
                    <a:cubicBezTo>
                      <a:pt x="497" y="4"/>
                      <a:pt x="481" y="1"/>
                      <a:pt x="4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" name="Google Shape;3579;p62">
                <a:extLst>
                  <a:ext uri="{FF2B5EF4-FFF2-40B4-BE49-F238E27FC236}">
                    <a16:creationId xmlns:a16="http://schemas.microsoft.com/office/drawing/2014/main" id="{9D545824-1C9B-47CB-8BB1-E5324260BD91}"/>
                  </a:ext>
                </a:extLst>
              </p:cNvPr>
              <p:cNvSpPr/>
              <p:nvPr/>
            </p:nvSpPr>
            <p:spPr>
              <a:xfrm flipH="1">
                <a:off x="6798262" y="4168639"/>
                <a:ext cx="32358" cy="19373"/>
              </a:xfrm>
              <a:custGeom>
                <a:avLst/>
                <a:gdLst/>
                <a:ahLst/>
                <a:cxnLst/>
                <a:rect l="l" t="t" r="r" b="b"/>
                <a:pathLst>
                  <a:path w="449" h="265" extrusionOk="0">
                    <a:moveTo>
                      <a:pt x="139" y="0"/>
                    </a:moveTo>
                    <a:cubicBezTo>
                      <a:pt x="110" y="0"/>
                      <a:pt x="80" y="8"/>
                      <a:pt x="54" y="40"/>
                    </a:cubicBezTo>
                    <a:cubicBezTo>
                      <a:pt x="0" y="104"/>
                      <a:pt x="64" y="211"/>
                      <a:pt x="107" y="232"/>
                    </a:cubicBezTo>
                    <a:cubicBezTo>
                      <a:pt x="150" y="254"/>
                      <a:pt x="203" y="264"/>
                      <a:pt x="256" y="264"/>
                    </a:cubicBezTo>
                    <a:cubicBezTo>
                      <a:pt x="310" y="254"/>
                      <a:pt x="374" y="243"/>
                      <a:pt x="406" y="211"/>
                    </a:cubicBezTo>
                    <a:cubicBezTo>
                      <a:pt x="448" y="168"/>
                      <a:pt x="427" y="94"/>
                      <a:pt x="395" y="51"/>
                    </a:cubicBezTo>
                    <a:cubicBezTo>
                      <a:pt x="360" y="25"/>
                      <a:pt x="310" y="6"/>
                      <a:pt x="258" y="6"/>
                    </a:cubicBezTo>
                    <a:cubicBezTo>
                      <a:pt x="247" y="6"/>
                      <a:pt x="236" y="6"/>
                      <a:pt x="224" y="8"/>
                    </a:cubicBezTo>
                    <a:cubicBezTo>
                      <a:pt x="198" y="8"/>
                      <a:pt x="168" y="0"/>
                      <a:pt x="1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" name="Google Shape;3580;p62">
                <a:extLst>
                  <a:ext uri="{FF2B5EF4-FFF2-40B4-BE49-F238E27FC236}">
                    <a16:creationId xmlns:a16="http://schemas.microsoft.com/office/drawing/2014/main" id="{7E62A52C-A998-4977-91BC-C98F8BDC17BD}"/>
                  </a:ext>
                </a:extLst>
              </p:cNvPr>
              <p:cNvSpPr/>
              <p:nvPr/>
            </p:nvSpPr>
            <p:spPr>
              <a:xfrm flipH="1">
                <a:off x="6961999" y="4199930"/>
                <a:ext cx="39205" cy="2083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285" extrusionOk="0">
                    <a:moveTo>
                      <a:pt x="154" y="0"/>
                    </a:moveTo>
                    <a:cubicBezTo>
                      <a:pt x="130" y="0"/>
                      <a:pt x="106" y="8"/>
                      <a:pt x="85" y="28"/>
                    </a:cubicBezTo>
                    <a:cubicBezTo>
                      <a:pt x="0" y="82"/>
                      <a:pt x="64" y="199"/>
                      <a:pt x="117" y="231"/>
                    </a:cubicBezTo>
                    <a:cubicBezTo>
                      <a:pt x="139" y="252"/>
                      <a:pt x="171" y="263"/>
                      <a:pt x="203" y="263"/>
                    </a:cubicBezTo>
                    <a:cubicBezTo>
                      <a:pt x="235" y="273"/>
                      <a:pt x="267" y="273"/>
                      <a:pt x="299" y="284"/>
                    </a:cubicBezTo>
                    <a:cubicBezTo>
                      <a:pt x="363" y="284"/>
                      <a:pt x="437" y="284"/>
                      <a:pt x="491" y="252"/>
                    </a:cubicBezTo>
                    <a:cubicBezTo>
                      <a:pt x="544" y="220"/>
                      <a:pt x="533" y="145"/>
                      <a:pt x="491" y="103"/>
                    </a:cubicBezTo>
                    <a:cubicBezTo>
                      <a:pt x="448" y="50"/>
                      <a:pt x="373" y="28"/>
                      <a:pt x="299" y="28"/>
                    </a:cubicBezTo>
                    <a:cubicBezTo>
                      <a:pt x="277" y="18"/>
                      <a:pt x="267" y="18"/>
                      <a:pt x="245" y="18"/>
                    </a:cubicBezTo>
                    <a:cubicBezTo>
                      <a:pt x="224" y="7"/>
                      <a:pt x="213" y="7"/>
                      <a:pt x="192" y="7"/>
                    </a:cubicBezTo>
                    <a:cubicBezTo>
                      <a:pt x="180" y="3"/>
                      <a:pt x="167" y="0"/>
                      <a:pt x="1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" name="Google Shape;3581;p62">
                <a:extLst>
                  <a:ext uri="{FF2B5EF4-FFF2-40B4-BE49-F238E27FC236}">
                    <a16:creationId xmlns:a16="http://schemas.microsoft.com/office/drawing/2014/main" id="{A378F4D8-F3AA-4A7D-BFF6-7CB875E303D1}"/>
                  </a:ext>
                </a:extLst>
              </p:cNvPr>
              <p:cNvSpPr/>
              <p:nvPr/>
            </p:nvSpPr>
            <p:spPr>
              <a:xfrm flipH="1">
                <a:off x="6809072" y="4237068"/>
                <a:ext cx="51528" cy="1718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235" extrusionOk="0">
                    <a:moveTo>
                      <a:pt x="555" y="0"/>
                    </a:moveTo>
                    <a:cubicBezTo>
                      <a:pt x="512" y="0"/>
                      <a:pt x="470" y="11"/>
                      <a:pt x="427" y="21"/>
                    </a:cubicBezTo>
                    <a:cubicBezTo>
                      <a:pt x="406" y="21"/>
                      <a:pt x="374" y="21"/>
                      <a:pt x="352" y="32"/>
                    </a:cubicBezTo>
                    <a:lnTo>
                      <a:pt x="278" y="43"/>
                    </a:lnTo>
                    <a:lnTo>
                      <a:pt x="139" y="53"/>
                    </a:lnTo>
                    <a:cubicBezTo>
                      <a:pt x="22" y="85"/>
                      <a:pt x="1" y="117"/>
                      <a:pt x="33" y="149"/>
                    </a:cubicBezTo>
                    <a:cubicBezTo>
                      <a:pt x="54" y="171"/>
                      <a:pt x="75" y="181"/>
                      <a:pt x="107" y="203"/>
                    </a:cubicBezTo>
                    <a:cubicBezTo>
                      <a:pt x="139" y="213"/>
                      <a:pt x="182" y="224"/>
                      <a:pt x="224" y="224"/>
                    </a:cubicBezTo>
                    <a:cubicBezTo>
                      <a:pt x="288" y="224"/>
                      <a:pt x="331" y="235"/>
                      <a:pt x="352" y="235"/>
                    </a:cubicBezTo>
                    <a:lnTo>
                      <a:pt x="438" y="235"/>
                    </a:lnTo>
                    <a:cubicBezTo>
                      <a:pt x="502" y="235"/>
                      <a:pt x="576" y="235"/>
                      <a:pt x="640" y="192"/>
                    </a:cubicBezTo>
                    <a:cubicBezTo>
                      <a:pt x="694" y="160"/>
                      <a:pt x="715" y="96"/>
                      <a:pt x="672" y="53"/>
                    </a:cubicBezTo>
                    <a:cubicBezTo>
                      <a:pt x="651" y="21"/>
                      <a:pt x="598" y="11"/>
                      <a:pt x="5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" name="Google Shape;3582;p62">
                <a:extLst>
                  <a:ext uri="{FF2B5EF4-FFF2-40B4-BE49-F238E27FC236}">
                    <a16:creationId xmlns:a16="http://schemas.microsoft.com/office/drawing/2014/main" id="{61706278-32FD-4DCE-9886-0E554CABB89F}"/>
                  </a:ext>
                </a:extLst>
              </p:cNvPr>
              <p:cNvSpPr/>
              <p:nvPr/>
            </p:nvSpPr>
            <p:spPr>
              <a:xfrm flipH="1">
                <a:off x="6858222" y="4219888"/>
                <a:ext cx="41583" cy="1564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214" extrusionOk="0">
                    <a:moveTo>
                      <a:pt x="321" y="0"/>
                    </a:moveTo>
                    <a:cubicBezTo>
                      <a:pt x="267" y="0"/>
                      <a:pt x="214" y="11"/>
                      <a:pt x="161" y="11"/>
                    </a:cubicBezTo>
                    <a:cubicBezTo>
                      <a:pt x="129" y="22"/>
                      <a:pt x="86" y="32"/>
                      <a:pt x="54" y="43"/>
                    </a:cubicBezTo>
                    <a:cubicBezTo>
                      <a:pt x="22" y="64"/>
                      <a:pt x="1" y="96"/>
                      <a:pt x="11" y="128"/>
                    </a:cubicBezTo>
                    <a:cubicBezTo>
                      <a:pt x="22" y="160"/>
                      <a:pt x="43" y="171"/>
                      <a:pt x="75" y="192"/>
                    </a:cubicBezTo>
                    <a:cubicBezTo>
                      <a:pt x="107" y="203"/>
                      <a:pt x="139" y="203"/>
                      <a:pt x="171" y="214"/>
                    </a:cubicBezTo>
                    <a:lnTo>
                      <a:pt x="299" y="214"/>
                    </a:lnTo>
                    <a:cubicBezTo>
                      <a:pt x="331" y="214"/>
                      <a:pt x="374" y="203"/>
                      <a:pt x="406" y="192"/>
                    </a:cubicBezTo>
                    <a:cubicBezTo>
                      <a:pt x="481" y="150"/>
                      <a:pt x="577" y="43"/>
                      <a:pt x="470" y="22"/>
                    </a:cubicBezTo>
                    <a:cubicBezTo>
                      <a:pt x="449" y="11"/>
                      <a:pt x="417" y="11"/>
                      <a:pt x="395" y="11"/>
                    </a:cubicBezTo>
                    <a:cubicBezTo>
                      <a:pt x="363" y="11"/>
                      <a:pt x="342" y="0"/>
                      <a:pt x="3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" name="Google Shape;3583;p62">
                <a:extLst>
                  <a:ext uri="{FF2B5EF4-FFF2-40B4-BE49-F238E27FC236}">
                    <a16:creationId xmlns:a16="http://schemas.microsoft.com/office/drawing/2014/main" id="{CFCAD92A-DE2E-4817-A3B7-1F66BD5A7EDE}"/>
                  </a:ext>
                </a:extLst>
              </p:cNvPr>
              <p:cNvSpPr/>
              <p:nvPr/>
            </p:nvSpPr>
            <p:spPr>
              <a:xfrm flipH="1">
                <a:off x="6706808" y="4251543"/>
                <a:ext cx="48501" cy="20616"/>
              </a:xfrm>
              <a:custGeom>
                <a:avLst/>
                <a:gdLst/>
                <a:ahLst/>
                <a:cxnLst/>
                <a:rect l="l" t="t" r="r" b="b"/>
                <a:pathLst>
                  <a:path w="673" h="282" extrusionOk="0">
                    <a:moveTo>
                      <a:pt x="545" y="0"/>
                    </a:moveTo>
                    <a:cubicBezTo>
                      <a:pt x="496" y="0"/>
                      <a:pt x="451" y="8"/>
                      <a:pt x="406" y="15"/>
                    </a:cubicBezTo>
                    <a:cubicBezTo>
                      <a:pt x="342" y="26"/>
                      <a:pt x="278" y="37"/>
                      <a:pt x="214" y="47"/>
                    </a:cubicBezTo>
                    <a:cubicBezTo>
                      <a:pt x="182" y="58"/>
                      <a:pt x="160" y="69"/>
                      <a:pt x="139" y="79"/>
                    </a:cubicBezTo>
                    <a:cubicBezTo>
                      <a:pt x="107" y="90"/>
                      <a:pt x="86" y="101"/>
                      <a:pt x="64" y="111"/>
                    </a:cubicBezTo>
                    <a:cubicBezTo>
                      <a:pt x="32" y="143"/>
                      <a:pt x="0" y="186"/>
                      <a:pt x="11" y="218"/>
                    </a:cubicBezTo>
                    <a:cubicBezTo>
                      <a:pt x="22" y="250"/>
                      <a:pt x="54" y="261"/>
                      <a:pt x="96" y="271"/>
                    </a:cubicBezTo>
                    <a:cubicBezTo>
                      <a:pt x="128" y="282"/>
                      <a:pt x="171" y="282"/>
                      <a:pt x="214" y="282"/>
                    </a:cubicBezTo>
                    <a:cubicBezTo>
                      <a:pt x="267" y="282"/>
                      <a:pt x="320" y="271"/>
                      <a:pt x="374" y="271"/>
                    </a:cubicBezTo>
                    <a:cubicBezTo>
                      <a:pt x="427" y="261"/>
                      <a:pt x="480" y="239"/>
                      <a:pt x="523" y="207"/>
                    </a:cubicBezTo>
                    <a:cubicBezTo>
                      <a:pt x="565" y="186"/>
                      <a:pt x="629" y="133"/>
                      <a:pt x="651" y="90"/>
                    </a:cubicBezTo>
                    <a:cubicBezTo>
                      <a:pt x="672" y="37"/>
                      <a:pt x="672" y="5"/>
                      <a:pt x="608" y="5"/>
                    </a:cubicBezTo>
                    <a:cubicBezTo>
                      <a:pt x="586" y="2"/>
                      <a:pt x="565" y="0"/>
                      <a:pt x="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" name="Google Shape;3584;p62">
                <a:extLst>
                  <a:ext uri="{FF2B5EF4-FFF2-40B4-BE49-F238E27FC236}">
                    <a16:creationId xmlns:a16="http://schemas.microsoft.com/office/drawing/2014/main" id="{0FB1377B-BA1D-44E1-A67E-BF6DD91BD019}"/>
                  </a:ext>
                </a:extLst>
              </p:cNvPr>
              <p:cNvSpPr/>
              <p:nvPr/>
            </p:nvSpPr>
            <p:spPr>
              <a:xfrm flipH="1">
                <a:off x="6855916" y="4273695"/>
                <a:ext cx="63852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267" extrusionOk="0">
                    <a:moveTo>
                      <a:pt x="86" y="0"/>
                    </a:moveTo>
                    <a:cubicBezTo>
                      <a:pt x="0" y="32"/>
                      <a:pt x="139" y="149"/>
                      <a:pt x="182" y="160"/>
                    </a:cubicBezTo>
                    <a:cubicBezTo>
                      <a:pt x="235" y="192"/>
                      <a:pt x="310" y="213"/>
                      <a:pt x="374" y="235"/>
                    </a:cubicBezTo>
                    <a:cubicBezTo>
                      <a:pt x="416" y="235"/>
                      <a:pt x="448" y="245"/>
                      <a:pt x="480" y="256"/>
                    </a:cubicBezTo>
                    <a:cubicBezTo>
                      <a:pt x="523" y="256"/>
                      <a:pt x="555" y="267"/>
                      <a:pt x="598" y="267"/>
                    </a:cubicBezTo>
                    <a:cubicBezTo>
                      <a:pt x="672" y="267"/>
                      <a:pt x="736" y="245"/>
                      <a:pt x="790" y="213"/>
                    </a:cubicBezTo>
                    <a:cubicBezTo>
                      <a:pt x="832" y="171"/>
                      <a:pt x="885" y="117"/>
                      <a:pt x="811" y="75"/>
                    </a:cubicBezTo>
                    <a:cubicBezTo>
                      <a:pt x="790" y="64"/>
                      <a:pt x="736" y="54"/>
                      <a:pt x="672" y="43"/>
                    </a:cubicBezTo>
                    <a:cubicBezTo>
                      <a:pt x="640" y="32"/>
                      <a:pt x="608" y="32"/>
                      <a:pt x="566" y="32"/>
                    </a:cubicBezTo>
                    <a:cubicBezTo>
                      <a:pt x="534" y="22"/>
                      <a:pt x="491" y="22"/>
                      <a:pt x="448" y="11"/>
                    </a:cubicBezTo>
                    <a:lnTo>
                      <a:pt x="331" y="11"/>
                    </a:lnTo>
                    <a:cubicBezTo>
                      <a:pt x="299" y="0"/>
                      <a:pt x="256" y="0"/>
                      <a:pt x="2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3585;p62">
                <a:extLst>
                  <a:ext uri="{FF2B5EF4-FFF2-40B4-BE49-F238E27FC236}">
                    <a16:creationId xmlns:a16="http://schemas.microsoft.com/office/drawing/2014/main" id="{B2BA9CA5-757D-47E5-B458-AC2E4D16AA6F}"/>
                  </a:ext>
                </a:extLst>
              </p:cNvPr>
              <p:cNvSpPr/>
              <p:nvPr/>
            </p:nvSpPr>
            <p:spPr>
              <a:xfrm flipH="1">
                <a:off x="6923515" y="4236118"/>
                <a:ext cx="51384" cy="22371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06" extrusionOk="0">
                    <a:moveTo>
                      <a:pt x="84" y="0"/>
                    </a:moveTo>
                    <a:cubicBezTo>
                      <a:pt x="1" y="0"/>
                      <a:pt x="21" y="122"/>
                      <a:pt x="40" y="152"/>
                    </a:cubicBezTo>
                    <a:cubicBezTo>
                      <a:pt x="51" y="173"/>
                      <a:pt x="94" y="194"/>
                      <a:pt x="126" y="205"/>
                    </a:cubicBezTo>
                    <a:cubicBezTo>
                      <a:pt x="179" y="237"/>
                      <a:pt x="243" y="258"/>
                      <a:pt x="307" y="280"/>
                    </a:cubicBezTo>
                    <a:cubicBezTo>
                      <a:pt x="350" y="290"/>
                      <a:pt x="382" y="301"/>
                      <a:pt x="424" y="301"/>
                    </a:cubicBezTo>
                    <a:cubicBezTo>
                      <a:pt x="437" y="304"/>
                      <a:pt x="449" y="305"/>
                      <a:pt x="461" y="305"/>
                    </a:cubicBezTo>
                    <a:cubicBezTo>
                      <a:pt x="491" y="305"/>
                      <a:pt x="519" y="298"/>
                      <a:pt x="542" y="290"/>
                    </a:cubicBezTo>
                    <a:cubicBezTo>
                      <a:pt x="616" y="269"/>
                      <a:pt x="712" y="216"/>
                      <a:pt x="627" y="152"/>
                    </a:cubicBezTo>
                    <a:cubicBezTo>
                      <a:pt x="606" y="130"/>
                      <a:pt x="563" y="120"/>
                      <a:pt x="520" y="109"/>
                    </a:cubicBezTo>
                    <a:cubicBezTo>
                      <a:pt x="478" y="98"/>
                      <a:pt x="424" y="77"/>
                      <a:pt x="371" y="66"/>
                    </a:cubicBezTo>
                    <a:cubicBezTo>
                      <a:pt x="318" y="56"/>
                      <a:pt x="264" y="45"/>
                      <a:pt x="211" y="34"/>
                    </a:cubicBezTo>
                    <a:cubicBezTo>
                      <a:pt x="168" y="24"/>
                      <a:pt x="126" y="13"/>
                      <a:pt x="104" y="2"/>
                    </a:cubicBezTo>
                    <a:cubicBezTo>
                      <a:pt x="97" y="1"/>
                      <a:pt x="90" y="0"/>
                      <a:pt x="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Google Shape;3586;p62">
                <a:extLst>
                  <a:ext uri="{FF2B5EF4-FFF2-40B4-BE49-F238E27FC236}">
                    <a16:creationId xmlns:a16="http://schemas.microsoft.com/office/drawing/2014/main" id="{7CE1F473-691B-41FC-881E-B86D0098F20B}"/>
                  </a:ext>
                </a:extLst>
              </p:cNvPr>
              <p:cNvSpPr/>
              <p:nvPr/>
            </p:nvSpPr>
            <p:spPr>
              <a:xfrm flipH="1">
                <a:off x="6836674" y="4184796"/>
                <a:ext cx="50087" cy="17253"/>
              </a:xfrm>
              <a:custGeom>
                <a:avLst/>
                <a:gdLst/>
                <a:ahLst/>
                <a:cxnLst/>
                <a:rect l="l" t="t" r="r" b="b"/>
                <a:pathLst>
                  <a:path w="695" h="236" extrusionOk="0">
                    <a:moveTo>
                      <a:pt x="108" y="11"/>
                    </a:moveTo>
                    <a:cubicBezTo>
                      <a:pt x="1" y="11"/>
                      <a:pt x="33" y="150"/>
                      <a:pt x="54" y="171"/>
                    </a:cubicBezTo>
                    <a:cubicBezTo>
                      <a:pt x="76" y="193"/>
                      <a:pt x="108" y="193"/>
                      <a:pt x="150" y="203"/>
                    </a:cubicBezTo>
                    <a:cubicBezTo>
                      <a:pt x="172" y="214"/>
                      <a:pt x="204" y="214"/>
                      <a:pt x="236" y="225"/>
                    </a:cubicBezTo>
                    <a:cubicBezTo>
                      <a:pt x="246" y="225"/>
                      <a:pt x="257" y="225"/>
                      <a:pt x="278" y="235"/>
                    </a:cubicBezTo>
                    <a:lnTo>
                      <a:pt x="321" y="235"/>
                    </a:lnTo>
                    <a:cubicBezTo>
                      <a:pt x="396" y="235"/>
                      <a:pt x="481" y="235"/>
                      <a:pt x="545" y="193"/>
                    </a:cubicBezTo>
                    <a:cubicBezTo>
                      <a:pt x="609" y="161"/>
                      <a:pt x="694" y="75"/>
                      <a:pt x="609" y="43"/>
                    </a:cubicBezTo>
                    <a:cubicBezTo>
                      <a:pt x="523" y="1"/>
                      <a:pt x="204" y="22"/>
                      <a:pt x="108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Google Shape;3587;p62">
                <a:extLst>
                  <a:ext uri="{FF2B5EF4-FFF2-40B4-BE49-F238E27FC236}">
                    <a16:creationId xmlns:a16="http://schemas.microsoft.com/office/drawing/2014/main" id="{BC30FA23-A880-40D6-BB7E-54EAD07E118A}"/>
                  </a:ext>
                </a:extLst>
              </p:cNvPr>
              <p:cNvSpPr/>
              <p:nvPr/>
            </p:nvSpPr>
            <p:spPr>
              <a:xfrm flipH="1">
                <a:off x="6922795" y="4178436"/>
                <a:ext cx="38340" cy="16961"/>
              </a:xfrm>
              <a:custGeom>
                <a:avLst/>
                <a:gdLst/>
                <a:ahLst/>
                <a:cxnLst/>
                <a:rect l="l" t="t" r="r" b="b"/>
                <a:pathLst>
                  <a:path w="532" h="232" extrusionOk="0">
                    <a:moveTo>
                      <a:pt x="70" y="0"/>
                    </a:moveTo>
                    <a:cubicBezTo>
                      <a:pt x="5" y="0"/>
                      <a:pt x="0" y="96"/>
                      <a:pt x="63" y="141"/>
                    </a:cubicBezTo>
                    <a:cubicBezTo>
                      <a:pt x="105" y="173"/>
                      <a:pt x="159" y="184"/>
                      <a:pt x="201" y="205"/>
                    </a:cubicBezTo>
                    <a:cubicBezTo>
                      <a:pt x="233" y="205"/>
                      <a:pt x="255" y="216"/>
                      <a:pt x="276" y="216"/>
                    </a:cubicBezTo>
                    <a:cubicBezTo>
                      <a:pt x="308" y="216"/>
                      <a:pt x="329" y="226"/>
                      <a:pt x="361" y="226"/>
                    </a:cubicBezTo>
                    <a:cubicBezTo>
                      <a:pt x="378" y="230"/>
                      <a:pt x="396" y="232"/>
                      <a:pt x="415" y="232"/>
                    </a:cubicBezTo>
                    <a:cubicBezTo>
                      <a:pt x="457" y="232"/>
                      <a:pt x="499" y="220"/>
                      <a:pt x="521" y="184"/>
                    </a:cubicBezTo>
                    <a:cubicBezTo>
                      <a:pt x="532" y="152"/>
                      <a:pt x="500" y="98"/>
                      <a:pt x="457" y="66"/>
                    </a:cubicBezTo>
                    <a:cubicBezTo>
                      <a:pt x="415" y="45"/>
                      <a:pt x="361" y="45"/>
                      <a:pt x="319" y="34"/>
                    </a:cubicBezTo>
                    <a:cubicBezTo>
                      <a:pt x="281" y="34"/>
                      <a:pt x="255" y="40"/>
                      <a:pt x="225" y="40"/>
                    </a:cubicBezTo>
                    <a:cubicBezTo>
                      <a:pt x="196" y="40"/>
                      <a:pt x="164" y="34"/>
                      <a:pt x="116" y="13"/>
                    </a:cubicBezTo>
                    <a:cubicBezTo>
                      <a:pt x="98" y="4"/>
                      <a:pt x="83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" name="Google Shape;3588;p62">
                <a:extLst>
                  <a:ext uri="{FF2B5EF4-FFF2-40B4-BE49-F238E27FC236}">
                    <a16:creationId xmlns:a16="http://schemas.microsoft.com/office/drawing/2014/main" id="{697406EF-3E8F-47E1-AF54-0CBFAB1610F8}"/>
                  </a:ext>
                </a:extLst>
              </p:cNvPr>
              <p:cNvSpPr/>
              <p:nvPr/>
            </p:nvSpPr>
            <p:spPr>
              <a:xfrm flipH="1">
                <a:off x="6769075" y="4266823"/>
                <a:ext cx="46195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" extrusionOk="0">
                    <a:moveTo>
                      <a:pt x="458" y="1"/>
                    </a:moveTo>
                    <a:cubicBezTo>
                      <a:pt x="427" y="1"/>
                      <a:pt x="395" y="4"/>
                      <a:pt x="363" y="9"/>
                    </a:cubicBezTo>
                    <a:cubicBezTo>
                      <a:pt x="306" y="9"/>
                      <a:pt x="273" y="23"/>
                      <a:pt x="219" y="23"/>
                    </a:cubicBezTo>
                    <a:cubicBezTo>
                      <a:pt x="193" y="23"/>
                      <a:pt x="161" y="20"/>
                      <a:pt x="118" y="9"/>
                    </a:cubicBezTo>
                    <a:cubicBezTo>
                      <a:pt x="107" y="7"/>
                      <a:pt x="96" y="6"/>
                      <a:pt x="87" y="6"/>
                    </a:cubicBezTo>
                    <a:cubicBezTo>
                      <a:pt x="43" y="6"/>
                      <a:pt x="20" y="25"/>
                      <a:pt x="11" y="52"/>
                    </a:cubicBezTo>
                    <a:cubicBezTo>
                      <a:pt x="1" y="84"/>
                      <a:pt x="22" y="126"/>
                      <a:pt x="75" y="148"/>
                    </a:cubicBezTo>
                    <a:cubicBezTo>
                      <a:pt x="118" y="169"/>
                      <a:pt x="182" y="179"/>
                      <a:pt x="235" y="179"/>
                    </a:cubicBezTo>
                    <a:lnTo>
                      <a:pt x="416" y="179"/>
                    </a:lnTo>
                    <a:cubicBezTo>
                      <a:pt x="491" y="179"/>
                      <a:pt x="587" y="169"/>
                      <a:pt x="619" y="116"/>
                    </a:cubicBezTo>
                    <a:cubicBezTo>
                      <a:pt x="640" y="73"/>
                      <a:pt x="598" y="30"/>
                      <a:pt x="544" y="9"/>
                    </a:cubicBezTo>
                    <a:cubicBezTo>
                      <a:pt x="518" y="4"/>
                      <a:pt x="488" y="1"/>
                      <a:pt x="4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3589;p62">
                <a:extLst>
                  <a:ext uri="{FF2B5EF4-FFF2-40B4-BE49-F238E27FC236}">
                    <a16:creationId xmlns:a16="http://schemas.microsoft.com/office/drawing/2014/main" id="{EA3AA1B2-377D-4CB2-94D6-DBB2E1713DF1}"/>
                  </a:ext>
                </a:extLst>
              </p:cNvPr>
              <p:cNvSpPr/>
              <p:nvPr/>
            </p:nvSpPr>
            <p:spPr>
              <a:xfrm flipH="1">
                <a:off x="6208101" y="3773493"/>
                <a:ext cx="180673" cy="13773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1884" extrusionOk="0">
                    <a:moveTo>
                      <a:pt x="1134" y="1"/>
                    </a:moveTo>
                    <a:cubicBezTo>
                      <a:pt x="1087" y="1"/>
                      <a:pt x="1040" y="8"/>
                      <a:pt x="992" y="29"/>
                    </a:cubicBezTo>
                    <a:cubicBezTo>
                      <a:pt x="918" y="61"/>
                      <a:pt x="854" y="114"/>
                      <a:pt x="832" y="188"/>
                    </a:cubicBezTo>
                    <a:cubicBezTo>
                      <a:pt x="822" y="242"/>
                      <a:pt x="832" y="284"/>
                      <a:pt x="811" y="338"/>
                    </a:cubicBezTo>
                    <a:cubicBezTo>
                      <a:pt x="779" y="444"/>
                      <a:pt x="662" y="498"/>
                      <a:pt x="544" y="519"/>
                    </a:cubicBezTo>
                    <a:cubicBezTo>
                      <a:pt x="438" y="530"/>
                      <a:pt x="310" y="519"/>
                      <a:pt x="203" y="551"/>
                    </a:cubicBezTo>
                    <a:cubicBezTo>
                      <a:pt x="97" y="583"/>
                      <a:pt x="1" y="700"/>
                      <a:pt x="33" y="807"/>
                    </a:cubicBezTo>
                    <a:cubicBezTo>
                      <a:pt x="54" y="871"/>
                      <a:pt x="118" y="924"/>
                      <a:pt x="182" y="946"/>
                    </a:cubicBezTo>
                    <a:cubicBezTo>
                      <a:pt x="246" y="978"/>
                      <a:pt x="310" y="999"/>
                      <a:pt x="374" y="1031"/>
                    </a:cubicBezTo>
                    <a:cubicBezTo>
                      <a:pt x="438" y="1073"/>
                      <a:pt x="480" y="1137"/>
                      <a:pt x="470" y="1212"/>
                    </a:cubicBezTo>
                    <a:cubicBezTo>
                      <a:pt x="448" y="1329"/>
                      <a:pt x="278" y="1361"/>
                      <a:pt x="193" y="1457"/>
                    </a:cubicBezTo>
                    <a:cubicBezTo>
                      <a:pt x="129" y="1553"/>
                      <a:pt x="161" y="1703"/>
                      <a:pt x="257" y="1777"/>
                    </a:cubicBezTo>
                    <a:cubicBezTo>
                      <a:pt x="342" y="1863"/>
                      <a:pt x="470" y="1884"/>
                      <a:pt x="587" y="1884"/>
                    </a:cubicBezTo>
                    <a:cubicBezTo>
                      <a:pt x="907" y="1884"/>
                      <a:pt x="1206" y="1767"/>
                      <a:pt x="1504" y="1649"/>
                    </a:cubicBezTo>
                    <a:cubicBezTo>
                      <a:pt x="1717" y="1553"/>
                      <a:pt x="1931" y="1468"/>
                      <a:pt x="2144" y="1383"/>
                    </a:cubicBezTo>
                    <a:cubicBezTo>
                      <a:pt x="2219" y="1351"/>
                      <a:pt x="2304" y="1308"/>
                      <a:pt x="2378" y="1255"/>
                    </a:cubicBezTo>
                    <a:cubicBezTo>
                      <a:pt x="2442" y="1201"/>
                      <a:pt x="2506" y="1116"/>
                      <a:pt x="2506" y="1031"/>
                    </a:cubicBezTo>
                    <a:cubicBezTo>
                      <a:pt x="2506" y="924"/>
                      <a:pt x="2442" y="839"/>
                      <a:pt x="2378" y="754"/>
                    </a:cubicBezTo>
                    <a:cubicBezTo>
                      <a:pt x="2229" y="572"/>
                      <a:pt x="2069" y="391"/>
                      <a:pt x="1877" y="252"/>
                    </a:cubicBezTo>
                    <a:cubicBezTo>
                      <a:pt x="1685" y="114"/>
                      <a:pt x="1461" y="18"/>
                      <a:pt x="1216" y="7"/>
                    </a:cubicBezTo>
                    <a:cubicBezTo>
                      <a:pt x="1189" y="3"/>
                      <a:pt x="1162" y="1"/>
                      <a:pt x="1134" y="1"/>
                    </a:cubicBezTo>
                    <a:close/>
                  </a:path>
                </a:pathLst>
              </a:custGeom>
              <a:solidFill>
                <a:srgbClr val="CC533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3590;p62">
                <a:extLst>
                  <a:ext uri="{FF2B5EF4-FFF2-40B4-BE49-F238E27FC236}">
                    <a16:creationId xmlns:a16="http://schemas.microsoft.com/office/drawing/2014/main" id="{970BBF94-A56D-4B1C-9BFA-F2DC3733BB64}"/>
                  </a:ext>
                </a:extLst>
              </p:cNvPr>
              <p:cNvSpPr/>
              <p:nvPr/>
            </p:nvSpPr>
            <p:spPr>
              <a:xfrm flipH="1">
                <a:off x="6274980" y="3823865"/>
                <a:ext cx="31566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29" extrusionOk="0">
                    <a:moveTo>
                      <a:pt x="214" y="1"/>
                    </a:moveTo>
                    <a:cubicBezTo>
                      <a:pt x="160" y="11"/>
                      <a:pt x="118" y="33"/>
                      <a:pt x="86" y="65"/>
                    </a:cubicBezTo>
                    <a:cubicBezTo>
                      <a:pt x="1" y="139"/>
                      <a:pt x="1" y="267"/>
                      <a:pt x="65" y="353"/>
                    </a:cubicBezTo>
                    <a:cubicBezTo>
                      <a:pt x="103" y="391"/>
                      <a:pt x="158" y="429"/>
                      <a:pt x="215" y="429"/>
                    </a:cubicBezTo>
                    <a:cubicBezTo>
                      <a:pt x="222" y="429"/>
                      <a:pt x="228" y="428"/>
                      <a:pt x="235" y="427"/>
                    </a:cubicBezTo>
                    <a:cubicBezTo>
                      <a:pt x="331" y="427"/>
                      <a:pt x="384" y="353"/>
                      <a:pt x="416" y="278"/>
                    </a:cubicBezTo>
                    <a:cubicBezTo>
                      <a:pt x="438" y="225"/>
                      <a:pt x="438" y="150"/>
                      <a:pt x="395" y="97"/>
                    </a:cubicBezTo>
                    <a:cubicBezTo>
                      <a:pt x="363" y="43"/>
                      <a:pt x="288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" name="Google Shape;3591;p62">
                <a:extLst>
                  <a:ext uri="{FF2B5EF4-FFF2-40B4-BE49-F238E27FC236}">
                    <a16:creationId xmlns:a16="http://schemas.microsoft.com/office/drawing/2014/main" id="{4090CD52-5BFC-4242-91BB-0B20883C8CB3}"/>
                  </a:ext>
                </a:extLst>
              </p:cNvPr>
              <p:cNvSpPr/>
              <p:nvPr/>
            </p:nvSpPr>
            <p:spPr>
              <a:xfrm flipH="1">
                <a:off x="6284925" y="3834611"/>
                <a:ext cx="14702" cy="14621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00" extrusionOk="0">
                    <a:moveTo>
                      <a:pt x="97" y="0"/>
                    </a:moveTo>
                    <a:cubicBezTo>
                      <a:pt x="90" y="0"/>
                      <a:pt x="82" y="1"/>
                      <a:pt x="75" y="3"/>
                    </a:cubicBezTo>
                    <a:cubicBezTo>
                      <a:pt x="33" y="14"/>
                      <a:pt x="1" y="78"/>
                      <a:pt x="1" y="131"/>
                    </a:cubicBezTo>
                    <a:cubicBezTo>
                      <a:pt x="1" y="152"/>
                      <a:pt x="22" y="174"/>
                      <a:pt x="33" y="184"/>
                    </a:cubicBezTo>
                    <a:cubicBezTo>
                      <a:pt x="52" y="194"/>
                      <a:pt x="73" y="199"/>
                      <a:pt x="94" y="199"/>
                    </a:cubicBezTo>
                    <a:cubicBezTo>
                      <a:pt x="119" y="199"/>
                      <a:pt x="143" y="191"/>
                      <a:pt x="160" y="174"/>
                    </a:cubicBezTo>
                    <a:cubicBezTo>
                      <a:pt x="192" y="142"/>
                      <a:pt x="203" y="99"/>
                      <a:pt x="182" y="56"/>
                    </a:cubicBezTo>
                    <a:cubicBezTo>
                      <a:pt x="164" y="21"/>
                      <a:pt x="132" y="0"/>
                      <a:pt x="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3592;p62">
                <a:extLst>
                  <a:ext uri="{FF2B5EF4-FFF2-40B4-BE49-F238E27FC236}">
                    <a16:creationId xmlns:a16="http://schemas.microsoft.com/office/drawing/2014/main" id="{B16280B6-895C-4DD4-981C-F02BC0D5D488}"/>
                  </a:ext>
                </a:extLst>
              </p:cNvPr>
              <p:cNvSpPr/>
              <p:nvPr/>
            </p:nvSpPr>
            <p:spPr>
              <a:xfrm flipH="1">
                <a:off x="6552368" y="3883374"/>
                <a:ext cx="585981" cy="277589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3797" extrusionOk="0">
                    <a:moveTo>
                      <a:pt x="6180" y="0"/>
                    </a:moveTo>
                    <a:cubicBezTo>
                      <a:pt x="5402" y="0"/>
                      <a:pt x="4634" y="347"/>
                      <a:pt x="3950" y="658"/>
                    </a:cubicBezTo>
                    <a:cubicBezTo>
                      <a:pt x="3241" y="973"/>
                      <a:pt x="2647" y="1382"/>
                      <a:pt x="1901" y="1382"/>
                    </a:cubicBezTo>
                    <a:cubicBezTo>
                      <a:pt x="1739" y="1382"/>
                      <a:pt x="1570" y="1363"/>
                      <a:pt x="1391" y="1319"/>
                    </a:cubicBezTo>
                    <a:cubicBezTo>
                      <a:pt x="1131" y="1250"/>
                      <a:pt x="602" y="1035"/>
                      <a:pt x="315" y="1035"/>
                    </a:cubicBezTo>
                    <a:cubicBezTo>
                      <a:pt x="73" y="1035"/>
                      <a:pt x="0" y="1187"/>
                      <a:pt x="400" y="1703"/>
                    </a:cubicBezTo>
                    <a:cubicBezTo>
                      <a:pt x="1844" y="3402"/>
                      <a:pt x="3098" y="3797"/>
                      <a:pt x="4038" y="3797"/>
                    </a:cubicBezTo>
                    <a:cubicBezTo>
                      <a:pt x="4555" y="3797"/>
                      <a:pt x="4977" y="3677"/>
                      <a:pt x="5283" y="3590"/>
                    </a:cubicBezTo>
                    <a:cubicBezTo>
                      <a:pt x="5827" y="3431"/>
                      <a:pt x="6659" y="3036"/>
                      <a:pt x="7181" y="2407"/>
                    </a:cubicBezTo>
                    <a:cubicBezTo>
                      <a:pt x="7608" y="1884"/>
                      <a:pt x="8130" y="370"/>
                      <a:pt x="6723" y="61"/>
                    </a:cubicBezTo>
                    <a:cubicBezTo>
                      <a:pt x="6542" y="19"/>
                      <a:pt x="6361" y="0"/>
                      <a:pt x="6180" y="0"/>
                    </a:cubicBezTo>
                    <a:close/>
                  </a:path>
                </a:pathLst>
              </a:custGeom>
              <a:solidFill>
                <a:srgbClr val="CC533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" name="Google Shape;3593;p62">
                <a:extLst>
                  <a:ext uri="{FF2B5EF4-FFF2-40B4-BE49-F238E27FC236}">
                    <a16:creationId xmlns:a16="http://schemas.microsoft.com/office/drawing/2014/main" id="{208151E0-97DD-4B02-A1D1-2E19081CF4D8}"/>
                  </a:ext>
                </a:extLst>
              </p:cNvPr>
              <p:cNvSpPr/>
              <p:nvPr/>
            </p:nvSpPr>
            <p:spPr>
              <a:xfrm flipH="1">
                <a:off x="6646272" y="3909400"/>
                <a:ext cx="149180" cy="149724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048" extrusionOk="0">
                    <a:moveTo>
                      <a:pt x="581" y="1"/>
                    </a:moveTo>
                    <a:cubicBezTo>
                      <a:pt x="576" y="1"/>
                      <a:pt x="572" y="2"/>
                      <a:pt x="568" y="4"/>
                    </a:cubicBezTo>
                    <a:cubicBezTo>
                      <a:pt x="0" y="206"/>
                      <a:pt x="387" y="862"/>
                      <a:pt x="793" y="862"/>
                    </a:cubicBezTo>
                    <a:cubicBezTo>
                      <a:pt x="814" y="862"/>
                      <a:pt x="835" y="860"/>
                      <a:pt x="856" y="857"/>
                    </a:cubicBezTo>
                    <a:lnTo>
                      <a:pt x="856" y="857"/>
                    </a:lnTo>
                    <a:cubicBezTo>
                      <a:pt x="781" y="1070"/>
                      <a:pt x="824" y="1304"/>
                      <a:pt x="1027" y="1475"/>
                    </a:cubicBezTo>
                    <a:cubicBezTo>
                      <a:pt x="1118" y="1550"/>
                      <a:pt x="1235" y="1592"/>
                      <a:pt x="1348" y="1592"/>
                    </a:cubicBezTo>
                    <a:cubicBezTo>
                      <a:pt x="1380" y="1592"/>
                      <a:pt x="1412" y="1589"/>
                      <a:pt x="1442" y="1582"/>
                    </a:cubicBezTo>
                    <a:lnTo>
                      <a:pt x="1442" y="1582"/>
                    </a:lnTo>
                    <a:cubicBezTo>
                      <a:pt x="1421" y="1731"/>
                      <a:pt x="1474" y="1870"/>
                      <a:pt x="1624" y="1976"/>
                    </a:cubicBezTo>
                    <a:cubicBezTo>
                      <a:pt x="1683" y="2024"/>
                      <a:pt x="1752" y="2048"/>
                      <a:pt x="1819" y="2048"/>
                    </a:cubicBezTo>
                    <a:cubicBezTo>
                      <a:pt x="1931" y="2048"/>
                      <a:pt x="2034" y="1979"/>
                      <a:pt x="2061" y="1838"/>
                    </a:cubicBezTo>
                    <a:cubicBezTo>
                      <a:pt x="2069" y="1812"/>
                      <a:pt x="1985" y="1761"/>
                      <a:pt x="1949" y="1761"/>
                    </a:cubicBezTo>
                    <a:cubicBezTo>
                      <a:pt x="1939" y="1761"/>
                      <a:pt x="1933" y="1765"/>
                      <a:pt x="1933" y="1774"/>
                    </a:cubicBezTo>
                    <a:cubicBezTo>
                      <a:pt x="1908" y="1882"/>
                      <a:pt x="1825" y="1933"/>
                      <a:pt x="1743" y="1933"/>
                    </a:cubicBezTo>
                    <a:cubicBezTo>
                      <a:pt x="1647" y="1933"/>
                      <a:pt x="1554" y="1863"/>
                      <a:pt x="1560" y="1731"/>
                    </a:cubicBezTo>
                    <a:cubicBezTo>
                      <a:pt x="1570" y="1624"/>
                      <a:pt x="1592" y="1550"/>
                      <a:pt x="1645" y="1464"/>
                    </a:cubicBezTo>
                    <a:cubicBezTo>
                      <a:pt x="1666" y="1443"/>
                      <a:pt x="1677" y="1411"/>
                      <a:pt x="1698" y="1379"/>
                    </a:cubicBezTo>
                    <a:cubicBezTo>
                      <a:pt x="1716" y="1343"/>
                      <a:pt x="1627" y="1276"/>
                      <a:pt x="1587" y="1276"/>
                    </a:cubicBezTo>
                    <a:cubicBezTo>
                      <a:pt x="1579" y="1276"/>
                      <a:pt x="1574" y="1278"/>
                      <a:pt x="1570" y="1283"/>
                    </a:cubicBezTo>
                    <a:cubicBezTo>
                      <a:pt x="1549" y="1304"/>
                      <a:pt x="1538" y="1326"/>
                      <a:pt x="1528" y="1347"/>
                    </a:cubicBezTo>
                    <a:cubicBezTo>
                      <a:pt x="1460" y="1438"/>
                      <a:pt x="1353" y="1486"/>
                      <a:pt x="1250" y="1486"/>
                    </a:cubicBezTo>
                    <a:cubicBezTo>
                      <a:pt x="1112" y="1486"/>
                      <a:pt x="981" y="1398"/>
                      <a:pt x="963" y="1208"/>
                    </a:cubicBezTo>
                    <a:cubicBezTo>
                      <a:pt x="931" y="1017"/>
                      <a:pt x="995" y="846"/>
                      <a:pt x="1090" y="697"/>
                    </a:cubicBezTo>
                    <a:cubicBezTo>
                      <a:pt x="1112" y="675"/>
                      <a:pt x="1122" y="654"/>
                      <a:pt x="1133" y="643"/>
                    </a:cubicBezTo>
                    <a:cubicBezTo>
                      <a:pt x="1151" y="607"/>
                      <a:pt x="1062" y="540"/>
                      <a:pt x="1021" y="540"/>
                    </a:cubicBezTo>
                    <a:cubicBezTo>
                      <a:pt x="1014" y="540"/>
                      <a:pt x="1008" y="543"/>
                      <a:pt x="1005" y="547"/>
                    </a:cubicBezTo>
                    <a:cubicBezTo>
                      <a:pt x="995" y="558"/>
                      <a:pt x="995" y="569"/>
                      <a:pt x="984" y="569"/>
                    </a:cubicBezTo>
                    <a:cubicBezTo>
                      <a:pt x="906" y="672"/>
                      <a:pt x="757" y="743"/>
                      <a:pt x="630" y="743"/>
                    </a:cubicBezTo>
                    <a:cubicBezTo>
                      <a:pt x="496" y="743"/>
                      <a:pt x="386" y="665"/>
                      <a:pt x="408" y="462"/>
                    </a:cubicBezTo>
                    <a:cubicBezTo>
                      <a:pt x="429" y="281"/>
                      <a:pt x="515" y="164"/>
                      <a:pt x="696" y="100"/>
                    </a:cubicBezTo>
                    <a:cubicBezTo>
                      <a:pt x="725" y="90"/>
                      <a:pt x="631" y="1"/>
                      <a:pt x="581" y="1"/>
                    </a:cubicBezTo>
                    <a:close/>
                  </a:path>
                </a:pathLst>
              </a:custGeom>
              <a:solidFill>
                <a:srgbClr val="F1E1BF">
                  <a:alpha val="5023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3594;p62">
                <a:extLst>
                  <a:ext uri="{FF2B5EF4-FFF2-40B4-BE49-F238E27FC236}">
                    <a16:creationId xmlns:a16="http://schemas.microsoft.com/office/drawing/2014/main" id="{3D4CCB67-E463-417C-AFD6-B9F52549D0C2}"/>
                  </a:ext>
                </a:extLst>
              </p:cNvPr>
              <p:cNvSpPr/>
              <p:nvPr/>
            </p:nvSpPr>
            <p:spPr>
              <a:xfrm flipH="1">
                <a:off x="6704646" y="3953996"/>
                <a:ext cx="161359" cy="14234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947" extrusionOk="0">
                    <a:moveTo>
                      <a:pt x="582" y="1"/>
                    </a:moveTo>
                    <a:cubicBezTo>
                      <a:pt x="580" y="1"/>
                      <a:pt x="578" y="1"/>
                      <a:pt x="577" y="1"/>
                    </a:cubicBezTo>
                    <a:cubicBezTo>
                      <a:pt x="299" y="129"/>
                      <a:pt x="1" y="417"/>
                      <a:pt x="331" y="662"/>
                    </a:cubicBezTo>
                    <a:cubicBezTo>
                      <a:pt x="407" y="715"/>
                      <a:pt x="477" y="736"/>
                      <a:pt x="542" y="736"/>
                    </a:cubicBezTo>
                    <a:cubicBezTo>
                      <a:pt x="569" y="736"/>
                      <a:pt x="595" y="733"/>
                      <a:pt x="619" y="726"/>
                    </a:cubicBezTo>
                    <a:lnTo>
                      <a:pt x="619" y="726"/>
                    </a:lnTo>
                    <a:cubicBezTo>
                      <a:pt x="555" y="886"/>
                      <a:pt x="566" y="1057"/>
                      <a:pt x="747" y="1196"/>
                    </a:cubicBezTo>
                    <a:cubicBezTo>
                      <a:pt x="833" y="1263"/>
                      <a:pt x="923" y="1292"/>
                      <a:pt x="1011" y="1292"/>
                    </a:cubicBezTo>
                    <a:cubicBezTo>
                      <a:pt x="1077" y="1292"/>
                      <a:pt x="1142" y="1276"/>
                      <a:pt x="1206" y="1249"/>
                    </a:cubicBezTo>
                    <a:lnTo>
                      <a:pt x="1206" y="1249"/>
                    </a:lnTo>
                    <a:cubicBezTo>
                      <a:pt x="1099" y="1462"/>
                      <a:pt x="1089" y="1675"/>
                      <a:pt x="1334" y="1846"/>
                    </a:cubicBezTo>
                    <a:cubicBezTo>
                      <a:pt x="1444" y="1916"/>
                      <a:pt x="1554" y="1946"/>
                      <a:pt x="1662" y="1946"/>
                    </a:cubicBezTo>
                    <a:cubicBezTo>
                      <a:pt x="1867" y="1946"/>
                      <a:pt x="2062" y="1836"/>
                      <a:pt x="2229" y="1675"/>
                    </a:cubicBezTo>
                    <a:cubicBezTo>
                      <a:pt x="2239" y="1666"/>
                      <a:pt x="2151" y="1584"/>
                      <a:pt x="2107" y="1584"/>
                    </a:cubicBezTo>
                    <a:cubicBezTo>
                      <a:pt x="2101" y="1584"/>
                      <a:pt x="2095" y="1586"/>
                      <a:pt x="2091" y="1590"/>
                    </a:cubicBezTo>
                    <a:cubicBezTo>
                      <a:pt x="2006" y="1675"/>
                      <a:pt x="1899" y="1782"/>
                      <a:pt x="1771" y="1814"/>
                    </a:cubicBezTo>
                    <a:cubicBezTo>
                      <a:pt x="1705" y="1838"/>
                      <a:pt x="1602" y="1869"/>
                      <a:pt x="1507" y="1869"/>
                    </a:cubicBezTo>
                    <a:cubicBezTo>
                      <a:pt x="1385" y="1869"/>
                      <a:pt x="1276" y="1818"/>
                      <a:pt x="1270" y="1633"/>
                    </a:cubicBezTo>
                    <a:cubicBezTo>
                      <a:pt x="1248" y="1377"/>
                      <a:pt x="1387" y="1217"/>
                      <a:pt x="1547" y="1036"/>
                    </a:cubicBezTo>
                    <a:cubicBezTo>
                      <a:pt x="1566" y="1026"/>
                      <a:pt x="1464" y="947"/>
                      <a:pt x="1428" y="947"/>
                    </a:cubicBezTo>
                    <a:cubicBezTo>
                      <a:pt x="1424" y="947"/>
                      <a:pt x="1421" y="948"/>
                      <a:pt x="1419" y="950"/>
                    </a:cubicBezTo>
                    <a:cubicBezTo>
                      <a:pt x="1312" y="1036"/>
                      <a:pt x="1195" y="1142"/>
                      <a:pt x="1057" y="1174"/>
                    </a:cubicBezTo>
                    <a:cubicBezTo>
                      <a:pt x="1031" y="1180"/>
                      <a:pt x="1004" y="1183"/>
                      <a:pt x="976" y="1183"/>
                    </a:cubicBezTo>
                    <a:cubicBezTo>
                      <a:pt x="848" y="1183"/>
                      <a:pt x="707" y="1122"/>
                      <a:pt x="715" y="982"/>
                    </a:cubicBezTo>
                    <a:cubicBezTo>
                      <a:pt x="726" y="812"/>
                      <a:pt x="801" y="684"/>
                      <a:pt x="907" y="566"/>
                    </a:cubicBezTo>
                    <a:cubicBezTo>
                      <a:pt x="950" y="534"/>
                      <a:pt x="993" y="492"/>
                      <a:pt x="1035" y="449"/>
                    </a:cubicBezTo>
                    <a:cubicBezTo>
                      <a:pt x="1044" y="431"/>
                      <a:pt x="959" y="357"/>
                      <a:pt x="915" y="357"/>
                    </a:cubicBezTo>
                    <a:cubicBezTo>
                      <a:pt x="907" y="357"/>
                      <a:pt x="901" y="359"/>
                      <a:pt x="897" y="364"/>
                    </a:cubicBezTo>
                    <a:cubicBezTo>
                      <a:pt x="854" y="407"/>
                      <a:pt x="811" y="449"/>
                      <a:pt x="769" y="503"/>
                    </a:cubicBezTo>
                    <a:cubicBezTo>
                      <a:pt x="747" y="513"/>
                      <a:pt x="737" y="534"/>
                      <a:pt x="715" y="545"/>
                    </a:cubicBezTo>
                    <a:cubicBezTo>
                      <a:pt x="695" y="559"/>
                      <a:pt x="538" y="656"/>
                      <a:pt x="428" y="656"/>
                    </a:cubicBezTo>
                    <a:cubicBezTo>
                      <a:pt x="367" y="656"/>
                      <a:pt x="321" y="626"/>
                      <a:pt x="321" y="534"/>
                    </a:cubicBezTo>
                    <a:cubicBezTo>
                      <a:pt x="310" y="289"/>
                      <a:pt x="502" y="183"/>
                      <a:pt x="694" y="97"/>
                    </a:cubicBezTo>
                    <a:cubicBezTo>
                      <a:pt x="724" y="87"/>
                      <a:pt x="621" y="1"/>
                      <a:pt x="582" y="1"/>
                    </a:cubicBezTo>
                    <a:close/>
                  </a:path>
                </a:pathLst>
              </a:custGeom>
              <a:solidFill>
                <a:srgbClr val="F1E1BF">
                  <a:alpha val="5023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3595;p62">
                <a:extLst>
                  <a:ext uri="{FF2B5EF4-FFF2-40B4-BE49-F238E27FC236}">
                    <a16:creationId xmlns:a16="http://schemas.microsoft.com/office/drawing/2014/main" id="{92A72221-1861-4803-B2BD-E78503F7762A}"/>
                  </a:ext>
                </a:extLst>
              </p:cNvPr>
              <p:cNvSpPr/>
              <p:nvPr/>
            </p:nvSpPr>
            <p:spPr>
              <a:xfrm flipH="1">
                <a:off x="6931082" y="3996837"/>
                <a:ext cx="64356" cy="112439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538" extrusionOk="0">
                    <a:moveTo>
                      <a:pt x="579" y="1"/>
                    </a:moveTo>
                    <a:cubicBezTo>
                      <a:pt x="300" y="1"/>
                      <a:pt x="1" y="249"/>
                      <a:pt x="144" y="556"/>
                    </a:cubicBezTo>
                    <a:cubicBezTo>
                      <a:pt x="187" y="652"/>
                      <a:pt x="261" y="738"/>
                      <a:pt x="347" y="791"/>
                    </a:cubicBezTo>
                    <a:cubicBezTo>
                      <a:pt x="176" y="834"/>
                      <a:pt x="59" y="961"/>
                      <a:pt x="144" y="1196"/>
                    </a:cubicBezTo>
                    <a:cubicBezTo>
                      <a:pt x="240" y="1452"/>
                      <a:pt x="592" y="1505"/>
                      <a:pt x="816" y="1537"/>
                    </a:cubicBezTo>
                    <a:cubicBezTo>
                      <a:pt x="820" y="1538"/>
                      <a:pt x="823" y="1538"/>
                      <a:pt x="826" y="1538"/>
                    </a:cubicBezTo>
                    <a:cubicBezTo>
                      <a:pt x="892" y="1538"/>
                      <a:pt x="793" y="1431"/>
                      <a:pt x="752" y="1431"/>
                    </a:cubicBezTo>
                    <a:cubicBezTo>
                      <a:pt x="560" y="1409"/>
                      <a:pt x="101" y="1249"/>
                      <a:pt x="272" y="1004"/>
                    </a:cubicBezTo>
                    <a:cubicBezTo>
                      <a:pt x="357" y="887"/>
                      <a:pt x="464" y="876"/>
                      <a:pt x="581" y="876"/>
                    </a:cubicBezTo>
                    <a:lnTo>
                      <a:pt x="667" y="876"/>
                    </a:lnTo>
                    <a:cubicBezTo>
                      <a:pt x="731" y="876"/>
                      <a:pt x="624" y="780"/>
                      <a:pt x="581" y="780"/>
                    </a:cubicBezTo>
                    <a:lnTo>
                      <a:pt x="571" y="780"/>
                    </a:lnTo>
                    <a:cubicBezTo>
                      <a:pt x="560" y="780"/>
                      <a:pt x="549" y="770"/>
                      <a:pt x="539" y="770"/>
                    </a:cubicBezTo>
                    <a:lnTo>
                      <a:pt x="528" y="770"/>
                    </a:lnTo>
                    <a:cubicBezTo>
                      <a:pt x="70" y="749"/>
                      <a:pt x="242" y="107"/>
                      <a:pt x="648" y="107"/>
                    </a:cubicBezTo>
                    <a:cubicBezTo>
                      <a:pt x="658" y="107"/>
                      <a:pt x="667" y="108"/>
                      <a:pt x="677" y="108"/>
                    </a:cubicBezTo>
                    <a:cubicBezTo>
                      <a:pt x="763" y="108"/>
                      <a:pt x="656" y="2"/>
                      <a:pt x="613" y="2"/>
                    </a:cubicBezTo>
                    <a:cubicBezTo>
                      <a:pt x="602" y="1"/>
                      <a:pt x="591" y="1"/>
                      <a:pt x="579" y="1"/>
                    </a:cubicBezTo>
                    <a:close/>
                  </a:path>
                </a:pathLst>
              </a:custGeom>
              <a:solidFill>
                <a:srgbClr val="F1E1BF">
                  <a:alpha val="5023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3596;p62">
                <a:extLst>
                  <a:ext uri="{FF2B5EF4-FFF2-40B4-BE49-F238E27FC236}">
                    <a16:creationId xmlns:a16="http://schemas.microsoft.com/office/drawing/2014/main" id="{3CAFE779-4178-4566-98C0-BAFB4C0FC695}"/>
                  </a:ext>
                </a:extLst>
              </p:cNvPr>
              <p:cNvSpPr/>
              <p:nvPr/>
            </p:nvSpPr>
            <p:spPr>
              <a:xfrm flipH="1">
                <a:off x="6800136" y="3984409"/>
                <a:ext cx="132172" cy="142413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948" extrusionOk="0">
                    <a:moveTo>
                      <a:pt x="619" y="1"/>
                    </a:moveTo>
                    <a:cubicBezTo>
                      <a:pt x="415" y="1"/>
                      <a:pt x="0" y="120"/>
                      <a:pt x="164" y="406"/>
                    </a:cubicBezTo>
                    <a:cubicBezTo>
                      <a:pt x="238" y="545"/>
                      <a:pt x="356" y="609"/>
                      <a:pt x="484" y="641"/>
                    </a:cubicBezTo>
                    <a:cubicBezTo>
                      <a:pt x="302" y="748"/>
                      <a:pt x="164" y="929"/>
                      <a:pt x="345" y="1142"/>
                    </a:cubicBezTo>
                    <a:cubicBezTo>
                      <a:pt x="430" y="1249"/>
                      <a:pt x="537" y="1291"/>
                      <a:pt x="644" y="1313"/>
                    </a:cubicBezTo>
                    <a:cubicBezTo>
                      <a:pt x="622" y="1345"/>
                      <a:pt x="601" y="1377"/>
                      <a:pt x="601" y="1430"/>
                    </a:cubicBezTo>
                    <a:cubicBezTo>
                      <a:pt x="601" y="1558"/>
                      <a:pt x="654" y="1675"/>
                      <a:pt x="772" y="1750"/>
                    </a:cubicBezTo>
                    <a:cubicBezTo>
                      <a:pt x="961" y="1886"/>
                      <a:pt x="1177" y="1948"/>
                      <a:pt x="1399" y="1948"/>
                    </a:cubicBezTo>
                    <a:cubicBezTo>
                      <a:pt x="1527" y="1948"/>
                      <a:pt x="1656" y="1927"/>
                      <a:pt x="1785" y="1889"/>
                    </a:cubicBezTo>
                    <a:cubicBezTo>
                      <a:pt x="1833" y="1869"/>
                      <a:pt x="1740" y="1779"/>
                      <a:pt x="1683" y="1779"/>
                    </a:cubicBezTo>
                    <a:cubicBezTo>
                      <a:pt x="1677" y="1779"/>
                      <a:pt x="1672" y="1780"/>
                      <a:pt x="1667" y="1782"/>
                    </a:cubicBezTo>
                    <a:cubicBezTo>
                      <a:pt x="1556" y="1819"/>
                      <a:pt x="1433" y="1842"/>
                      <a:pt x="1313" y="1842"/>
                    </a:cubicBezTo>
                    <a:cubicBezTo>
                      <a:pt x="1226" y="1842"/>
                      <a:pt x="1140" y="1830"/>
                      <a:pt x="1059" y="1803"/>
                    </a:cubicBezTo>
                    <a:cubicBezTo>
                      <a:pt x="878" y="1739"/>
                      <a:pt x="601" y="1451"/>
                      <a:pt x="878" y="1323"/>
                    </a:cubicBezTo>
                    <a:cubicBezTo>
                      <a:pt x="910" y="1313"/>
                      <a:pt x="942" y="1302"/>
                      <a:pt x="974" y="1291"/>
                    </a:cubicBezTo>
                    <a:cubicBezTo>
                      <a:pt x="1017" y="1281"/>
                      <a:pt x="1059" y="1270"/>
                      <a:pt x="1102" y="1259"/>
                    </a:cubicBezTo>
                    <a:cubicBezTo>
                      <a:pt x="1163" y="1239"/>
                      <a:pt x="1069" y="1141"/>
                      <a:pt x="1014" y="1141"/>
                    </a:cubicBezTo>
                    <a:cubicBezTo>
                      <a:pt x="1011" y="1141"/>
                      <a:pt x="1009" y="1142"/>
                      <a:pt x="1006" y="1142"/>
                    </a:cubicBezTo>
                    <a:cubicBezTo>
                      <a:pt x="964" y="1153"/>
                      <a:pt x="900" y="1174"/>
                      <a:pt x="836" y="1195"/>
                    </a:cubicBezTo>
                    <a:cubicBezTo>
                      <a:pt x="804" y="1195"/>
                      <a:pt x="772" y="1206"/>
                      <a:pt x="750" y="1206"/>
                    </a:cubicBezTo>
                    <a:cubicBezTo>
                      <a:pt x="441" y="1195"/>
                      <a:pt x="345" y="1089"/>
                      <a:pt x="441" y="876"/>
                    </a:cubicBezTo>
                    <a:cubicBezTo>
                      <a:pt x="537" y="748"/>
                      <a:pt x="654" y="705"/>
                      <a:pt x="804" y="652"/>
                    </a:cubicBezTo>
                    <a:cubicBezTo>
                      <a:pt x="857" y="630"/>
                      <a:pt x="729" y="545"/>
                      <a:pt x="697" y="545"/>
                    </a:cubicBezTo>
                    <a:cubicBezTo>
                      <a:pt x="693" y="545"/>
                      <a:pt x="690" y="545"/>
                      <a:pt x="686" y="545"/>
                    </a:cubicBezTo>
                    <a:cubicBezTo>
                      <a:pt x="481" y="545"/>
                      <a:pt x="137" y="266"/>
                      <a:pt x="420" y="150"/>
                    </a:cubicBezTo>
                    <a:cubicBezTo>
                      <a:pt x="493" y="118"/>
                      <a:pt x="560" y="104"/>
                      <a:pt x="630" y="104"/>
                    </a:cubicBezTo>
                    <a:cubicBezTo>
                      <a:pt x="652" y="104"/>
                      <a:pt x="674" y="105"/>
                      <a:pt x="697" y="108"/>
                    </a:cubicBezTo>
                    <a:cubicBezTo>
                      <a:pt x="793" y="108"/>
                      <a:pt x="697" y="1"/>
                      <a:pt x="644" y="1"/>
                    </a:cubicBezTo>
                    <a:cubicBezTo>
                      <a:pt x="636" y="1"/>
                      <a:pt x="627" y="1"/>
                      <a:pt x="619" y="1"/>
                    </a:cubicBezTo>
                    <a:close/>
                  </a:path>
                </a:pathLst>
              </a:custGeom>
              <a:solidFill>
                <a:srgbClr val="F1E1BF">
                  <a:alpha val="5023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3597;p62">
                <a:extLst>
                  <a:ext uri="{FF2B5EF4-FFF2-40B4-BE49-F238E27FC236}">
                    <a16:creationId xmlns:a16="http://schemas.microsoft.com/office/drawing/2014/main" id="{523AD6E8-C990-4508-9A44-E0016711931F}"/>
                  </a:ext>
                </a:extLst>
              </p:cNvPr>
              <p:cNvSpPr/>
              <p:nvPr/>
            </p:nvSpPr>
            <p:spPr>
              <a:xfrm flipH="1">
                <a:off x="6199669" y="3747833"/>
                <a:ext cx="257497" cy="207114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2833" extrusionOk="0">
                    <a:moveTo>
                      <a:pt x="2014" y="1"/>
                    </a:moveTo>
                    <a:cubicBezTo>
                      <a:pt x="1544" y="1"/>
                      <a:pt x="1071" y="210"/>
                      <a:pt x="768" y="571"/>
                    </a:cubicBezTo>
                    <a:cubicBezTo>
                      <a:pt x="523" y="859"/>
                      <a:pt x="384" y="1222"/>
                      <a:pt x="129" y="1478"/>
                    </a:cubicBezTo>
                    <a:cubicBezTo>
                      <a:pt x="86" y="1520"/>
                      <a:pt x="43" y="1563"/>
                      <a:pt x="1" y="1595"/>
                    </a:cubicBezTo>
                    <a:cubicBezTo>
                      <a:pt x="54" y="1648"/>
                      <a:pt x="107" y="1691"/>
                      <a:pt x="171" y="1712"/>
                    </a:cubicBezTo>
                    <a:cubicBezTo>
                      <a:pt x="683" y="1851"/>
                      <a:pt x="822" y="2224"/>
                      <a:pt x="1014" y="2651"/>
                    </a:cubicBezTo>
                    <a:cubicBezTo>
                      <a:pt x="1056" y="2811"/>
                      <a:pt x="1195" y="2832"/>
                      <a:pt x="1355" y="2832"/>
                    </a:cubicBezTo>
                    <a:cubicBezTo>
                      <a:pt x="1184" y="2651"/>
                      <a:pt x="1056" y="2437"/>
                      <a:pt x="982" y="2203"/>
                    </a:cubicBezTo>
                    <a:cubicBezTo>
                      <a:pt x="907" y="1968"/>
                      <a:pt x="886" y="1723"/>
                      <a:pt x="854" y="1478"/>
                    </a:cubicBezTo>
                    <a:cubicBezTo>
                      <a:pt x="843" y="1339"/>
                      <a:pt x="832" y="1201"/>
                      <a:pt x="854" y="1073"/>
                    </a:cubicBezTo>
                    <a:cubicBezTo>
                      <a:pt x="886" y="945"/>
                      <a:pt x="960" y="806"/>
                      <a:pt x="1078" y="753"/>
                    </a:cubicBezTo>
                    <a:cubicBezTo>
                      <a:pt x="1174" y="710"/>
                      <a:pt x="1280" y="710"/>
                      <a:pt x="1376" y="667"/>
                    </a:cubicBezTo>
                    <a:cubicBezTo>
                      <a:pt x="1472" y="625"/>
                      <a:pt x="1536" y="529"/>
                      <a:pt x="1611" y="465"/>
                    </a:cubicBezTo>
                    <a:cubicBezTo>
                      <a:pt x="1774" y="318"/>
                      <a:pt x="1987" y="251"/>
                      <a:pt x="2205" y="251"/>
                    </a:cubicBezTo>
                    <a:cubicBezTo>
                      <a:pt x="2414" y="251"/>
                      <a:pt x="2627" y="313"/>
                      <a:pt x="2805" y="422"/>
                    </a:cubicBezTo>
                    <a:cubicBezTo>
                      <a:pt x="3146" y="625"/>
                      <a:pt x="3381" y="966"/>
                      <a:pt x="3573" y="1318"/>
                    </a:cubicBezTo>
                    <a:cubicBezTo>
                      <a:pt x="3562" y="1137"/>
                      <a:pt x="3498" y="945"/>
                      <a:pt x="3402" y="795"/>
                    </a:cubicBezTo>
                    <a:cubicBezTo>
                      <a:pt x="3146" y="348"/>
                      <a:pt x="2656" y="49"/>
                      <a:pt x="2144" y="6"/>
                    </a:cubicBezTo>
                    <a:cubicBezTo>
                      <a:pt x="2101" y="3"/>
                      <a:pt x="2057" y="1"/>
                      <a:pt x="2014" y="1"/>
                    </a:cubicBezTo>
                    <a:close/>
                  </a:path>
                </a:pathLst>
              </a:custGeom>
              <a:solidFill>
                <a:srgbClr val="6E9101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3598;p62">
                <a:extLst>
                  <a:ext uri="{FF2B5EF4-FFF2-40B4-BE49-F238E27FC236}">
                    <a16:creationId xmlns:a16="http://schemas.microsoft.com/office/drawing/2014/main" id="{340AAA4D-790F-4185-A4F1-1486FDDAD182}"/>
                  </a:ext>
                </a:extLst>
              </p:cNvPr>
              <p:cNvSpPr/>
              <p:nvPr/>
            </p:nvSpPr>
            <p:spPr>
              <a:xfrm flipH="1">
                <a:off x="6102090" y="3855081"/>
                <a:ext cx="118407" cy="54611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747" extrusionOk="0">
                    <a:moveTo>
                      <a:pt x="289" y="0"/>
                    </a:moveTo>
                    <a:lnTo>
                      <a:pt x="1" y="171"/>
                    </a:lnTo>
                    <a:lnTo>
                      <a:pt x="715" y="480"/>
                    </a:lnTo>
                    <a:cubicBezTo>
                      <a:pt x="715" y="480"/>
                      <a:pt x="1046" y="629"/>
                      <a:pt x="1195" y="747"/>
                    </a:cubicBezTo>
                    <a:cubicBezTo>
                      <a:pt x="1120" y="480"/>
                      <a:pt x="619" y="267"/>
                      <a:pt x="619" y="267"/>
                    </a:cubicBezTo>
                    <a:lnTo>
                      <a:pt x="619" y="267"/>
                    </a:lnTo>
                    <a:lnTo>
                      <a:pt x="1643" y="299"/>
                    </a:lnTo>
                    <a:lnTo>
                      <a:pt x="1643" y="299"/>
                    </a:lnTo>
                    <a:lnTo>
                      <a:pt x="1440" y="149"/>
                    </a:lnTo>
                    <a:lnTo>
                      <a:pt x="982" y="21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CC533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" name="Google Shape;3599;p62">
                <a:extLst>
                  <a:ext uri="{FF2B5EF4-FFF2-40B4-BE49-F238E27FC236}">
                    <a16:creationId xmlns:a16="http://schemas.microsoft.com/office/drawing/2014/main" id="{9ABB1A74-6302-46D6-B940-71D0C7B4E752}"/>
                  </a:ext>
                </a:extLst>
              </p:cNvPr>
              <p:cNvSpPr/>
              <p:nvPr/>
            </p:nvSpPr>
            <p:spPr>
              <a:xfrm flipH="1">
                <a:off x="6102090" y="3836585"/>
                <a:ext cx="125325" cy="73107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00" extrusionOk="0">
                    <a:moveTo>
                      <a:pt x="445" y="1"/>
                    </a:moveTo>
                    <a:cubicBezTo>
                      <a:pt x="416" y="1"/>
                      <a:pt x="392" y="3"/>
                      <a:pt x="374" y="8"/>
                    </a:cubicBezTo>
                    <a:cubicBezTo>
                      <a:pt x="171" y="61"/>
                      <a:pt x="1" y="349"/>
                      <a:pt x="1" y="349"/>
                    </a:cubicBezTo>
                    <a:cubicBezTo>
                      <a:pt x="1" y="349"/>
                      <a:pt x="161" y="605"/>
                      <a:pt x="203" y="722"/>
                    </a:cubicBezTo>
                    <a:cubicBezTo>
                      <a:pt x="545" y="744"/>
                      <a:pt x="971" y="818"/>
                      <a:pt x="1291" y="1000"/>
                    </a:cubicBezTo>
                    <a:cubicBezTo>
                      <a:pt x="1088" y="733"/>
                      <a:pt x="374" y="509"/>
                      <a:pt x="161" y="424"/>
                    </a:cubicBezTo>
                    <a:cubicBezTo>
                      <a:pt x="247" y="393"/>
                      <a:pt x="369" y="381"/>
                      <a:pt x="510" y="381"/>
                    </a:cubicBezTo>
                    <a:cubicBezTo>
                      <a:pt x="909" y="381"/>
                      <a:pt x="1455" y="481"/>
                      <a:pt x="1739" y="552"/>
                    </a:cubicBezTo>
                    <a:cubicBezTo>
                      <a:pt x="1516" y="232"/>
                      <a:pt x="731" y="1"/>
                      <a:pt x="445" y="1"/>
                    </a:cubicBezTo>
                    <a:close/>
                  </a:path>
                </a:pathLst>
              </a:custGeom>
              <a:solidFill>
                <a:srgbClr val="FFC15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5358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CE4D9-85DA-4EC0-9837-AFC6F1C29FF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4708AB-53B6-4E55-B8CF-1E8739FDEC71}"/>
              </a:ext>
            </a:extLst>
          </p:cNvPr>
          <p:cNvSpPr/>
          <p:nvPr/>
        </p:nvSpPr>
        <p:spPr>
          <a:xfrm>
            <a:off x="4392600" y="934895"/>
            <a:ext cx="3791423" cy="60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3 (SGK – tr42)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306A0-D473-4C44-B5AA-7CA6433CE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53" y="4486337"/>
            <a:ext cx="3436489" cy="2174819"/>
          </a:xfrm>
          <a:prstGeom prst="rect">
            <a:avLst/>
          </a:prstGeom>
        </p:spPr>
      </p:pic>
      <p:grpSp>
        <p:nvGrpSpPr>
          <p:cNvPr id="5" name="Google Shape;1622;p44">
            <a:extLst>
              <a:ext uri="{FF2B5EF4-FFF2-40B4-BE49-F238E27FC236}">
                <a16:creationId xmlns:a16="http://schemas.microsoft.com/office/drawing/2014/main" id="{A9BFAB99-0A41-4B8E-B630-4A42985D7139}"/>
              </a:ext>
            </a:extLst>
          </p:cNvPr>
          <p:cNvGrpSpPr/>
          <p:nvPr/>
        </p:nvGrpSpPr>
        <p:grpSpPr>
          <a:xfrm rot="11283622">
            <a:off x="11040814" y="1594188"/>
            <a:ext cx="1660972" cy="2322948"/>
            <a:chOff x="3924075" y="3743575"/>
            <a:chExt cx="1828777" cy="2490930"/>
          </a:xfrm>
        </p:grpSpPr>
        <p:sp>
          <p:nvSpPr>
            <p:cNvPr id="6" name="Google Shape;1623;p44">
              <a:extLst>
                <a:ext uri="{FF2B5EF4-FFF2-40B4-BE49-F238E27FC236}">
                  <a16:creationId xmlns:a16="http://schemas.microsoft.com/office/drawing/2014/main" id="{98A15803-8528-4531-95E0-D21995ECCA8D}"/>
                </a:ext>
              </a:extLst>
            </p:cNvPr>
            <p:cNvSpPr/>
            <p:nvPr/>
          </p:nvSpPr>
          <p:spPr>
            <a:xfrm>
              <a:off x="4024202" y="4582729"/>
              <a:ext cx="804190" cy="718464"/>
            </a:xfrm>
            <a:custGeom>
              <a:avLst/>
              <a:gdLst/>
              <a:ahLst/>
              <a:cxnLst/>
              <a:rect l="l" t="t" r="r" b="b"/>
              <a:pathLst>
                <a:path w="9341" h="8293" extrusionOk="0">
                  <a:moveTo>
                    <a:pt x="663" y="0"/>
                  </a:moveTo>
                  <a:cubicBezTo>
                    <a:pt x="441" y="0"/>
                    <a:pt x="220" y="6"/>
                    <a:pt x="0" y="18"/>
                  </a:cubicBezTo>
                  <a:cubicBezTo>
                    <a:pt x="544" y="1820"/>
                    <a:pt x="1162" y="3654"/>
                    <a:pt x="2346" y="5126"/>
                  </a:cubicBezTo>
                  <a:cubicBezTo>
                    <a:pt x="3956" y="7120"/>
                    <a:pt x="6696" y="8250"/>
                    <a:pt x="9266" y="8293"/>
                  </a:cubicBezTo>
                  <a:lnTo>
                    <a:pt x="9288" y="7376"/>
                  </a:lnTo>
                  <a:cubicBezTo>
                    <a:pt x="9341" y="5201"/>
                    <a:pt x="7997" y="2833"/>
                    <a:pt x="6206" y="1586"/>
                  </a:cubicBezTo>
                  <a:cubicBezTo>
                    <a:pt x="4597" y="475"/>
                    <a:pt x="2618" y="0"/>
                    <a:pt x="6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1624;p44">
              <a:extLst>
                <a:ext uri="{FF2B5EF4-FFF2-40B4-BE49-F238E27FC236}">
                  <a16:creationId xmlns:a16="http://schemas.microsoft.com/office/drawing/2014/main" id="{AB6EDFCA-A1F5-4DB6-AAC1-2B6121CA17AE}"/>
                </a:ext>
              </a:extLst>
            </p:cNvPr>
            <p:cNvSpPr/>
            <p:nvPr/>
          </p:nvSpPr>
          <p:spPr>
            <a:xfrm>
              <a:off x="4024202" y="4582729"/>
              <a:ext cx="804190" cy="707375"/>
            </a:xfrm>
            <a:custGeom>
              <a:avLst/>
              <a:gdLst/>
              <a:ahLst/>
              <a:cxnLst/>
              <a:rect l="l" t="t" r="r" b="b"/>
              <a:pathLst>
                <a:path w="9341" h="8165" extrusionOk="0">
                  <a:moveTo>
                    <a:pt x="663" y="0"/>
                  </a:moveTo>
                  <a:cubicBezTo>
                    <a:pt x="441" y="0"/>
                    <a:pt x="220" y="6"/>
                    <a:pt x="0" y="18"/>
                  </a:cubicBezTo>
                  <a:cubicBezTo>
                    <a:pt x="0" y="18"/>
                    <a:pt x="4308" y="2801"/>
                    <a:pt x="6046" y="4337"/>
                  </a:cubicBezTo>
                  <a:cubicBezTo>
                    <a:pt x="7784" y="5872"/>
                    <a:pt x="8925" y="7472"/>
                    <a:pt x="8925" y="7472"/>
                  </a:cubicBezTo>
                  <a:lnTo>
                    <a:pt x="9330" y="8165"/>
                  </a:lnTo>
                  <a:lnTo>
                    <a:pt x="9288" y="7376"/>
                  </a:lnTo>
                  <a:cubicBezTo>
                    <a:pt x="9341" y="5201"/>
                    <a:pt x="7997" y="2833"/>
                    <a:pt x="6206" y="1586"/>
                  </a:cubicBezTo>
                  <a:cubicBezTo>
                    <a:pt x="4597" y="475"/>
                    <a:pt x="2618" y="0"/>
                    <a:pt x="6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1625;p44">
              <a:extLst>
                <a:ext uri="{FF2B5EF4-FFF2-40B4-BE49-F238E27FC236}">
                  <a16:creationId xmlns:a16="http://schemas.microsoft.com/office/drawing/2014/main" id="{43CA24EF-7FF0-4D82-A4A8-66D53C765BDF}"/>
                </a:ext>
              </a:extLst>
            </p:cNvPr>
            <p:cNvSpPr/>
            <p:nvPr/>
          </p:nvSpPr>
          <p:spPr>
            <a:xfrm>
              <a:off x="3927777" y="5165615"/>
              <a:ext cx="804276" cy="718551"/>
            </a:xfrm>
            <a:custGeom>
              <a:avLst/>
              <a:gdLst/>
              <a:ahLst/>
              <a:cxnLst/>
              <a:rect l="l" t="t" r="r" b="b"/>
              <a:pathLst>
                <a:path w="9342" h="8294" extrusionOk="0">
                  <a:moveTo>
                    <a:pt x="663" y="1"/>
                  </a:moveTo>
                  <a:cubicBezTo>
                    <a:pt x="442" y="1"/>
                    <a:pt x="221" y="7"/>
                    <a:pt x="0" y="19"/>
                  </a:cubicBezTo>
                  <a:cubicBezTo>
                    <a:pt x="544" y="1821"/>
                    <a:pt x="1163" y="3655"/>
                    <a:pt x="2346" y="5126"/>
                  </a:cubicBezTo>
                  <a:cubicBezTo>
                    <a:pt x="3956" y="7120"/>
                    <a:pt x="6697" y="8251"/>
                    <a:pt x="9267" y="8293"/>
                  </a:cubicBezTo>
                  <a:lnTo>
                    <a:pt x="9288" y="7376"/>
                  </a:lnTo>
                  <a:cubicBezTo>
                    <a:pt x="9341" y="5201"/>
                    <a:pt x="7998" y="2823"/>
                    <a:pt x="6206" y="1586"/>
                  </a:cubicBezTo>
                  <a:cubicBezTo>
                    <a:pt x="4597" y="475"/>
                    <a:pt x="2618" y="1"/>
                    <a:pt x="66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1626;p44">
              <a:extLst>
                <a:ext uri="{FF2B5EF4-FFF2-40B4-BE49-F238E27FC236}">
                  <a16:creationId xmlns:a16="http://schemas.microsoft.com/office/drawing/2014/main" id="{039FA1D3-9F83-454B-869C-26A2B3510A8B}"/>
                </a:ext>
              </a:extLst>
            </p:cNvPr>
            <p:cNvSpPr/>
            <p:nvPr/>
          </p:nvSpPr>
          <p:spPr>
            <a:xfrm>
              <a:off x="3927777" y="5165615"/>
              <a:ext cx="804276" cy="706508"/>
            </a:xfrm>
            <a:custGeom>
              <a:avLst/>
              <a:gdLst/>
              <a:ahLst/>
              <a:cxnLst/>
              <a:rect l="l" t="t" r="r" b="b"/>
              <a:pathLst>
                <a:path w="9342" h="8155" extrusionOk="0">
                  <a:moveTo>
                    <a:pt x="663" y="1"/>
                  </a:moveTo>
                  <a:cubicBezTo>
                    <a:pt x="442" y="1"/>
                    <a:pt x="221" y="7"/>
                    <a:pt x="0" y="19"/>
                  </a:cubicBezTo>
                  <a:cubicBezTo>
                    <a:pt x="0" y="19"/>
                    <a:pt x="4308" y="2802"/>
                    <a:pt x="6046" y="4337"/>
                  </a:cubicBezTo>
                  <a:cubicBezTo>
                    <a:pt x="7784" y="5873"/>
                    <a:pt x="8925" y="7472"/>
                    <a:pt x="8925" y="7472"/>
                  </a:cubicBezTo>
                  <a:lnTo>
                    <a:pt x="9331" y="8155"/>
                  </a:lnTo>
                  <a:lnTo>
                    <a:pt x="9288" y="7376"/>
                  </a:lnTo>
                  <a:cubicBezTo>
                    <a:pt x="9341" y="5201"/>
                    <a:pt x="7998" y="2823"/>
                    <a:pt x="6206" y="1586"/>
                  </a:cubicBezTo>
                  <a:cubicBezTo>
                    <a:pt x="4597" y="475"/>
                    <a:pt x="2618" y="1"/>
                    <a:pt x="66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1627;p44">
              <a:extLst>
                <a:ext uri="{FF2B5EF4-FFF2-40B4-BE49-F238E27FC236}">
                  <a16:creationId xmlns:a16="http://schemas.microsoft.com/office/drawing/2014/main" id="{D8082C3C-A67D-4B8E-ABC3-9806C2C61A61}"/>
                </a:ext>
              </a:extLst>
            </p:cNvPr>
            <p:cNvSpPr/>
            <p:nvPr/>
          </p:nvSpPr>
          <p:spPr>
            <a:xfrm>
              <a:off x="4832018" y="4586195"/>
              <a:ext cx="870309" cy="643352"/>
            </a:xfrm>
            <a:custGeom>
              <a:avLst/>
              <a:gdLst/>
              <a:ahLst/>
              <a:cxnLst/>
              <a:rect l="l" t="t" r="r" b="b"/>
              <a:pathLst>
                <a:path w="10109" h="7426" extrusionOk="0">
                  <a:moveTo>
                    <a:pt x="8184" y="0"/>
                  </a:moveTo>
                  <a:cubicBezTo>
                    <a:pt x="6642" y="0"/>
                    <a:pt x="5111" y="318"/>
                    <a:pt x="3765" y="1055"/>
                  </a:cubicBezTo>
                  <a:cubicBezTo>
                    <a:pt x="1845" y="2090"/>
                    <a:pt x="256" y="4307"/>
                    <a:pt x="75" y="6472"/>
                  </a:cubicBezTo>
                  <a:lnTo>
                    <a:pt x="0" y="7389"/>
                  </a:lnTo>
                  <a:cubicBezTo>
                    <a:pt x="275" y="7413"/>
                    <a:pt x="554" y="7425"/>
                    <a:pt x="834" y="7425"/>
                  </a:cubicBezTo>
                  <a:cubicBezTo>
                    <a:pt x="3159" y="7425"/>
                    <a:pt x="5601" y="6597"/>
                    <a:pt x="7219" y="4979"/>
                  </a:cubicBezTo>
                  <a:cubicBezTo>
                    <a:pt x="8552" y="3646"/>
                    <a:pt x="9363" y="1887"/>
                    <a:pt x="10109" y="160"/>
                  </a:cubicBezTo>
                  <a:cubicBezTo>
                    <a:pt x="9474" y="56"/>
                    <a:pt x="8828" y="0"/>
                    <a:pt x="818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628;p44">
              <a:extLst>
                <a:ext uri="{FF2B5EF4-FFF2-40B4-BE49-F238E27FC236}">
                  <a16:creationId xmlns:a16="http://schemas.microsoft.com/office/drawing/2014/main" id="{A657A40E-2B1E-4A62-BC84-019291AE33F5}"/>
                </a:ext>
              </a:extLst>
            </p:cNvPr>
            <p:cNvSpPr/>
            <p:nvPr/>
          </p:nvSpPr>
          <p:spPr>
            <a:xfrm>
              <a:off x="4827455" y="4586195"/>
              <a:ext cx="874872" cy="628190"/>
            </a:xfrm>
            <a:custGeom>
              <a:avLst/>
              <a:gdLst/>
              <a:ahLst/>
              <a:cxnLst/>
              <a:rect l="l" t="t" r="r" b="b"/>
              <a:pathLst>
                <a:path w="10162" h="7251" extrusionOk="0">
                  <a:moveTo>
                    <a:pt x="8237" y="0"/>
                  </a:moveTo>
                  <a:cubicBezTo>
                    <a:pt x="6695" y="0"/>
                    <a:pt x="5164" y="318"/>
                    <a:pt x="3818" y="1055"/>
                  </a:cubicBezTo>
                  <a:cubicBezTo>
                    <a:pt x="1898" y="2090"/>
                    <a:pt x="309" y="4307"/>
                    <a:pt x="128" y="6472"/>
                  </a:cubicBezTo>
                  <a:lnTo>
                    <a:pt x="0" y="7250"/>
                  </a:lnTo>
                  <a:lnTo>
                    <a:pt x="480" y="6600"/>
                  </a:lnTo>
                  <a:cubicBezTo>
                    <a:pt x="480" y="6600"/>
                    <a:pt x="1781" y="5139"/>
                    <a:pt x="3679" y="3796"/>
                  </a:cubicBezTo>
                  <a:cubicBezTo>
                    <a:pt x="5566" y="2463"/>
                    <a:pt x="10162" y="160"/>
                    <a:pt x="10162" y="160"/>
                  </a:cubicBezTo>
                  <a:cubicBezTo>
                    <a:pt x="9527" y="56"/>
                    <a:pt x="8881" y="0"/>
                    <a:pt x="8237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629;p44">
              <a:extLst>
                <a:ext uri="{FF2B5EF4-FFF2-40B4-BE49-F238E27FC236}">
                  <a16:creationId xmlns:a16="http://schemas.microsoft.com/office/drawing/2014/main" id="{84F154C0-E8AF-439A-B72A-D6F7CDDFB07B}"/>
                </a:ext>
              </a:extLst>
            </p:cNvPr>
            <p:cNvSpPr/>
            <p:nvPr/>
          </p:nvSpPr>
          <p:spPr>
            <a:xfrm>
              <a:off x="4764090" y="5217336"/>
              <a:ext cx="986017" cy="531073"/>
            </a:xfrm>
            <a:custGeom>
              <a:avLst/>
              <a:gdLst/>
              <a:ahLst/>
              <a:cxnLst/>
              <a:rect l="l" t="t" r="r" b="b"/>
              <a:pathLst>
                <a:path w="11453" h="6130" extrusionOk="0">
                  <a:moveTo>
                    <a:pt x="7363" y="0"/>
                  </a:moveTo>
                  <a:cubicBezTo>
                    <a:pt x="6587" y="0"/>
                    <a:pt x="5814" y="97"/>
                    <a:pt x="5065" y="307"/>
                  </a:cubicBezTo>
                  <a:cubicBezTo>
                    <a:pt x="2965" y="904"/>
                    <a:pt x="928" y="2717"/>
                    <a:pt x="278" y="4796"/>
                  </a:cubicBezTo>
                  <a:lnTo>
                    <a:pt x="0" y="5670"/>
                  </a:lnTo>
                  <a:cubicBezTo>
                    <a:pt x="948" y="5972"/>
                    <a:pt x="1974" y="6130"/>
                    <a:pt x="3001" y="6130"/>
                  </a:cubicBezTo>
                  <a:cubicBezTo>
                    <a:pt x="4622" y="6130"/>
                    <a:pt x="6246" y="5738"/>
                    <a:pt x="7571" y="4902"/>
                  </a:cubicBezTo>
                  <a:cubicBezTo>
                    <a:pt x="9171" y="3900"/>
                    <a:pt x="10344" y="2365"/>
                    <a:pt x="11452" y="829"/>
                  </a:cubicBezTo>
                  <a:cubicBezTo>
                    <a:pt x="10153" y="309"/>
                    <a:pt x="8752" y="0"/>
                    <a:pt x="73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630;p44">
              <a:extLst>
                <a:ext uri="{FF2B5EF4-FFF2-40B4-BE49-F238E27FC236}">
                  <a16:creationId xmlns:a16="http://schemas.microsoft.com/office/drawing/2014/main" id="{BCB7AFA6-CE63-4CD3-83CB-8262EF46DE64}"/>
                </a:ext>
              </a:extLst>
            </p:cNvPr>
            <p:cNvSpPr/>
            <p:nvPr/>
          </p:nvSpPr>
          <p:spPr>
            <a:xfrm>
              <a:off x="4762282" y="5217336"/>
              <a:ext cx="987825" cy="478312"/>
            </a:xfrm>
            <a:custGeom>
              <a:avLst/>
              <a:gdLst/>
              <a:ahLst/>
              <a:cxnLst/>
              <a:rect l="l" t="t" r="r" b="b"/>
              <a:pathLst>
                <a:path w="11474" h="5521" extrusionOk="0">
                  <a:moveTo>
                    <a:pt x="7384" y="0"/>
                  </a:moveTo>
                  <a:cubicBezTo>
                    <a:pt x="6608" y="0"/>
                    <a:pt x="5835" y="97"/>
                    <a:pt x="5086" y="307"/>
                  </a:cubicBezTo>
                  <a:cubicBezTo>
                    <a:pt x="2986" y="904"/>
                    <a:pt x="949" y="2717"/>
                    <a:pt x="299" y="4796"/>
                  </a:cubicBezTo>
                  <a:lnTo>
                    <a:pt x="0" y="5521"/>
                  </a:lnTo>
                  <a:lnTo>
                    <a:pt x="619" y="4998"/>
                  </a:lnTo>
                  <a:cubicBezTo>
                    <a:pt x="619" y="4998"/>
                    <a:pt x="2207" y="3858"/>
                    <a:pt x="4351" y="2962"/>
                  </a:cubicBezTo>
                  <a:cubicBezTo>
                    <a:pt x="6483" y="2077"/>
                    <a:pt x="11473" y="829"/>
                    <a:pt x="11473" y="829"/>
                  </a:cubicBezTo>
                  <a:cubicBezTo>
                    <a:pt x="10174" y="309"/>
                    <a:pt x="8773" y="0"/>
                    <a:pt x="738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631;p44">
              <a:extLst>
                <a:ext uri="{FF2B5EF4-FFF2-40B4-BE49-F238E27FC236}">
                  <a16:creationId xmlns:a16="http://schemas.microsoft.com/office/drawing/2014/main" id="{A378433D-4917-4181-A34F-37A4D160BD72}"/>
                </a:ext>
              </a:extLst>
            </p:cNvPr>
            <p:cNvSpPr/>
            <p:nvPr/>
          </p:nvSpPr>
          <p:spPr>
            <a:xfrm>
              <a:off x="4644764" y="3743575"/>
              <a:ext cx="466449" cy="1115166"/>
            </a:xfrm>
            <a:custGeom>
              <a:avLst/>
              <a:gdLst/>
              <a:ahLst/>
              <a:cxnLst/>
              <a:rect l="l" t="t" r="r" b="b"/>
              <a:pathLst>
                <a:path w="5418" h="12872" extrusionOk="0">
                  <a:moveTo>
                    <a:pt x="3551" y="1"/>
                  </a:moveTo>
                  <a:cubicBezTo>
                    <a:pt x="2837" y="438"/>
                    <a:pt x="2346" y="1174"/>
                    <a:pt x="1909" y="1888"/>
                  </a:cubicBezTo>
                  <a:cubicBezTo>
                    <a:pt x="736" y="3808"/>
                    <a:pt x="0" y="6026"/>
                    <a:pt x="11" y="8275"/>
                  </a:cubicBezTo>
                  <a:cubicBezTo>
                    <a:pt x="22" y="9491"/>
                    <a:pt x="267" y="10760"/>
                    <a:pt x="1024" y="11720"/>
                  </a:cubicBezTo>
                  <a:cubicBezTo>
                    <a:pt x="1333" y="12103"/>
                    <a:pt x="1824" y="12551"/>
                    <a:pt x="2207" y="12871"/>
                  </a:cubicBezTo>
                  <a:cubicBezTo>
                    <a:pt x="2442" y="12807"/>
                    <a:pt x="2623" y="12626"/>
                    <a:pt x="2783" y="12445"/>
                  </a:cubicBezTo>
                  <a:cubicBezTo>
                    <a:pt x="4276" y="10781"/>
                    <a:pt x="5161" y="8595"/>
                    <a:pt x="5289" y="6356"/>
                  </a:cubicBezTo>
                  <a:cubicBezTo>
                    <a:pt x="5417" y="4128"/>
                    <a:pt x="4788" y="1867"/>
                    <a:pt x="3551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632;p44">
              <a:extLst>
                <a:ext uri="{FF2B5EF4-FFF2-40B4-BE49-F238E27FC236}">
                  <a16:creationId xmlns:a16="http://schemas.microsoft.com/office/drawing/2014/main" id="{EE154DDE-300F-46D0-BA41-168854ABBFDB}"/>
                </a:ext>
              </a:extLst>
            </p:cNvPr>
            <p:cNvSpPr/>
            <p:nvPr/>
          </p:nvSpPr>
          <p:spPr>
            <a:xfrm>
              <a:off x="4821945" y="3743575"/>
              <a:ext cx="289271" cy="1115166"/>
            </a:xfrm>
            <a:custGeom>
              <a:avLst/>
              <a:gdLst/>
              <a:ahLst/>
              <a:cxnLst/>
              <a:rect l="l" t="t" r="r" b="b"/>
              <a:pathLst>
                <a:path w="3360" h="12872" extrusionOk="0">
                  <a:moveTo>
                    <a:pt x="1493" y="1"/>
                  </a:moveTo>
                  <a:cubicBezTo>
                    <a:pt x="1493" y="1"/>
                    <a:pt x="373" y="6420"/>
                    <a:pt x="181" y="8894"/>
                  </a:cubicBezTo>
                  <a:cubicBezTo>
                    <a:pt x="0" y="11378"/>
                    <a:pt x="96" y="12253"/>
                    <a:pt x="96" y="12253"/>
                  </a:cubicBezTo>
                  <a:lnTo>
                    <a:pt x="149" y="12871"/>
                  </a:lnTo>
                  <a:cubicBezTo>
                    <a:pt x="384" y="12807"/>
                    <a:pt x="565" y="12626"/>
                    <a:pt x="725" y="12445"/>
                  </a:cubicBezTo>
                  <a:cubicBezTo>
                    <a:pt x="2218" y="10781"/>
                    <a:pt x="3103" y="8595"/>
                    <a:pt x="3231" y="6356"/>
                  </a:cubicBezTo>
                  <a:cubicBezTo>
                    <a:pt x="3359" y="4128"/>
                    <a:pt x="2730" y="1867"/>
                    <a:pt x="149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33;p44">
              <a:extLst>
                <a:ext uri="{FF2B5EF4-FFF2-40B4-BE49-F238E27FC236}">
                  <a16:creationId xmlns:a16="http://schemas.microsoft.com/office/drawing/2014/main" id="{88FC692B-7521-47B1-AD1C-3C8F3913098D}"/>
                </a:ext>
              </a:extLst>
            </p:cNvPr>
            <p:cNvSpPr/>
            <p:nvPr/>
          </p:nvSpPr>
          <p:spPr>
            <a:xfrm>
              <a:off x="3924075" y="3750766"/>
              <a:ext cx="1828777" cy="2483739"/>
            </a:xfrm>
            <a:custGeom>
              <a:avLst/>
              <a:gdLst/>
              <a:ahLst/>
              <a:cxnLst/>
              <a:rect l="l" t="t" r="r" b="b"/>
              <a:pathLst>
                <a:path w="21242" h="28669" extrusionOk="0">
                  <a:moveTo>
                    <a:pt x="11890" y="0"/>
                  </a:moveTo>
                  <a:cubicBezTo>
                    <a:pt x="11875" y="0"/>
                    <a:pt x="11867" y="16"/>
                    <a:pt x="11858" y="25"/>
                  </a:cubicBezTo>
                  <a:cubicBezTo>
                    <a:pt x="11645" y="1080"/>
                    <a:pt x="11453" y="2136"/>
                    <a:pt x="11282" y="3191"/>
                  </a:cubicBezTo>
                  <a:cubicBezTo>
                    <a:pt x="11165" y="3949"/>
                    <a:pt x="11048" y="4695"/>
                    <a:pt x="10941" y="5452"/>
                  </a:cubicBezTo>
                  <a:cubicBezTo>
                    <a:pt x="10866" y="5271"/>
                    <a:pt x="10792" y="5100"/>
                    <a:pt x="10706" y="4919"/>
                  </a:cubicBezTo>
                  <a:lnTo>
                    <a:pt x="10397" y="4258"/>
                  </a:lnTo>
                  <a:lnTo>
                    <a:pt x="10077" y="3597"/>
                  </a:lnTo>
                  <a:cubicBezTo>
                    <a:pt x="9971" y="3373"/>
                    <a:pt x="9864" y="3160"/>
                    <a:pt x="9747" y="2946"/>
                  </a:cubicBezTo>
                  <a:cubicBezTo>
                    <a:pt x="9739" y="2931"/>
                    <a:pt x="9725" y="2921"/>
                    <a:pt x="9715" y="2921"/>
                  </a:cubicBezTo>
                  <a:cubicBezTo>
                    <a:pt x="9711" y="2921"/>
                    <a:pt x="9707" y="2922"/>
                    <a:pt x="9704" y="2925"/>
                  </a:cubicBezTo>
                  <a:cubicBezTo>
                    <a:pt x="9683" y="2936"/>
                    <a:pt x="9672" y="2957"/>
                    <a:pt x="9683" y="2968"/>
                  </a:cubicBezTo>
                  <a:cubicBezTo>
                    <a:pt x="9779" y="3202"/>
                    <a:pt x="9875" y="3426"/>
                    <a:pt x="9981" y="3650"/>
                  </a:cubicBezTo>
                  <a:lnTo>
                    <a:pt x="10280" y="4311"/>
                  </a:lnTo>
                  <a:lnTo>
                    <a:pt x="10600" y="4972"/>
                  </a:lnTo>
                  <a:cubicBezTo>
                    <a:pt x="10706" y="5185"/>
                    <a:pt x="10813" y="5399"/>
                    <a:pt x="10920" y="5601"/>
                  </a:cubicBezTo>
                  <a:cubicBezTo>
                    <a:pt x="10888" y="5857"/>
                    <a:pt x="10845" y="6113"/>
                    <a:pt x="10813" y="6380"/>
                  </a:cubicBezTo>
                  <a:cubicBezTo>
                    <a:pt x="10738" y="6924"/>
                    <a:pt x="10685" y="7467"/>
                    <a:pt x="10632" y="8011"/>
                  </a:cubicBezTo>
                  <a:cubicBezTo>
                    <a:pt x="10536" y="7777"/>
                    <a:pt x="10429" y="7542"/>
                    <a:pt x="10312" y="7329"/>
                  </a:cubicBezTo>
                  <a:cubicBezTo>
                    <a:pt x="10163" y="7052"/>
                    <a:pt x="10003" y="6785"/>
                    <a:pt x="9843" y="6529"/>
                  </a:cubicBezTo>
                  <a:cubicBezTo>
                    <a:pt x="9683" y="6262"/>
                    <a:pt x="9523" y="6007"/>
                    <a:pt x="9363" y="5740"/>
                  </a:cubicBezTo>
                  <a:cubicBezTo>
                    <a:pt x="9214" y="5473"/>
                    <a:pt x="9075" y="5196"/>
                    <a:pt x="8958" y="4919"/>
                  </a:cubicBezTo>
                  <a:cubicBezTo>
                    <a:pt x="8950" y="4903"/>
                    <a:pt x="8936" y="4893"/>
                    <a:pt x="8926" y="4893"/>
                  </a:cubicBezTo>
                  <a:cubicBezTo>
                    <a:pt x="8922" y="4893"/>
                    <a:pt x="8918" y="4895"/>
                    <a:pt x="8915" y="4898"/>
                  </a:cubicBezTo>
                  <a:cubicBezTo>
                    <a:pt x="8894" y="4908"/>
                    <a:pt x="8883" y="4930"/>
                    <a:pt x="8894" y="4940"/>
                  </a:cubicBezTo>
                  <a:cubicBezTo>
                    <a:pt x="8990" y="5239"/>
                    <a:pt x="9118" y="5516"/>
                    <a:pt x="9267" y="5793"/>
                  </a:cubicBezTo>
                  <a:cubicBezTo>
                    <a:pt x="9416" y="6071"/>
                    <a:pt x="9576" y="6326"/>
                    <a:pt x="9736" y="6593"/>
                  </a:cubicBezTo>
                  <a:cubicBezTo>
                    <a:pt x="9896" y="6860"/>
                    <a:pt x="10056" y="7115"/>
                    <a:pt x="10205" y="7382"/>
                  </a:cubicBezTo>
                  <a:cubicBezTo>
                    <a:pt x="10355" y="7649"/>
                    <a:pt x="10493" y="7915"/>
                    <a:pt x="10610" y="8192"/>
                  </a:cubicBezTo>
                  <a:cubicBezTo>
                    <a:pt x="10568" y="8651"/>
                    <a:pt x="10536" y="9120"/>
                    <a:pt x="10504" y="9579"/>
                  </a:cubicBezTo>
                  <a:cubicBezTo>
                    <a:pt x="10472" y="10122"/>
                    <a:pt x="10440" y="10677"/>
                    <a:pt x="10440" y="11221"/>
                  </a:cubicBezTo>
                  <a:lnTo>
                    <a:pt x="10419" y="11221"/>
                  </a:lnTo>
                  <a:cubicBezTo>
                    <a:pt x="10301" y="11018"/>
                    <a:pt x="10163" y="10816"/>
                    <a:pt x="10024" y="10624"/>
                  </a:cubicBezTo>
                  <a:cubicBezTo>
                    <a:pt x="9832" y="10368"/>
                    <a:pt x="9640" y="10133"/>
                    <a:pt x="9459" y="9877"/>
                  </a:cubicBezTo>
                  <a:cubicBezTo>
                    <a:pt x="9267" y="9632"/>
                    <a:pt x="9086" y="9387"/>
                    <a:pt x="8915" y="9131"/>
                  </a:cubicBezTo>
                  <a:cubicBezTo>
                    <a:pt x="8755" y="8864"/>
                    <a:pt x="8606" y="8598"/>
                    <a:pt x="8489" y="8310"/>
                  </a:cubicBezTo>
                  <a:cubicBezTo>
                    <a:pt x="8478" y="8299"/>
                    <a:pt x="8467" y="8288"/>
                    <a:pt x="8446" y="8288"/>
                  </a:cubicBezTo>
                  <a:cubicBezTo>
                    <a:pt x="8425" y="8299"/>
                    <a:pt x="8414" y="8320"/>
                    <a:pt x="8425" y="8342"/>
                  </a:cubicBezTo>
                  <a:cubicBezTo>
                    <a:pt x="8521" y="8640"/>
                    <a:pt x="8659" y="8918"/>
                    <a:pt x="8819" y="9184"/>
                  </a:cubicBezTo>
                  <a:cubicBezTo>
                    <a:pt x="8990" y="9461"/>
                    <a:pt x="9171" y="9707"/>
                    <a:pt x="9352" y="9963"/>
                  </a:cubicBezTo>
                  <a:lnTo>
                    <a:pt x="9928" y="10698"/>
                  </a:lnTo>
                  <a:cubicBezTo>
                    <a:pt x="10077" y="10890"/>
                    <a:pt x="10216" y="11082"/>
                    <a:pt x="10355" y="11285"/>
                  </a:cubicBezTo>
                  <a:cubicBezTo>
                    <a:pt x="10355" y="11295"/>
                    <a:pt x="10355" y="11295"/>
                    <a:pt x="10355" y="11295"/>
                  </a:cubicBezTo>
                  <a:lnTo>
                    <a:pt x="10419" y="12394"/>
                  </a:lnTo>
                  <a:lnTo>
                    <a:pt x="10451" y="13492"/>
                  </a:lnTo>
                  <a:lnTo>
                    <a:pt x="10461" y="14590"/>
                  </a:lnTo>
                  <a:lnTo>
                    <a:pt x="10440" y="15689"/>
                  </a:lnTo>
                  <a:cubicBezTo>
                    <a:pt x="10419" y="16264"/>
                    <a:pt x="10387" y="16840"/>
                    <a:pt x="10344" y="17416"/>
                  </a:cubicBezTo>
                  <a:cubicBezTo>
                    <a:pt x="10152" y="17085"/>
                    <a:pt x="9939" y="16776"/>
                    <a:pt x="9715" y="16467"/>
                  </a:cubicBezTo>
                  <a:cubicBezTo>
                    <a:pt x="9693" y="16222"/>
                    <a:pt x="9672" y="15966"/>
                    <a:pt x="9651" y="15721"/>
                  </a:cubicBezTo>
                  <a:lnTo>
                    <a:pt x="9565" y="14942"/>
                  </a:lnTo>
                  <a:lnTo>
                    <a:pt x="9470" y="14164"/>
                  </a:lnTo>
                  <a:cubicBezTo>
                    <a:pt x="9438" y="13908"/>
                    <a:pt x="9406" y="13641"/>
                    <a:pt x="9363" y="13385"/>
                  </a:cubicBezTo>
                  <a:cubicBezTo>
                    <a:pt x="9363" y="13364"/>
                    <a:pt x="9342" y="13353"/>
                    <a:pt x="9331" y="13353"/>
                  </a:cubicBezTo>
                  <a:cubicBezTo>
                    <a:pt x="9310" y="13353"/>
                    <a:pt x="9288" y="13375"/>
                    <a:pt x="9288" y="13396"/>
                  </a:cubicBezTo>
                  <a:cubicBezTo>
                    <a:pt x="9310" y="13652"/>
                    <a:pt x="9331" y="13908"/>
                    <a:pt x="9363" y="14174"/>
                  </a:cubicBezTo>
                  <a:lnTo>
                    <a:pt x="9438" y="14953"/>
                  </a:lnTo>
                  <a:lnTo>
                    <a:pt x="9534" y="15731"/>
                  </a:lnTo>
                  <a:cubicBezTo>
                    <a:pt x="9555" y="15934"/>
                    <a:pt x="9587" y="16136"/>
                    <a:pt x="9619" y="16339"/>
                  </a:cubicBezTo>
                  <a:cubicBezTo>
                    <a:pt x="9278" y="15902"/>
                    <a:pt x="8904" y="15486"/>
                    <a:pt x="8521" y="15091"/>
                  </a:cubicBezTo>
                  <a:cubicBezTo>
                    <a:pt x="8254" y="14825"/>
                    <a:pt x="7987" y="14569"/>
                    <a:pt x="7710" y="14313"/>
                  </a:cubicBezTo>
                  <a:cubicBezTo>
                    <a:pt x="7667" y="14057"/>
                    <a:pt x="7625" y="13791"/>
                    <a:pt x="7582" y="13535"/>
                  </a:cubicBezTo>
                  <a:lnTo>
                    <a:pt x="7433" y="12703"/>
                  </a:lnTo>
                  <a:lnTo>
                    <a:pt x="7273" y="11882"/>
                  </a:lnTo>
                  <a:cubicBezTo>
                    <a:pt x="7209" y="11615"/>
                    <a:pt x="7156" y="11338"/>
                    <a:pt x="7092" y="11071"/>
                  </a:cubicBezTo>
                  <a:cubicBezTo>
                    <a:pt x="7092" y="11054"/>
                    <a:pt x="7077" y="11037"/>
                    <a:pt x="7061" y="11037"/>
                  </a:cubicBezTo>
                  <a:cubicBezTo>
                    <a:pt x="7057" y="11037"/>
                    <a:pt x="7053" y="11038"/>
                    <a:pt x="7049" y="11039"/>
                  </a:cubicBezTo>
                  <a:cubicBezTo>
                    <a:pt x="7028" y="11039"/>
                    <a:pt x="7006" y="11061"/>
                    <a:pt x="7017" y="11082"/>
                  </a:cubicBezTo>
                  <a:cubicBezTo>
                    <a:pt x="7060" y="11359"/>
                    <a:pt x="7102" y="11637"/>
                    <a:pt x="7156" y="11903"/>
                  </a:cubicBezTo>
                  <a:lnTo>
                    <a:pt x="7305" y="12735"/>
                  </a:lnTo>
                  <a:lnTo>
                    <a:pt x="7465" y="13556"/>
                  </a:lnTo>
                  <a:cubicBezTo>
                    <a:pt x="7518" y="13780"/>
                    <a:pt x="7561" y="14004"/>
                    <a:pt x="7614" y="14228"/>
                  </a:cubicBezTo>
                  <a:cubicBezTo>
                    <a:pt x="7166" y="13812"/>
                    <a:pt x="6708" y="13417"/>
                    <a:pt x="6239" y="13044"/>
                  </a:cubicBezTo>
                  <a:cubicBezTo>
                    <a:pt x="5908" y="12778"/>
                    <a:pt x="5578" y="12532"/>
                    <a:pt x="5247" y="12287"/>
                  </a:cubicBezTo>
                  <a:cubicBezTo>
                    <a:pt x="5226" y="12106"/>
                    <a:pt x="5194" y="11925"/>
                    <a:pt x="5162" y="11754"/>
                  </a:cubicBezTo>
                  <a:lnTo>
                    <a:pt x="5066" y="11189"/>
                  </a:lnTo>
                  <a:lnTo>
                    <a:pt x="4948" y="10624"/>
                  </a:lnTo>
                  <a:cubicBezTo>
                    <a:pt x="4906" y="10432"/>
                    <a:pt x="4863" y="10240"/>
                    <a:pt x="4820" y="10058"/>
                  </a:cubicBezTo>
                  <a:cubicBezTo>
                    <a:pt x="4820" y="10037"/>
                    <a:pt x="4799" y="10027"/>
                    <a:pt x="4778" y="10027"/>
                  </a:cubicBezTo>
                  <a:cubicBezTo>
                    <a:pt x="4756" y="10027"/>
                    <a:pt x="4746" y="10048"/>
                    <a:pt x="4746" y="10069"/>
                  </a:cubicBezTo>
                  <a:cubicBezTo>
                    <a:pt x="4778" y="10261"/>
                    <a:pt x="4799" y="10453"/>
                    <a:pt x="4831" y="10645"/>
                  </a:cubicBezTo>
                  <a:lnTo>
                    <a:pt x="4938" y="11210"/>
                  </a:lnTo>
                  <a:lnTo>
                    <a:pt x="5044" y="11775"/>
                  </a:lnTo>
                  <a:cubicBezTo>
                    <a:pt x="5076" y="11914"/>
                    <a:pt x="5108" y="12063"/>
                    <a:pt x="5151" y="12202"/>
                  </a:cubicBezTo>
                  <a:cubicBezTo>
                    <a:pt x="4692" y="11871"/>
                    <a:pt x="4234" y="11541"/>
                    <a:pt x="3765" y="11221"/>
                  </a:cubicBezTo>
                  <a:cubicBezTo>
                    <a:pt x="2922" y="10645"/>
                    <a:pt x="2059" y="10101"/>
                    <a:pt x="1174" y="9589"/>
                  </a:cubicBezTo>
                  <a:cubicBezTo>
                    <a:pt x="1171" y="9586"/>
                    <a:pt x="1167" y="9585"/>
                    <a:pt x="1162" y="9585"/>
                  </a:cubicBezTo>
                  <a:cubicBezTo>
                    <a:pt x="1151" y="9585"/>
                    <a:pt x="1139" y="9592"/>
                    <a:pt x="1131" y="9600"/>
                  </a:cubicBezTo>
                  <a:cubicBezTo>
                    <a:pt x="1120" y="9621"/>
                    <a:pt x="1120" y="9643"/>
                    <a:pt x="1142" y="9653"/>
                  </a:cubicBezTo>
                  <a:cubicBezTo>
                    <a:pt x="1579" y="9909"/>
                    <a:pt x="2005" y="10186"/>
                    <a:pt x="2432" y="10464"/>
                  </a:cubicBezTo>
                  <a:cubicBezTo>
                    <a:pt x="2858" y="10741"/>
                    <a:pt x="3285" y="11029"/>
                    <a:pt x="3711" y="11317"/>
                  </a:cubicBezTo>
                  <a:cubicBezTo>
                    <a:pt x="4543" y="11893"/>
                    <a:pt x="5364" y="12500"/>
                    <a:pt x="6153" y="13140"/>
                  </a:cubicBezTo>
                  <a:cubicBezTo>
                    <a:pt x="6175" y="13161"/>
                    <a:pt x="6196" y="13172"/>
                    <a:pt x="6217" y="13183"/>
                  </a:cubicBezTo>
                  <a:cubicBezTo>
                    <a:pt x="5951" y="13193"/>
                    <a:pt x="5695" y="13193"/>
                    <a:pt x="5439" y="13204"/>
                  </a:cubicBezTo>
                  <a:lnTo>
                    <a:pt x="4533" y="13236"/>
                  </a:lnTo>
                  <a:lnTo>
                    <a:pt x="3616" y="13279"/>
                  </a:lnTo>
                  <a:cubicBezTo>
                    <a:pt x="3317" y="13300"/>
                    <a:pt x="3008" y="13321"/>
                    <a:pt x="2709" y="13343"/>
                  </a:cubicBezTo>
                  <a:cubicBezTo>
                    <a:pt x="2688" y="13343"/>
                    <a:pt x="2667" y="13353"/>
                    <a:pt x="2667" y="13375"/>
                  </a:cubicBezTo>
                  <a:cubicBezTo>
                    <a:pt x="2667" y="13407"/>
                    <a:pt x="2688" y="13417"/>
                    <a:pt x="2709" y="13417"/>
                  </a:cubicBezTo>
                  <a:cubicBezTo>
                    <a:pt x="3008" y="13417"/>
                    <a:pt x="3317" y="13407"/>
                    <a:pt x="3626" y="13396"/>
                  </a:cubicBezTo>
                  <a:lnTo>
                    <a:pt x="4533" y="13364"/>
                  </a:lnTo>
                  <a:lnTo>
                    <a:pt x="5450" y="13321"/>
                  </a:lnTo>
                  <a:cubicBezTo>
                    <a:pt x="5737" y="13300"/>
                    <a:pt x="6015" y="13279"/>
                    <a:pt x="6303" y="13257"/>
                  </a:cubicBezTo>
                  <a:cubicBezTo>
                    <a:pt x="7049" y="13865"/>
                    <a:pt x="7763" y="14494"/>
                    <a:pt x="8435" y="15177"/>
                  </a:cubicBezTo>
                  <a:cubicBezTo>
                    <a:pt x="8467" y="15198"/>
                    <a:pt x="8499" y="15230"/>
                    <a:pt x="8521" y="15262"/>
                  </a:cubicBezTo>
                  <a:cubicBezTo>
                    <a:pt x="8211" y="15273"/>
                    <a:pt x="7891" y="15283"/>
                    <a:pt x="7572" y="15305"/>
                  </a:cubicBezTo>
                  <a:lnTo>
                    <a:pt x="6516" y="15358"/>
                  </a:lnTo>
                  <a:lnTo>
                    <a:pt x="5460" y="15433"/>
                  </a:lnTo>
                  <a:cubicBezTo>
                    <a:pt x="5108" y="15454"/>
                    <a:pt x="4756" y="15486"/>
                    <a:pt x="4405" y="15518"/>
                  </a:cubicBezTo>
                  <a:cubicBezTo>
                    <a:pt x="4383" y="15518"/>
                    <a:pt x="4362" y="15539"/>
                    <a:pt x="4362" y="15561"/>
                  </a:cubicBezTo>
                  <a:cubicBezTo>
                    <a:pt x="4362" y="15582"/>
                    <a:pt x="4383" y="15603"/>
                    <a:pt x="4405" y="15603"/>
                  </a:cubicBezTo>
                  <a:cubicBezTo>
                    <a:pt x="4756" y="15582"/>
                    <a:pt x="5108" y="15571"/>
                    <a:pt x="5460" y="15550"/>
                  </a:cubicBezTo>
                  <a:lnTo>
                    <a:pt x="6527" y="15486"/>
                  </a:lnTo>
                  <a:lnTo>
                    <a:pt x="7582" y="15422"/>
                  </a:lnTo>
                  <a:cubicBezTo>
                    <a:pt x="7923" y="15390"/>
                    <a:pt x="8254" y="15369"/>
                    <a:pt x="8595" y="15337"/>
                  </a:cubicBezTo>
                  <a:cubicBezTo>
                    <a:pt x="8894" y="15646"/>
                    <a:pt x="9182" y="15966"/>
                    <a:pt x="9459" y="16307"/>
                  </a:cubicBezTo>
                  <a:cubicBezTo>
                    <a:pt x="9779" y="16702"/>
                    <a:pt x="10077" y="17107"/>
                    <a:pt x="10333" y="17544"/>
                  </a:cubicBezTo>
                  <a:cubicBezTo>
                    <a:pt x="10333" y="17555"/>
                    <a:pt x="10333" y="17555"/>
                    <a:pt x="10333" y="17555"/>
                  </a:cubicBezTo>
                  <a:cubicBezTo>
                    <a:pt x="10269" y="18386"/>
                    <a:pt x="10173" y="19218"/>
                    <a:pt x="10056" y="20050"/>
                  </a:cubicBezTo>
                  <a:cubicBezTo>
                    <a:pt x="9864" y="21457"/>
                    <a:pt x="9597" y="22843"/>
                    <a:pt x="9267" y="24208"/>
                  </a:cubicBezTo>
                  <a:cubicBezTo>
                    <a:pt x="9064" y="23856"/>
                    <a:pt x="8840" y="23526"/>
                    <a:pt x="8595" y="23195"/>
                  </a:cubicBezTo>
                  <a:cubicBezTo>
                    <a:pt x="8574" y="22950"/>
                    <a:pt x="8553" y="22694"/>
                    <a:pt x="8531" y="22449"/>
                  </a:cubicBezTo>
                  <a:lnTo>
                    <a:pt x="8446" y="21671"/>
                  </a:lnTo>
                  <a:lnTo>
                    <a:pt x="8350" y="20892"/>
                  </a:lnTo>
                  <a:cubicBezTo>
                    <a:pt x="8318" y="20626"/>
                    <a:pt x="8286" y="20370"/>
                    <a:pt x="8243" y="20114"/>
                  </a:cubicBezTo>
                  <a:cubicBezTo>
                    <a:pt x="8243" y="20092"/>
                    <a:pt x="8222" y="20082"/>
                    <a:pt x="8211" y="20082"/>
                  </a:cubicBezTo>
                  <a:cubicBezTo>
                    <a:pt x="8190" y="20082"/>
                    <a:pt x="8169" y="20103"/>
                    <a:pt x="8169" y="20124"/>
                  </a:cubicBezTo>
                  <a:cubicBezTo>
                    <a:pt x="8190" y="20380"/>
                    <a:pt x="8211" y="20636"/>
                    <a:pt x="8243" y="20903"/>
                  </a:cubicBezTo>
                  <a:lnTo>
                    <a:pt x="8318" y="21681"/>
                  </a:lnTo>
                  <a:lnTo>
                    <a:pt x="8414" y="22460"/>
                  </a:lnTo>
                  <a:cubicBezTo>
                    <a:pt x="8435" y="22662"/>
                    <a:pt x="8467" y="22865"/>
                    <a:pt x="8489" y="23067"/>
                  </a:cubicBezTo>
                  <a:cubicBezTo>
                    <a:pt x="8158" y="22630"/>
                    <a:pt x="7785" y="22214"/>
                    <a:pt x="7390" y="21820"/>
                  </a:cubicBezTo>
                  <a:cubicBezTo>
                    <a:pt x="7134" y="21553"/>
                    <a:pt x="6868" y="21297"/>
                    <a:pt x="6591" y="21041"/>
                  </a:cubicBezTo>
                  <a:cubicBezTo>
                    <a:pt x="6548" y="20775"/>
                    <a:pt x="6505" y="20519"/>
                    <a:pt x="6463" y="20263"/>
                  </a:cubicBezTo>
                  <a:lnTo>
                    <a:pt x="6313" y="19431"/>
                  </a:lnTo>
                  <a:lnTo>
                    <a:pt x="6143" y="18610"/>
                  </a:lnTo>
                  <a:cubicBezTo>
                    <a:pt x="6089" y="18344"/>
                    <a:pt x="6036" y="18066"/>
                    <a:pt x="5972" y="17800"/>
                  </a:cubicBezTo>
                  <a:cubicBezTo>
                    <a:pt x="5972" y="17782"/>
                    <a:pt x="5958" y="17765"/>
                    <a:pt x="5941" y="17765"/>
                  </a:cubicBezTo>
                  <a:cubicBezTo>
                    <a:pt x="5937" y="17765"/>
                    <a:pt x="5933" y="17766"/>
                    <a:pt x="5929" y="17768"/>
                  </a:cubicBezTo>
                  <a:cubicBezTo>
                    <a:pt x="5908" y="17768"/>
                    <a:pt x="5887" y="17789"/>
                    <a:pt x="5897" y="17811"/>
                  </a:cubicBezTo>
                  <a:cubicBezTo>
                    <a:pt x="5940" y="18088"/>
                    <a:pt x="5983" y="18365"/>
                    <a:pt x="6036" y="18632"/>
                  </a:cubicBezTo>
                  <a:lnTo>
                    <a:pt x="6185" y="19463"/>
                  </a:lnTo>
                  <a:lnTo>
                    <a:pt x="6345" y="20284"/>
                  </a:lnTo>
                  <a:cubicBezTo>
                    <a:pt x="6399" y="20508"/>
                    <a:pt x="6441" y="20732"/>
                    <a:pt x="6495" y="20956"/>
                  </a:cubicBezTo>
                  <a:cubicBezTo>
                    <a:pt x="6047" y="20540"/>
                    <a:pt x="5588" y="20146"/>
                    <a:pt x="5119" y="19773"/>
                  </a:cubicBezTo>
                  <a:cubicBezTo>
                    <a:pt x="4788" y="19506"/>
                    <a:pt x="4458" y="19261"/>
                    <a:pt x="4127" y="19005"/>
                  </a:cubicBezTo>
                  <a:cubicBezTo>
                    <a:pt x="4106" y="18834"/>
                    <a:pt x="4074" y="18653"/>
                    <a:pt x="4042" y="18482"/>
                  </a:cubicBezTo>
                  <a:lnTo>
                    <a:pt x="3946" y="17906"/>
                  </a:lnTo>
                  <a:lnTo>
                    <a:pt x="3829" y="17341"/>
                  </a:lnTo>
                  <a:cubicBezTo>
                    <a:pt x="3786" y="17160"/>
                    <a:pt x="3743" y="16968"/>
                    <a:pt x="3701" y="16787"/>
                  </a:cubicBezTo>
                  <a:cubicBezTo>
                    <a:pt x="3690" y="16766"/>
                    <a:pt x="3680" y="16755"/>
                    <a:pt x="3658" y="16755"/>
                  </a:cubicBezTo>
                  <a:cubicBezTo>
                    <a:pt x="3637" y="16755"/>
                    <a:pt x="3626" y="16776"/>
                    <a:pt x="3626" y="16798"/>
                  </a:cubicBezTo>
                  <a:cubicBezTo>
                    <a:pt x="3658" y="16989"/>
                    <a:pt x="3680" y="17181"/>
                    <a:pt x="3711" y="17363"/>
                  </a:cubicBezTo>
                  <a:lnTo>
                    <a:pt x="3818" y="17938"/>
                  </a:lnTo>
                  <a:lnTo>
                    <a:pt x="3925" y="18504"/>
                  </a:lnTo>
                  <a:cubicBezTo>
                    <a:pt x="3957" y="18642"/>
                    <a:pt x="3989" y="18792"/>
                    <a:pt x="4021" y="18930"/>
                  </a:cubicBezTo>
                  <a:cubicBezTo>
                    <a:pt x="3573" y="18600"/>
                    <a:pt x="3114" y="18269"/>
                    <a:pt x="2645" y="17949"/>
                  </a:cubicBezTo>
                  <a:cubicBezTo>
                    <a:pt x="1803" y="17373"/>
                    <a:pt x="939" y="16830"/>
                    <a:pt x="54" y="16318"/>
                  </a:cubicBezTo>
                  <a:cubicBezTo>
                    <a:pt x="51" y="16315"/>
                    <a:pt x="47" y="16313"/>
                    <a:pt x="43" y="16313"/>
                  </a:cubicBezTo>
                  <a:cubicBezTo>
                    <a:pt x="32" y="16313"/>
                    <a:pt x="19" y="16321"/>
                    <a:pt x="11" y="16328"/>
                  </a:cubicBezTo>
                  <a:cubicBezTo>
                    <a:pt x="1" y="16350"/>
                    <a:pt x="1" y="16371"/>
                    <a:pt x="22" y="16382"/>
                  </a:cubicBezTo>
                  <a:cubicBezTo>
                    <a:pt x="459" y="16638"/>
                    <a:pt x="886" y="16915"/>
                    <a:pt x="1312" y="17192"/>
                  </a:cubicBezTo>
                  <a:cubicBezTo>
                    <a:pt x="1739" y="17469"/>
                    <a:pt x="2165" y="17757"/>
                    <a:pt x="2581" y="18045"/>
                  </a:cubicBezTo>
                  <a:cubicBezTo>
                    <a:pt x="3424" y="18621"/>
                    <a:pt x="4245" y="19229"/>
                    <a:pt x="5034" y="19868"/>
                  </a:cubicBezTo>
                  <a:cubicBezTo>
                    <a:pt x="5055" y="19879"/>
                    <a:pt x="5076" y="19900"/>
                    <a:pt x="5087" y="19911"/>
                  </a:cubicBezTo>
                  <a:cubicBezTo>
                    <a:pt x="4831" y="19922"/>
                    <a:pt x="4575" y="19922"/>
                    <a:pt x="4319" y="19932"/>
                  </a:cubicBezTo>
                  <a:lnTo>
                    <a:pt x="3413" y="19964"/>
                  </a:lnTo>
                  <a:lnTo>
                    <a:pt x="2496" y="20007"/>
                  </a:lnTo>
                  <a:cubicBezTo>
                    <a:pt x="2187" y="20028"/>
                    <a:pt x="1888" y="20039"/>
                    <a:pt x="1579" y="20071"/>
                  </a:cubicBezTo>
                  <a:cubicBezTo>
                    <a:pt x="1568" y="20071"/>
                    <a:pt x="1547" y="20082"/>
                    <a:pt x="1547" y="20103"/>
                  </a:cubicBezTo>
                  <a:cubicBezTo>
                    <a:pt x="1547" y="20124"/>
                    <a:pt x="1568" y="20146"/>
                    <a:pt x="1590" y="20146"/>
                  </a:cubicBezTo>
                  <a:cubicBezTo>
                    <a:pt x="1888" y="20146"/>
                    <a:pt x="2197" y="20135"/>
                    <a:pt x="2507" y="20124"/>
                  </a:cubicBezTo>
                  <a:lnTo>
                    <a:pt x="3413" y="20092"/>
                  </a:lnTo>
                  <a:lnTo>
                    <a:pt x="4330" y="20050"/>
                  </a:lnTo>
                  <a:cubicBezTo>
                    <a:pt x="4607" y="20028"/>
                    <a:pt x="4895" y="20007"/>
                    <a:pt x="5183" y="19986"/>
                  </a:cubicBezTo>
                  <a:cubicBezTo>
                    <a:pt x="5929" y="20594"/>
                    <a:pt x="6644" y="21223"/>
                    <a:pt x="7316" y="21894"/>
                  </a:cubicBezTo>
                  <a:cubicBezTo>
                    <a:pt x="7348" y="21926"/>
                    <a:pt x="7369" y="21958"/>
                    <a:pt x="7401" y="21990"/>
                  </a:cubicBezTo>
                  <a:cubicBezTo>
                    <a:pt x="7092" y="22001"/>
                    <a:pt x="6772" y="22012"/>
                    <a:pt x="6452" y="22033"/>
                  </a:cubicBezTo>
                  <a:lnTo>
                    <a:pt x="5396" y="22086"/>
                  </a:lnTo>
                  <a:lnTo>
                    <a:pt x="4341" y="22161"/>
                  </a:lnTo>
                  <a:cubicBezTo>
                    <a:pt x="3989" y="22182"/>
                    <a:pt x="3637" y="22214"/>
                    <a:pt x="3285" y="22246"/>
                  </a:cubicBezTo>
                  <a:cubicBezTo>
                    <a:pt x="3264" y="22246"/>
                    <a:pt x="3242" y="22268"/>
                    <a:pt x="3242" y="22289"/>
                  </a:cubicBezTo>
                  <a:cubicBezTo>
                    <a:pt x="3242" y="22306"/>
                    <a:pt x="3257" y="22324"/>
                    <a:pt x="3273" y="22324"/>
                  </a:cubicBezTo>
                  <a:cubicBezTo>
                    <a:pt x="3277" y="22324"/>
                    <a:pt x="3281" y="22323"/>
                    <a:pt x="3285" y="22321"/>
                  </a:cubicBezTo>
                  <a:cubicBezTo>
                    <a:pt x="3637" y="22310"/>
                    <a:pt x="3989" y="22300"/>
                    <a:pt x="4341" y="22278"/>
                  </a:cubicBezTo>
                  <a:lnTo>
                    <a:pt x="5407" y="22214"/>
                  </a:lnTo>
                  <a:lnTo>
                    <a:pt x="6463" y="22150"/>
                  </a:lnTo>
                  <a:cubicBezTo>
                    <a:pt x="6804" y="22118"/>
                    <a:pt x="7134" y="22097"/>
                    <a:pt x="7476" y="22065"/>
                  </a:cubicBezTo>
                  <a:cubicBezTo>
                    <a:pt x="7774" y="22374"/>
                    <a:pt x="8062" y="22694"/>
                    <a:pt x="8329" y="23035"/>
                  </a:cubicBezTo>
                  <a:cubicBezTo>
                    <a:pt x="8648" y="23430"/>
                    <a:pt x="8958" y="23835"/>
                    <a:pt x="9214" y="24272"/>
                  </a:cubicBezTo>
                  <a:cubicBezTo>
                    <a:pt x="9214" y="24294"/>
                    <a:pt x="9235" y="24294"/>
                    <a:pt x="9246" y="24294"/>
                  </a:cubicBezTo>
                  <a:cubicBezTo>
                    <a:pt x="9246" y="24315"/>
                    <a:pt x="9235" y="24336"/>
                    <a:pt x="9235" y="24358"/>
                  </a:cubicBezTo>
                  <a:lnTo>
                    <a:pt x="8958" y="25424"/>
                  </a:lnTo>
                  <a:lnTo>
                    <a:pt x="8648" y="26469"/>
                  </a:lnTo>
                  <a:lnTo>
                    <a:pt x="8318" y="27525"/>
                  </a:lnTo>
                  <a:lnTo>
                    <a:pt x="7966" y="28559"/>
                  </a:lnTo>
                  <a:cubicBezTo>
                    <a:pt x="7945" y="28602"/>
                    <a:pt x="7966" y="28644"/>
                    <a:pt x="8009" y="28665"/>
                  </a:cubicBezTo>
                  <a:cubicBezTo>
                    <a:pt x="8016" y="28667"/>
                    <a:pt x="8023" y="28668"/>
                    <a:pt x="8031" y="28668"/>
                  </a:cubicBezTo>
                  <a:cubicBezTo>
                    <a:pt x="8065" y="28668"/>
                    <a:pt x="8098" y="28648"/>
                    <a:pt x="8115" y="28612"/>
                  </a:cubicBezTo>
                  <a:lnTo>
                    <a:pt x="8499" y="27578"/>
                  </a:lnTo>
                  <a:lnTo>
                    <a:pt x="8851" y="26533"/>
                  </a:lnTo>
                  <a:lnTo>
                    <a:pt x="9171" y="25477"/>
                  </a:lnTo>
                  <a:lnTo>
                    <a:pt x="9459" y="24422"/>
                  </a:lnTo>
                  <a:cubicBezTo>
                    <a:pt x="9640" y="23718"/>
                    <a:pt x="9800" y="23014"/>
                    <a:pt x="9939" y="22310"/>
                  </a:cubicBezTo>
                  <a:cubicBezTo>
                    <a:pt x="9949" y="22310"/>
                    <a:pt x="9960" y="22300"/>
                    <a:pt x="9971" y="22300"/>
                  </a:cubicBezTo>
                  <a:cubicBezTo>
                    <a:pt x="10355" y="21969"/>
                    <a:pt x="10770" y="21671"/>
                    <a:pt x="11197" y="21404"/>
                  </a:cubicBezTo>
                  <a:cubicBezTo>
                    <a:pt x="11559" y="21169"/>
                    <a:pt x="11943" y="20967"/>
                    <a:pt x="12327" y="20764"/>
                  </a:cubicBezTo>
                  <a:cubicBezTo>
                    <a:pt x="12636" y="20903"/>
                    <a:pt x="12946" y="21041"/>
                    <a:pt x="13255" y="21169"/>
                  </a:cubicBezTo>
                  <a:lnTo>
                    <a:pt x="14236" y="21585"/>
                  </a:lnTo>
                  <a:lnTo>
                    <a:pt x="15217" y="21980"/>
                  </a:lnTo>
                  <a:cubicBezTo>
                    <a:pt x="15547" y="22108"/>
                    <a:pt x="15867" y="22236"/>
                    <a:pt x="16198" y="22364"/>
                  </a:cubicBezTo>
                  <a:cubicBezTo>
                    <a:pt x="16204" y="22366"/>
                    <a:pt x="16209" y="22368"/>
                    <a:pt x="16215" y="22368"/>
                  </a:cubicBezTo>
                  <a:cubicBezTo>
                    <a:pt x="16230" y="22368"/>
                    <a:pt x="16243" y="22358"/>
                    <a:pt x="16251" y="22342"/>
                  </a:cubicBezTo>
                  <a:cubicBezTo>
                    <a:pt x="16262" y="22321"/>
                    <a:pt x="16251" y="22300"/>
                    <a:pt x="16230" y="22289"/>
                  </a:cubicBezTo>
                  <a:cubicBezTo>
                    <a:pt x="15910" y="22150"/>
                    <a:pt x="15590" y="22012"/>
                    <a:pt x="15260" y="21873"/>
                  </a:cubicBezTo>
                  <a:lnTo>
                    <a:pt x="14279" y="21457"/>
                  </a:lnTo>
                  <a:lnTo>
                    <a:pt x="13298" y="21063"/>
                  </a:lnTo>
                  <a:cubicBezTo>
                    <a:pt x="13010" y="20945"/>
                    <a:pt x="12711" y="20828"/>
                    <a:pt x="12413" y="20722"/>
                  </a:cubicBezTo>
                  <a:cubicBezTo>
                    <a:pt x="12455" y="20700"/>
                    <a:pt x="12487" y="20679"/>
                    <a:pt x="12530" y="20658"/>
                  </a:cubicBezTo>
                  <a:cubicBezTo>
                    <a:pt x="13383" y="20231"/>
                    <a:pt x="14268" y="19868"/>
                    <a:pt x="15164" y="19538"/>
                  </a:cubicBezTo>
                  <a:cubicBezTo>
                    <a:pt x="15430" y="19655"/>
                    <a:pt x="15686" y="19762"/>
                    <a:pt x="15953" y="19868"/>
                  </a:cubicBezTo>
                  <a:lnTo>
                    <a:pt x="16806" y="20210"/>
                  </a:lnTo>
                  <a:lnTo>
                    <a:pt x="17659" y="20540"/>
                  </a:lnTo>
                  <a:cubicBezTo>
                    <a:pt x="17936" y="20647"/>
                    <a:pt x="18224" y="20754"/>
                    <a:pt x="18512" y="20849"/>
                  </a:cubicBezTo>
                  <a:cubicBezTo>
                    <a:pt x="18517" y="20852"/>
                    <a:pt x="18523" y="20854"/>
                    <a:pt x="18529" y="20854"/>
                  </a:cubicBezTo>
                  <a:cubicBezTo>
                    <a:pt x="18544" y="20854"/>
                    <a:pt x="18557" y="20844"/>
                    <a:pt x="18565" y="20828"/>
                  </a:cubicBezTo>
                  <a:cubicBezTo>
                    <a:pt x="18576" y="20807"/>
                    <a:pt x="18565" y="20786"/>
                    <a:pt x="18544" y="20775"/>
                  </a:cubicBezTo>
                  <a:cubicBezTo>
                    <a:pt x="18267" y="20658"/>
                    <a:pt x="17979" y="20540"/>
                    <a:pt x="17701" y="20423"/>
                  </a:cubicBezTo>
                  <a:lnTo>
                    <a:pt x="16848" y="20092"/>
                  </a:lnTo>
                  <a:lnTo>
                    <a:pt x="15995" y="19762"/>
                  </a:lnTo>
                  <a:cubicBezTo>
                    <a:pt x="15750" y="19677"/>
                    <a:pt x="15515" y="19591"/>
                    <a:pt x="15270" y="19495"/>
                  </a:cubicBezTo>
                  <a:cubicBezTo>
                    <a:pt x="15292" y="19495"/>
                    <a:pt x="15313" y="19485"/>
                    <a:pt x="15345" y="19474"/>
                  </a:cubicBezTo>
                  <a:cubicBezTo>
                    <a:pt x="16294" y="19122"/>
                    <a:pt x="17264" y="18813"/>
                    <a:pt x="18245" y="18536"/>
                  </a:cubicBezTo>
                  <a:cubicBezTo>
                    <a:pt x="18736" y="18397"/>
                    <a:pt x="19226" y="18269"/>
                    <a:pt x="19727" y="18141"/>
                  </a:cubicBezTo>
                  <a:cubicBezTo>
                    <a:pt x="20218" y="18024"/>
                    <a:pt x="20719" y="17896"/>
                    <a:pt x="21209" y="17800"/>
                  </a:cubicBezTo>
                  <a:cubicBezTo>
                    <a:pt x="21231" y="17789"/>
                    <a:pt x="21241" y="17768"/>
                    <a:pt x="21241" y="17747"/>
                  </a:cubicBezTo>
                  <a:cubicBezTo>
                    <a:pt x="21241" y="17738"/>
                    <a:pt x="21228" y="17722"/>
                    <a:pt x="21211" y="17722"/>
                  </a:cubicBezTo>
                  <a:cubicBezTo>
                    <a:pt x="21207" y="17722"/>
                    <a:pt x="21203" y="17723"/>
                    <a:pt x="21199" y="17725"/>
                  </a:cubicBezTo>
                  <a:cubicBezTo>
                    <a:pt x="20197" y="17917"/>
                    <a:pt x="19205" y="18162"/>
                    <a:pt x="18213" y="18440"/>
                  </a:cubicBezTo>
                  <a:cubicBezTo>
                    <a:pt x="17680" y="18589"/>
                    <a:pt x="17136" y="18749"/>
                    <a:pt x="16603" y="18919"/>
                  </a:cubicBezTo>
                  <a:cubicBezTo>
                    <a:pt x="16678" y="18792"/>
                    <a:pt x="16752" y="18664"/>
                    <a:pt x="16827" y="18536"/>
                  </a:cubicBezTo>
                  <a:lnTo>
                    <a:pt x="17115" y="18045"/>
                  </a:lnTo>
                  <a:lnTo>
                    <a:pt x="17403" y="17533"/>
                  </a:lnTo>
                  <a:cubicBezTo>
                    <a:pt x="17488" y="17363"/>
                    <a:pt x="17573" y="17192"/>
                    <a:pt x="17669" y="17021"/>
                  </a:cubicBezTo>
                  <a:cubicBezTo>
                    <a:pt x="17669" y="17011"/>
                    <a:pt x="17669" y="16989"/>
                    <a:pt x="17648" y="16979"/>
                  </a:cubicBezTo>
                  <a:cubicBezTo>
                    <a:pt x="17644" y="16974"/>
                    <a:pt x="17637" y="16972"/>
                    <a:pt x="17631" y="16972"/>
                  </a:cubicBezTo>
                  <a:cubicBezTo>
                    <a:pt x="17622" y="16972"/>
                    <a:pt x="17612" y="16977"/>
                    <a:pt x="17605" y="16989"/>
                  </a:cubicBezTo>
                  <a:cubicBezTo>
                    <a:pt x="17499" y="17149"/>
                    <a:pt x="17392" y="17309"/>
                    <a:pt x="17296" y="17480"/>
                  </a:cubicBezTo>
                  <a:lnTo>
                    <a:pt x="17008" y="17981"/>
                  </a:lnTo>
                  <a:lnTo>
                    <a:pt x="16731" y="18482"/>
                  </a:lnTo>
                  <a:cubicBezTo>
                    <a:pt x="16635" y="18642"/>
                    <a:pt x="16560" y="18802"/>
                    <a:pt x="16475" y="18951"/>
                  </a:cubicBezTo>
                  <a:cubicBezTo>
                    <a:pt x="16081" y="19079"/>
                    <a:pt x="15686" y="19218"/>
                    <a:pt x="15292" y="19357"/>
                  </a:cubicBezTo>
                  <a:cubicBezTo>
                    <a:pt x="14726" y="19559"/>
                    <a:pt x="14161" y="19783"/>
                    <a:pt x="13607" y="20028"/>
                  </a:cubicBezTo>
                  <a:cubicBezTo>
                    <a:pt x="13735" y="19836"/>
                    <a:pt x="13852" y="19634"/>
                    <a:pt x="13969" y="19442"/>
                  </a:cubicBezTo>
                  <a:lnTo>
                    <a:pt x="14385" y="18717"/>
                  </a:lnTo>
                  <a:lnTo>
                    <a:pt x="14801" y="17992"/>
                  </a:lnTo>
                  <a:cubicBezTo>
                    <a:pt x="14929" y="17747"/>
                    <a:pt x="15068" y="17501"/>
                    <a:pt x="15196" y="17256"/>
                  </a:cubicBezTo>
                  <a:cubicBezTo>
                    <a:pt x="15206" y="17235"/>
                    <a:pt x="15196" y="17213"/>
                    <a:pt x="15174" y="17203"/>
                  </a:cubicBezTo>
                  <a:cubicBezTo>
                    <a:pt x="15170" y="17195"/>
                    <a:pt x="15163" y="17191"/>
                    <a:pt x="15155" y="17191"/>
                  </a:cubicBezTo>
                  <a:cubicBezTo>
                    <a:pt x="15142" y="17191"/>
                    <a:pt x="15128" y="17200"/>
                    <a:pt x="15121" y="17213"/>
                  </a:cubicBezTo>
                  <a:cubicBezTo>
                    <a:pt x="14982" y="17448"/>
                    <a:pt x="14833" y="17693"/>
                    <a:pt x="14694" y="17928"/>
                  </a:cubicBezTo>
                  <a:lnTo>
                    <a:pt x="14279" y="18653"/>
                  </a:lnTo>
                  <a:lnTo>
                    <a:pt x="13863" y="19389"/>
                  </a:lnTo>
                  <a:cubicBezTo>
                    <a:pt x="13735" y="19613"/>
                    <a:pt x="13617" y="19847"/>
                    <a:pt x="13489" y="20082"/>
                  </a:cubicBezTo>
                  <a:cubicBezTo>
                    <a:pt x="13148" y="20231"/>
                    <a:pt x="12807" y="20391"/>
                    <a:pt x="12476" y="20562"/>
                  </a:cubicBezTo>
                  <a:cubicBezTo>
                    <a:pt x="11986" y="20807"/>
                    <a:pt x="11495" y="21084"/>
                    <a:pt x="11037" y="21383"/>
                  </a:cubicBezTo>
                  <a:cubicBezTo>
                    <a:pt x="11122" y="21201"/>
                    <a:pt x="11218" y="21020"/>
                    <a:pt x="11314" y="20839"/>
                  </a:cubicBezTo>
                  <a:lnTo>
                    <a:pt x="11645" y="20124"/>
                  </a:lnTo>
                  <a:lnTo>
                    <a:pt x="11975" y="19421"/>
                  </a:lnTo>
                  <a:cubicBezTo>
                    <a:pt x="12082" y="19175"/>
                    <a:pt x="12189" y="18941"/>
                    <a:pt x="12285" y="18696"/>
                  </a:cubicBezTo>
                  <a:cubicBezTo>
                    <a:pt x="12295" y="18685"/>
                    <a:pt x="12295" y="18664"/>
                    <a:pt x="12274" y="18653"/>
                  </a:cubicBezTo>
                  <a:cubicBezTo>
                    <a:pt x="12268" y="18650"/>
                    <a:pt x="12261" y="18648"/>
                    <a:pt x="12255" y="18648"/>
                  </a:cubicBezTo>
                  <a:cubicBezTo>
                    <a:pt x="12241" y="18648"/>
                    <a:pt x="12228" y="18656"/>
                    <a:pt x="12221" y="18664"/>
                  </a:cubicBezTo>
                  <a:lnTo>
                    <a:pt x="12221" y="18674"/>
                  </a:lnTo>
                  <a:cubicBezTo>
                    <a:pt x="12103" y="18898"/>
                    <a:pt x="11986" y="19133"/>
                    <a:pt x="11869" y="19367"/>
                  </a:cubicBezTo>
                  <a:lnTo>
                    <a:pt x="11527" y="20071"/>
                  </a:lnTo>
                  <a:lnTo>
                    <a:pt x="11197" y="20786"/>
                  </a:lnTo>
                  <a:cubicBezTo>
                    <a:pt x="11101" y="21020"/>
                    <a:pt x="10994" y="21244"/>
                    <a:pt x="10898" y="21479"/>
                  </a:cubicBezTo>
                  <a:cubicBezTo>
                    <a:pt x="10568" y="21703"/>
                    <a:pt x="10259" y="21937"/>
                    <a:pt x="9960" y="22193"/>
                  </a:cubicBezTo>
                  <a:cubicBezTo>
                    <a:pt x="10099" y="21500"/>
                    <a:pt x="10216" y="20796"/>
                    <a:pt x="10312" y="20092"/>
                  </a:cubicBezTo>
                  <a:cubicBezTo>
                    <a:pt x="10461" y="18962"/>
                    <a:pt x="10568" y="17832"/>
                    <a:pt x="10632" y="16702"/>
                  </a:cubicBezTo>
                  <a:cubicBezTo>
                    <a:pt x="10636" y="16706"/>
                    <a:pt x="10644" y="16709"/>
                    <a:pt x="10653" y="16709"/>
                  </a:cubicBezTo>
                  <a:cubicBezTo>
                    <a:pt x="10665" y="16709"/>
                    <a:pt x="10679" y="16703"/>
                    <a:pt x="10685" y="16691"/>
                  </a:cubicBezTo>
                  <a:cubicBezTo>
                    <a:pt x="10984" y="16286"/>
                    <a:pt x="11325" y="15912"/>
                    <a:pt x="11687" y="15550"/>
                  </a:cubicBezTo>
                  <a:cubicBezTo>
                    <a:pt x="11997" y="15251"/>
                    <a:pt x="12317" y="14963"/>
                    <a:pt x="12647" y="14686"/>
                  </a:cubicBezTo>
                  <a:cubicBezTo>
                    <a:pt x="12978" y="14750"/>
                    <a:pt x="13308" y="14814"/>
                    <a:pt x="13639" y="14868"/>
                  </a:cubicBezTo>
                  <a:lnTo>
                    <a:pt x="14684" y="15059"/>
                  </a:lnTo>
                  <a:lnTo>
                    <a:pt x="15729" y="15230"/>
                  </a:lnTo>
                  <a:cubicBezTo>
                    <a:pt x="16081" y="15283"/>
                    <a:pt x="16432" y="15337"/>
                    <a:pt x="16784" y="15390"/>
                  </a:cubicBezTo>
                  <a:cubicBezTo>
                    <a:pt x="16806" y="15390"/>
                    <a:pt x="16827" y="15379"/>
                    <a:pt x="16827" y="15358"/>
                  </a:cubicBezTo>
                  <a:cubicBezTo>
                    <a:pt x="16827" y="15337"/>
                    <a:pt x="16816" y="15315"/>
                    <a:pt x="16795" y="15315"/>
                  </a:cubicBezTo>
                  <a:cubicBezTo>
                    <a:pt x="16443" y="15241"/>
                    <a:pt x="16102" y="15177"/>
                    <a:pt x="15750" y="15113"/>
                  </a:cubicBezTo>
                  <a:lnTo>
                    <a:pt x="14705" y="14931"/>
                  </a:lnTo>
                  <a:lnTo>
                    <a:pt x="13660" y="14761"/>
                  </a:lnTo>
                  <a:cubicBezTo>
                    <a:pt x="13351" y="14708"/>
                    <a:pt x="13042" y="14665"/>
                    <a:pt x="12722" y="14622"/>
                  </a:cubicBezTo>
                  <a:cubicBezTo>
                    <a:pt x="12754" y="14590"/>
                    <a:pt x="12786" y="14558"/>
                    <a:pt x="12818" y="14537"/>
                  </a:cubicBezTo>
                  <a:cubicBezTo>
                    <a:pt x="13564" y="13929"/>
                    <a:pt x="14343" y="13385"/>
                    <a:pt x="15142" y="12863"/>
                  </a:cubicBezTo>
                  <a:cubicBezTo>
                    <a:pt x="15430" y="12916"/>
                    <a:pt x="15707" y="12969"/>
                    <a:pt x="15995" y="13012"/>
                  </a:cubicBezTo>
                  <a:lnTo>
                    <a:pt x="16891" y="13161"/>
                  </a:lnTo>
                  <a:lnTo>
                    <a:pt x="17797" y="13289"/>
                  </a:lnTo>
                  <a:cubicBezTo>
                    <a:pt x="18096" y="13332"/>
                    <a:pt x="18405" y="13375"/>
                    <a:pt x="18704" y="13407"/>
                  </a:cubicBezTo>
                  <a:cubicBezTo>
                    <a:pt x="18725" y="13407"/>
                    <a:pt x="18746" y="13396"/>
                    <a:pt x="18746" y="13375"/>
                  </a:cubicBezTo>
                  <a:cubicBezTo>
                    <a:pt x="18746" y="13353"/>
                    <a:pt x="18736" y="13332"/>
                    <a:pt x="18714" y="13332"/>
                  </a:cubicBezTo>
                  <a:cubicBezTo>
                    <a:pt x="18416" y="13268"/>
                    <a:pt x="18117" y="13225"/>
                    <a:pt x="17819" y="13172"/>
                  </a:cubicBezTo>
                  <a:lnTo>
                    <a:pt x="16912" y="13033"/>
                  </a:lnTo>
                  <a:lnTo>
                    <a:pt x="16006" y="12895"/>
                  </a:lnTo>
                  <a:cubicBezTo>
                    <a:pt x="15750" y="12863"/>
                    <a:pt x="15494" y="12831"/>
                    <a:pt x="15249" y="12799"/>
                  </a:cubicBezTo>
                  <a:cubicBezTo>
                    <a:pt x="15260" y="12788"/>
                    <a:pt x="15281" y="12778"/>
                    <a:pt x="15302" y="12756"/>
                  </a:cubicBezTo>
                  <a:cubicBezTo>
                    <a:pt x="16166" y="12212"/>
                    <a:pt x="17040" y="11690"/>
                    <a:pt x="17936" y="11210"/>
                  </a:cubicBezTo>
                  <a:cubicBezTo>
                    <a:pt x="18384" y="10965"/>
                    <a:pt x="18832" y="10730"/>
                    <a:pt x="19290" y="10496"/>
                  </a:cubicBezTo>
                  <a:cubicBezTo>
                    <a:pt x="19749" y="10272"/>
                    <a:pt x="20207" y="10048"/>
                    <a:pt x="20666" y="9835"/>
                  </a:cubicBezTo>
                  <a:cubicBezTo>
                    <a:pt x="20687" y="9824"/>
                    <a:pt x="20687" y="9803"/>
                    <a:pt x="20687" y="9781"/>
                  </a:cubicBezTo>
                  <a:cubicBezTo>
                    <a:pt x="20676" y="9760"/>
                    <a:pt x="20655" y="9760"/>
                    <a:pt x="20634" y="9760"/>
                  </a:cubicBezTo>
                  <a:cubicBezTo>
                    <a:pt x="19695" y="10176"/>
                    <a:pt x="18789" y="10634"/>
                    <a:pt x="17883" y="11114"/>
                  </a:cubicBezTo>
                  <a:cubicBezTo>
                    <a:pt x="17392" y="11381"/>
                    <a:pt x="16902" y="11658"/>
                    <a:pt x="16411" y="11935"/>
                  </a:cubicBezTo>
                  <a:cubicBezTo>
                    <a:pt x="16454" y="11797"/>
                    <a:pt x="16507" y="11658"/>
                    <a:pt x="16550" y="11519"/>
                  </a:cubicBezTo>
                  <a:lnTo>
                    <a:pt x="16720" y="10965"/>
                  </a:lnTo>
                  <a:lnTo>
                    <a:pt x="16891" y="10421"/>
                  </a:lnTo>
                  <a:cubicBezTo>
                    <a:pt x="16944" y="10229"/>
                    <a:pt x="16987" y="10048"/>
                    <a:pt x="17040" y="9856"/>
                  </a:cubicBezTo>
                  <a:cubicBezTo>
                    <a:pt x="17040" y="9845"/>
                    <a:pt x="17030" y="9824"/>
                    <a:pt x="17008" y="9813"/>
                  </a:cubicBezTo>
                  <a:cubicBezTo>
                    <a:pt x="17005" y="9810"/>
                    <a:pt x="17002" y="9809"/>
                    <a:pt x="16998" y="9809"/>
                  </a:cubicBezTo>
                  <a:cubicBezTo>
                    <a:pt x="16987" y="9809"/>
                    <a:pt x="16973" y="9819"/>
                    <a:pt x="16966" y="9835"/>
                  </a:cubicBezTo>
                  <a:cubicBezTo>
                    <a:pt x="16902" y="10016"/>
                    <a:pt x="16838" y="10197"/>
                    <a:pt x="16774" y="10378"/>
                  </a:cubicBezTo>
                  <a:lnTo>
                    <a:pt x="16603" y="10933"/>
                  </a:lnTo>
                  <a:lnTo>
                    <a:pt x="16443" y="11487"/>
                  </a:lnTo>
                  <a:cubicBezTo>
                    <a:pt x="16390" y="11658"/>
                    <a:pt x="16347" y="11829"/>
                    <a:pt x="16305" y="11999"/>
                  </a:cubicBezTo>
                  <a:cubicBezTo>
                    <a:pt x="15942" y="12212"/>
                    <a:pt x="15590" y="12426"/>
                    <a:pt x="15238" y="12650"/>
                  </a:cubicBezTo>
                  <a:cubicBezTo>
                    <a:pt x="14726" y="12980"/>
                    <a:pt x="14225" y="13321"/>
                    <a:pt x="13735" y="13684"/>
                  </a:cubicBezTo>
                  <a:cubicBezTo>
                    <a:pt x="13809" y="13460"/>
                    <a:pt x="13884" y="13247"/>
                    <a:pt x="13959" y="13033"/>
                  </a:cubicBezTo>
                  <a:lnTo>
                    <a:pt x="14204" y="12234"/>
                  </a:lnTo>
                  <a:lnTo>
                    <a:pt x="14449" y="11423"/>
                  </a:lnTo>
                  <a:cubicBezTo>
                    <a:pt x="14524" y="11157"/>
                    <a:pt x="14598" y="10890"/>
                    <a:pt x="14673" y="10624"/>
                  </a:cubicBezTo>
                  <a:cubicBezTo>
                    <a:pt x="14684" y="10602"/>
                    <a:pt x="14673" y="10581"/>
                    <a:pt x="14652" y="10570"/>
                  </a:cubicBezTo>
                  <a:cubicBezTo>
                    <a:pt x="14630" y="10570"/>
                    <a:pt x="14609" y="10581"/>
                    <a:pt x="14598" y="10602"/>
                  </a:cubicBezTo>
                  <a:cubicBezTo>
                    <a:pt x="14502" y="10858"/>
                    <a:pt x="14417" y="11125"/>
                    <a:pt x="14332" y="11391"/>
                  </a:cubicBezTo>
                  <a:lnTo>
                    <a:pt x="14087" y="12191"/>
                  </a:lnTo>
                  <a:lnTo>
                    <a:pt x="13852" y="12991"/>
                  </a:lnTo>
                  <a:cubicBezTo>
                    <a:pt x="13777" y="13247"/>
                    <a:pt x="13703" y="13503"/>
                    <a:pt x="13639" y="13759"/>
                  </a:cubicBezTo>
                  <a:cubicBezTo>
                    <a:pt x="13330" y="13982"/>
                    <a:pt x="13042" y="14206"/>
                    <a:pt x="12754" y="14452"/>
                  </a:cubicBezTo>
                  <a:cubicBezTo>
                    <a:pt x="12327" y="14804"/>
                    <a:pt x="11911" y="15177"/>
                    <a:pt x="11527" y="15571"/>
                  </a:cubicBezTo>
                  <a:cubicBezTo>
                    <a:pt x="11570" y="15369"/>
                    <a:pt x="11623" y="15177"/>
                    <a:pt x="11677" y="14974"/>
                  </a:cubicBezTo>
                  <a:lnTo>
                    <a:pt x="11847" y="14206"/>
                  </a:lnTo>
                  <a:lnTo>
                    <a:pt x="12007" y="13439"/>
                  </a:lnTo>
                  <a:cubicBezTo>
                    <a:pt x="12061" y="13183"/>
                    <a:pt x="12114" y="12927"/>
                    <a:pt x="12157" y="12671"/>
                  </a:cubicBezTo>
                  <a:cubicBezTo>
                    <a:pt x="12167" y="12660"/>
                    <a:pt x="12146" y="12639"/>
                    <a:pt x="12135" y="12628"/>
                  </a:cubicBezTo>
                  <a:cubicBezTo>
                    <a:pt x="12114" y="12628"/>
                    <a:pt x="12093" y="12639"/>
                    <a:pt x="12093" y="12660"/>
                  </a:cubicBezTo>
                  <a:lnTo>
                    <a:pt x="12082" y="12660"/>
                  </a:lnTo>
                  <a:cubicBezTo>
                    <a:pt x="12018" y="12916"/>
                    <a:pt x="11954" y="13161"/>
                    <a:pt x="11901" y="13417"/>
                  </a:cubicBezTo>
                  <a:lnTo>
                    <a:pt x="11719" y="14185"/>
                  </a:lnTo>
                  <a:lnTo>
                    <a:pt x="11559" y="14942"/>
                  </a:lnTo>
                  <a:cubicBezTo>
                    <a:pt x="11506" y="15198"/>
                    <a:pt x="11453" y="15443"/>
                    <a:pt x="11410" y="15689"/>
                  </a:cubicBezTo>
                  <a:cubicBezTo>
                    <a:pt x="11133" y="15987"/>
                    <a:pt x="10866" y="16296"/>
                    <a:pt x="10632" y="16627"/>
                  </a:cubicBezTo>
                  <a:cubicBezTo>
                    <a:pt x="10642" y="16318"/>
                    <a:pt x="10653" y="16008"/>
                    <a:pt x="10664" y="15689"/>
                  </a:cubicBezTo>
                  <a:lnTo>
                    <a:pt x="10674" y="14590"/>
                  </a:lnTo>
                  <a:lnTo>
                    <a:pt x="10653" y="13492"/>
                  </a:lnTo>
                  <a:lnTo>
                    <a:pt x="10610" y="12820"/>
                  </a:lnTo>
                  <a:cubicBezTo>
                    <a:pt x="10621" y="12810"/>
                    <a:pt x="10621" y="12799"/>
                    <a:pt x="10621" y="12788"/>
                  </a:cubicBezTo>
                  <a:cubicBezTo>
                    <a:pt x="10610" y="12671"/>
                    <a:pt x="10600" y="12554"/>
                    <a:pt x="10589" y="12436"/>
                  </a:cubicBezTo>
                  <a:lnTo>
                    <a:pt x="10589" y="12383"/>
                  </a:lnTo>
                  <a:lnTo>
                    <a:pt x="10568" y="12148"/>
                  </a:lnTo>
                  <a:cubicBezTo>
                    <a:pt x="10568" y="12095"/>
                    <a:pt x="10557" y="12042"/>
                    <a:pt x="10557" y="11988"/>
                  </a:cubicBezTo>
                  <a:cubicBezTo>
                    <a:pt x="10557" y="11722"/>
                    <a:pt x="10546" y="11455"/>
                    <a:pt x="10546" y="11189"/>
                  </a:cubicBezTo>
                  <a:lnTo>
                    <a:pt x="10568" y="10389"/>
                  </a:lnTo>
                  <a:cubicBezTo>
                    <a:pt x="10578" y="10261"/>
                    <a:pt x="10578" y="10133"/>
                    <a:pt x="10589" y="10005"/>
                  </a:cubicBezTo>
                  <a:cubicBezTo>
                    <a:pt x="10802" y="9909"/>
                    <a:pt x="11005" y="9803"/>
                    <a:pt x="11208" y="9707"/>
                  </a:cubicBezTo>
                  <a:cubicBezTo>
                    <a:pt x="11432" y="9600"/>
                    <a:pt x="11645" y="9483"/>
                    <a:pt x="11869" y="9365"/>
                  </a:cubicBezTo>
                  <a:lnTo>
                    <a:pt x="12519" y="9024"/>
                  </a:lnTo>
                  <a:cubicBezTo>
                    <a:pt x="12732" y="8907"/>
                    <a:pt x="12946" y="8790"/>
                    <a:pt x="13159" y="8672"/>
                  </a:cubicBezTo>
                  <a:cubicBezTo>
                    <a:pt x="13180" y="8662"/>
                    <a:pt x="13180" y="8630"/>
                    <a:pt x="13170" y="8619"/>
                  </a:cubicBezTo>
                  <a:cubicBezTo>
                    <a:pt x="13170" y="8603"/>
                    <a:pt x="13152" y="8593"/>
                    <a:pt x="13135" y="8593"/>
                  </a:cubicBezTo>
                  <a:cubicBezTo>
                    <a:pt x="13128" y="8593"/>
                    <a:pt x="13122" y="8595"/>
                    <a:pt x="13116" y="8598"/>
                  </a:cubicBezTo>
                  <a:cubicBezTo>
                    <a:pt x="12903" y="8704"/>
                    <a:pt x="12679" y="8811"/>
                    <a:pt x="12455" y="8918"/>
                  </a:cubicBezTo>
                  <a:lnTo>
                    <a:pt x="11805" y="9259"/>
                  </a:lnTo>
                  <a:cubicBezTo>
                    <a:pt x="11591" y="9376"/>
                    <a:pt x="11378" y="9483"/>
                    <a:pt x="11154" y="9600"/>
                  </a:cubicBezTo>
                  <a:cubicBezTo>
                    <a:pt x="10973" y="9707"/>
                    <a:pt x="10781" y="9813"/>
                    <a:pt x="10589" y="9920"/>
                  </a:cubicBezTo>
                  <a:cubicBezTo>
                    <a:pt x="10600" y="9803"/>
                    <a:pt x="10610" y="9696"/>
                    <a:pt x="10610" y="9589"/>
                  </a:cubicBezTo>
                  <a:cubicBezTo>
                    <a:pt x="10674" y="8747"/>
                    <a:pt x="10760" y="7915"/>
                    <a:pt x="10856" y="7084"/>
                  </a:cubicBezTo>
                  <a:lnTo>
                    <a:pt x="11495" y="6774"/>
                  </a:lnTo>
                  <a:cubicBezTo>
                    <a:pt x="11730" y="6668"/>
                    <a:pt x="11965" y="6550"/>
                    <a:pt x="12199" y="6454"/>
                  </a:cubicBezTo>
                  <a:cubicBezTo>
                    <a:pt x="12434" y="6348"/>
                    <a:pt x="12668" y="6241"/>
                    <a:pt x="12914" y="6145"/>
                  </a:cubicBezTo>
                  <a:lnTo>
                    <a:pt x="13628" y="5857"/>
                  </a:lnTo>
                  <a:cubicBezTo>
                    <a:pt x="13649" y="5847"/>
                    <a:pt x="13660" y="5825"/>
                    <a:pt x="13649" y="5804"/>
                  </a:cubicBezTo>
                  <a:cubicBezTo>
                    <a:pt x="13639" y="5783"/>
                    <a:pt x="13617" y="5772"/>
                    <a:pt x="13596" y="5772"/>
                  </a:cubicBezTo>
                  <a:cubicBezTo>
                    <a:pt x="13351" y="5857"/>
                    <a:pt x="13106" y="5943"/>
                    <a:pt x="12871" y="6039"/>
                  </a:cubicBezTo>
                  <a:cubicBezTo>
                    <a:pt x="12626" y="6124"/>
                    <a:pt x="12391" y="6230"/>
                    <a:pt x="12146" y="6337"/>
                  </a:cubicBezTo>
                  <a:cubicBezTo>
                    <a:pt x="11911" y="6444"/>
                    <a:pt x="11677" y="6550"/>
                    <a:pt x="11453" y="6668"/>
                  </a:cubicBezTo>
                  <a:cubicBezTo>
                    <a:pt x="11250" y="6764"/>
                    <a:pt x="11058" y="6870"/>
                    <a:pt x="10866" y="6988"/>
                  </a:cubicBezTo>
                  <a:cubicBezTo>
                    <a:pt x="10888" y="6785"/>
                    <a:pt x="10909" y="6593"/>
                    <a:pt x="10941" y="6390"/>
                  </a:cubicBezTo>
                  <a:cubicBezTo>
                    <a:pt x="11016" y="5761"/>
                    <a:pt x="11101" y="5132"/>
                    <a:pt x="11197" y="4514"/>
                  </a:cubicBezTo>
                  <a:cubicBezTo>
                    <a:pt x="11368" y="4428"/>
                    <a:pt x="11538" y="4354"/>
                    <a:pt x="11709" y="4268"/>
                  </a:cubicBezTo>
                  <a:cubicBezTo>
                    <a:pt x="11890" y="4172"/>
                    <a:pt x="12071" y="4066"/>
                    <a:pt x="12253" y="3970"/>
                  </a:cubicBezTo>
                  <a:cubicBezTo>
                    <a:pt x="12434" y="3863"/>
                    <a:pt x="12615" y="3757"/>
                    <a:pt x="12786" y="3650"/>
                  </a:cubicBezTo>
                  <a:cubicBezTo>
                    <a:pt x="12967" y="3533"/>
                    <a:pt x="13138" y="3415"/>
                    <a:pt x="13308" y="3298"/>
                  </a:cubicBezTo>
                  <a:cubicBezTo>
                    <a:pt x="13330" y="3287"/>
                    <a:pt x="13330" y="3266"/>
                    <a:pt x="13319" y="3245"/>
                  </a:cubicBezTo>
                  <a:cubicBezTo>
                    <a:pt x="13313" y="3232"/>
                    <a:pt x="13303" y="3227"/>
                    <a:pt x="13291" y="3227"/>
                  </a:cubicBezTo>
                  <a:cubicBezTo>
                    <a:pt x="13283" y="3227"/>
                    <a:pt x="13274" y="3230"/>
                    <a:pt x="13266" y="3234"/>
                  </a:cubicBezTo>
                  <a:lnTo>
                    <a:pt x="12189" y="3853"/>
                  </a:lnTo>
                  <a:lnTo>
                    <a:pt x="11645" y="4162"/>
                  </a:lnTo>
                  <a:lnTo>
                    <a:pt x="11208" y="4407"/>
                  </a:lnTo>
                  <a:cubicBezTo>
                    <a:pt x="11272" y="4013"/>
                    <a:pt x="11325" y="3607"/>
                    <a:pt x="11389" y="3213"/>
                  </a:cubicBezTo>
                  <a:cubicBezTo>
                    <a:pt x="11559" y="2157"/>
                    <a:pt x="11741" y="1102"/>
                    <a:pt x="11933" y="46"/>
                  </a:cubicBezTo>
                  <a:cubicBezTo>
                    <a:pt x="11933" y="25"/>
                    <a:pt x="11922" y="3"/>
                    <a:pt x="11901" y="3"/>
                  </a:cubicBezTo>
                  <a:cubicBezTo>
                    <a:pt x="11897" y="1"/>
                    <a:pt x="11893" y="0"/>
                    <a:pt x="11890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634;p44">
            <a:extLst>
              <a:ext uri="{FF2B5EF4-FFF2-40B4-BE49-F238E27FC236}">
                <a16:creationId xmlns:a16="http://schemas.microsoft.com/office/drawing/2014/main" id="{D4DF173F-A14B-47AC-878C-D375A6758242}"/>
              </a:ext>
            </a:extLst>
          </p:cNvPr>
          <p:cNvGrpSpPr/>
          <p:nvPr/>
        </p:nvGrpSpPr>
        <p:grpSpPr>
          <a:xfrm rot="10800000">
            <a:off x="11185587" y="882235"/>
            <a:ext cx="1245804" cy="1816228"/>
            <a:chOff x="4933875" y="3854625"/>
            <a:chExt cx="1554469" cy="2207375"/>
          </a:xfrm>
        </p:grpSpPr>
        <p:sp>
          <p:nvSpPr>
            <p:cNvPr id="18" name="Google Shape;1635;p44">
              <a:extLst>
                <a:ext uri="{FF2B5EF4-FFF2-40B4-BE49-F238E27FC236}">
                  <a16:creationId xmlns:a16="http://schemas.microsoft.com/office/drawing/2014/main" id="{70BF311C-0463-4D78-A4FF-6BE5C963576D}"/>
                </a:ext>
              </a:extLst>
            </p:cNvPr>
            <p:cNvSpPr/>
            <p:nvPr/>
          </p:nvSpPr>
          <p:spPr>
            <a:xfrm>
              <a:off x="4936243" y="3854625"/>
              <a:ext cx="1552092" cy="1841738"/>
            </a:xfrm>
            <a:custGeom>
              <a:avLst/>
              <a:gdLst/>
              <a:ahLst/>
              <a:cxnLst/>
              <a:rect l="l" t="t" r="r" b="b"/>
              <a:pathLst>
                <a:path w="13767" h="16587" extrusionOk="0">
                  <a:moveTo>
                    <a:pt x="9904" y="1"/>
                  </a:moveTo>
                  <a:cubicBezTo>
                    <a:pt x="9334" y="1"/>
                    <a:pt x="8760" y="369"/>
                    <a:pt x="8328" y="784"/>
                  </a:cubicBezTo>
                  <a:cubicBezTo>
                    <a:pt x="7401" y="1637"/>
                    <a:pt x="6548" y="2991"/>
                    <a:pt x="6121" y="4185"/>
                  </a:cubicBezTo>
                  <a:cubicBezTo>
                    <a:pt x="5993" y="3535"/>
                    <a:pt x="5695" y="2916"/>
                    <a:pt x="5279" y="2394"/>
                  </a:cubicBezTo>
                  <a:cubicBezTo>
                    <a:pt x="5022" y="2082"/>
                    <a:pt x="4647" y="1794"/>
                    <a:pt x="4262" y="1794"/>
                  </a:cubicBezTo>
                  <a:cubicBezTo>
                    <a:pt x="4199" y="1794"/>
                    <a:pt x="4137" y="1802"/>
                    <a:pt x="4074" y="1818"/>
                  </a:cubicBezTo>
                  <a:cubicBezTo>
                    <a:pt x="3637" y="1935"/>
                    <a:pt x="3413" y="2415"/>
                    <a:pt x="3274" y="2842"/>
                  </a:cubicBezTo>
                  <a:cubicBezTo>
                    <a:pt x="2848" y="4196"/>
                    <a:pt x="2538" y="5859"/>
                    <a:pt x="2773" y="7256"/>
                  </a:cubicBezTo>
                  <a:cubicBezTo>
                    <a:pt x="2654" y="6671"/>
                    <a:pt x="2055" y="6268"/>
                    <a:pt x="1471" y="6268"/>
                  </a:cubicBezTo>
                  <a:cubicBezTo>
                    <a:pt x="1267" y="6268"/>
                    <a:pt x="1065" y="6317"/>
                    <a:pt x="886" y="6425"/>
                  </a:cubicBezTo>
                  <a:cubicBezTo>
                    <a:pt x="182" y="6840"/>
                    <a:pt x="1" y="7789"/>
                    <a:pt x="43" y="8600"/>
                  </a:cubicBezTo>
                  <a:cubicBezTo>
                    <a:pt x="320" y="13953"/>
                    <a:pt x="2208" y="16011"/>
                    <a:pt x="2592" y="16448"/>
                  </a:cubicBezTo>
                  <a:cubicBezTo>
                    <a:pt x="3258" y="16540"/>
                    <a:pt x="3935" y="16586"/>
                    <a:pt x="4614" y="16586"/>
                  </a:cubicBezTo>
                  <a:cubicBezTo>
                    <a:pt x="7402" y="16586"/>
                    <a:pt x="10223" y="15802"/>
                    <a:pt x="12444" y="14155"/>
                  </a:cubicBezTo>
                  <a:cubicBezTo>
                    <a:pt x="13031" y="13718"/>
                    <a:pt x="13628" y="13153"/>
                    <a:pt x="13703" y="12428"/>
                  </a:cubicBezTo>
                  <a:cubicBezTo>
                    <a:pt x="13767" y="11735"/>
                    <a:pt x="13319" y="11063"/>
                    <a:pt x="12732" y="10679"/>
                  </a:cubicBezTo>
                  <a:cubicBezTo>
                    <a:pt x="12156" y="10285"/>
                    <a:pt x="11122" y="10274"/>
                    <a:pt x="10440" y="10114"/>
                  </a:cubicBezTo>
                  <a:cubicBezTo>
                    <a:pt x="11367" y="9570"/>
                    <a:pt x="12188" y="8845"/>
                    <a:pt x="12849" y="8013"/>
                  </a:cubicBezTo>
                  <a:cubicBezTo>
                    <a:pt x="13084" y="7715"/>
                    <a:pt x="13297" y="7384"/>
                    <a:pt x="13340" y="7011"/>
                  </a:cubicBezTo>
                  <a:cubicBezTo>
                    <a:pt x="13372" y="6680"/>
                    <a:pt x="13255" y="6361"/>
                    <a:pt x="13137" y="6051"/>
                  </a:cubicBezTo>
                  <a:cubicBezTo>
                    <a:pt x="13095" y="5945"/>
                    <a:pt x="13052" y="5838"/>
                    <a:pt x="12967" y="5763"/>
                  </a:cubicBezTo>
                  <a:cubicBezTo>
                    <a:pt x="12881" y="5699"/>
                    <a:pt x="12764" y="5689"/>
                    <a:pt x="12647" y="5689"/>
                  </a:cubicBezTo>
                  <a:cubicBezTo>
                    <a:pt x="12577" y="5687"/>
                    <a:pt x="12505" y="5686"/>
                    <a:pt x="12432" y="5686"/>
                  </a:cubicBezTo>
                  <a:cubicBezTo>
                    <a:pt x="11767" y="5686"/>
                    <a:pt x="10981" y="5773"/>
                    <a:pt x="10376" y="5955"/>
                  </a:cubicBezTo>
                  <a:cubicBezTo>
                    <a:pt x="10994" y="4527"/>
                    <a:pt x="11634" y="2970"/>
                    <a:pt x="11303" y="1445"/>
                  </a:cubicBezTo>
                  <a:cubicBezTo>
                    <a:pt x="11186" y="880"/>
                    <a:pt x="10887" y="293"/>
                    <a:pt x="10344" y="80"/>
                  </a:cubicBezTo>
                  <a:cubicBezTo>
                    <a:pt x="10199" y="25"/>
                    <a:pt x="10052" y="1"/>
                    <a:pt x="9904" y="1"/>
                  </a:cubicBezTo>
                  <a:close/>
                </a:path>
              </a:pathLst>
            </a:custGeom>
            <a:solidFill>
              <a:srgbClr val="CC533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636;p44">
              <a:extLst>
                <a:ext uri="{FF2B5EF4-FFF2-40B4-BE49-F238E27FC236}">
                  <a16:creationId xmlns:a16="http://schemas.microsoft.com/office/drawing/2014/main" id="{0BFF8DC1-41F0-4CE8-8676-C3F0D4269EBC}"/>
                </a:ext>
              </a:extLst>
            </p:cNvPr>
            <p:cNvSpPr/>
            <p:nvPr/>
          </p:nvSpPr>
          <p:spPr>
            <a:xfrm>
              <a:off x="5228362" y="3863508"/>
              <a:ext cx="1259982" cy="1832855"/>
            </a:xfrm>
            <a:custGeom>
              <a:avLst/>
              <a:gdLst/>
              <a:ahLst/>
              <a:cxnLst/>
              <a:rect l="l" t="t" r="r" b="b"/>
              <a:pathLst>
                <a:path w="11176" h="16507" extrusionOk="0">
                  <a:moveTo>
                    <a:pt x="7753" y="0"/>
                  </a:moveTo>
                  <a:cubicBezTo>
                    <a:pt x="7753" y="0"/>
                    <a:pt x="3754" y="9298"/>
                    <a:pt x="1685" y="13425"/>
                  </a:cubicBezTo>
                  <a:lnTo>
                    <a:pt x="1" y="16368"/>
                  </a:lnTo>
                  <a:cubicBezTo>
                    <a:pt x="667" y="16460"/>
                    <a:pt x="1344" y="16506"/>
                    <a:pt x="2023" y="16506"/>
                  </a:cubicBezTo>
                  <a:cubicBezTo>
                    <a:pt x="4811" y="16506"/>
                    <a:pt x="7632" y="15722"/>
                    <a:pt x="9853" y="14075"/>
                  </a:cubicBezTo>
                  <a:cubicBezTo>
                    <a:pt x="10440" y="13638"/>
                    <a:pt x="11037" y="13073"/>
                    <a:pt x="11112" y="12348"/>
                  </a:cubicBezTo>
                  <a:cubicBezTo>
                    <a:pt x="11176" y="11655"/>
                    <a:pt x="10728" y="10983"/>
                    <a:pt x="10141" y="10599"/>
                  </a:cubicBezTo>
                  <a:cubicBezTo>
                    <a:pt x="9565" y="10205"/>
                    <a:pt x="8531" y="10194"/>
                    <a:pt x="7849" y="10034"/>
                  </a:cubicBezTo>
                  <a:cubicBezTo>
                    <a:pt x="8776" y="9490"/>
                    <a:pt x="9597" y="8765"/>
                    <a:pt x="10258" y="7933"/>
                  </a:cubicBezTo>
                  <a:cubicBezTo>
                    <a:pt x="10493" y="7635"/>
                    <a:pt x="10706" y="7304"/>
                    <a:pt x="10749" y="6931"/>
                  </a:cubicBezTo>
                  <a:cubicBezTo>
                    <a:pt x="10781" y="6600"/>
                    <a:pt x="10664" y="6281"/>
                    <a:pt x="10546" y="5971"/>
                  </a:cubicBezTo>
                  <a:cubicBezTo>
                    <a:pt x="10504" y="5865"/>
                    <a:pt x="10461" y="5758"/>
                    <a:pt x="10376" y="5683"/>
                  </a:cubicBezTo>
                  <a:cubicBezTo>
                    <a:pt x="10290" y="5619"/>
                    <a:pt x="10173" y="5609"/>
                    <a:pt x="10056" y="5609"/>
                  </a:cubicBezTo>
                  <a:cubicBezTo>
                    <a:pt x="9967" y="5605"/>
                    <a:pt x="9875" y="5603"/>
                    <a:pt x="9781" y="5603"/>
                  </a:cubicBezTo>
                  <a:cubicBezTo>
                    <a:pt x="9129" y="5603"/>
                    <a:pt x="8372" y="5698"/>
                    <a:pt x="7785" y="5875"/>
                  </a:cubicBezTo>
                  <a:cubicBezTo>
                    <a:pt x="8403" y="4447"/>
                    <a:pt x="9043" y="2890"/>
                    <a:pt x="8712" y="1365"/>
                  </a:cubicBezTo>
                  <a:cubicBezTo>
                    <a:pt x="8595" y="800"/>
                    <a:pt x="8296" y="213"/>
                    <a:pt x="7753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637;p44">
              <a:extLst>
                <a:ext uri="{FF2B5EF4-FFF2-40B4-BE49-F238E27FC236}">
                  <a16:creationId xmlns:a16="http://schemas.microsoft.com/office/drawing/2014/main" id="{11967843-D562-4607-873F-10560C16173F}"/>
                </a:ext>
              </a:extLst>
            </p:cNvPr>
            <p:cNvSpPr/>
            <p:nvPr/>
          </p:nvSpPr>
          <p:spPr>
            <a:xfrm>
              <a:off x="4933875" y="3882605"/>
              <a:ext cx="1402937" cy="2179395"/>
            </a:xfrm>
            <a:custGeom>
              <a:avLst/>
              <a:gdLst/>
              <a:ahLst/>
              <a:cxnLst/>
              <a:rect l="l" t="t" r="r" b="b"/>
              <a:pathLst>
                <a:path w="12444" h="19628" extrusionOk="0">
                  <a:moveTo>
                    <a:pt x="10265" y="1"/>
                  </a:moveTo>
                  <a:cubicBezTo>
                    <a:pt x="10232" y="1"/>
                    <a:pt x="10199" y="21"/>
                    <a:pt x="10183" y="52"/>
                  </a:cubicBezTo>
                  <a:cubicBezTo>
                    <a:pt x="9832" y="894"/>
                    <a:pt x="9469" y="1737"/>
                    <a:pt x="9106" y="2579"/>
                  </a:cubicBezTo>
                  <a:cubicBezTo>
                    <a:pt x="8733" y="3432"/>
                    <a:pt x="8371" y="4264"/>
                    <a:pt x="7997" y="5106"/>
                  </a:cubicBezTo>
                  <a:cubicBezTo>
                    <a:pt x="7315" y="6631"/>
                    <a:pt x="6633" y="8145"/>
                    <a:pt x="5908" y="9659"/>
                  </a:cubicBezTo>
                  <a:cubicBezTo>
                    <a:pt x="5684" y="9180"/>
                    <a:pt x="5481" y="8700"/>
                    <a:pt x="5310" y="8199"/>
                  </a:cubicBezTo>
                  <a:cubicBezTo>
                    <a:pt x="5108" y="7655"/>
                    <a:pt x="4948" y="7090"/>
                    <a:pt x="4831" y="6514"/>
                  </a:cubicBezTo>
                  <a:cubicBezTo>
                    <a:pt x="4703" y="5949"/>
                    <a:pt x="4617" y="5362"/>
                    <a:pt x="4564" y="4786"/>
                  </a:cubicBezTo>
                  <a:cubicBezTo>
                    <a:pt x="4511" y="4200"/>
                    <a:pt x="4500" y="3613"/>
                    <a:pt x="4521" y="3027"/>
                  </a:cubicBezTo>
                  <a:cubicBezTo>
                    <a:pt x="4521" y="2984"/>
                    <a:pt x="4489" y="2952"/>
                    <a:pt x="4447" y="2942"/>
                  </a:cubicBezTo>
                  <a:cubicBezTo>
                    <a:pt x="4404" y="2942"/>
                    <a:pt x="4361" y="2974"/>
                    <a:pt x="4361" y="3016"/>
                  </a:cubicBezTo>
                  <a:cubicBezTo>
                    <a:pt x="4287" y="3613"/>
                    <a:pt x="4276" y="4211"/>
                    <a:pt x="4308" y="4808"/>
                  </a:cubicBezTo>
                  <a:cubicBezTo>
                    <a:pt x="4340" y="5394"/>
                    <a:pt x="4425" y="5991"/>
                    <a:pt x="4553" y="6578"/>
                  </a:cubicBezTo>
                  <a:cubicBezTo>
                    <a:pt x="4671" y="7164"/>
                    <a:pt x="4841" y="7740"/>
                    <a:pt x="5055" y="8295"/>
                  </a:cubicBezTo>
                  <a:cubicBezTo>
                    <a:pt x="5268" y="8838"/>
                    <a:pt x="5513" y="9371"/>
                    <a:pt x="5812" y="9873"/>
                  </a:cubicBezTo>
                  <a:cubicBezTo>
                    <a:pt x="5769" y="9947"/>
                    <a:pt x="5737" y="10033"/>
                    <a:pt x="5694" y="10118"/>
                  </a:cubicBezTo>
                  <a:cubicBezTo>
                    <a:pt x="5001" y="11568"/>
                    <a:pt x="4287" y="13008"/>
                    <a:pt x="3519" y="14426"/>
                  </a:cubicBezTo>
                  <a:cubicBezTo>
                    <a:pt x="3167" y="13967"/>
                    <a:pt x="2879" y="13477"/>
                    <a:pt x="2645" y="12954"/>
                  </a:cubicBezTo>
                  <a:cubicBezTo>
                    <a:pt x="2389" y="12410"/>
                    <a:pt x="2197" y="11835"/>
                    <a:pt x="2058" y="11248"/>
                  </a:cubicBezTo>
                  <a:cubicBezTo>
                    <a:pt x="1920" y="10662"/>
                    <a:pt x="1824" y="10054"/>
                    <a:pt x="1760" y="9457"/>
                  </a:cubicBezTo>
                  <a:cubicBezTo>
                    <a:pt x="1685" y="8849"/>
                    <a:pt x="1642" y="8241"/>
                    <a:pt x="1600" y="7633"/>
                  </a:cubicBezTo>
                  <a:cubicBezTo>
                    <a:pt x="1600" y="7591"/>
                    <a:pt x="1568" y="7548"/>
                    <a:pt x="1514" y="7548"/>
                  </a:cubicBezTo>
                  <a:cubicBezTo>
                    <a:pt x="1472" y="7548"/>
                    <a:pt x="1440" y="7591"/>
                    <a:pt x="1440" y="7633"/>
                  </a:cubicBezTo>
                  <a:cubicBezTo>
                    <a:pt x="1429" y="8252"/>
                    <a:pt x="1450" y="8860"/>
                    <a:pt x="1504" y="9478"/>
                  </a:cubicBezTo>
                  <a:cubicBezTo>
                    <a:pt x="1546" y="10097"/>
                    <a:pt x="1642" y="10704"/>
                    <a:pt x="1781" y="11312"/>
                  </a:cubicBezTo>
                  <a:cubicBezTo>
                    <a:pt x="1930" y="11920"/>
                    <a:pt x="2122" y="12506"/>
                    <a:pt x="2399" y="13072"/>
                  </a:cubicBezTo>
                  <a:cubicBezTo>
                    <a:pt x="2538" y="13349"/>
                    <a:pt x="2687" y="13626"/>
                    <a:pt x="2858" y="13882"/>
                  </a:cubicBezTo>
                  <a:cubicBezTo>
                    <a:pt x="3029" y="14138"/>
                    <a:pt x="3220" y="14372"/>
                    <a:pt x="3423" y="14596"/>
                  </a:cubicBezTo>
                  <a:cubicBezTo>
                    <a:pt x="3348" y="14746"/>
                    <a:pt x="3274" y="14884"/>
                    <a:pt x="3199" y="15023"/>
                  </a:cubicBezTo>
                  <a:cubicBezTo>
                    <a:pt x="2751" y="15833"/>
                    <a:pt x="2293" y="16622"/>
                    <a:pt x="1792" y="17390"/>
                  </a:cubicBezTo>
                  <a:cubicBezTo>
                    <a:pt x="1674" y="17582"/>
                    <a:pt x="1536" y="17763"/>
                    <a:pt x="1408" y="17955"/>
                  </a:cubicBezTo>
                  <a:cubicBezTo>
                    <a:pt x="1280" y="18137"/>
                    <a:pt x="1141" y="18318"/>
                    <a:pt x="1003" y="18499"/>
                  </a:cubicBezTo>
                  <a:cubicBezTo>
                    <a:pt x="715" y="18851"/>
                    <a:pt x="416" y="19203"/>
                    <a:pt x="54" y="19459"/>
                  </a:cubicBezTo>
                  <a:lnTo>
                    <a:pt x="43" y="19469"/>
                  </a:lnTo>
                  <a:cubicBezTo>
                    <a:pt x="0" y="19501"/>
                    <a:pt x="0" y="19555"/>
                    <a:pt x="22" y="19597"/>
                  </a:cubicBezTo>
                  <a:cubicBezTo>
                    <a:pt x="40" y="19616"/>
                    <a:pt x="70" y="19627"/>
                    <a:pt x="97" y="19627"/>
                  </a:cubicBezTo>
                  <a:cubicBezTo>
                    <a:pt x="117" y="19627"/>
                    <a:pt x="136" y="19621"/>
                    <a:pt x="150" y="19608"/>
                  </a:cubicBezTo>
                  <a:lnTo>
                    <a:pt x="437" y="19395"/>
                  </a:lnTo>
                  <a:cubicBezTo>
                    <a:pt x="523" y="19320"/>
                    <a:pt x="608" y="19235"/>
                    <a:pt x="693" y="19149"/>
                  </a:cubicBezTo>
                  <a:lnTo>
                    <a:pt x="821" y="19032"/>
                  </a:lnTo>
                  <a:lnTo>
                    <a:pt x="928" y="18894"/>
                  </a:lnTo>
                  <a:lnTo>
                    <a:pt x="1163" y="18638"/>
                  </a:lnTo>
                  <a:cubicBezTo>
                    <a:pt x="1301" y="18446"/>
                    <a:pt x="1450" y="18275"/>
                    <a:pt x="1589" y="18083"/>
                  </a:cubicBezTo>
                  <a:cubicBezTo>
                    <a:pt x="1717" y="17891"/>
                    <a:pt x="1866" y="17710"/>
                    <a:pt x="1994" y="17518"/>
                  </a:cubicBezTo>
                  <a:cubicBezTo>
                    <a:pt x="2506" y="16750"/>
                    <a:pt x="2975" y="15961"/>
                    <a:pt x="3434" y="15151"/>
                  </a:cubicBezTo>
                  <a:cubicBezTo>
                    <a:pt x="3668" y="14735"/>
                    <a:pt x="3892" y="14319"/>
                    <a:pt x="4116" y="13893"/>
                  </a:cubicBezTo>
                  <a:cubicBezTo>
                    <a:pt x="4328" y="13906"/>
                    <a:pt x="4541" y="13912"/>
                    <a:pt x="4754" y="13912"/>
                  </a:cubicBezTo>
                  <a:cubicBezTo>
                    <a:pt x="5238" y="13912"/>
                    <a:pt x="5722" y="13880"/>
                    <a:pt x="6195" y="13829"/>
                  </a:cubicBezTo>
                  <a:cubicBezTo>
                    <a:pt x="6910" y="13765"/>
                    <a:pt x="7614" y="13647"/>
                    <a:pt x="8307" y="13509"/>
                  </a:cubicBezTo>
                  <a:cubicBezTo>
                    <a:pt x="9000" y="13359"/>
                    <a:pt x="9693" y="13200"/>
                    <a:pt x="10375" y="12997"/>
                  </a:cubicBezTo>
                  <a:cubicBezTo>
                    <a:pt x="11058" y="12794"/>
                    <a:pt x="11730" y="12570"/>
                    <a:pt x="12391" y="12304"/>
                  </a:cubicBezTo>
                  <a:cubicBezTo>
                    <a:pt x="12423" y="12282"/>
                    <a:pt x="12444" y="12240"/>
                    <a:pt x="12433" y="12197"/>
                  </a:cubicBezTo>
                  <a:cubicBezTo>
                    <a:pt x="12424" y="12162"/>
                    <a:pt x="12386" y="12141"/>
                    <a:pt x="12349" y="12141"/>
                  </a:cubicBezTo>
                  <a:cubicBezTo>
                    <a:pt x="12342" y="12141"/>
                    <a:pt x="12334" y="12142"/>
                    <a:pt x="12327" y="12144"/>
                  </a:cubicBezTo>
                  <a:cubicBezTo>
                    <a:pt x="11666" y="12368"/>
                    <a:pt x="10983" y="12570"/>
                    <a:pt x="10301" y="12752"/>
                  </a:cubicBezTo>
                  <a:cubicBezTo>
                    <a:pt x="9629" y="12922"/>
                    <a:pt x="8936" y="13093"/>
                    <a:pt x="8253" y="13232"/>
                  </a:cubicBezTo>
                  <a:cubicBezTo>
                    <a:pt x="7560" y="13370"/>
                    <a:pt x="6867" y="13477"/>
                    <a:pt x="6174" y="13562"/>
                  </a:cubicBezTo>
                  <a:cubicBezTo>
                    <a:pt x="5822" y="13615"/>
                    <a:pt x="5470" y="13647"/>
                    <a:pt x="5118" y="13669"/>
                  </a:cubicBezTo>
                  <a:cubicBezTo>
                    <a:pt x="4948" y="13679"/>
                    <a:pt x="4777" y="13690"/>
                    <a:pt x="4596" y="13701"/>
                  </a:cubicBezTo>
                  <a:lnTo>
                    <a:pt x="4212" y="13711"/>
                  </a:lnTo>
                  <a:cubicBezTo>
                    <a:pt x="4820" y="12560"/>
                    <a:pt x="5396" y="11408"/>
                    <a:pt x="5950" y="10235"/>
                  </a:cubicBezTo>
                  <a:cubicBezTo>
                    <a:pt x="6185" y="9734"/>
                    <a:pt x="6419" y="9233"/>
                    <a:pt x="6654" y="8732"/>
                  </a:cubicBezTo>
                  <a:cubicBezTo>
                    <a:pt x="7091" y="8732"/>
                    <a:pt x="7539" y="8689"/>
                    <a:pt x="7966" y="8625"/>
                  </a:cubicBezTo>
                  <a:cubicBezTo>
                    <a:pt x="8445" y="8550"/>
                    <a:pt x="8915" y="8454"/>
                    <a:pt x="9373" y="8316"/>
                  </a:cubicBezTo>
                  <a:cubicBezTo>
                    <a:pt x="9832" y="8188"/>
                    <a:pt x="10279" y="8028"/>
                    <a:pt x="10717" y="7825"/>
                  </a:cubicBezTo>
                  <a:cubicBezTo>
                    <a:pt x="11154" y="7633"/>
                    <a:pt x="11580" y="7420"/>
                    <a:pt x="11975" y="7164"/>
                  </a:cubicBezTo>
                  <a:cubicBezTo>
                    <a:pt x="12017" y="7143"/>
                    <a:pt x="12028" y="7090"/>
                    <a:pt x="12007" y="7058"/>
                  </a:cubicBezTo>
                  <a:cubicBezTo>
                    <a:pt x="11991" y="7026"/>
                    <a:pt x="11958" y="7007"/>
                    <a:pt x="11929" y="7007"/>
                  </a:cubicBezTo>
                  <a:cubicBezTo>
                    <a:pt x="11919" y="7007"/>
                    <a:pt x="11909" y="7009"/>
                    <a:pt x="11900" y="7015"/>
                  </a:cubicBezTo>
                  <a:cubicBezTo>
                    <a:pt x="11474" y="7228"/>
                    <a:pt x="11047" y="7420"/>
                    <a:pt x="10621" y="7591"/>
                  </a:cubicBezTo>
                  <a:cubicBezTo>
                    <a:pt x="10183" y="7761"/>
                    <a:pt x="9736" y="7921"/>
                    <a:pt x="9288" y="8049"/>
                  </a:cubicBezTo>
                  <a:cubicBezTo>
                    <a:pt x="8840" y="8177"/>
                    <a:pt x="8381" y="8284"/>
                    <a:pt x="7923" y="8358"/>
                  </a:cubicBezTo>
                  <a:cubicBezTo>
                    <a:pt x="7539" y="8433"/>
                    <a:pt x="7144" y="8486"/>
                    <a:pt x="6750" y="8529"/>
                  </a:cubicBezTo>
                  <a:cubicBezTo>
                    <a:pt x="7251" y="7431"/>
                    <a:pt x="7752" y="6322"/>
                    <a:pt x="8232" y="5213"/>
                  </a:cubicBezTo>
                  <a:cubicBezTo>
                    <a:pt x="8595" y="4371"/>
                    <a:pt x="8957" y="3517"/>
                    <a:pt x="9309" y="2675"/>
                  </a:cubicBezTo>
                  <a:cubicBezTo>
                    <a:pt x="9661" y="1822"/>
                    <a:pt x="10002" y="969"/>
                    <a:pt x="10343" y="116"/>
                  </a:cubicBezTo>
                  <a:cubicBezTo>
                    <a:pt x="10354" y="73"/>
                    <a:pt x="10333" y="20"/>
                    <a:pt x="10301" y="9"/>
                  </a:cubicBezTo>
                  <a:cubicBezTo>
                    <a:pt x="10289" y="4"/>
                    <a:pt x="10277" y="1"/>
                    <a:pt x="10265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1638;p44">
              <a:extLst>
                <a:ext uri="{FF2B5EF4-FFF2-40B4-BE49-F238E27FC236}">
                  <a16:creationId xmlns:a16="http://schemas.microsoft.com/office/drawing/2014/main" id="{CE8C38C4-A871-4A15-A493-A03AD5D88737}"/>
                </a:ext>
              </a:extLst>
            </p:cNvPr>
            <p:cNvSpPr/>
            <p:nvPr/>
          </p:nvSpPr>
          <p:spPr>
            <a:xfrm>
              <a:off x="5554192" y="4745770"/>
              <a:ext cx="39797" cy="28536"/>
            </a:xfrm>
            <a:custGeom>
              <a:avLst/>
              <a:gdLst/>
              <a:ahLst/>
              <a:cxnLst/>
              <a:rect l="l" t="t" r="r" b="b"/>
              <a:pathLst>
                <a:path w="353" h="257" extrusionOk="0">
                  <a:moveTo>
                    <a:pt x="246" y="0"/>
                  </a:moveTo>
                  <a:cubicBezTo>
                    <a:pt x="200" y="0"/>
                    <a:pt x="156" y="18"/>
                    <a:pt x="118" y="41"/>
                  </a:cubicBezTo>
                  <a:cubicBezTo>
                    <a:pt x="96" y="51"/>
                    <a:pt x="75" y="73"/>
                    <a:pt x="54" y="94"/>
                  </a:cubicBezTo>
                  <a:cubicBezTo>
                    <a:pt x="32" y="115"/>
                    <a:pt x="22" y="147"/>
                    <a:pt x="11" y="179"/>
                  </a:cubicBezTo>
                  <a:cubicBezTo>
                    <a:pt x="11" y="179"/>
                    <a:pt x="0" y="190"/>
                    <a:pt x="11" y="201"/>
                  </a:cubicBezTo>
                  <a:cubicBezTo>
                    <a:pt x="11" y="236"/>
                    <a:pt x="40" y="257"/>
                    <a:pt x="69" y="257"/>
                  </a:cubicBezTo>
                  <a:cubicBezTo>
                    <a:pt x="74" y="257"/>
                    <a:pt x="80" y="256"/>
                    <a:pt x="86" y="254"/>
                  </a:cubicBezTo>
                  <a:lnTo>
                    <a:pt x="96" y="254"/>
                  </a:lnTo>
                  <a:cubicBezTo>
                    <a:pt x="118" y="243"/>
                    <a:pt x="139" y="243"/>
                    <a:pt x="160" y="233"/>
                  </a:cubicBezTo>
                  <a:cubicBezTo>
                    <a:pt x="182" y="222"/>
                    <a:pt x="203" y="211"/>
                    <a:pt x="214" y="201"/>
                  </a:cubicBezTo>
                  <a:cubicBezTo>
                    <a:pt x="256" y="169"/>
                    <a:pt x="288" y="147"/>
                    <a:pt x="331" y="105"/>
                  </a:cubicBezTo>
                  <a:cubicBezTo>
                    <a:pt x="331" y="94"/>
                    <a:pt x="342" y="83"/>
                    <a:pt x="342" y="73"/>
                  </a:cubicBezTo>
                  <a:cubicBezTo>
                    <a:pt x="352" y="41"/>
                    <a:pt x="331" y="9"/>
                    <a:pt x="299" y="9"/>
                  </a:cubicBezTo>
                  <a:cubicBezTo>
                    <a:pt x="281" y="3"/>
                    <a:pt x="263" y="0"/>
                    <a:pt x="24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1639;p44">
              <a:extLst>
                <a:ext uri="{FF2B5EF4-FFF2-40B4-BE49-F238E27FC236}">
                  <a16:creationId xmlns:a16="http://schemas.microsoft.com/office/drawing/2014/main" id="{1B82F04D-7C02-454D-BD17-BD7E7156B09C}"/>
                </a:ext>
              </a:extLst>
            </p:cNvPr>
            <p:cNvSpPr/>
            <p:nvPr/>
          </p:nvSpPr>
          <p:spPr>
            <a:xfrm>
              <a:off x="5528937" y="4702578"/>
              <a:ext cx="44532" cy="31534"/>
            </a:xfrm>
            <a:custGeom>
              <a:avLst/>
              <a:gdLst/>
              <a:ahLst/>
              <a:cxnLst/>
              <a:rect l="l" t="t" r="r" b="b"/>
              <a:pathLst>
                <a:path w="395" h="284" extrusionOk="0">
                  <a:moveTo>
                    <a:pt x="303" y="0"/>
                  </a:moveTo>
                  <a:cubicBezTo>
                    <a:pt x="244" y="0"/>
                    <a:pt x="192" y="19"/>
                    <a:pt x="139" y="46"/>
                  </a:cubicBezTo>
                  <a:cubicBezTo>
                    <a:pt x="118" y="56"/>
                    <a:pt x="86" y="78"/>
                    <a:pt x="64" y="110"/>
                  </a:cubicBezTo>
                  <a:cubicBezTo>
                    <a:pt x="32" y="131"/>
                    <a:pt x="11" y="163"/>
                    <a:pt x="0" y="195"/>
                  </a:cubicBezTo>
                  <a:cubicBezTo>
                    <a:pt x="0" y="206"/>
                    <a:pt x="0" y="216"/>
                    <a:pt x="0" y="227"/>
                  </a:cubicBezTo>
                  <a:cubicBezTo>
                    <a:pt x="9" y="262"/>
                    <a:pt x="33" y="283"/>
                    <a:pt x="59" y="283"/>
                  </a:cubicBezTo>
                  <a:cubicBezTo>
                    <a:pt x="64" y="283"/>
                    <a:pt x="70" y="282"/>
                    <a:pt x="75" y="280"/>
                  </a:cubicBezTo>
                  <a:lnTo>
                    <a:pt x="86" y="280"/>
                  </a:lnTo>
                  <a:cubicBezTo>
                    <a:pt x="118" y="270"/>
                    <a:pt x="139" y="259"/>
                    <a:pt x="160" y="238"/>
                  </a:cubicBezTo>
                  <a:cubicBezTo>
                    <a:pt x="192" y="227"/>
                    <a:pt x="214" y="216"/>
                    <a:pt x="235" y="206"/>
                  </a:cubicBezTo>
                  <a:cubicBezTo>
                    <a:pt x="278" y="174"/>
                    <a:pt x="331" y="142"/>
                    <a:pt x="374" y="99"/>
                  </a:cubicBezTo>
                  <a:cubicBezTo>
                    <a:pt x="384" y="88"/>
                    <a:pt x="395" y="78"/>
                    <a:pt x="395" y="67"/>
                  </a:cubicBezTo>
                  <a:cubicBezTo>
                    <a:pt x="395" y="35"/>
                    <a:pt x="374" y="3"/>
                    <a:pt x="342" y="3"/>
                  </a:cubicBezTo>
                  <a:cubicBezTo>
                    <a:pt x="328" y="1"/>
                    <a:pt x="316" y="0"/>
                    <a:pt x="303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1640;p44">
              <a:extLst>
                <a:ext uri="{FF2B5EF4-FFF2-40B4-BE49-F238E27FC236}">
                  <a16:creationId xmlns:a16="http://schemas.microsoft.com/office/drawing/2014/main" id="{7DBF2EEC-205E-456D-A94B-1133DF8D79F6}"/>
                </a:ext>
              </a:extLst>
            </p:cNvPr>
            <p:cNvSpPr/>
            <p:nvPr/>
          </p:nvSpPr>
          <p:spPr>
            <a:xfrm>
              <a:off x="5616652" y="5301819"/>
              <a:ext cx="38670" cy="53852"/>
            </a:xfrm>
            <a:custGeom>
              <a:avLst/>
              <a:gdLst/>
              <a:ahLst/>
              <a:cxnLst/>
              <a:rect l="l" t="t" r="r" b="b"/>
              <a:pathLst>
                <a:path w="343" h="485" extrusionOk="0">
                  <a:moveTo>
                    <a:pt x="271" y="1"/>
                  </a:moveTo>
                  <a:cubicBezTo>
                    <a:pt x="255" y="1"/>
                    <a:pt x="238" y="10"/>
                    <a:pt x="225" y="23"/>
                  </a:cubicBezTo>
                  <a:lnTo>
                    <a:pt x="225" y="34"/>
                  </a:lnTo>
                  <a:cubicBezTo>
                    <a:pt x="182" y="98"/>
                    <a:pt x="161" y="151"/>
                    <a:pt x="118" y="215"/>
                  </a:cubicBezTo>
                  <a:lnTo>
                    <a:pt x="65" y="300"/>
                  </a:lnTo>
                  <a:cubicBezTo>
                    <a:pt x="43" y="332"/>
                    <a:pt x="22" y="354"/>
                    <a:pt x="11" y="386"/>
                  </a:cubicBezTo>
                  <a:lnTo>
                    <a:pt x="1" y="396"/>
                  </a:lnTo>
                  <a:cubicBezTo>
                    <a:pt x="1" y="407"/>
                    <a:pt x="1" y="428"/>
                    <a:pt x="1" y="439"/>
                  </a:cubicBezTo>
                  <a:cubicBezTo>
                    <a:pt x="10" y="465"/>
                    <a:pt x="33" y="484"/>
                    <a:pt x="59" y="484"/>
                  </a:cubicBezTo>
                  <a:cubicBezTo>
                    <a:pt x="64" y="484"/>
                    <a:pt x="70" y="483"/>
                    <a:pt x="75" y="481"/>
                  </a:cubicBezTo>
                  <a:cubicBezTo>
                    <a:pt x="118" y="471"/>
                    <a:pt x="161" y="439"/>
                    <a:pt x="193" y="407"/>
                  </a:cubicBezTo>
                  <a:cubicBezTo>
                    <a:pt x="225" y="386"/>
                    <a:pt x="257" y="343"/>
                    <a:pt x="278" y="311"/>
                  </a:cubicBezTo>
                  <a:cubicBezTo>
                    <a:pt x="321" y="226"/>
                    <a:pt x="342" y="140"/>
                    <a:pt x="331" y="44"/>
                  </a:cubicBezTo>
                  <a:cubicBezTo>
                    <a:pt x="331" y="34"/>
                    <a:pt x="321" y="12"/>
                    <a:pt x="299" y="12"/>
                  </a:cubicBezTo>
                  <a:cubicBezTo>
                    <a:pt x="291" y="4"/>
                    <a:pt x="282" y="1"/>
                    <a:pt x="271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641;p44">
              <a:extLst>
                <a:ext uri="{FF2B5EF4-FFF2-40B4-BE49-F238E27FC236}">
                  <a16:creationId xmlns:a16="http://schemas.microsoft.com/office/drawing/2014/main" id="{D579C943-C23B-4C96-9D82-FB137A6466AE}"/>
                </a:ext>
              </a:extLst>
            </p:cNvPr>
            <p:cNvSpPr/>
            <p:nvPr/>
          </p:nvSpPr>
          <p:spPr>
            <a:xfrm>
              <a:off x="5561407" y="5296712"/>
              <a:ext cx="38557" cy="55518"/>
            </a:xfrm>
            <a:custGeom>
              <a:avLst/>
              <a:gdLst/>
              <a:ahLst/>
              <a:cxnLst/>
              <a:rect l="l" t="t" r="r" b="b"/>
              <a:pathLst>
                <a:path w="342" h="500" extrusionOk="0">
                  <a:moveTo>
                    <a:pt x="276" y="1"/>
                  </a:moveTo>
                  <a:cubicBezTo>
                    <a:pt x="262" y="1"/>
                    <a:pt x="247" y="9"/>
                    <a:pt x="235" y="26"/>
                  </a:cubicBezTo>
                  <a:cubicBezTo>
                    <a:pt x="182" y="90"/>
                    <a:pt x="150" y="154"/>
                    <a:pt x="107" y="218"/>
                  </a:cubicBezTo>
                  <a:cubicBezTo>
                    <a:pt x="96" y="250"/>
                    <a:pt x="75" y="272"/>
                    <a:pt x="54" y="314"/>
                  </a:cubicBezTo>
                  <a:cubicBezTo>
                    <a:pt x="32" y="346"/>
                    <a:pt x="22" y="378"/>
                    <a:pt x="0" y="410"/>
                  </a:cubicBezTo>
                  <a:cubicBezTo>
                    <a:pt x="0" y="432"/>
                    <a:pt x="0" y="453"/>
                    <a:pt x="0" y="464"/>
                  </a:cubicBezTo>
                  <a:cubicBezTo>
                    <a:pt x="16" y="488"/>
                    <a:pt x="38" y="500"/>
                    <a:pt x="62" y="500"/>
                  </a:cubicBezTo>
                  <a:cubicBezTo>
                    <a:pt x="70" y="500"/>
                    <a:pt x="78" y="498"/>
                    <a:pt x="86" y="496"/>
                  </a:cubicBezTo>
                  <a:cubicBezTo>
                    <a:pt x="128" y="474"/>
                    <a:pt x="160" y="442"/>
                    <a:pt x="192" y="410"/>
                  </a:cubicBezTo>
                  <a:cubicBezTo>
                    <a:pt x="224" y="378"/>
                    <a:pt x="246" y="346"/>
                    <a:pt x="267" y="304"/>
                  </a:cubicBezTo>
                  <a:cubicBezTo>
                    <a:pt x="310" y="229"/>
                    <a:pt x="342" y="144"/>
                    <a:pt x="331" y="58"/>
                  </a:cubicBezTo>
                  <a:cubicBezTo>
                    <a:pt x="331" y="37"/>
                    <a:pt x="331" y="26"/>
                    <a:pt x="310" y="16"/>
                  </a:cubicBezTo>
                  <a:cubicBezTo>
                    <a:pt x="300" y="6"/>
                    <a:pt x="288" y="1"/>
                    <a:pt x="276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1642;p44">
              <a:extLst>
                <a:ext uri="{FF2B5EF4-FFF2-40B4-BE49-F238E27FC236}">
                  <a16:creationId xmlns:a16="http://schemas.microsoft.com/office/drawing/2014/main" id="{4E4635E3-E814-4D5B-AE9A-5D38B1B67DCD}"/>
                </a:ext>
              </a:extLst>
            </p:cNvPr>
            <p:cNvSpPr/>
            <p:nvPr/>
          </p:nvSpPr>
          <p:spPr>
            <a:xfrm>
              <a:off x="5492859" y="5301375"/>
              <a:ext cx="36190" cy="56961"/>
            </a:xfrm>
            <a:custGeom>
              <a:avLst/>
              <a:gdLst/>
              <a:ahLst/>
              <a:cxnLst/>
              <a:rect l="l" t="t" r="r" b="b"/>
              <a:pathLst>
                <a:path w="321" h="513" extrusionOk="0">
                  <a:moveTo>
                    <a:pt x="267" y="0"/>
                  </a:moveTo>
                  <a:cubicBezTo>
                    <a:pt x="251" y="0"/>
                    <a:pt x="235" y="6"/>
                    <a:pt x="224" y="16"/>
                  </a:cubicBezTo>
                  <a:cubicBezTo>
                    <a:pt x="160" y="70"/>
                    <a:pt x="118" y="144"/>
                    <a:pt x="86" y="208"/>
                  </a:cubicBezTo>
                  <a:cubicBezTo>
                    <a:pt x="65" y="251"/>
                    <a:pt x="54" y="283"/>
                    <a:pt x="33" y="326"/>
                  </a:cubicBezTo>
                  <a:cubicBezTo>
                    <a:pt x="22" y="358"/>
                    <a:pt x="11" y="400"/>
                    <a:pt x="11" y="443"/>
                  </a:cubicBezTo>
                  <a:cubicBezTo>
                    <a:pt x="1" y="464"/>
                    <a:pt x="11" y="475"/>
                    <a:pt x="22" y="496"/>
                  </a:cubicBezTo>
                  <a:cubicBezTo>
                    <a:pt x="33" y="507"/>
                    <a:pt x="49" y="512"/>
                    <a:pt x="65" y="512"/>
                  </a:cubicBezTo>
                  <a:cubicBezTo>
                    <a:pt x="81" y="512"/>
                    <a:pt x="97" y="507"/>
                    <a:pt x="107" y="496"/>
                  </a:cubicBezTo>
                  <a:cubicBezTo>
                    <a:pt x="139" y="464"/>
                    <a:pt x="160" y="432"/>
                    <a:pt x="192" y="400"/>
                  </a:cubicBezTo>
                  <a:cubicBezTo>
                    <a:pt x="214" y="368"/>
                    <a:pt x="224" y="326"/>
                    <a:pt x="246" y="294"/>
                  </a:cubicBezTo>
                  <a:cubicBezTo>
                    <a:pt x="278" y="219"/>
                    <a:pt x="310" y="144"/>
                    <a:pt x="320" y="59"/>
                  </a:cubicBezTo>
                  <a:cubicBezTo>
                    <a:pt x="320" y="38"/>
                    <a:pt x="320" y="27"/>
                    <a:pt x="310" y="16"/>
                  </a:cubicBezTo>
                  <a:cubicBezTo>
                    <a:pt x="299" y="6"/>
                    <a:pt x="283" y="0"/>
                    <a:pt x="267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1643;p44">
              <a:extLst>
                <a:ext uri="{FF2B5EF4-FFF2-40B4-BE49-F238E27FC236}">
                  <a16:creationId xmlns:a16="http://schemas.microsoft.com/office/drawing/2014/main" id="{4C5D0020-5F27-4A6B-AC4C-7E8A2C73C75D}"/>
                </a:ext>
              </a:extLst>
            </p:cNvPr>
            <p:cNvSpPr/>
            <p:nvPr/>
          </p:nvSpPr>
          <p:spPr>
            <a:xfrm>
              <a:off x="5908771" y="4698803"/>
              <a:ext cx="24239" cy="66177"/>
            </a:xfrm>
            <a:custGeom>
              <a:avLst/>
              <a:gdLst/>
              <a:ahLst/>
              <a:cxnLst/>
              <a:rect l="l" t="t" r="r" b="b"/>
              <a:pathLst>
                <a:path w="215" h="596" extrusionOk="0">
                  <a:moveTo>
                    <a:pt x="153" y="1"/>
                  </a:moveTo>
                  <a:cubicBezTo>
                    <a:pt x="135" y="1"/>
                    <a:pt x="115" y="11"/>
                    <a:pt x="108" y="26"/>
                  </a:cubicBezTo>
                  <a:cubicBezTo>
                    <a:pt x="65" y="112"/>
                    <a:pt x="44" y="197"/>
                    <a:pt x="22" y="282"/>
                  </a:cubicBezTo>
                  <a:cubicBezTo>
                    <a:pt x="12" y="325"/>
                    <a:pt x="12" y="368"/>
                    <a:pt x="1" y="410"/>
                  </a:cubicBezTo>
                  <a:cubicBezTo>
                    <a:pt x="1" y="453"/>
                    <a:pt x="1" y="496"/>
                    <a:pt x="12" y="549"/>
                  </a:cubicBezTo>
                  <a:cubicBezTo>
                    <a:pt x="12" y="570"/>
                    <a:pt x="22" y="581"/>
                    <a:pt x="33" y="592"/>
                  </a:cubicBezTo>
                  <a:cubicBezTo>
                    <a:pt x="41" y="594"/>
                    <a:pt x="50" y="596"/>
                    <a:pt x="58" y="596"/>
                  </a:cubicBezTo>
                  <a:cubicBezTo>
                    <a:pt x="81" y="596"/>
                    <a:pt x="100" y="586"/>
                    <a:pt x="108" y="570"/>
                  </a:cubicBezTo>
                  <a:cubicBezTo>
                    <a:pt x="129" y="528"/>
                    <a:pt x="150" y="485"/>
                    <a:pt x="161" y="442"/>
                  </a:cubicBezTo>
                  <a:cubicBezTo>
                    <a:pt x="172" y="400"/>
                    <a:pt x="182" y="357"/>
                    <a:pt x="193" y="314"/>
                  </a:cubicBezTo>
                  <a:cubicBezTo>
                    <a:pt x="204" y="218"/>
                    <a:pt x="214" y="133"/>
                    <a:pt x="204" y="37"/>
                  </a:cubicBezTo>
                  <a:cubicBezTo>
                    <a:pt x="204" y="26"/>
                    <a:pt x="193" y="16"/>
                    <a:pt x="172" y="5"/>
                  </a:cubicBezTo>
                  <a:cubicBezTo>
                    <a:pt x="166" y="2"/>
                    <a:pt x="159" y="1"/>
                    <a:pt x="153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644;p44">
              <a:extLst>
                <a:ext uri="{FF2B5EF4-FFF2-40B4-BE49-F238E27FC236}">
                  <a16:creationId xmlns:a16="http://schemas.microsoft.com/office/drawing/2014/main" id="{76E0CD51-876A-4A48-971C-F854E191F91E}"/>
                </a:ext>
              </a:extLst>
            </p:cNvPr>
            <p:cNvSpPr/>
            <p:nvPr/>
          </p:nvSpPr>
          <p:spPr>
            <a:xfrm>
              <a:off x="5848679" y="4717012"/>
              <a:ext cx="32582" cy="58960"/>
            </a:xfrm>
            <a:custGeom>
              <a:avLst/>
              <a:gdLst/>
              <a:ahLst/>
              <a:cxnLst/>
              <a:rect l="l" t="t" r="r" b="b"/>
              <a:pathLst>
                <a:path w="289" h="531" extrusionOk="0">
                  <a:moveTo>
                    <a:pt x="232" y="0"/>
                  </a:moveTo>
                  <a:cubicBezTo>
                    <a:pt x="214" y="0"/>
                    <a:pt x="199" y="9"/>
                    <a:pt x="193" y="22"/>
                  </a:cubicBezTo>
                  <a:cubicBezTo>
                    <a:pt x="150" y="97"/>
                    <a:pt x="118" y="172"/>
                    <a:pt x="86" y="236"/>
                  </a:cubicBezTo>
                  <a:cubicBezTo>
                    <a:pt x="65" y="278"/>
                    <a:pt x="54" y="310"/>
                    <a:pt x="43" y="342"/>
                  </a:cubicBezTo>
                  <a:cubicBezTo>
                    <a:pt x="22" y="385"/>
                    <a:pt x="11" y="417"/>
                    <a:pt x="1" y="460"/>
                  </a:cubicBezTo>
                  <a:cubicBezTo>
                    <a:pt x="1" y="481"/>
                    <a:pt x="1" y="502"/>
                    <a:pt x="11" y="513"/>
                  </a:cubicBezTo>
                  <a:cubicBezTo>
                    <a:pt x="24" y="525"/>
                    <a:pt x="44" y="531"/>
                    <a:pt x="62" y="531"/>
                  </a:cubicBezTo>
                  <a:cubicBezTo>
                    <a:pt x="75" y="531"/>
                    <a:pt x="88" y="528"/>
                    <a:pt x="97" y="524"/>
                  </a:cubicBezTo>
                  <a:cubicBezTo>
                    <a:pt x="129" y="492"/>
                    <a:pt x="161" y="460"/>
                    <a:pt x="182" y="417"/>
                  </a:cubicBezTo>
                  <a:cubicBezTo>
                    <a:pt x="203" y="385"/>
                    <a:pt x="225" y="342"/>
                    <a:pt x="246" y="300"/>
                  </a:cubicBezTo>
                  <a:cubicBezTo>
                    <a:pt x="278" y="225"/>
                    <a:pt x="289" y="140"/>
                    <a:pt x="289" y="44"/>
                  </a:cubicBezTo>
                  <a:cubicBezTo>
                    <a:pt x="289" y="33"/>
                    <a:pt x="278" y="12"/>
                    <a:pt x="267" y="12"/>
                  </a:cubicBezTo>
                  <a:cubicBezTo>
                    <a:pt x="255" y="4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1645;p44">
              <a:extLst>
                <a:ext uri="{FF2B5EF4-FFF2-40B4-BE49-F238E27FC236}">
                  <a16:creationId xmlns:a16="http://schemas.microsoft.com/office/drawing/2014/main" id="{0AB021F7-B2F9-4319-B882-81B378531C95}"/>
                </a:ext>
              </a:extLst>
            </p:cNvPr>
            <p:cNvSpPr/>
            <p:nvPr/>
          </p:nvSpPr>
          <p:spPr>
            <a:xfrm>
              <a:off x="5784978" y="4725784"/>
              <a:ext cx="30214" cy="57072"/>
            </a:xfrm>
            <a:custGeom>
              <a:avLst/>
              <a:gdLst/>
              <a:ahLst/>
              <a:cxnLst/>
              <a:rect l="l" t="t" r="r" b="b"/>
              <a:pathLst>
                <a:path w="268" h="514" extrusionOk="0">
                  <a:moveTo>
                    <a:pt x="226" y="0"/>
                  </a:moveTo>
                  <a:cubicBezTo>
                    <a:pt x="211" y="0"/>
                    <a:pt x="194" y="6"/>
                    <a:pt x="182" y="18"/>
                  </a:cubicBezTo>
                  <a:cubicBezTo>
                    <a:pt x="129" y="82"/>
                    <a:pt x="86" y="146"/>
                    <a:pt x="65" y="221"/>
                  </a:cubicBezTo>
                  <a:cubicBezTo>
                    <a:pt x="43" y="263"/>
                    <a:pt x="33" y="295"/>
                    <a:pt x="22" y="338"/>
                  </a:cubicBezTo>
                  <a:cubicBezTo>
                    <a:pt x="11" y="370"/>
                    <a:pt x="1" y="413"/>
                    <a:pt x="1" y="455"/>
                  </a:cubicBezTo>
                  <a:cubicBezTo>
                    <a:pt x="1" y="477"/>
                    <a:pt x="11" y="487"/>
                    <a:pt x="22" y="498"/>
                  </a:cubicBezTo>
                  <a:cubicBezTo>
                    <a:pt x="33" y="509"/>
                    <a:pt x="49" y="514"/>
                    <a:pt x="65" y="514"/>
                  </a:cubicBezTo>
                  <a:cubicBezTo>
                    <a:pt x="81" y="514"/>
                    <a:pt x="97" y="509"/>
                    <a:pt x="107" y="498"/>
                  </a:cubicBezTo>
                  <a:cubicBezTo>
                    <a:pt x="129" y="466"/>
                    <a:pt x="150" y="423"/>
                    <a:pt x="171" y="391"/>
                  </a:cubicBezTo>
                  <a:cubicBezTo>
                    <a:pt x="193" y="359"/>
                    <a:pt x="203" y="327"/>
                    <a:pt x="225" y="285"/>
                  </a:cubicBezTo>
                  <a:cubicBezTo>
                    <a:pt x="246" y="210"/>
                    <a:pt x="267" y="135"/>
                    <a:pt x="267" y="50"/>
                  </a:cubicBezTo>
                  <a:cubicBezTo>
                    <a:pt x="267" y="39"/>
                    <a:pt x="267" y="18"/>
                    <a:pt x="257" y="7"/>
                  </a:cubicBezTo>
                  <a:cubicBezTo>
                    <a:pt x="248" y="3"/>
                    <a:pt x="237" y="0"/>
                    <a:pt x="22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1646;p44">
              <a:extLst>
                <a:ext uri="{FF2B5EF4-FFF2-40B4-BE49-F238E27FC236}">
                  <a16:creationId xmlns:a16="http://schemas.microsoft.com/office/drawing/2014/main" id="{060707C7-18F4-4285-93C8-1436E2BCFFB2}"/>
                </a:ext>
              </a:extLst>
            </p:cNvPr>
            <p:cNvSpPr/>
            <p:nvPr/>
          </p:nvSpPr>
          <p:spPr>
            <a:xfrm>
              <a:off x="5570991" y="4794291"/>
              <a:ext cx="38557" cy="28536"/>
            </a:xfrm>
            <a:custGeom>
              <a:avLst/>
              <a:gdLst/>
              <a:ahLst/>
              <a:cxnLst/>
              <a:rect l="l" t="t" r="r" b="b"/>
              <a:pathLst>
                <a:path w="342" h="257" extrusionOk="0">
                  <a:moveTo>
                    <a:pt x="237" y="0"/>
                  </a:moveTo>
                  <a:cubicBezTo>
                    <a:pt x="195" y="0"/>
                    <a:pt x="156" y="18"/>
                    <a:pt x="118" y="41"/>
                  </a:cubicBezTo>
                  <a:cubicBezTo>
                    <a:pt x="97" y="52"/>
                    <a:pt x="65" y="73"/>
                    <a:pt x="54" y="94"/>
                  </a:cubicBezTo>
                  <a:cubicBezTo>
                    <a:pt x="33" y="116"/>
                    <a:pt x="11" y="147"/>
                    <a:pt x="1" y="179"/>
                  </a:cubicBezTo>
                  <a:cubicBezTo>
                    <a:pt x="1" y="179"/>
                    <a:pt x="1" y="190"/>
                    <a:pt x="1" y="201"/>
                  </a:cubicBezTo>
                  <a:cubicBezTo>
                    <a:pt x="9" y="236"/>
                    <a:pt x="33" y="257"/>
                    <a:pt x="65" y="257"/>
                  </a:cubicBezTo>
                  <a:cubicBezTo>
                    <a:pt x="72" y="257"/>
                    <a:pt x="79" y="256"/>
                    <a:pt x="86" y="254"/>
                  </a:cubicBezTo>
                  <a:cubicBezTo>
                    <a:pt x="118" y="254"/>
                    <a:pt x="139" y="243"/>
                    <a:pt x="161" y="233"/>
                  </a:cubicBezTo>
                  <a:cubicBezTo>
                    <a:pt x="182" y="222"/>
                    <a:pt x="193" y="211"/>
                    <a:pt x="214" y="201"/>
                  </a:cubicBezTo>
                  <a:cubicBezTo>
                    <a:pt x="257" y="169"/>
                    <a:pt x="289" y="147"/>
                    <a:pt x="321" y="105"/>
                  </a:cubicBezTo>
                  <a:lnTo>
                    <a:pt x="331" y="105"/>
                  </a:lnTo>
                  <a:cubicBezTo>
                    <a:pt x="331" y="94"/>
                    <a:pt x="342" y="84"/>
                    <a:pt x="342" y="73"/>
                  </a:cubicBezTo>
                  <a:cubicBezTo>
                    <a:pt x="342" y="41"/>
                    <a:pt x="321" y="9"/>
                    <a:pt x="289" y="9"/>
                  </a:cubicBezTo>
                  <a:cubicBezTo>
                    <a:pt x="271" y="3"/>
                    <a:pt x="254" y="0"/>
                    <a:pt x="237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1647;p44">
              <a:extLst>
                <a:ext uri="{FF2B5EF4-FFF2-40B4-BE49-F238E27FC236}">
                  <a16:creationId xmlns:a16="http://schemas.microsoft.com/office/drawing/2014/main" id="{13898324-1554-4AFB-B356-4C5F34D9AC22}"/>
                </a:ext>
              </a:extLst>
            </p:cNvPr>
            <p:cNvSpPr/>
            <p:nvPr/>
          </p:nvSpPr>
          <p:spPr>
            <a:xfrm>
              <a:off x="5308974" y="5319251"/>
              <a:ext cx="44532" cy="45968"/>
            </a:xfrm>
            <a:custGeom>
              <a:avLst/>
              <a:gdLst/>
              <a:ahLst/>
              <a:cxnLst/>
              <a:rect l="l" t="t" r="r" b="b"/>
              <a:pathLst>
                <a:path w="395" h="414" extrusionOk="0">
                  <a:moveTo>
                    <a:pt x="339" y="0"/>
                  </a:moveTo>
                  <a:cubicBezTo>
                    <a:pt x="332" y="0"/>
                    <a:pt x="326" y="2"/>
                    <a:pt x="320" y="5"/>
                  </a:cubicBezTo>
                  <a:cubicBezTo>
                    <a:pt x="245" y="47"/>
                    <a:pt x="192" y="101"/>
                    <a:pt x="139" y="154"/>
                  </a:cubicBezTo>
                  <a:cubicBezTo>
                    <a:pt x="107" y="175"/>
                    <a:pt x="85" y="207"/>
                    <a:pt x="64" y="239"/>
                  </a:cubicBezTo>
                  <a:cubicBezTo>
                    <a:pt x="43" y="271"/>
                    <a:pt x="21" y="303"/>
                    <a:pt x="0" y="335"/>
                  </a:cubicBezTo>
                  <a:cubicBezTo>
                    <a:pt x="0" y="346"/>
                    <a:pt x="0" y="367"/>
                    <a:pt x="11" y="378"/>
                  </a:cubicBezTo>
                  <a:cubicBezTo>
                    <a:pt x="19" y="402"/>
                    <a:pt x="39" y="414"/>
                    <a:pt x="62" y="414"/>
                  </a:cubicBezTo>
                  <a:cubicBezTo>
                    <a:pt x="69" y="414"/>
                    <a:pt x="77" y="412"/>
                    <a:pt x="85" y="410"/>
                  </a:cubicBezTo>
                  <a:cubicBezTo>
                    <a:pt x="117" y="388"/>
                    <a:pt x="149" y="367"/>
                    <a:pt x="181" y="346"/>
                  </a:cubicBezTo>
                  <a:cubicBezTo>
                    <a:pt x="203" y="314"/>
                    <a:pt x="235" y="293"/>
                    <a:pt x="256" y="261"/>
                  </a:cubicBezTo>
                  <a:cubicBezTo>
                    <a:pt x="309" y="207"/>
                    <a:pt x="352" y="143"/>
                    <a:pt x="384" y="79"/>
                  </a:cubicBezTo>
                  <a:cubicBezTo>
                    <a:pt x="395" y="58"/>
                    <a:pt x="395" y="47"/>
                    <a:pt x="384" y="26"/>
                  </a:cubicBezTo>
                  <a:cubicBezTo>
                    <a:pt x="376" y="10"/>
                    <a:pt x="357" y="0"/>
                    <a:pt x="339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1648;p44">
              <a:extLst>
                <a:ext uri="{FF2B5EF4-FFF2-40B4-BE49-F238E27FC236}">
                  <a16:creationId xmlns:a16="http://schemas.microsoft.com/office/drawing/2014/main" id="{9955064B-BA15-4266-8E00-775CCD4C0078}"/>
                </a:ext>
              </a:extLst>
            </p:cNvPr>
            <p:cNvSpPr/>
            <p:nvPr/>
          </p:nvSpPr>
          <p:spPr>
            <a:xfrm>
              <a:off x="5280111" y="5271063"/>
              <a:ext cx="42165" cy="41971"/>
            </a:xfrm>
            <a:custGeom>
              <a:avLst/>
              <a:gdLst/>
              <a:ahLst/>
              <a:cxnLst/>
              <a:rect l="l" t="t" r="r" b="b"/>
              <a:pathLst>
                <a:path w="374" h="378" extrusionOk="0">
                  <a:moveTo>
                    <a:pt x="316" y="0"/>
                  </a:moveTo>
                  <a:cubicBezTo>
                    <a:pt x="306" y="0"/>
                    <a:pt x="296" y="4"/>
                    <a:pt x="288" y="12"/>
                  </a:cubicBezTo>
                  <a:cubicBezTo>
                    <a:pt x="224" y="55"/>
                    <a:pt x="181" y="97"/>
                    <a:pt x="139" y="140"/>
                  </a:cubicBezTo>
                  <a:cubicBezTo>
                    <a:pt x="117" y="161"/>
                    <a:pt x="96" y="193"/>
                    <a:pt x="75" y="215"/>
                  </a:cubicBezTo>
                  <a:cubicBezTo>
                    <a:pt x="53" y="236"/>
                    <a:pt x="32" y="268"/>
                    <a:pt x="11" y="289"/>
                  </a:cubicBezTo>
                  <a:lnTo>
                    <a:pt x="11" y="300"/>
                  </a:lnTo>
                  <a:cubicBezTo>
                    <a:pt x="0" y="311"/>
                    <a:pt x="0" y="321"/>
                    <a:pt x="0" y="343"/>
                  </a:cubicBezTo>
                  <a:cubicBezTo>
                    <a:pt x="9" y="360"/>
                    <a:pt x="32" y="377"/>
                    <a:pt x="57" y="377"/>
                  </a:cubicBezTo>
                  <a:cubicBezTo>
                    <a:pt x="63" y="377"/>
                    <a:pt x="69" y="377"/>
                    <a:pt x="75" y="375"/>
                  </a:cubicBezTo>
                  <a:cubicBezTo>
                    <a:pt x="107" y="364"/>
                    <a:pt x="139" y="353"/>
                    <a:pt x="171" y="332"/>
                  </a:cubicBezTo>
                  <a:cubicBezTo>
                    <a:pt x="203" y="311"/>
                    <a:pt x="235" y="289"/>
                    <a:pt x="256" y="257"/>
                  </a:cubicBezTo>
                  <a:cubicBezTo>
                    <a:pt x="309" y="204"/>
                    <a:pt x="352" y="140"/>
                    <a:pt x="363" y="65"/>
                  </a:cubicBezTo>
                  <a:cubicBezTo>
                    <a:pt x="373" y="55"/>
                    <a:pt x="363" y="33"/>
                    <a:pt x="363" y="23"/>
                  </a:cubicBezTo>
                  <a:cubicBezTo>
                    <a:pt x="350" y="10"/>
                    <a:pt x="332" y="0"/>
                    <a:pt x="31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649;p44">
              <a:extLst>
                <a:ext uri="{FF2B5EF4-FFF2-40B4-BE49-F238E27FC236}">
                  <a16:creationId xmlns:a16="http://schemas.microsoft.com/office/drawing/2014/main" id="{C0DA4F66-7AA1-41D0-B653-170659C4D068}"/>
                </a:ext>
              </a:extLst>
            </p:cNvPr>
            <p:cNvSpPr/>
            <p:nvPr/>
          </p:nvSpPr>
          <p:spPr>
            <a:xfrm>
              <a:off x="5248769" y="5222209"/>
              <a:ext cx="51860" cy="44636"/>
            </a:xfrm>
            <a:custGeom>
              <a:avLst/>
              <a:gdLst/>
              <a:ahLst/>
              <a:cxnLst/>
              <a:rect l="l" t="t" r="r" b="b"/>
              <a:pathLst>
                <a:path w="460" h="402" extrusionOk="0">
                  <a:moveTo>
                    <a:pt x="408" y="0"/>
                  </a:moveTo>
                  <a:cubicBezTo>
                    <a:pt x="401" y="0"/>
                    <a:pt x="393" y="2"/>
                    <a:pt x="385" y="4"/>
                  </a:cubicBezTo>
                  <a:cubicBezTo>
                    <a:pt x="310" y="36"/>
                    <a:pt x="246" y="79"/>
                    <a:pt x="182" y="132"/>
                  </a:cubicBezTo>
                  <a:cubicBezTo>
                    <a:pt x="150" y="164"/>
                    <a:pt x="118" y="186"/>
                    <a:pt x="86" y="217"/>
                  </a:cubicBezTo>
                  <a:cubicBezTo>
                    <a:pt x="65" y="249"/>
                    <a:pt x="33" y="281"/>
                    <a:pt x="12" y="313"/>
                  </a:cubicBezTo>
                  <a:cubicBezTo>
                    <a:pt x="1" y="324"/>
                    <a:pt x="1" y="345"/>
                    <a:pt x="1" y="367"/>
                  </a:cubicBezTo>
                  <a:cubicBezTo>
                    <a:pt x="10" y="384"/>
                    <a:pt x="33" y="402"/>
                    <a:pt x="58" y="402"/>
                  </a:cubicBezTo>
                  <a:cubicBezTo>
                    <a:pt x="64" y="402"/>
                    <a:pt x="70" y="401"/>
                    <a:pt x="76" y="399"/>
                  </a:cubicBezTo>
                  <a:cubicBezTo>
                    <a:pt x="118" y="377"/>
                    <a:pt x="150" y="356"/>
                    <a:pt x="182" y="335"/>
                  </a:cubicBezTo>
                  <a:cubicBezTo>
                    <a:pt x="225" y="313"/>
                    <a:pt x="257" y="292"/>
                    <a:pt x="289" y="260"/>
                  </a:cubicBezTo>
                  <a:cubicBezTo>
                    <a:pt x="342" y="207"/>
                    <a:pt x="406" y="154"/>
                    <a:pt x="449" y="79"/>
                  </a:cubicBezTo>
                  <a:cubicBezTo>
                    <a:pt x="459" y="68"/>
                    <a:pt x="459" y="47"/>
                    <a:pt x="459" y="36"/>
                  </a:cubicBezTo>
                  <a:cubicBezTo>
                    <a:pt x="451" y="12"/>
                    <a:pt x="431" y="0"/>
                    <a:pt x="408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" name="Google Shape;1650;p44">
            <a:extLst>
              <a:ext uri="{FF2B5EF4-FFF2-40B4-BE49-F238E27FC236}">
                <a16:creationId xmlns:a16="http://schemas.microsoft.com/office/drawing/2014/main" id="{5DF92BA9-451F-4F76-B038-114AC6922B51}"/>
              </a:ext>
            </a:extLst>
          </p:cNvPr>
          <p:cNvGrpSpPr/>
          <p:nvPr/>
        </p:nvGrpSpPr>
        <p:grpSpPr>
          <a:xfrm rot="6691797" flipH="1">
            <a:off x="101072" y="1537740"/>
            <a:ext cx="937551" cy="1646192"/>
            <a:chOff x="470625" y="3429975"/>
            <a:chExt cx="1371612" cy="1961373"/>
          </a:xfrm>
        </p:grpSpPr>
        <p:sp>
          <p:nvSpPr>
            <p:cNvPr id="34" name="Google Shape;1651;p44">
              <a:extLst>
                <a:ext uri="{FF2B5EF4-FFF2-40B4-BE49-F238E27FC236}">
                  <a16:creationId xmlns:a16="http://schemas.microsoft.com/office/drawing/2014/main" id="{07F31561-D2AD-4241-B28B-34BB8A6C6CD0}"/>
                </a:ext>
              </a:extLst>
            </p:cNvPr>
            <p:cNvSpPr/>
            <p:nvPr/>
          </p:nvSpPr>
          <p:spPr>
            <a:xfrm>
              <a:off x="470625" y="3429975"/>
              <a:ext cx="1371612" cy="1961373"/>
            </a:xfrm>
            <a:custGeom>
              <a:avLst/>
              <a:gdLst/>
              <a:ahLst/>
              <a:cxnLst/>
              <a:rect l="l" t="t" r="r" b="b"/>
              <a:pathLst>
                <a:path w="11101" h="15773" extrusionOk="0">
                  <a:moveTo>
                    <a:pt x="2048" y="0"/>
                  </a:moveTo>
                  <a:cubicBezTo>
                    <a:pt x="832" y="2079"/>
                    <a:pt x="1" y="4233"/>
                    <a:pt x="54" y="6632"/>
                  </a:cubicBezTo>
                  <a:cubicBezTo>
                    <a:pt x="118" y="9149"/>
                    <a:pt x="928" y="11708"/>
                    <a:pt x="2634" y="13553"/>
                  </a:cubicBezTo>
                  <a:cubicBezTo>
                    <a:pt x="4392" y="15447"/>
                    <a:pt x="7154" y="15773"/>
                    <a:pt x="8608" y="15773"/>
                  </a:cubicBezTo>
                  <a:cubicBezTo>
                    <a:pt x="9191" y="15773"/>
                    <a:pt x="9564" y="15721"/>
                    <a:pt x="9576" y="15696"/>
                  </a:cubicBezTo>
                  <a:cubicBezTo>
                    <a:pt x="11069" y="12700"/>
                    <a:pt x="11101" y="9021"/>
                    <a:pt x="9651" y="6003"/>
                  </a:cubicBezTo>
                  <a:cubicBezTo>
                    <a:pt x="8200" y="2986"/>
                    <a:pt x="5311" y="704"/>
                    <a:pt x="2048" y="0"/>
                  </a:cubicBezTo>
                  <a:close/>
                </a:path>
              </a:pathLst>
            </a:custGeom>
            <a:solidFill>
              <a:srgbClr val="FFC15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1652;p44">
              <a:extLst>
                <a:ext uri="{FF2B5EF4-FFF2-40B4-BE49-F238E27FC236}">
                  <a16:creationId xmlns:a16="http://schemas.microsoft.com/office/drawing/2014/main" id="{2190A5C1-8274-456C-92FD-7B0DBD261F6F}"/>
                </a:ext>
              </a:extLst>
            </p:cNvPr>
            <p:cNvSpPr/>
            <p:nvPr/>
          </p:nvSpPr>
          <p:spPr>
            <a:xfrm>
              <a:off x="504851" y="3474617"/>
              <a:ext cx="1231992" cy="1863509"/>
            </a:xfrm>
            <a:custGeom>
              <a:avLst/>
              <a:gdLst/>
              <a:ahLst/>
              <a:cxnLst/>
              <a:rect l="l" t="t" r="r" b="b"/>
              <a:pathLst>
                <a:path w="9971" h="14986" extrusionOk="0">
                  <a:moveTo>
                    <a:pt x="1969" y="1"/>
                  </a:moveTo>
                  <a:cubicBezTo>
                    <a:pt x="1963" y="1"/>
                    <a:pt x="1958" y="2"/>
                    <a:pt x="1952" y="4"/>
                  </a:cubicBezTo>
                  <a:cubicBezTo>
                    <a:pt x="1931" y="14"/>
                    <a:pt x="1909" y="36"/>
                    <a:pt x="1920" y="68"/>
                  </a:cubicBezTo>
                  <a:lnTo>
                    <a:pt x="2197" y="1049"/>
                  </a:lnTo>
                  <a:lnTo>
                    <a:pt x="2485" y="2030"/>
                  </a:lnTo>
                  <a:lnTo>
                    <a:pt x="2816" y="3011"/>
                  </a:lnTo>
                  <a:lnTo>
                    <a:pt x="2880" y="3203"/>
                  </a:lnTo>
                  <a:cubicBezTo>
                    <a:pt x="2762" y="3149"/>
                    <a:pt x="2645" y="3107"/>
                    <a:pt x="2517" y="3053"/>
                  </a:cubicBezTo>
                  <a:cubicBezTo>
                    <a:pt x="2325" y="2979"/>
                    <a:pt x="2133" y="2915"/>
                    <a:pt x="1941" y="2840"/>
                  </a:cubicBezTo>
                  <a:cubicBezTo>
                    <a:pt x="1547" y="2701"/>
                    <a:pt x="1152" y="2573"/>
                    <a:pt x="758" y="2456"/>
                  </a:cubicBezTo>
                  <a:cubicBezTo>
                    <a:pt x="726" y="2456"/>
                    <a:pt x="705" y="2467"/>
                    <a:pt x="694" y="2488"/>
                  </a:cubicBezTo>
                  <a:cubicBezTo>
                    <a:pt x="683" y="2509"/>
                    <a:pt x="694" y="2541"/>
                    <a:pt x="715" y="2552"/>
                  </a:cubicBezTo>
                  <a:cubicBezTo>
                    <a:pt x="1099" y="2723"/>
                    <a:pt x="1483" y="2861"/>
                    <a:pt x="1877" y="3011"/>
                  </a:cubicBezTo>
                  <a:cubicBezTo>
                    <a:pt x="2069" y="3075"/>
                    <a:pt x="2261" y="3149"/>
                    <a:pt x="2464" y="3213"/>
                  </a:cubicBezTo>
                  <a:cubicBezTo>
                    <a:pt x="2624" y="3267"/>
                    <a:pt x="2773" y="3320"/>
                    <a:pt x="2933" y="3362"/>
                  </a:cubicBezTo>
                  <a:lnTo>
                    <a:pt x="3146" y="3970"/>
                  </a:lnTo>
                  <a:cubicBezTo>
                    <a:pt x="3296" y="4365"/>
                    <a:pt x="3445" y="4759"/>
                    <a:pt x="3594" y="5143"/>
                  </a:cubicBezTo>
                  <a:cubicBezTo>
                    <a:pt x="3360" y="5079"/>
                    <a:pt x="3114" y="5026"/>
                    <a:pt x="2880" y="4962"/>
                  </a:cubicBezTo>
                  <a:lnTo>
                    <a:pt x="2005" y="4759"/>
                  </a:lnTo>
                  <a:cubicBezTo>
                    <a:pt x="1419" y="4642"/>
                    <a:pt x="822" y="4514"/>
                    <a:pt x="235" y="4407"/>
                  </a:cubicBezTo>
                  <a:cubicBezTo>
                    <a:pt x="203" y="4407"/>
                    <a:pt x="182" y="4418"/>
                    <a:pt x="171" y="4450"/>
                  </a:cubicBezTo>
                  <a:cubicBezTo>
                    <a:pt x="171" y="4471"/>
                    <a:pt x="182" y="4503"/>
                    <a:pt x="214" y="4514"/>
                  </a:cubicBezTo>
                  <a:cubicBezTo>
                    <a:pt x="790" y="4674"/>
                    <a:pt x="1376" y="4802"/>
                    <a:pt x="1963" y="4941"/>
                  </a:cubicBezTo>
                  <a:lnTo>
                    <a:pt x="2848" y="5133"/>
                  </a:lnTo>
                  <a:cubicBezTo>
                    <a:pt x="3114" y="5186"/>
                    <a:pt x="3381" y="5239"/>
                    <a:pt x="3648" y="5282"/>
                  </a:cubicBezTo>
                  <a:cubicBezTo>
                    <a:pt x="3871" y="5858"/>
                    <a:pt x="4106" y="6423"/>
                    <a:pt x="4341" y="6988"/>
                  </a:cubicBezTo>
                  <a:lnTo>
                    <a:pt x="2325" y="6625"/>
                  </a:lnTo>
                  <a:cubicBezTo>
                    <a:pt x="1568" y="6487"/>
                    <a:pt x="822" y="6337"/>
                    <a:pt x="65" y="6199"/>
                  </a:cubicBezTo>
                  <a:cubicBezTo>
                    <a:pt x="43" y="6199"/>
                    <a:pt x="11" y="6210"/>
                    <a:pt x="11" y="6242"/>
                  </a:cubicBezTo>
                  <a:cubicBezTo>
                    <a:pt x="1" y="6263"/>
                    <a:pt x="11" y="6295"/>
                    <a:pt x="43" y="6295"/>
                  </a:cubicBezTo>
                  <a:cubicBezTo>
                    <a:pt x="790" y="6497"/>
                    <a:pt x="1536" y="6657"/>
                    <a:pt x="2293" y="6796"/>
                  </a:cubicBezTo>
                  <a:cubicBezTo>
                    <a:pt x="2667" y="6871"/>
                    <a:pt x="3050" y="6935"/>
                    <a:pt x="3424" y="6988"/>
                  </a:cubicBezTo>
                  <a:cubicBezTo>
                    <a:pt x="3754" y="7041"/>
                    <a:pt x="4074" y="7084"/>
                    <a:pt x="4405" y="7116"/>
                  </a:cubicBezTo>
                  <a:cubicBezTo>
                    <a:pt x="4501" y="7340"/>
                    <a:pt x="4586" y="7553"/>
                    <a:pt x="4682" y="7766"/>
                  </a:cubicBezTo>
                  <a:cubicBezTo>
                    <a:pt x="4874" y="8193"/>
                    <a:pt x="5076" y="8619"/>
                    <a:pt x="5279" y="9035"/>
                  </a:cubicBezTo>
                  <a:cubicBezTo>
                    <a:pt x="4916" y="8961"/>
                    <a:pt x="4554" y="8897"/>
                    <a:pt x="4202" y="8833"/>
                  </a:cubicBezTo>
                  <a:lnTo>
                    <a:pt x="2912" y="8619"/>
                  </a:lnTo>
                  <a:lnTo>
                    <a:pt x="1622" y="8417"/>
                  </a:lnTo>
                  <a:cubicBezTo>
                    <a:pt x="1184" y="8353"/>
                    <a:pt x="758" y="8289"/>
                    <a:pt x="321" y="8235"/>
                  </a:cubicBezTo>
                  <a:cubicBezTo>
                    <a:pt x="317" y="8234"/>
                    <a:pt x="312" y="8233"/>
                    <a:pt x="308" y="8233"/>
                  </a:cubicBezTo>
                  <a:cubicBezTo>
                    <a:pt x="289" y="8233"/>
                    <a:pt x="267" y="8250"/>
                    <a:pt x="267" y="8267"/>
                  </a:cubicBezTo>
                  <a:cubicBezTo>
                    <a:pt x="257" y="8299"/>
                    <a:pt x="278" y="8331"/>
                    <a:pt x="310" y="8331"/>
                  </a:cubicBezTo>
                  <a:cubicBezTo>
                    <a:pt x="737" y="8417"/>
                    <a:pt x="1163" y="8502"/>
                    <a:pt x="1590" y="8577"/>
                  </a:cubicBezTo>
                  <a:lnTo>
                    <a:pt x="2880" y="8790"/>
                  </a:lnTo>
                  <a:lnTo>
                    <a:pt x="4170" y="9003"/>
                  </a:lnTo>
                  <a:cubicBezTo>
                    <a:pt x="4565" y="9057"/>
                    <a:pt x="4948" y="9110"/>
                    <a:pt x="5343" y="9163"/>
                  </a:cubicBezTo>
                  <a:cubicBezTo>
                    <a:pt x="5663" y="9835"/>
                    <a:pt x="6004" y="10507"/>
                    <a:pt x="6356" y="11157"/>
                  </a:cubicBezTo>
                  <a:cubicBezTo>
                    <a:pt x="5961" y="11093"/>
                    <a:pt x="5578" y="11029"/>
                    <a:pt x="5183" y="10965"/>
                  </a:cubicBezTo>
                  <a:lnTo>
                    <a:pt x="3775" y="10741"/>
                  </a:lnTo>
                  <a:lnTo>
                    <a:pt x="2357" y="10539"/>
                  </a:lnTo>
                  <a:cubicBezTo>
                    <a:pt x="1888" y="10475"/>
                    <a:pt x="1419" y="10411"/>
                    <a:pt x="939" y="10357"/>
                  </a:cubicBezTo>
                  <a:cubicBezTo>
                    <a:pt x="935" y="10356"/>
                    <a:pt x="931" y="10355"/>
                    <a:pt x="927" y="10355"/>
                  </a:cubicBezTo>
                  <a:cubicBezTo>
                    <a:pt x="907" y="10355"/>
                    <a:pt x="886" y="10374"/>
                    <a:pt x="886" y="10400"/>
                  </a:cubicBezTo>
                  <a:cubicBezTo>
                    <a:pt x="886" y="10421"/>
                    <a:pt x="896" y="10453"/>
                    <a:pt x="928" y="10453"/>
                  </a:cubicBezTo>
                  <a:cubicBezTo>
                    <a:pt x="1398" y="10539"/>
                    <a:pt x="1867" y="10624"/>
                    <a:pt x="2336" y="10699"/>
                  </a:cubicBezTo>
                  <a:lnTo>
                    <a:pt x="3743" y="10923"/>
                  </a:lnTo>
                  <a:lnTo>
                    <a:pt x="5162" y="11125"/>
                  </a:lnTo>
                  <a:cubicBezTo>
                    <a:pt x="5578" y="11189"/>
                    <a:pt x="6004" y="11242"/>
                    <a:pt x="6420" y="11296"/>
                  </a:cubicBezTo>
                  <a:cubicBezTo>
                    <a:pt x="6452" y="11338"/>
                    <a:pt x="6473" y="11392"/>
                    <a:pt x="6505" y="11445"/>
                  </a:cubicBezTo>
                  <a:lnTo>
                    <a:pt x="6996" y="12341"/>
                  </a:lnTo>
                  <a:lnTo>
                    <a:pt x="7326" y="12906"/>
                  </a:lnTo>
                  <a:lnTo>
                    <a:pt x="4842" y="12661"/>
                  </a:lnTo>
                  <a:lnTo>
                    <a:pt x="3530" y="12522"/>
                  </a:lnTo>
                  <a:lnTo>
                    <a:pt x="2208" y="12373"/>
                  </a:lnTo>
                  <a:cubicBezTo>
                    <a:pt x="2187" y="12373"/>
                    <a:pt x="2165" y="12394"/>
                    <a:pt x="2155" y="12415"/>
                  </a:cubicBezTo>
                  <a:cubicBezTo>
                    <a:pt x="2155" y="12447"/>
                    <a:pt x="2165" y="12479"/>
                    <a:pt x="2197" y="12479"/>
                  </a:cubicBezTo>
                  <a:cubicBezTo>
                    <a:pt x="2635" y="12554"/>
                    <a:pt x="3072" y="12618"/>
                    <a:pt x="3509" y="12682"/>
                  </a:cubicBezTo>
                  <a:cubicBezTo>
                    <a:pt x="3946" y="12735"/>
                    <a:pt x="4383" y="12789"/>
                    <a:pt x="4820" y="12842"/>
                  </a:cubicBezTo>
                  <a:cubicBezTo>
                    <a:pt x="5268" y="12885"/>
                    <a:pt x="5705" y="12927"/>
                    <a:pt x="6143" y="12959"/>
                  </a:cubicBezTo>
                  <a:cubicBezTo>
                    <a:pt x="6559" y="12991"/>
                    <a:pt x="6985" y="13013"/>
                    <a:pt x="7401" y="13034"/>
                  </a:cubicBezTo>
                  <a:lnTo>
                    <a:pt x="7518" y="13226"/>
                  </a:lnTo>
                  <a:lnTo>
                    <a:pt x="8051" y="14100"/>
                  </a:lnTo>
                  <a:lnTo>
                    <a:pt x="8606" y="14953"/>
                  </a:lnTo>
                  <a:cubicBezTo>
                    <a:pt x="8613" y="14974"/>
                    <a:pt x="8633" y="14986"/>
                    <a:pt x="8652" y="14986"/>
                  </a:cubicBezTo>
                  <a:cubicBezTo>
                    <a:pt x="8663" y="14986"/>
                    <a:pt x="8673" y="14982"/>
                    <a:pt x="8680" y="14975"/>
                  </a:cubicBezTo>
                  <a:cubicBezTo>
                    <a:pt x="8712" y="14964"/>
                    <a:pt x="8712" y="14921"/>
                    <a:pt x="8702" y="14900"/>
                  </a:cubicBezTo>
                  <a:lnTo>
                    <a:pt x="8158" y="14026"/>
                  </a:lnTo>
                  <a:lnTo>
                    <a:pt x="7635" y="13151"/>
                  </a:lnTo>
                  <a:lnTo>
                    <a:pt x="7635" y="13140"/>
                  </a:lnTo>
                  <a:cubicBezTo>
                    <a:pt x="7646" y="13130"/>
                    <a:pt x="7657" y="13119"/>
                    <a:pt x="7657" y="13109"/>
                  </a:cubicBezTo>
                  <a:cubicBezTo>
                    <a:pt x="7859" y="12735"/>
                    <a:pt x="8062" y="12351"/>
                    <a:pt x="8265" y="11968"/>
                  </a:cubicBezTo>
                  <a:lnTo>
                    <a:pt x="8883" y="10837"/>
                  </a:lnTo>
                  <a:cubicBezTo>
                    <a:pt x="9086" y="10453"/>
                    <a:pt x="9288" y="10070"/>
                    <a:pt x="9470" y="9686"/>
                  </a:cubicBezTo>
                  <a:cubicBezTo>
                    <a:pt x="9651" y="9291"/>
                    <a:pt x="9821" y="8886"/>
                    <a:pt x="9960" y="8481"/>
                  </a:cubicBezTo>
                  <a:cubicBezTo>
                    <a:pt x="9971" y="8459"/>
                    <a:pt x="9960" y="8427"/>
                    <a:pt x="9939" y="8417"/>
                  </a:cubicBezTo>
                  <a:cubicBezTo>
                    <a:pt x="9931" y="8414"/>
                    <a:pt x="9923" y="8413"/>
                    <a:pt x="9915" y="8413"/>
                  </a:cubicBezTo>
                  <a:cubicBezTo>
                    <a:pt x="9892" y="8413"/>
                    <a:pt x="9872" y="8425"/>
                    <a:pt x="9864" y="8449"/>
                  </a:cubicBezTo>
                  <a:cubicBezTo>
                    <a:pt x="9704" y="8843"/>
                    <a:pt x="9512" y="9227"/>
                    <a:pt x="9320" y="9611"/>
                  </a:cubicBezTo>
                  <a:cubicBezTo>
                    <a:pt x="9128" y="9995"/>
                    <a:pt x="8926" y="10379"/>
                    <a:pt x="8723" y="10752"/>
                  </a:cubicBezTo>
                  <a:cubicBezTo>
                    <a:pt x="8520" y="11136"/>
                    <a:pt x="8318" y="11509"/>
                    <a:pt x="8115" y="11893"/>
                  </a:cubicBezTo>
                  <a:cubicBezTo>
                    <a:pt x="8019" y="12085"/>
                    <a:pt x="7923" y="12277"/>
                    <a:pt x="7827" y="12469"/>
                  </a:cubicBezTo>
                  <a:lnTo>
                    <a:pt x="7571" y="13034"/>
                  </a:lnTo>
                  <a:lnTo>
                    <a:pt x="7134" y="12266"/>
                  </a:lnTo>
                  <a:lnTo>
                    <a:pt x="6644" y="11370"/>
                  </a:lnTo>
                  <a:cubicBezTo>
                    <a:pt x="6633" y="11349"/>
                    <a:pt x="6622" y="11328"/>
                    <a:pt x="6612" y="11306"/>
                  </a:cubicBezTo>
                  <a:cubicBezTo>
                    <a:pt x="6622" y="11296"/>
                    <a:pt x="6633" y="11285"/>
                    <a:pt x="6633" y="11264"/>
                  </a:cubicBezTo>
                  <a:cubicBezTo>
                    <a:pt x="6644" y="11242"/>
                    <a:pt x="6633" y="11221"/>
                    <a:pt x="6612" y="11210"/>
                  </a:cubicBezTo>
                  <a:cubicBezTo>
                    <a:pt x="6825" y="10837"/>
                    <a:pt x="7028" y="10464"/>
                    <a:pt x="7241" y="10091"/>
                  </a:cubicBezTo>
                  <a:lnTo>
                    <a:pt x="7891" y="8875"/>
                  </a:lnTo>
                  <a:cubicBezTo>
                    <a:pt x="8105" y="8470"/>
                    <a:pt x="8329" y="8065"/>
                    <a:pt x="8531" y="7660"/>
                  </a:cubicBezTo>
                  <a:cubicBezTo>
                    <a:pt x="8734" y="7244"/>
                    <a:pt x="8936" y="6828"/>
                    <a:pt x="9107" y="6401"/>
                  </a:cubicBezTo>
                  <a:cubicBezTo>
                    <a:pt x="9118" y="6380"/>
                    <a:pt x="9107" y="6348"/>
                    <a:pt x="9086" y="6337"/>
                  </a:cubicBezTo>
                  <a:cubicBezTo>
                    <a:pt x="9080" y="6335"/>
                    <a:pt x="9073" y="6333"/>
                    <a:pt x="9067" y="6333"/>
                  </a:cubicBezTo>
                  <a:cubicBezTo>
                    <a:pt x="9048" y="6333"/>
                    <a:pt x="9027" y="6343"/>
                    <a:pt x="9011" y="6359"/>
                  </a:cubicBezTo>
                  <a:cubicBezTo>
                    <a:pt x="8819" y="6775"/>
                    <a:pt x="8606" y="7180"/>
                    <a:pt x="8393" y="7585"/>
                  </a:cubicBezTo>
                  <a:lnTo>
                    <a:pt x="7731" y="8790"/>
                  </a:lnTo>
                  <a:lnTo>
                    <a:pt x="7092" y="10006"/>
                  </a:lnTo>
                  <a:cubicBezTo>
                    <a:pt x="6900" y="10379"/>
                    <a:pt x="6708" y="10752"/>
                    <a:pt x="6516" y="11125"/>
                  </a:cubicBezTo>
                  <a:cubicBezTo>
                    <a:pt x="6175" y="10475"/>
                    <a:pt x="5844" y="9814"/>
                    <a:pt x="5524" y="9153"/>
                  </a:cubicBezTo>
                  <a:cubicBezTo>
                    <a:pt x="5524" y="9142"/>
                    <a:pt x="5524" y="9142"/>
                    <a:pt x="5535" y="9142"/>
                  </a:cubicBezTo>
                  <a:cubicBezTo>
                    <a:pt x="5535" y="9121"/>
                    <a:pt x="5524" y="9099"/>
                    <a:pt x="5514" y="9089"/>
                  </a:cubicBezTo>
                  <a:cubicBezTo>
                    <a:pt x="5791" y="8737"/>
                    <a:pt x="6025" y="8363"/>
                    <a:pt x="6249" y="7980"/>
                  </a:cubicBezTo>
                  <a:cubicBezTo>
                    <a:pt x="6484" y="7585"/>
                    <a:pt x="6686" y="7191"/>
                    <a:pt x="6910" y="6796"/>
                  </a:cubicBezTo>
                  <a:lnTo>
                    <a:pt x="7540" y="5602"/>
                  </a:lnTo>
                  <a:cubicBezTo>
                    <a:pt x="7753" y="5207"/>
                    <a:pt x="7955" y="4813"/>
                    <a:pt x="8158" y="4407"/>
                  </a:cubicBezTo>
                  <a:cubicBezTo>
                    <a:pt x="8179" y="4386"/>
                    <a:pt x="8169" y="4354"/>
                    <a:pt x="8147" y="4343"/>
                  </a:cubicBezTo>
                  <a:cubicBezTo>
                    <a:pt x="8135" y="4335"/>
                    <a:pt x="8123" y="4332"/>
                    <a:pt x="8112" y="4332"/>
                  </a:cubicBezTo>
                  <a:cubicBezTo>
                    <a:pt x="8094" y="4332"/>
                    <a:pt x="8079" y="4341"/>
                    <a:pt x="8073" y="4354"/>
                  </a:cubicBezTo>
                  <a:cubicBezTo>
                    <a:pt x="7849" y="4749"/>
                    <a:pt x="7625" y="5143"/>
                    <a:pt x="7401" y="5527"/>
                  </a:cubicBezTo>
                  <a:lnTo>
                    <a:pt x="6750" y="6711"/>
                  </a:lnTo>
                  <a:cubicBezTo>
                    <a:pt x="6537" y="7105"/>
                    <a:pt x="6324" y="7510"/>
                    <a:pt x="6111" y="7894"/>
                  </a:cubicBezTo>
                  <a:cubicBezTo>
                    <a:pt x="5897" y="8267"/>
                    <a:pt x="5684" y="8641"/>
                    <a:pt x="5450" y="8982"/>
                  </a:cubicBezTo>
                  <a:cubicBezTo>
                    <a:pt x="5247" y="8555"/>
                    <a:pt x="5044" y="8129"/>
                    <a:pt x="4852" y="7692"/>
                  </a:cubicBezTo>
                  <a:cubicBezTo>
                    <a:pt x="4778" y="7532"/>
                    <a:pt x="4703" y="7361"/>
                    <a:pt x="4628" y="7191"/>
                  </a:cubicBezTo>
                  <a:cubicBezTo>
                    <a:pt x="4639" y="7191"/>
                    <a:pt x="4650" y="7180"/>
                    <a:pt x="4660" y="7169"/>
                  </a:cubicBezTo>
                  <a:cubicBezTo>
                    <a:pt x="4852" y="6828"/>
                    <a:pt x="5044" y="6487"/>
                    <a:pt x="5226" y="6135"/>
                  </a:cubicBezTo>
                  <a:lnTo>
                    <a:pt x="5780" y="5101"/>
                  </a:lnTo>
                  <a:lnTo>
                    <a:pt x="6324" y="4056"/>
                  </a:lnTo>
                  <a:cubicBezTo>
                    <a:pt x="6505" y="3704"/>
                    <a:pt x="6676" y="3362"/>
                    <a:pt x="6846" y="3000"/>
                  </a:cubicBezTo>
                  <a:cubicBezTo>
                    <a:pt x="6857" y="2979"/>
                    <a:pt x="6846" y="2947"/>
                    <a:pt x="6825" y="2936"/>
                  </a:cubicBezTo>
                  <a:cubicBezTo>
                    <a:pt x="6817" y="2932"/>
                    <a:pt x="6808" y="2930"/>
                    <a:pt x="6799" y="2930"/>
                  </a:cubicBezTo>
                  <a:cubicBezTo>
                    <a:pt x="6783" y="2930"/>
                    <a:pt x="6768" y="2937"/>
                    <a:pt x="6761" y="2957"/>
                  </a:cubicBezTo>
                  <a:cubicBezTo>
                    <a:pt x="6559" y="3299"/>
                    <a:pt x="6367" y="3640"/>
                    <a:pt x="6185" y="3981"/>
                  </a:cubicBezTo>
                  <a:lnTo>
                    <a:pt x="5620" y="5015"/>
                  </a:lnTo>
                  <a:lnTo>
                    <a:pt x="5076" y="6060"/>
                  </a:lnTo>
                  <a:cubicBezTo>
                    <a:pt x="4916" y="6380"/>
                    <a:pt x="4756" y="6711"/>
                    <a:pt x="4597" y="7031"/>
                  </a:cubicBezTo>
                  <a:lnTo>
                    <a:pt x="4586" y="7031"/>
                  </a:lnTo>
                  <a:lnTo>
                    <a:pt x="4554" y="7020"/>
                  </a:lnTo>
                  <a:cubicBezTo>
                    <a:pt x="4298" y="6433"/>
                    <a:pt x="4042" y="5847"/>
                    <a:pt x="3807" y="5250"/>
                  </a:cubicBezTo>
                  <a:cubicBezTo>
                    <a:pt x="3989" y="5005"/>
                    <a:pt x="4149" y="4759"/>
                    <a:pt x="4298" y="4493"/>
                  </a:cubicBezTo>
                  <a:cubicBezTo>
                    <a:pt x="4458" y="4237"/>
                    <a:pt x="4607" y="3970"/>
                    <a:pt x="4746" y="3704"/>
                  </a:cubicBezTo>
                  <a:cubicBezTo>
                    <a:pt x="5023" y="3160"/>
                    <a:pt x="5279" y="2605"/>
                    <a:pt x="5492" y="2040"/>
                  </a:cubicBezTo>
                  <a:cubicBezTo>
                    <a:pt x="5492" y="2008"/>
                    <a:pt x="5482" y="1987"/>
                    <a:pt x="5460" y="1976"/>
                  </a:cubicBezTo>
                  <a:cubicBezTo>
                    <a:pt x="5454" y="1973"/>
                    <a:pt x="5448" y="1972"/>
                    <a:pt x="5441" y="1972"/>
                  </a:cubicBezTo>
                  <a:cubicBezTo>
                    <a:pt x="5423" y="1972"/>
                    <a:pt x="5404" y="1982"/>
                    <a:pt x="5396" y="1998"/>
                  </a:cubicBezTo>
                  <a:cubicBezTo>
                    <a:pt x="5130" y="2541"/>
                    <a:pt x="4874" y="3085"/>
                    <a:pt x="4586" y="3618"/>
                  </a:cubicBezTo>
                  <a:cubicBezTo>
                    <a:pt x="4447" y="3885"/>
                    <a:pt x="4309" y="4152"/>
                    <a:pt x="4159" y="4418"/>
                  </a:cubicBezTo>
                  <a:cubicBezTo>
                    <a:pt x="4021" y="4653"/>
                    <a:pt x="3893" y="4887"/>
                    <a:pt x="3754" y="5122"/>
                  </a:cubicBezTo>
                  <a:cubicBezTo>
                    <a:pt x="3594" y="4717"/>
                    <a:pt x="3445" y="4322"/>
                    <a:pt x="3296" y="3917"/>
                  </a:cubicBezTo>
                  <a:lnTo>
                    <a:pt x="3104" y="3394"/>
                  </a:lnTo>
                  <a:cubicBezTo>
                    <a:pt x="3114" y="3384"/>
                    <a:pt x="3125" y="3373"/>
                    <a:pt x="3125" y="3362"/>
                  </a:cubicBezTo>
                  <a:cubicBezTo>
                    <a:pt x="3136" y="3341"/>
                    <a:pt x="3125" y="3320"/>
                    <a:pt x="3104" y="3299"/>
                  </a:cubicBezTo>
                  <a:cubicBezTo>
                    <a:pt x="3210" y="3128"/>
                    <a:pt x="3306" y="2957"/>
                    <a:pt x="3413" y="2776"/>
                  </a:cubicBezTo>
                  <a:cubicBezTo>
                    <a:pt x="3509" y="2595"/>
                    <a:pt x="3605" y="2413"/>
                    <a:pt x="3701" y="2232"/>
                  </a:cubicBezTo>
                  <a:cubicBezTo>
                    <a:pt x="3882" y="1859"/>
                    <a:pt x="4074" y="1496"/>
                    <a:pt x="4234" y="1113"/>
                  </a:cubicBezTo>
                  <a:cubicBezTo>
                    <a:pt x="4245" y="1091"/>
                    <a:pt x="4234" y="1059"/>
                    <a:pt x="4213" y="1049"/>
                  </a:cubicBezTo>
                  <a:cubicBezTo>
                    <a:pt x="4204" y="1044"/>
                    <a:pt x="4193" y="1042"/>
                    <a:pt x="4182" y="1042"/>
                  </a:cubicBezTo>
                  <a:cubicBezTo>
                    <a:pt x="4167" y="1042"/>
                    <a:pt x="4150" y="1047"/>
                    <a:pt x="4138" y="1059"/>
                  </a:cubicBezTo>
                  <a:lnTo>
                    <a:pt x="4138" y="1070"/>
                  </a:lnTo>
                  <a:cubicBezTo>
                    <a:pt x="3925" y="1422"/>
                    <a:pt x="3733" y="1784"/>
                    <a:pt x="3541" y="2147"/>
                  </a:cubicBezTo>
                  <a:cubicBezTo>
                    <a:pt x="3445" y="2328"/>
                    <a:pt x="3349" y="2509"/>
                    <a:pt x="3264" y="2701"/>
                  </a:cubicBezTo>
                  <a:cubicBezTo>
                    <a:pt x="3178" y="2861"/>
                    <a:pt x="3104" y="3021"/>
                    <a:pt x="3029" y="3192"/>
                  </a:cubicBezTo>
                  <a:lnTo>
                    <a:pt x="2944" y="2957"/>
                  </a:lnTo>
                  <a:lnTo>
                    <a:pt x="2624" y="1987"/>
                  </a:lnTo>
                  <a:lnTo>
                    <a:pt x="2304" y="1017"/>
                  </a:lnTo>
                  <a:lnTo>
                    <a:pt x="2016" y="36"/>
                  </a:lnTo>
                  <a:cubicBezTo>
                    <a:pt x="2007" y="18"/>
                    <a:pt x="1992" y="1"/>
                    <a:pt x="1969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" name="Google Shape;3484;p62">
            <a:extLst>
              <a:ext uri="{FF2B5EF4-FFF2-40B4-BE49-F238E27FC236}">
                <a16:creationId xmlns:a16="http://schemas.microsoft.com/office/drawing/2014/main" id="{FCF5EF82-DE94-4587-A263-66E0EB912BC9}"/>
              </a:ext>
            </a:extLst>
          </p:cNvPr>
          <p:cNvGrpSpPr/>
          <p:nvPr/>
        </p:nvGrpSpPr>
        <p:grpSpPr>
          <a:xfrm>
            <a:off x="9843933" y="5334723"/>
            <a:ext cx="2342641" cy="1313811"/>
            <a:chOff x="6102090" y="3644386"/>
            <a:chExt cx="2329222" cy="995924"/>
          </a:xfrm>
        </p:grpSpPr>
        <p:sp>
          <p:nvSpPr>
            <p:cNvPr id="37" name="Google Shape;3485;p62">
              <a:extLst>
                <a:ext uri="{FF2B5EF4-FFF2-40B4-BE49-F238E27FC236}">
                  <a16:creationId xmlns:a16="http://schemas.microsoft.com/office/drawing/2014/main" id="{F059917E-AB18-4AB2-B432-6CE55FBF8560}"/>
                </a:ext>
              </a:extLst>
            </p:cNvPr>
            <p:cNvSpPr/>
            <p:nvPr/>
          </p:nvSpPr>
          <p:spPr>
            <a:xfrm flipH="1">
              <a:off x="6426976" y="4503209"/>
              <a:ext cx="822900" cy="137100"/>
            </a:xfrm>
            <a:prstGeom prst="ellipse">
              <a:avLst/>
            </a:prstGeom>
            <a:solidFill>
              <a:srgbClr val="F1E1B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8" name="Google Shape;3486;p62">
              <a:extLst>
                <a:ext uri="{FF2B5EF4-FFF2-40B4-BE49-F238E27FC236}">
                  <a16:creationId xmlns:a16="http://schemas.microsoft.com/office/drawing/2014/main" id="{0BB3FE0D-D96C-4B0C-A6DD-955EF310A38C}"/>
                </a:ext>
              </a:extLst>
            </p:cNvPr>
            <p:cNvGrpSpPr/>
            <p:nvPr/>
          </p:nvGrpSpPr>
          <p:grpSpPr>
            <a:xfrm>
              <a:off x="6102090" y="3644386"/>
              <a:ext cx="2329222" cy="959609"/>
              <a:chOff x="6102090" y="3644386"/>
              <a:chExt cx="2329222" cy="959609"/>
            </a:xfrm>
          </p:grpSpPr>
          <p:sp>
            <p:nvSpPr>
              <p:cNvPr id="39" name="Google Shape;3487;p62">
                <a:extLst>
                  <a:ext uri="{FF2B5EF4-FFF2-40B4-BE49-F238E27FC236}">
                    <a16:creationId xmlns:a16="http://schemas.microsoft.com/office/drawing/2014/main" id="{2E84A683-CD0A-4DAF-9F47-ECA7CC4D4393}"/>
                  </a:ext>
                </a:extLst>
              </p:cNvPr>
              <p:cNvSpPr/>
              <p:nvPr/>
            </p:nvSpPr>
            <p:spPr>
              <a:xfrm flipH="1">
                <a:off x="7246306" y="3644386"/>
                <a:ext cx="1185006" cy="341412"/>
              </a:xfrm>
              <a:custGeom>
                <a:avLst/>
                <a:gdLst/>
                <a:ahLst/>
                <a:cxnLst/>
                <a:rect l="l" t="t" r="r" b="b"/>
                <a:pathLst>
                  <a:path w="16443" h="4670" extrusionOk="0">
                    <a:moveTo>
                      <a:pt x="15721" y="4347"/>
                    </a:moveTo>
                    <a:cubicBezTo>
                      <a:pt x="15730" y="4353"/>
                      <a:pt x="15738" y="4360"/>
                      <a:pt x="15747" y="4367"/>
                    </a:cubicBezTo>
                    <a:lnTo>
                      <a:pt x="15747" y="4367"/>
                    </a:lnTo>
                    <a:cubicBezTo>
                      <a:pt x="15739" y="4361"/>
                      <a:pt x="15730" y="4354"/>
                      <a:pt x="15721" y="4347"/>
                    </a:cubicBezTo>
                    <a:close/>
                    <a:moveTo>
                      <a:pt x="1991" y="0"/>
                    </a:moveTo>
                    <a:cubicBezTo>
                      <a:pt x="1854" y="0"/>
                      <a:pt x="1716" y="1"/>
                      <a:pt x="1578" y="3"/>
                    </a:cubicBezTo>
                    <a:cubicBezTo>
                      <a:pt x="1205" y="14"/>
                      <a:pt x="832" y="24"/>
                      <a:pt x="459" y="56"/>
                    </a:cubicBezTo>
                    <a:cubicBezTo>
                      <a:pt x="331" y="67"/>
                      <a:pt x="192" y="67"/>
                      <a:pt x="75" y="110"/>
                    </a:cubicBezTo>
                    <a:cubicBezTo>
                      <a:pt x="0" y="142"/>
                      <a:pt x="75" y="174"/>
                      <a:pt x="118" y="184"/>
                    </a:cubicBezTo>
                    <a:cubicBezTo>
                      <a:pt x="267" y="216"/>
                      <a:pt x="427" y="227"/>
                      <a:pt x="576" y="238"/>
                    </a:cubicBezTo>
                    <a:cubicBezTo>
                      <a:pt x="757" y="259"/>
                      <a:pt x="939" y="270"/>
                      <a:pt x="1120" y="280"/>
                    </a:cubicBezTo>
                    <a:cubicBezTo>
                      <a:pt x="1504" y="302"/>
                      <a:pt x="1877" y="334"/>
                      <a:pt x="2261" y="355"/>
                    </a:cubicBezTo>
                    <a:cubicBezTo>
                      <a:pt x="3061" y="408"/>
                      <a:pt x="3860" y="451"/>
                      <a:pt x="4660" y="536"/>
                    </a:cubicBezTo>
                    <a:cubicBezTo>
                      <a:pt x="5492" y="632"/>
                      <a:pt x="6313" y="739"/>
                      <a:pt x="7145" y="877"/>
                    </a:cubicBezTo>
                    <a:cubicBezTo>
                      <a:pt x="7987" y="1016"/>
                      <a:pt x="8829" y="1197"/>
                      <a:pt x="9650" y="1432"/>
                    </a:cubicBezTo>
                    <a:cubicBezTo>
                      <a:pt x="11228" y="1869"/>
                      <a:pt x="12775" y="2477"/>
                      <a:pt x="14182" y="3309"/>
                    </a:cubicBezTo>
                    <a:cubicBezTo>
                      <a:pt x="14709" y="3623"/>
                      <a:pt x="15216" y="3956"/>
                      <a:pt x="15695" y="4327"/>
                    </a:cubicBezTo>
                    <a:lnTo>
                      <a:pt x="15695" y="4327"/>
                    </a:lnTo>
                    <a:cubicBezTo>
                      <a:pt x="15717" y="4343"/>
                      <a:pt x="15742" y="4363"/>
                      <a:pt x="15771" y="4386"/>
                    </a:cubicBezTo>
                    <a:cubicBezTo>
                      <a:pt x="15771" y="4386"/>
                      <a:pt x="15771" y="4386"/>
                      <a:pt x="15771" y="4386"/>
                    </a:cubicBezTo>
                    <a:lnTo>
                      <a:pt x="15771" y="4386"/>
                    </a:lnTo>
                    <a:cubicBezTo>
                      <a:pt x="15779" y="4392"/>
                      <a:pt x="15783" y="4395"/>
                      <a:pt x="15783" y="4395"/>
                    </a:cubicBezTo>
                    <a:cubicBezTo>
                      <a:pt x="15783" y="4395"/>
                      <a:pt x="15779" y="4392"/>
                      <a:pt x="15772" y="4386"/>
                    </a:cubicBezTo>
                    <a:lnTo>
                      <a:pt x="15772" y="4386"/>
                    </a:lnTo>
                    <a:cubicBezTo>
                      <a:pt x="15910" y="4482"/>
                      <a:pt x="16049" y="4610"/>
                      <a:pt x="16219" y="4652"/>
                    </a:cubicBezTo>
                    <a:cubicBezTo>
                      <a:pt x="16243" y="4662"/>
                      <a:pt x="16275" y="4670"/>
                      <a:pt x="16306" y="4670"/>
                    </a:cubicBezTo>
                    <a:cubicBezTo>
                      <a:pt x="16342" y="4670"/>
                      <a:pt x="16377" y="4659"/>
                      <a:pt x="16400" y="4631"/>
                    </a:cubicBezTo>
                    <a:cubicBezTo>
                      <a:pt x="16443" y="4567"/>
                      <a:pt x="16411" y="4482"/>
                      <a:pt x="16389" y="4428"/>
                    </a:cubicBezTo>
                    <a:cubicBezTo>
                      <a:pt x="16315" y="4247"/>
                      <a:pt x="16165" y="4119"/>
                      <a:pt x="16027" y="4002"/>
                    </a:cubicBezTo>
                    <a:cubicBezTo>
                      <a:pt x="15888" y="3895"/>
                      <a:pt x="15760" y="3789"/>
                      <a:pt x="15622" y="3693"/>
                    </a:cubicBezTo>
                    <a:cubicBezTo>
                      <a:pt x="14993" y="3234"/>
                      <a:pt x="14321" y="2818"/>
                      <a:pt x="13628" y="2456"/>
                    </a:cubicBezTo>
                    <a:cubicBezTo>
                      <a:pt x="12156" y="1677"/>
                      <a:pt x="10567" y="1112"/>
                      <a:pt x="8936" y="739"/>
                    </a:cubicBezTo>
                    <a:cubicBezTo>
                      <a:pt x="7294" y="344"/>
                      <a:pt x="5598" y="142"/>
                      <a:pt x="3903" y="46"/>
                    </a:cubicBezTo>
                    <a:cubicBezTo>
                      <a:pt x="3262" y="19"/>
                      <a:pt x="2629" y="0"/>
                      <a:pt x="199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Google Shape;3488;p62">
                <a:extLst>
                  <a:ext uri="{FF2B5EF4-FFF2-40B4-BE49-F238E27FC236}">
                    <a16:creationId xmlns:a16="http://schemas.microsoft.com/office/drawing/2014/main" id="{1A3ED55E-F1EC-4C2A-9FF6-570ED131FBE5}"/>
                  </a:ext>
                </a:extLst>
              </p:cNvPr>
              <p:cNvSpPr/>
              <p:nvPr/>
            </p:nvSpPr>
            <p:spPr>
              <a:xfrm flipH="1">
                <a:off x="7346191" y="3871458"/>
                <a:ext cx="33872" cy="4759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651" extrusionOk="0">
                    <a:moveTo>
                      <a:pt x="171" y="0"/>
                    </a:moveTo>
                    <a:cubicBezTo>
                      <a:pt x="118" y="128"/>
                      <a:pt x="75" y="267"/>
                      <a:pt x="22" y="395"/>
                    </a:cubicBezTo>
                    <a:cubicBezTo>
                      <a:pt x="22" y="416"/>
                      <a:pt x="11" y="437"/>
                      <a:pt x="0" y="459"/>
                    </a:cubicBezTo>
                    <a:cubicBezTo>
                      <a:pt x="107" y="523"/>
                      <a:pt x="203" y="587"/>
                      <a:pt x="310" y="651"/>
                    </a:cubicBezTo>
                    <a:cubicBezTo>
                      <a:pt x="363" y="501"/>
                      <a:pt x="416" y="352"/>
                      <a:pt x="469" y="192"/>
                    </a:cubicBezTo>
                    <a:cubicBezTo>
                      <a:pt x="363" y="128"/>
                      <a:pt x="267" y="64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3489;p62">
                <a:extLst>
                  <a:ext uri="{FF2B5EF4-FFF2-40B4-BE49-F238E27FC236}">
                    <a16:creationId xmlns:a16="http://schemas.microsoft.com/office/drawing/2014/main" id="{BF5FB0C3-6659-42D6-9622-790011B949CE}"/>
                  </a:ext>
                </a:extLst>
              </p:cNvPr>
              <p:cNvSpPr/>
              <p:nvPr/>
            </p:nvSpPr>
            <p:spPr>
              <a:xfrm flipH="1">
                <a:off x="7376171" y="3852742"/>
                <a:ext cx="45403" cy="3977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544" extrusionOk="0">
                    <a:moveTo>
                      <a:pt x="331" y="0"/>
                    </a:moveTo>
                    <a:cubicBezTo>
                      <a:pt x="224" y="117"/>
                      <a:pt x="107" y="245"/>
                      <a:pt x="1" y="363"/>
                    </a:cubicBezTo>
                    <a:cubicBezTo>
                      <a:pt x="64" y="395"/>
                      <a:pt x="118" y="427"/>
                      <a:pt x="171" y="459"/>
                    </a:cubicBezTo>
                    <a:cubicBezTo>
                      <a:pt x="224" y="491"/>
                      <a:pt x="267" y="523"/>
                      <a:pt x="310" y="544"/>
                    </a:cubicBezTo>
                    <a:cubicBezTo>
                      <a:pt x="352" y="501"/>
                      <a:pt x="395" y="459"/>
                      <a:pt x="427" y="416"/>
                    </a:cubicBezTo>
                    <a:cubicBezTo>
                      <a:pt x="502" y="341"/>
                      <a:pt x="566" y="267"/>
                      <a:pt x="630" y="181"/>
                    </a:cubicBezTo>
                    <a:cubicBezTo>
                      <a:pt x="534" y="117"/>
                      <a:pt x="427" y="64"/>
                      <a:pt x="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3490;p62">
                <a:extLst>
                  <a:ext uri="{FF2B5EF4-FFF2-40B4-BE49-F238E27FC236}">
                    <a16:creationId xmlns:a16="http://schemas.microsoft.com/office/drawing/2014/main" id="{6CB36FE4-3E93-4E21-B710-F9DA039E2A93}"/>
                  </a:ext>
                </a:extLst>
              </p:cNvPr>
              <p:cNvSpPr/>
              <p:nvPr/>
            </p:nvSpPr>
            <p:spPr>
              <a:xfrm flipH="1">
                <a:off x="7303167" y="3904941"/>
                <a:ext cx="4079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02" extrusionOk="0">
                    <a:moveTo>
                      <a:pt x="352" y="1"/>
                    </a:moveTo>
                    <a:cubicBezTo>
                      <a:pt x="246" y="97"/>
                      <a:pt x="128" y="203"/>
                      <a:pt x="0" y="331"/>
                    </a:cubicBezTo>
                    <a:cubicBezTo>
                      <a:pt x="86" y="384"/>
                      <a:pt x="171" y="448"/>
                      <a:pt x="256" y="502"/>
                    </a:cubicBezTo>
                    <a:cubicBezTo>
                      <a:pt x="267" y="491"/>
                      <a:pt x="278" y="480"/>
                      <a:pt x="288" y="470"/>
                    </a:cubicBezTo>
                    <a:cubicBezTo>
                      <a:pt x="395" y="352"/>
                      <a:pt x="480" y="246"/>
                      <a:pt x="566" y="150"/>
                    </a:cubicBezTo>
                    <a:cubicBezTo>
                      <a:pt x="555" y="150"/>
                      <a:pt x="544" y="139"/>
                      <a:pt x="534" y="129"/>
                    </a:cubicBezTo>
                    <a:cubicBezTo>
                      <a:pt x="470" y="86"/>
                      <a:pt x="416" y="43"/>
                      <a:pt x="3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3491;p62">
                <a:extLst>
                  <a:ext uri="{FF2B5EF4-FFF2-40B4-BE49-F238E27FC236}">
                    <a16:creationId xmlns:a16="http://schemas.microsoft.com/office/drawing/2014/main" id="{8ACE2B65-FBC5-4271-A96B-F2861104651A}"/>
                  </a:ext>
                </a:extLst>
              </p:cNvPr>
              <p:cNvSpPr/>
              <p:nvPr/>
            </p:nvSpPr>
            <p:spPr>
              <a:xfrm flipH="1">
                <a:off x="7439951" y="3816042"/>
                <a:ext cx="30773" cy="4920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673" extrusionOk="0">
                    <a:moveTo>
                      <a:pt x="85" y="1"/>
                    </a:moveTo>
                    <a:cubicBezTo>
                      <a:pt x="53" y="161"/>
                      <a:pt x="32" y="332"/>
                      <a:pt x="0" y="491"/>
                    </a:cubicBezTo>
                    <a:cubicBezTo>
                      <a:pt x="117" y="555"/>
                      <a:pt x="224" y="609"/>
                      <a:pt x="331" y="673"/>
                    </a:cubicBezTo>
                    <a:cubicBezTo>
                      <a:pt x="363" y="502"/>
                      <a:pt x="395" y="342"/>
                      <a:pt x="427" y="172"/>
                    </a:cubicBezTo>
                    <a:cubicBezTo>
                      <a:pt x="384" y="150"/>
                      <a:pt x="341" y="129"/>
                      <a:pt x="299" y="108"/>
                    </a:cubicBezTo>
                    <a:cubicBezTo>
                      <a:pt x="235" y="65"/>
                      <a:pt x="160" y="33"/>
                      <a:pt x="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3492;p62">
                <a:extLst>
                  <a:ext uri="{FF2B5EF4-FFF2-40B4-BE49-F238E27FC236}">
                    <a16:creationId xmlns:a16="http://schemas.microsoft.com/office/drawing/2014/main" id="{AF0170C9-306D-435E-9FB8-CD4CFF63E295}"/>
                  </a:ext>
                </a:extLst>
              </p:cNvPr>
              <p:cNvSpPr/>
              <p:nvPr/>
            </p:nvSpPr>
            <p:spPr>
              <a:xfrm flipH="1">
                <a:off x="7658964" y="3720198"/>
                <a:ext cx="56141" cy="52272"/>
              </a:xfrm>
              <a:custGeom>
                <a:avLst/>
                <a:gdLst/>
                <a:ahLst/>
                <a:cxnLst/>
                <a:rect l="l" t="t" r="r" b="b"/>
                <a:pathLst>
                  <a:path w="779" h="715" extrusionOk="0">
                    <a:moveTo>
                      <a:pt x="160" y="0"/>
                    </a:moveTo>
                    <a:cubicBezTo>
                      <a:pt x="107" y="160"/>
                      <a:pt x="54" y="320"/>
                      <a:pt x="0" y="470"/>
                    </a:cubicBezTo>
                    <a:cubicBezTo>
                      <a:pt x="118" y="512"/>
                      <a:pt x="235" y="544"/>
                      <a:pt x="352" y="576"/>
                    </a:cubicBezTo>
                    <a:cubicBezTo>
                      <a:pt x="373" y="544"/>
                      <a:pt x="384" y="502"/>
                      <a:pt x="395" y="470"/>
                    </a:cubicBezTo>
                    <a:lnTo>
                      <a:pt x="395" y="587"/>
                    </a:lnTo>
                    <a:cubicBezTo>
                      <a:pt x="512" y="630"/>
                      <a:pt x="640" y="672"/>
                      <a:pt x="757" y="715"/>
                    </a:cubicBezTo>
                    <a:cubicBezTo>
                      <a:pt x="768" y="544"/>
                      <a:pt x="779" y="363"/>
                      <a:pt x="779" y="192"/>
                    </a:cubicBezTo>
                    <a:cubicBezTo>
                      <a:pt x="576" y="128"/>
                      <a:pt x="363" y="64"/>
                      <a:pt x="1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3493;p62">
                <a:extLst>
                  <a:ext uri="{FF2B5EF4-FFF2-40B4-BE49-F238E27FC236}">
                    <a16:creationId xmlns:a16="http://schemas.microsoft.com/office/drawing/2014/main" id="{BD146530-710A-45C1-A024-278ECCE4CEBE}"/>
                  </a:ext>
                </a:extLst>
              </p:cNvPr>
              <p:cNvSpPr/>
              <p:nvPr/>
            </p:nvSpPr>
            <p:spPr>
              <a:xfrm flipH="1">
                <a:off x="7560592" y="3752950"/>
                <a:ext cx="60032" cy="5541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758" extrusionOk="0">
                    <a:moveTo>
                      <a:pt x="193" y="0"/>
                    </a:moveTo>
                    <a:cubicBezTo>
                      <a:pt x="129" y="150"/>
                      <a:pt x="65" y="310"/>
                      <a:pt x="1" y="459"/>
                    </a:cubicBezTo>
                    <a:cubicBezTo>
                      <a:pt x="118" y="501"/>
                      <a:pt x="235" y="544"/>
                      <a:pt x="353" y="587"/>
                    </a:cubicBezTo>
                    <a:cubicBezTo>
                      <a:pt x="385" y="501"/>
                      <a:pt x="417" y="427"/>
                      <a:pt x="449" y="342"/>
                    </a:cubicBezTo>
                    <a:lnTo>
                      <a:pt x="449" y="342"/>
                    </a:lnTo>
                    <a:cubicBezTo>
                      <a:pt x="449" y="437"/>
                      <a:pt x="438" y="523"/>
                      <a:pt x="427" y="619"/>
                    </a:cubicBezTo>
                    <a:cubicBezTo>
                      <a:pt x="545" y="661"/>
                      <a:pt x="673" y="715"/>
                      <a:pt x="790" y="757"/>
                    </a:cubicBezTo>
                    <a:cubicBezTo>
                      <a:pt x="801" y="587"/>
                      <a:pt x="811" y="416"/>
                      <a:pt x="833" y="246"/>
                    </a:cubicBezTo>
                    <a:cubicBezTo>
                      <a:pt x="619" y="160"/>
                      <a:pt x="406" y="7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3494;p62">
                <a:extLst>
                  <a:ext uri="{FF2B5EF4-FFF2-40B4-BE49-F238E27FC236}">
                    <a16:creationId xmlns:a16="http://schemas.microsoft.com/office/drawing/2014/main" id="{08ADEB50-8EE2-4290-82AB-C3C8BE0DCED4}"/>
                  </a:ext>
                </a:extLst>
              </p:cNvPr>
              <p:cNvSpPr/>
              <p:nvPr/>
            </p:nvSpPr>
            <p:spPr>
              <a:xfrm flipH="1">
                <a:off x="8270673" y="3644605"/>
                <a:ext cx="22341" cy="25003"/>
              </a:xfrm>
              <a:custGeom>
                <a:avLst/>
                <a:gdLst/>
                <a:ahLst/>
                <a:cxnLst/>
                <a:rect l="l" t="t" r="r" b="b"/>
                <a:pathLst>
                  <a:path w="310" h="342" extrusionOk="0">
                    <a:moveTo>
                      <a:pt x="97" y="0"/>
                    </a:moveTo>
                    <a:cubicBezTo>
                      <a:pt x="65" y="107"/>
                      <a:pt x="33" y="224"/>
                      <a:pt x="1" y="331"/>
                    </a:cubicBezTo>
                    <a:cubicBezTo>
                      <a:pt x="75" y="331"/>
                      <a:pt x="139" y="341"/>
                      <a:pt x="214" y="341"/>
                    </a:cubicBezTo>
                    <a:cubicBezTo>
                      <a:pt x="235" y="245"/>
                      <a:pt x="267" y="139"/>
                      <a:pt x="299" y="43"/>
                    </a:cubicBezTo>
                    <a:cubicBezTo>
                      <a:pt x="299" y="21"/>
                      <a:pt x="310" y="11"/>
                      <a:pt x="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3495;p62">
                <a:extLst>
                  <a:ext uri="{FF2B5EF4-FFF2-40B4-BE49-F238E27FC236}">
                    <a16:creationId xmlns:a16="http://schemas.microsoft.com/office/drawing/2014/main" id="{EC47C148-30BD-4347-91A1-6D2CF0D4C731}"/>
                  </a:ext>
                </a:extLst>
              </p:cNvPr>
              <p:cNvSpPr/>
              <p:nvPr/>
            </p:nvSpPr>
            <p:spPr>
              <a:xfrm flipH="1">
                <a:off x="8350596" y="3646140"/>
                <a:ext cx="12324" cy="18789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57" extrusionOk="0">
                    <a:moveTo>
                      <a:pt x="0" y="0"/>
                    </a:moveTo>
                    <a:cubicBezTo>
                      <a:pt x="0" y="22"/>
                      <a:pt x="11" y="43"/>
                      <a:pt x="11" y="64"/>
                    </a:cubicBezTo>
                    <a:cubicBezTo>
                      <a:pt x="32" y="128"/>
                      <a:pt x="54" y="182"/>
                      <a:pt x="64" y="246"/>
                    </a:cubicBezTo>
                    <a:lnTo>
                      <a:pt x="171" y="256"/>
                    </a:lnTo>
                    <a:cubicBezTo>
                      <a:pt x="150" y="182"/>
                      <a:pt x="128" y="107"/>
                      <a:pt x="96" y="43"/>
                    </a:cubicBezTo>
                    <a:cubicBezTo>
                      <a:pt x="96" y="22"/>
                      <a:pt x="86" y="11"/>
                      <a:pt x="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3496;p62">
                <a:extLst>
                  <a:ext uri="{FF2B5EF4-FFF2-40B4-BE49-F238E27FC236}">
                    <a16:creationId xmlns:a16="http://schemas.microsoft.com/office/drawing/2014/main" id="{DA0257D2-BA58-4703-AA0E-8056BE368744}"/>
                  </a:ext>
                </a:extLst>
              </p:cNvPr>
              <p:cNvSpPr/>
              <p:nvPr/>
            </p:nvSpPr>
            <p:spPr>
              <a:xfrm flipH="1">
                <a:off x="7467625" y="3802810"/>
                <a:ext cx="43096" cy="41379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66" extrusionOk="0">
                    <a:moveTo>
                      <a:pt x="278" y="1"/>
                    </a:moveTo>
                    <a:cubicBezTo>
                      <a:pt x="193" y="129"/>
                      <a:pt x="107" y="257"/>
                      <a:pt x="11" y="385"/>
                    </a:cubicBezTo>
                    <a:cubicBezTo>
                      <a:pt x="11" y="395"/>
                      <a:pt x="1" y="395"/>
                      <a:pt x="1" y="406"/>
                    </a:cubicBezTo>
                    <a:cubicBezTo>
                      <a:pt x="107" y="459"/>
                      <a:pt x="225" y="513"/>
                      <a:pt x="331" y="566"/>
                    </a:cubicBezTo>
                    <a:cubicBezTo>
                      <a:pt x="427" y="427"/>
                      <a:pt x="512" y="299"/>
                      <a:pt x="598" y="161"/>
                    </a:cubicBezTo>
                    <a:cubicBezTo>
                      <a:pt x="491" y="107"/>
                      <a:pt x="384" y="43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3497;p62">
                <a:extLst>
                  <a:ext uri="{FF2B5EF4-FFF2-40B4-BE49-F238E27FC236}">
                    <a16:creationId xmlns:a16="http://schemas.microsoft.com/office/drawing/2014/main" id="{61395867-C373-476A-94ED-6E28F6F5FA8F}"/>
                  </a:ext>
                </a:extLst>
              </p:cNvPr>
              <p:cNvSpPr/>
              <p:nvPr/>
            </p:nvSpPr>
            <p:spPr>
              <a:xfrm flipH="1">
                <a:off x="7904066" y="3670339"/>
                <a:ext cx="37763" cy="3823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23" extrusionOk="0">
                    <a:moveTo>
                      <a:pt x="161" y="0"/>
                    </a:moveTo>
                    <a:cubicBezTo>
                      <a:pt x="107" y="149"/>
                      <a:pt x="54" y="309"/>
                      <a:pt x="1" y="459"/>
                    </a:cubicBezTo>
                    <a:cubicBezTo>
                      <a:pt x="118" y="480"/>
                      <a:pt x="235" y="501"/>
                      <a:pt x="353" y="522"/>
                    </a:cubicBezTo>
                    <a:cubicBezTo>
                      <a:pt x="406" y="363"/>
                      <a:pt x="459" y="213"/>
                      <a:pt x="523" y="53"/>
                    </a:cubicBezTo>
                    <a:cubicBezTo>
                      <a:pt x="395" y="32"/>
                      <a:pt x="278" y="11"/>
                      <a:pt x="1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3498;p62">
                <a:extLst>
                  <a:ext uri="{FF2B5EF4-FFF2-40B4-BE49-F238E27FC236}">
                    <a16:creationId xmlns:a16="http://schemas.microsoft.com/office/drawing/2014/main" id="{B93F0AD9-EFA7-4567-874C-2FE2D8708064}"/>
                  </a:ext>
                </a:extLst>
              </p:cNvPr>
              <p:cNvSpPr/>
              <p:nvPr/>
            </p:nvSpPr>
            <p:spPr>
              <a:xfrm flipH="1">
                <a:off x="8173814" y="3646140"/>
                <a:ext cx="24647" cy="3048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17" extrusionOk="0">
                    <a:moveTo>
                      <a:pt x="64" y="0"/>
                    </a:moveTo>
                    <a:cubicBezTo>
                      <a:pt x="43" y="128"/>
                      <a:pt x="22" y="267"/>
                      <a:pt x="0" y="395"/>
                    </a:cubicBezTo>
                    <a:cubicBezTo>
                      <a:pt x="96" y="395"/>
                      <a:pt x="181" y="406"/>
                      <a:pt x="277" y="416"/>
                    </a:cubicBezTo>
                    <a:cubicBezTo>
                      <a:pt x="299" y="278"/>
                      <a:pt x="320" y="150"/>
                      <a:pt x="341" y="11"/>
                    </a:cubicBezTo>
                    <a:cubicBezTo>
                      <a:pt x="256" y="11"/>
                      <a:pt x="160" y="0"/>
                      <a:pt x="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3499;p62">
                <a:extLst>
                  <a:ext uri="{FF2B5EF4-FFF2-40B4-BE49-F238E27FC236}">
                    <a16:creationId xmlns:a16="http://schemas.microsoft.com/office/drawing/2014/main" id="{2BBBE342-79B2-431B-B050-D3ADA211E93F}"/>
                  </a:ext>
                </a:extLst>
              </p:cNvPr>
              <p:cNvSpPr/>
              <p:nvPr/>
            </p:nvSpPr>
            <p:spPr>
              <a:xfrm flipH="1">
                <a:off x="7762669" y="3696000"/>
                <a:ext cx="31638" cy="4532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20" extrusionOk="0">
                    <a:moveTo>
                      <a:pt x="1" y="1"/>
                    </a:moveTo>
                    <a:cubicBezTo>
                      <a:pt x="12" y="182"/>
                      <a:pt x="33" y="353"/>
                      <a:pt x="54" y="523"/>
                    </a:cubicBezTo>
                    <a:cubicBezTo>
                      <a:pt x="182" y="555"/>
                      <a:pt x="310" y="587"/>
                      <a:pt x="438" y="619"/>
                    </a:cubicBezTo>
                    <a:cubicBezTo>
                      <a:pt x="417" y="449"/>
                      <a:pt x="395" y="267"/>
                      <a:pt x="374" y="97"/>
                    </a:cubicBezTo>
                    <a:cubicBezTo>
                      <a:pt x="289" y="76"/>
                      <a:pt x="193" y="54"/>
                      <a:pt x="97" y="33"/>
                    </a:cubicBezTo>
                    <a:cubicBezTo>
                      <a:pt x="65" y="22"/>
                      <a:pt x="33" y="12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3500;p62">
                <a:extLst>
                  <a:ext uri="{FF2B5EF4-FFF2-40B4-BE49-F238E27FC236}">
                    <a16:creationId xmlns:a16="http://schemas.microsoft.com/office/drawing/2014/main" id="{2375D728-2951-41FE-B78B-585C818B016E}"/>
                  </a:ext>
                </a:extLst>
              </p:cNvPr>
              <p:cNvSpPr/>
              <p:nvPr/>
            </p:nvSpPr>
            <p:spPr>
              <a:xfrm flipH="1">
                <a:off x="8230676" y="3644605"/>
                <a:ext cx="25440" cy="280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4" extrusionOk="0">
                    <a:moveTo>
                      <a:pt x="0" y="0"/>
                    </a:moveTo>
                    <a:cubicBezTo>
                      <a:pt x="32" y="117"/>
                      <a:pt x="75" y="245"/>
                      <a:pt x="107" y="363"/>
                    </a:cubicBezTo>
                    <a:cubicBezTo>
                      <a:pt x="192" y="373"/>
                      <a:pt x="267" y="373"/>
                      <a:pt x="352" y="384"/>
                    </a:cubicBezTo>
                    <a:cubicBezTo>
                      <a:pt x="320" y="256"/>
                      <a:pt x="278" y="128"/>
                      <a:pt x="2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3501;p62">
                <a:extLst>
                  <a:ext uri="{FF2B5EF4-FFF2-40B4-BE49-F238E27FC236}">
                    <a16:creationId xmlns:a16="http://schemas.microsoft.com/office/drawing/2014/main" id="{11D94758-43E5-4DF1-8B18-F86D8F24F795}"/>
                  </a:ext>
                </a:extLst>
              </p:cNvPr>
              <p:cNvSpPr/>
              <p:nvPr/>
            </p:nvSpPr>
            <p:spPr>
              <a:xfrm flipH="1">
                <a:off x="8030904" y="3654694"/>
                <a:ext cx="30773" cy="3596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92" extrusionOk="0">
                    <a:moveTo>
                      <a:pt x="96" y="1"/>
                    </a:moveTo>
                    <a:cubicBezTo>
                      <a:pt x="64" y="150"/>
                      <a:pt x="32" y="299"/>
                      <a:pt x="0" y="449"/>
                    </a:cubicBezTo>
                    <a:cubicBezTo>
                      <a:pt x="107" y="459"/>
                      <a:pt x="213" y="481"/>
                      <a:pt x="320" y="491"/>
                    </a:cubicBezTo>
                    <a:cubicBezTo>
                      <a:pt x="341" y="385"/>
                      <a:pt x="373" y="278"/>
                      <a:pt x="395" y="171"/>
                    </a:cubicBezTo>
                    <a:lnTo>
                      <a:pt x="416" y="107"/>
                    </a:lnTo>
                    <a:lnTo>
                      <a:pt x="416" y="75"/>
                    </a:lnTo>
                    <a:lnTo>
                      <a:pt x="427" y="33"/>
                    </a:lnTo>
                    <a:cubicBezTo>
                      <a:pt x="320" y="22"/>
                      <a:pt x="213" y="11"/>
                      <a:pt x="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3502;p62">
                <a:extLst>
                  <a:ext uri="{FF2B5EF4-FFF2-40B4-BE49-F238E27FC236}">
                    <a16:creationId xmlns:a16="http://schemas.microsoft.com/office/drawing/2014/main" id="{2891C13D-DF15-4FC1-8083-8CBA6BA1A808}"/>
                  </a:ext>
                </a:extLst>
              </p:cNvPr>
              <p:cNvSpPr/>
              <p:nvPr/>
            </p:nvSpPr>
            <p:spPr>
              <a:xfrm flipH="1">
                <a:off x="8136195" y="3646944"/>
                <a:ext cx="30773" cy="3275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2" y="139"/>
                      <a:pt x="64" y="288"/>
                      <a:pt x="107" y="427"/>
                    </a:cubicBezTo>
                    <a:cubicBezTo>
                      <a:pt x="214" y="427"/>
                      <a:pt x="320" y="437"/>
                      <a:pt x="427" y="448"/>
                    </a:cubicBezTo>
                    <a:cubicBezTo>
                      <a:pt x="384" y="309"/>
                      <a:pt x="342" y="160"/>
                      <a:pt x="310" y="21"/>
                    </a:cubicBezTo>
                    <a:cubicBezTo>
                      <a:pt x="288" y="21"/>
                      <a:pt x="256" y="21"/>
                      <a:pt x="235" y="11"/>
                    </a:cubicBezTo>
                    <a:cubicBezTo>
                      <a:pt x="160" y="11"/>
                      <a:pt x="86" y="1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3503;p62">
                <a:extLst>
                  <a:ext uri="{FF2B5EF4-FFF2-40B4-BE49-F238E27FC236}">
                    <a16:creationId xmlns:a16="http://schemas.microsoft.com/office/drawing/2014/main" id="{C82109CB-533E-4F98-AA38-A73540FEA2B8}"/>
                  </a:ext>
                </a:extLst>
              </p:cNvPr>
              <p:cNvSpPr/>
              <p:nvPr/>
            </p:nvSpPr>
            <p:spPr>
              <a:xfrm flipH="1">
                <a:off x="7802667" y="3688250"/>
                <a:ext cx="34664" cy="4137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66" extrusionOk="0">
                    <a:moveTo>
                      <a:pt x="118" y="0"/>
                    </a:moveTo>
                    <a:cubicBezTo>
                      <a:pt x="75" y="160"/>
                      <a:pt x="43" y="320"/>
                      <a:pt x="1" y="480"/>
                    </a:cubicBezTo>
                    <a:cubicBezTo>
                      <a:pt x="118" y="512"/>
                      <a:pt x="235" y="533"/>
                      <a:pt x="353" y="565"/>
                    </a:cubicBezTo>
                    <a:cubicBezTo>
                      <a:pt x="363" y="512"/>
                      <a:pt x="385" y="469"/>
                      <a:pt x="395" y="416"/>
                    </a:cubicBezTo>
                    <a:cubicBezTo>
                      <a:pt x="417" y="309"/>
                      <a:pt x="449" y="192"/>
                      <a:pt x="481" y="86"/>
                    </a:cubicBezTo>
                    <a:cubicBezTo>
                      <a:pt x="353" y="54"/>
                      <a:pt x="235" y="32"/>
                      <a:pt x="1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" name="Google Shape;3504;p62">
                <a:extLst>
                  <a:ext uri="{FF2B5EF4-FFF2-40B4-BE49-F238E27FC236}">
                    <a16:creationId xmlns:a16="http://schemas.microsoft.com/office/drawing/2014/main" id="{BB32689B-B88A-4553-ADE3-D133221FD33A}"/>
                  </a:ext>
                </a:extLst>
              </p:cNvPr>
              <p:cNvSpPr/>
              <p:nvPr/>
            </p:nvSpPr>
            <p:spPr>
              <a:xfrm flipH="1">
                <a:off x="7999411" y="3657033"/>
                <a:ext cx="30773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24" extrusionOk="0">
                    <a:moveTo>
                      <a:pt x="0" y="1"/>
                    </a:moveTo>
                    <a:cubicBezTo>
                      <a:pt x="0" y="33"/>
                      <a:pt x="11" y="65"/>
                      <a:pt x="11" y="97"/>
                    </a:cubicBezTo>
                    <a:cubicBezTo>
                      <a:pt x="32" y="225"/>
                      <a:pt x="54" y="353"/>
                      <a:pt x="75" y="481"/>
                    </a:cubicBezTo>
                    <a:cubicBezTo>
                      <a:pt x="192" y="491"/>
                      <a:pt x="310" y="513"/>
                      <a:pt x="427" y="523"/>
                    </a:cubicBezTo>
                    <a:cubicBezTo>
                      <a:pt x="395" y="363"/>
                      <a:pt x="374" y="203"/>
                      <a:pt x="342" y="43"/>
                    </a:cubicBezTo>
                    <a:cubicBezTo>
                      <a:pt x="235" y="33"/>
                      <a:pt x="118" y="1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" name="Google Shape;3505;p62">
                <a:extLst>
                  <a:ext uri="{FF2B5EF4-FFF2-40B4-BE49-F238E27FC236}">
                    <a16:creationId xmlns:a16="http://schemas.microsoft.com/office/drawing/2014/main" id="{8391255F-3B4D-4CEF-A0CB-0E290B8384FA}"/>
                  </a:ext>
                </a:extLst>
              </p:cNvPr>
              <p:cNvSpPr/>
              <p:nvPr/>
            </p:nvSpPr>
            <p:spPr>
              <a:xfrm flipH="1">
                <a:off x="7867960" y="3674945"/>
                <a:ext cx="31566" cy="4218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5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72"/>
                      <a:pt x="32" y="342"/>
                      <a:pt x="64" y="502"/>
                    </a:cubicBezTo>
                    <a:cubicBezTo>
                      <a:pt x="192" y="534"/>
                      <a:pt x="309" y="555"/>
                      <a:pt x="437" y="577"/>
                    </a:cubicBezTo>
                    <a:lnTo>
                      <a:pt x="437" y="545"/>
                    </a:lnTo>
                    <a:cubicBezTo>
                      <a:pt x="405" y="385"/>
                      <a:pt x="384" y="225"/>
                      <a:pt x="363" y="65"/>
                    </a:cubicBezTo>
                    <a:cubicBezTo>
                      <a:pt x="245" y="44"/>
                      <a:pt x="117" y="22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" name="Google Shape;3506;p62">
                <a:extLst>
                  <a:ext uri="{FF2B5EF4-FFF2-40B4-BE49-F238E27FC236}">
                    <a16:creationId xmlns:a16="http://schemas.microsoft.com/office/drawing/2014/main" id="{92395A84-E943-4612-A884-7CE3BB86A045}"/>
                  </a:ext>
                </a:extLst>
              </p:cNvPr>
              <p:cNvSpPr/>
              <p:nvPr/>
            </p:nvSpPr>
            <p:spPr>
              <a:xfrm flipH="1">
                <a:off x="7245152" y="3692856"/>
                <a:ext cx="1040150" cy="315971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4322" extrusionOk="0">
                    <a:moveTo>
                      <a:pt x="2141" y="1"/>
                    </a:moveTo>
                    <a:cubicBezTo>
                      <a:pt x="2067" y="1"/>
                      <a:pt x="1993" y="1"/>
                      <a:pt x="1920" y="1"/>
                    </a:cubicBezTo>
                    <a:cubicBezTo>
                      <a:pt x="1536" y="1"/>
                      <a:pt x="1141" y="1"/>
                      <a:pt x="757" y="33"/>
                    </a:cubicBezTo>
                    <a:cubicBezTo>
                      <a:pt x="576" y="44"/>
                      <a:pt x="405" y="55"/>
                      <a:pt x="235" y="76"/>
                    </a:cubicBezTo>
                    <a:cubicBezTo>
                      <a:pt x="214" y="76"/>
                      <a:pt x="0" y="97"/>
                      <a:pt x="22" y="151"/>
                    </a:cubicBezTo>
                    <a:cubicBezTo>
                      <a:pt x="32" y="172"/>
                      <a:pt x="75" y="183"/>
                      <a:pt x="96" y="183"/>
                    </a:cubicBezTo>
                    <a:cubicBezTo>
                      <a:pt x="171" y="204"/>
                      <a:pt x="235" y="214"/>
                      <a:pt x="310" y="225"/>
                    </a:cubicBezTo>
                    <a:cubicBezTo>
                      <a:pt x="480" y="246"/>
                      <a:pt x="661" y="257"/>
                      <a:pt x="843" y="278"/>
                    </a:cubicBezTo>
                    <a:cubicBezTo>
                      <a:pt x="1227" y="300"/>
                      <a:pt x="1610" y="321"/>
                      <a:pt x="1994" y="353"/>
                    </a:cubicBezTo>
                    <a:cubicBezTo>
                      <a:pt x="3636" y="449"/>
                      <a:pt x="5289" y="566"/>
                      <a:pt x="6910" y="897"/>
                    </a:cubicBezTo>
                    <a:cubicBezTo>
                      <a:pt x="7326" y="982"/>
                      <a:pt x="7742" y="1068"/>
                      <a:pt x="8147" y="1174"/>
                    </a:cubicBezTo>
                    <a:cubicBezTo>
                      <a:pt x="8552" y="1281"/>
                      <a:pt x="8957" y="1409"/>
                      <a:pt x="9362" y="1547"/>
                    </a:cubicBezTo>
                    <a:cubicBezTo>
                      <a:pt x="10141" y="1803"/>
                      <a:pt x="10909" y="2145"/>
                      <a:pt x="11634" y="2539"/>
                    </a:cubicBezTo>
                    <a:cubicBezTo>
                      <a:pt x="12386" y="2946"/>
                      <a:pt x="13107" y="3436"/>
                      <a:pt x="13758" y="4007"/>
                    </a:cubicBezTo>
                    <a:lnTo>
                      <a:pt x="13758" y="4007"/>
                    </a:lnTo>
                    <a:cubicBezTo>
                      <a:pt x="13770" y="4017"/>
                      <a:pt x="13783" y="4029"/>
                      <a:pt x="13798" y="4043"/>
                    </a:cubicBezTo>
                    <a:cubicBezTo>
                      <a:pt x="13916" y="4149"/>
                      <a:pt x="14065" y="4298"/>
                      <a:pt x="14235" y="4320"/>
                    </a:cubicBezTo>
                    <a:cubicBezTo>
                      <a:pt x="14244" y="4321"/>
                      <a:pt x="14252" y="4321"/>
                      <a:pt x="14259" y="4321"/>
                    </a:cubicBezTo>
                    <a:cubicBezTo>
                      <a:pt x="14433" y="4321"/>
                      <a:pt x="14372" y="4091"/>
                      <a:pt x="14321" y="3989"/>
                    </a:cubicBezTo>
                    <a:cubicBezTo>
                      <a:pt x="14235" y="3819"/>
                      <a:pt x="14107" y="3712"/>
                      <a:pt x="13969" y="3584"/>
                    </a:cubicBezTo>
                    <a:cubicBezTo>
                      <a:pt x="13841" y="3467"/>
                      <a:pt x="13702" y="3360"/>
                      <a:pt x="13564" y="3243"/>
                    </a:cubicBezTo>
                    <a:cubicBezTo>
                      <a:pt x="12945" y="2752"/>
                      <a:pt x="12284" y="2326"/>
                      <a:pt x="11580" y="1953"/>
                    </a:cubicBezTo>
                    <a:cubicBezTo>
                      <a:pt x="10088" y="1174"/>
                      <a:pt x="8477" y="673"/>
                      <a:pt x="6825" y="385"/>
                    </a:cubicBezTo>
                    <a:cubicBezTo>
                      <a:pt x="5277" y="110"/>
                      <a:pt x="3709" y="1"/>
                      <a:pt x="2141" y="1"/>
                    </a:cubicBezTo>
                    <a:close/>
                  </a:path>
                </a:pathLst>
              </a:custGeom>
              <a:solidFill>
                <a:srgbClr val="CC533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" name="Google Shape;3507;p62">
                <a:extLst>
                  <a:ext uri="{FF2B5EF4-FFF2-40B4-BE49-F238E27FC236}">
                    <a16:creationId xmlns:a16="http://schemas.microsoft.com/office/drawing/2014/main" id="{F5223FEF-B2ED-4E84-90D4-3A41D688C7AB}"/>
                  </a:ext>
                </a:extLst>
              </p:cNvPr>
              <p:cNvSpPr/>
              <p:nvPr/>
            </p:nvSpPr>
            <p:spPr>
              <a:xfrm flipH="1">
                <a:off x="7529098" y="3791917"/>
                <a:ext cx="19242" cy="4452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609" extrusionOk="0">
                    <a:moveTo>
                      <a:pt x="32" y="0"/>
                    </a:moveTo>
                    <a:cubicBezTo>
                      <a:pt x="21" y="86"/>
                      <a:pt x="21" y="182"/>
                      <a:pt x="11" y="267"/>
                    </a:cubicBezTo>
                    <a:cubicBezTo>
                      <a:pt x="0" y="352"/>
                      <a:pt x="0" y="427"/>
                      <a:pt x="0" y="512"/>
                    </a:cubicBezTo>
                    <a:cubicBezTo>
                      <a:pt x="75" y="544"/>
                      <a:pt x="160" y="576"/>
                      <a:pt x="235" y="608"/>
                    </a:cubicBezTo>
                    <a:cubicBezTo>
                      <a:pt x="245" y="502"/>
                      <a:pt x="245" y="395"/>
                      <a:pt x="256" y="288"/>
                    </a:cubicBezTo>
                    <a:cubicBezTo>
                      <a:pt x="256" y="224"/>
                      <a:pt x="267" y="160"/>
                      <a:pt x="267" y="96"/>
                    </a:cubicBezTo>
                    <a:cubicBezTo>
                      <a:pt x="192" y="64"/>
                      <a:pt x="117" y="32"/>
                      <a:pt x="32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" name="Google Shape;3508;p62">
                <a:extLst>
                  <a:ext uri="{FF2B5EF4-FFF2-40B4-BE49-F238E27FC236}">
                    <a16:creationId xmlns:a16="http://schemas.microsoft.com/office/drawing/2014/main" id="{D6B9F758-6E98-4CF8-AC45-4C068E8F2C02}"/>
                  </a:ext>
                </a:extLst>
              </p:cNvPr>
              <p:cNvSpPr/>
              <p:nvPr/>
            </p:nvSpPr>
            <p:spPr>
              <a:xfrm flipH="1">
                <a:off x="7549854" y="3783363"/>
                <a:ext cx="29259" cy="3977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544" extrusionOk="0">
                    <a:moveTo>
                      <a:pt x="182" y="0"/>
                    </a:moveTo>
                    <a:cubicBezTo>
                      <a:pt x="118" y="160"/>
                      <a:pt x="65" y="309"/>
                      <a:pt x="1" y="459"/>
                    </a:cubicBezTo>
                    <a:cubicBezTo>
                      <a:pt x="75" y="491"/>
                      <a:pt x="150" y="523"/>
                      <a:pt x="225" y="544"/>
                    </a:cubicBezTo>
                    <a:cubicBezTo>
                      <a:pt x="289" y="395"/>
                      <a:pt x="352" y="245"/>
                      <a:pt x="406" y="96"/>
                    </a:cubicBezTo>
                    <a:cubicBezTo>
                      <a:pt x="331" y="64"/>
                      <a:pt x="257" y="32"/>
                      <a:pt x="182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" name="Google Shape;3509;p62">
                <a:extLst>
                  <a:ext uri="{FF2B5EF4-FFF2-40B4-BE49-F238E27FC236}">
                    <a16:creationId xmlns:a16="http://schemas.microsoft.com/office/drawing/2014/main" id="{95A8A171-99C4-42B6-9636-6D8339CB7784}"/>
                  </a:ext>
                </a:extLst>
              </p:cNvPr>
              <p:cNvSpPr/>
              <p:nvPr/>
            </p:nvSpPr>
            <p:spPr>
              <a:xfrm flipH="1">
                <a:off x="7686638" y="3736574"/>
                <a:ext cx="34664" cy="45254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19" extrusionOk="0">
                    <a:moveTo>
                      <a:pt x="33" y="0"/>
                    </a:moveTo>
                    <a:cubicBezTo>
                      <a:pt x="22" y="171"/>
                      <a:pt x="12" y="331"/>
                      <a:pt x="1" y="502"/>
                    </a:cubicBezTo>
                    <a:cubicBezTo>
                      <a:pt x="108" y="523"/>
                      <a:pt x="214" y="555"/>
                      <a:pt x="321" y="576"/>
                    </a:cubicBezTo>
                    <a:cubicBezTo>
                      <a:pt x="374" y="597"/>
                      <a:pt x="427" y="608"/>
                      <a:pt x="481" y="619"/>
                    </a:cubicBezTo>
                    <a:lnTo>
                      <a:pt x="481" y="608"/>
                    </a:lnTo>
                    <a:cubicBezTo>
                      <a:pt x="459" y="438"/>
                      <a:pt x="438" y="267"/>
                      <a:pt x="427" y="96"/>
                    </a:cubicBezTo>
                    <a:cubicBezTo>
                      <a:pt x="289" y="64"/>
                      <a:pt x="161" y="32"/>
                      <a:pt x="33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" name="Google Shape;3510;p62">
                <a:extLst>
                  <a:ext uri="{FF2B5EF4-FFF2-40B4-BE49-F238E27FC236}">
                    <a16:creationId xmlns:a16="http://schemas.microsoft.com/office/drawing/2014/main" id="{726FC7F1-B604-4665-AD70-34EFB3580743}"/>
                  </a:ext>
                </a:extLst>
              </p:cNvPr>
              <p:cNvSpPr/>
              <p:nvPr/>
            </p:nvSpPr>
            <p:spPr>
              <a:xfrm flipH="1">
                <a:off x="7625164" y="3756825"/>
                <a:ext cx="23134" cy="4298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88" extrusionOk="0">
                    <a:moveTo>
                      <a:pt x="76" y="1"/>
                    </a:moveTo>
                    <a:cubicBezTo>
                      <a:pt x="76" y="22"/>
                      <a:pt x="76" y="43"/>
                      <a:pt x="65" y="54"/>
                    </a:cubicBezTo>
                    <a:cubicBezTo>
                      <a:pt x="44" y="203"/>
                      <a:pt x="22" y="352"/>
                      <a:pt x="1" y="502"/>
                    </a:cubicBezTo>
                    <a:cubicBezTo>
                      <a:pt x="97" y="534"/>
                      <a:pt x="193" y="566"/>
                      <a:pt x="289" y="587"/>
                    </a:cubicBezTo>
                    <a:cubicBezTo>
                      <a:pt x="289" y="427"/>
                      <a:pt x="299" y="257"/>
                      <a:pt x="321" y="86"/>
                    </a:cubicBezTo>
                    <a:cubicBezTo>
                      <a:pt x="321" y="86"/>
                      <a:pt x="321" y="86"/>
                      <a:pt x="321" y="75"/>
                    </a:cubicBezTo>
                    <a:cubicBezTo>
                      <a:pt x="236" y="54"/>
                      <a:pt x="150" y="33"/>
                      <a:pt x="76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" name="Google Shape;3511;p62">
                <a:extLst>
                  <a:ext uri="{FF2B5EF4-FFF2-40B4-BE49-F238E27FC236}">
                    <a16:creationId xmlns:a16="http://schemas.microsoft.com/office/drawing/2014/main" id="{0D2A2DF6-775F-40FC-BDC8-62F7B8B3C7DF}"/>
                  </a:ext>
                </a:extLst>
              </p:cNvPr>
              <p:cNvSpPr/>
              <p:nvPr/>
            </p:nvSpPr>
            <p:spPr>
              <a:xfrm flipH="1">
                <a:off x="7370045" y="3875332"/>
                <a:ext cx="27674" cy="4218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577" extrusionOk="0">
                    <a:moveTo>
                      <a:pt x="192" y="0"/>
                    </a:moveTo>
                    <a:cubicBezTo>
                      <a:pt x="128" y="150"/>
                      <a:pt x="64" y="299"/>
                      <a:pt x="0" y="448"/>
                    </a:cubicBezTo>
                    <a:cubicBezTo>
                      <a:pt x="75" y="491"/>
                      <a:pt x="139" y="534"/>
                      <a:pt x="203" y="576"/>
                    </a:cubicBezTo>
                    <a:cubicBezTo>
                      <a:pt x="267" y="427"/>
                      <a:pt x="320" y="278"/>
                      <a:pt x="384" y="128"/>
                    </a:cubicBezTo>
                    <a:cubicBezTo>
                      <a:pt x="320" y="86"/>
                      <a:pt x="256" y="43"/>
                      <a:pt x="192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" name="Google Shape;3512;p62">
                <a:extLst>
                  <a:ext uri="{FF2B5EF4-FFF2-40B4-BE49-F238E27FC236}">
                    <a16:creationId xmlns:a16="http://schemas.microsoft.com/office/drawing/2014/main" id="{CBF73CB4-F3A0-4767-8ED3-420C26C05471}"/>
                  </a:ext>
                </a:extLst>
              </p:cNvPr>
              <p:cNvSpPr/>
              <p:nvPr/>
            </p:nvSpPr>
            <p:spPr>
              <a:xfrm flipH="1">
                <a:off x="7895634" y="3701483"/>
                <a:ext cx="43889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24" extrusionOk="0">
                    <a:moveTo>
                      <a:pt x="11" y="1"/>
                    </a:moveTo>
                    <a:cubicBezTo>
                      <a:pt x="11" y="150"/>
                      <a:pt x="1" y="299"/>
                      <a:pt x="1" y="459"/>
                    </a:cubicBezTo>
                    <a:cubicBezTo>
                      <a:pt x="75" y="459"/>
                      <a:pt x="150" y="470"/>
                      <a:pt x="214" y="480"/>
                    </a:cubicBezTo>
                    <a:cubicBezTo>
                      <a:pt x="225" y="331"/>
                      <a:pt x="225" y="182"/>
                      <a:pt x="225" y="43"/>
                    </a:cubicBezTo>
                    <a:cubicBezTo>
                      <a:pt x="267" y="192"/>
                      <a:pt x="321" y="342"/>
                      <a:pt x="363" y="502"/>
                    </a:cubicBezTo>
                    <a:cubicBezTo>
                      <a:pt x="449" y="512"/>
                      <a:pt x="534" y="512"/>
                      <a:pt x="608" y="523"/>
                    </a:cubicBezTo>
                    <a:cubicBezTo>
                      <a:pt x="555" y="363"/>
                      <a:pt x="502" y="203"/>
                      <a:pt x="459" y="43"/>
                    </a:cubicBezTo>
                    <a:cubicBezTo>
                      <a:pt x="310" y="22"/>
                      <a:pt x="161" y="11"/>
                      <a:pt x="11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" name="Google Shape;3513;p62">
                <a:extLst>
                  <a:ext uri="{FF2B5EF4-FFF2-40B4-BE49-F238E27FC236}">
                    <a16:creationId xmlns:a16="http://schemas.microsoft.com/office/drawing/2014/main" id="{4048EFF2-F3AF-41F5-AED0-2570A3C83312}"/>
                  </a:ext>
                </a:extLst>
              </p:cNvPr>
              <p:cNvSpPr/>
              <p:nvPr/>
            </p:nvSpPr>
            <p:spPr>
              <a:xfrm flipH="1">
                <a:off x="7306266" y="3922852"/>
                <a:ext cx="33079" cy="3436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70" extrusionOk="0">
                    <a:moveTo>
                      <a:pt x="320" y="1"/>
                    </a:moveTo>
                    <a:cubicBezTo>
                      <a:pt x="224" y="107"/>
                      <a:pt x="118" y="225"/>
                      <a:pt x="0" y="353"/>
                    </a:cubicBezTo>
                    <a:cubicBezTo>
                      <a:pt x="54" y="385"/>
                      <a:pt x="107" y="427"/>
                      <a:pt x="160" y="470"/>
                    </a:cubicBezTo>
                    <a:cubicBezTo>
                      <a:pt x="171" y="459"/>
                      <a:pt x="182" y="449"/>
                      <a:pt x="192" y="427"/>
                    </a:cubicBezTo>
                    <a:cubicBezTo>
                      <a:pt x="288" y="321"/>
                      <a:pt x="384" y="214"/>
                      <a:pt x="459" y="118"/>
                    </a:cubicBezTo>
                    <a:cubicBezTo>
                      <a:pt x="448" y="107"/>
                      <a:pt x="448" y="107"/>
                      <a:pt x="438" y="97"/>
                    </a:cubicBezTo>
                    <a:cubicBezTo>
                      <a:pt x="395" y="65"/>
                      <a:pt x="352" y="33"/>
                      <a:pt x="3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" name="Google Shape;3514;p62">
                <a:extLst>
                  <a:ext uri="{FF2B5EF4-FFF2-40B4-BE49-F238E27FC236}">
                    <a16:creationId xmlns:a16="http://schemas.microsoft.com/office/drawing/2014/main" id="{CB2D6E68-734E-4F00-A96E-E6FC58A7C363}"/>
                  </a:ext>
                </a:extLst>
              </p:cNvPr>
              <p:cNvSpPr/>
              <p:nvPr/>
            </p:nvSpPr>
            <p:spPr>
              <a:xfrm flipH="1">
                <a:off x="7384603" y="3865170"/>
                <a:ext cx="36971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2" extrusionOk="0">
                    <a:moveTo>
                      <a:pt x="310" y="1"/>
                    </a:moveTo>
                    <a:cubicBezTo>
                      <a:pt x="256" y="75"/>
                      <a:pt x="192" y="150"/>
                      <a:pt x="128" y="225"/>
                    </a:cubicBezTo>
                    <a:cubicBezTo>
                      <a:pt x="86" y="278"/>
                      <a:pt x="43" y="331"/>
                      <a:pt x="1" y="374"/>
                    </a:cubicBezTo>
                    <a:cubicBezTo>
                      <a:pt x="64" y="417"/>
                      <a:pt x="139" y="459"/>
                      <a:pt x="203" y="502"/>
                    </a:cubicBezTo>
                    <a:cubicBezTo>
                      <a:pt x="246" y="459"/>
                      <a:pt x="278" y="417"/>
                      <a:pt x="310" y="374"/>
                    </a:cubicBezTo>
                    <a:cubicBezTo>
                      <a:pt x="384" y="289"/>
                      <a:pt x="448" y="214"/>
                      <a:pt x="512" y="129"/>
                    </a:cubicBezTo>
                    <a:cubicBezTo>
                      <a:pt x="448" y="86"/>
                      <a:pt x="374" y="43"/>
                      <a:pt x="310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" name="Google Shape;3515;p62">
                <a:extLst>
                  <a:ext uri="{FF2B5EF4-FFF2-40B4-BE49-F238E27FC236}">
                    <a16:creationId xmlns:a16="http://schemas.microsoft.com/office/drawing/2014/main" id="{AEBABE4D-E4F5-4149-B4CB-27055569E1E4}"/>
                  </a:ext>
                </a:extLst>
              </p:cNvPr>
              <p:cNvSpPr/>
              <p:nvPr/>
            </p:nvSpPr>
            <p:spPr>
              <a:xfrm flipH="1">
                <a:off x="7452995" y="3821525"/>
                <a:ext cx="44682" cy="47666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52" extrusionOk="0">
                    <a:moveTo>
                      <a:pt x="267" y="1"/>
                    </a:moveTo>
                    <a:cubicBezTo>
                      <a:pt x="225" y="75"/>
                      <a:pt x="182" y="139"/>
                      <a:pt x="140" y="203"/>
                    </a:cubicBezTo>
                    <a:cubicBezTo>
                      <a:pt x="97" y="278"/>
                      <a:pt x="54" y="353"/>
                      <a:pt x="1" y="416"/>
                    </a:cubicBezTo>
                    <a:cubicBezTo>
                      <a:pt x="76" y="459"/>
                      <a:pt x="150" y="491"/>
                      <a:pt x="225" y="523"/>
                    </a:cubicBezTo>
                    <a:cubicBezTo>
                      <a:pt x="246" y="502"/>
                      <a:pt x="257" y="470"/>
                      <a:pt x="278" y="438"/>
                    </a:cubicBezTo>
                    <a:lnTo>
                      <a:pt x="278" y="438"/>
                    </a:lnTo>
                    <a:cubicBezTo>
                      <a:pt x="267" y="470"/>
                      <a:pt x="257" y="502"/>
                      <a:pt x="246" y="544"/>
                    </a:cubicBezTo>
                    <a:cubicBezTo>
                      <a:pt x="321" y="576"/>
                      <a:pt x="395" y="619"/>
                      <a:pt x="470" y="651"/>
                    </a:cubicBezTo>
                    <a:cubicBezTo>
                      <a:pt x="470" y="640"/>
                      <a:pt x="470" y="630"/>
                      <a:pt x="481" y="619"/>
                    </a:cubicBezTo>
                    <a:cubicBezTo>
                      <a:pt x="523" y="470"/>
                      <a:pt x="566" y="321"/>
                      <a:pt x="619" y="182"/>
                    </a:cubicBezTo>
                    <a:cubicBezTo>
                      <a:pt x="502" y="118"/>
                      <a:pt x="385" y="65"/>
                      <a:pt x="267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" name="Google Shape;3516;p62">
                <a:extLst>
                  <a:ext uri="{FF2B5EF4-FFF2-40B4-BE49-F238E27FC236}">
                    <a16:creationId xmlns:a16="http://schemas.microsoft.com/office/drawing/2014/main" id="{CD027B7F-8BA9-43D1-B075-EC79A19F974D}"/>
                  </a:ext>
                </a:extLst>
              </p:cNvPr>
              <p:cNvSpPr/>
              <p:nvPr/>
            </p:nvSpPr>
            <p:spPr>
              <a:xfrm flipH="1">
                <a:off x="7978655" y="3696000"/>
                <a:ext cx="27746" cy="3443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33"/>
                      <a:pt x="22" y="54"/>
                      <a:pt x="33" y="86"/>
                    </a:cubicBezTo>
                    <a:cubicBezTo>
                      <a:pt x="76" y="203"/>
                      <a:pt x="118" y="331"/>
                      <a:pt x="172" y="449"/>
                    </a:cubicBezTo>
                    <a:cubicBezTo>
                      <a:pt x="246" y="459"/>
                      <a:pt x="310" y="470"/>
                      <a:pt x="385" y="470"/>
                    </a:cubicBezTo>
                    <a:cubicBezTo>
                      <a:pt x="374" y="438"/>
                      <a:pt x="364" y="417"/>
                      <a:pt x="353" y="385"/>
                    </a:cubicBezTo>
                    <a:cubicBezTo>
                      <a:pt x="332" y="321"/>
                      <a:pt x="300" y="257"/>
                      <a:pt x="278" y="193"/>
                    </a:cubicBezTo>
                    <a:lnTo>
                      <a:pt x="246" y="86"/>
                    </a:lnTo>
                    <a:lnTo>
                      <a:pt x="225" y="44"/>
                    </a:lnTo>
                    <a:lnTo>
                      <a:pt x="214" y="22"/>
                    </a:lnTo>
                    <a:cubicBezTo>
                      <a:pt x="140" y="12"/>
                      <a:pt x="65" y="12"/>
                      <a:pt x="1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" name="Google Shape;3517;p62">
                <a:extLst>
                  <a:ext uri="{FF2B5EF4-FFF2-40B4-BE49-F238E27FC236}">
                    <a16:creationId xmlns:a16="http://schemas.microsoft.com/office/drawing/2014/main" id="{51CBD42D-12FD-4FA0-8B85-7818F4AF1F2A}"/>
                  </a:ext>
                </a:extLst>
              </p:cNvPr>
              <p:cNvSpPr/>
              <p:nvPr/>
            </p:nvSpPr>
            <p:spPr>
              <a:xfrm flipH="1">
                <a:off x="8193056" y="3693660"/>
                <a:ext cx="19242" cy="2112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9" extrusionOk="0">
                    <a:moveTo>
                      <a:pt x="0" y="1"/>
                    </a:moveTo>
                    <a:cubicBezTo>
                      <a:pt x="11" y="22"/>
                      <a:pt x="22" y="44"/>
                      <a:pt x="32" y="65"/>
                    </a:cubicBezTo>
                    <a:cubicBezTo>
                      <a:pt x="43" y="97"/>
                      <a:pt x="54" y="118"/>
                      <a:pt x="64" y="140"/>
                    </a:cubicBezTo>
                    <a:cubicBezTo>
                      <a:pt x="75" y="172"/>
                      <a:pt x="96" y="203"/>
                      <a:pt x="118" y="235"/>
                    </a:cubicBezTo>
                    <a:cubicBezTo>
                      <a:pt x="128" y="246"/>
                      <a:pt x="128" y="267"/>
                      <a:pt x="139" y="289"/>
                    </a:cubicBezTo>
                    <a:lnTo>
                      <a:pt x="267" y="289"/>
                    </a:lnTo>
                    <a:cubicBezTo>
                      <a:pt x="246" y="257"/>
                      <a:pt x="224" y="225"/>
                      <a:pt x="203" y="182"/>
                    </a:cubicBezTo>
                    <a:cubicBezTo>
                      <a:pt x="192" y="150"/>
                      <a:pt x="171" y="118"/>
                      <a:pt x="160" y="97"/>
                    </a:cubicBezTo>
                    <a:cubicBezTo>
                      <a:pt x="139" y="65"/>
                      <a:pt x="128" y="33"/>
                      <a:pt x="107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3518;p62">
                <a:extLst>
                  <a:ext uri="{FF2B5EF4-FFF2-40B4-BE49-F238E27FC236}">
                    <a16:creationId xmlns:a16="http://schemas.microsoft.com/office/drawing/2014/main" id="{D9871899-2CE9-4D64-B67A-213D9CF702FB}"/>
                  </a:ext>
                </a:extLst>
              </p:cNvPr>
              <p:cNvSpPr/>
              <p:nvPr/>
            </p:nvSpPr>
            <p:spPr>
              <a:xfrm flipH="1">
                <a:off x="8104629" y="3692929"/>
                <a:ext cx="10882" cy="2814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85" extrusionOk="0">
                    <a:moveTo>
                      <a:pt x="1" y="0"/>
                    </a:moveTo>
                    <a:cubicBezTo>
                      <a:pt x="1" y="11"/>
                      <a:pt x="1" y="11"/>
                      <a:pt x="1" y="22"/>
                    </a:cubicBezTo>
                    <a:cubicBezTo>
                      <a:pt x="1" y="128"/>
                      <a:pt x="1" y="224"/>
                      <a:pt x="1" y="331"/>
                    </a:cubicBezTo>
                    <a:lnTo>
                      <a:pt x="1" y="373"/>
                    </a:lnTo>
                    <a:cubicBezTo>
                      <a:pt x="43" y="373"/>
                      <a:pt x="97" y="373"/>
                      <a:pt x="150" y="384"/>
                    </a:cubicBezTo>
                    <a:cubicBezTo>
                      <a:pt x="150" y="363"/>
                      <a:pt x="150" y="352"/>
                      <a:pt x="150" y="331"/>
                    </a:cubicBezTo>
                    <a:cubicBezTo>
                      <a:pt x="150" y="224"/>
                      <a:pt x="150" y="118"/>
                      <a:pt x="150" y="11"/>
                    </a:cubicBezTo>
                    <a:cubicBezTo>
                      <a:pt x="150" y="11"/>
                      <a:pt x="150" y="11"/>
                      <a:pt x="15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" name="Google Shape;3519;p62">
                <a:extLst>
                  <a:ext uri="{FF2B5EF4-FFF2-40B4-BE49-F238E27FC236}">
                    <a16:creationId xmlns:a16="http://schemas.microsoft.com/office/drawing/2014/main" id="{416ABE79-1E6B-4B23-B885-63EE9DDC8222}"/>
                  </a:ext>
                </a:extLst>
              </p:cNvPr>
              <p:cNvSpPr/>
              <p:nvPr/>
            </p:nvSpPr>
            <p:spPr>
              <a:xfrm flipH="1">
                <a:off x="8068524" y="3692929"/>
                <a:ext cx="29259" cy="30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17" extrusionOk="0">
                    <a:moveTo>
                      <a:pt x="0" y="0"/>
                    </a:moveTo>
                    <a:cubicBezTo>
                      <a:pt x="11" y="11"/>
                      <a:pt x="11" y="22"/>
                      <a:pt x="21" y="32"/>
                    </a:cubicBezTo>
                    <a:cubicBezTo>
                      <a:pt x="75" y="150"/>
                      <a:pt x="139" y="277"/>
                      <a:pt x="213" y="405"/>
                    </a:cubicBezTo>
                    <a:cubicBezTo>
                      <a:pt x="277" y="405"/>
                      <a:pt x="341" y="405"/>
                      <a:pt x="405" y="416"/>
                    </a:cubicBezTo>
                    <a:cubicBezTo>
                      <a:pt x="331" y="277"/>
                      <a:pt x="256" y="139"/>
                      <a:pt x="18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" name="Google Shape;3520;p62">
                <a:extLst>
                  <a:ext uri="{FF2B5EF4-FFF2-40B4-BE49-F238E27FC236}">
                    <a16:creationId xmlns:a16="http://schemas.microsoft.com/office/drawing/2014/main" id="{BFF05F32-749D-4B99-AD5A-FA054E7D9ADF}"/>
                  </a:ext>
                </a:extLst>
              </p:cNvPr>
              <p:cNvSpPr/>
              <p:nvPr/>
            </p:nvSpPr>
            <p:spPr>
              <a:xfrm flipH="1">
                <a:off x="8219937" y="3694464"/>
                <a:ext cx="6198" cy="18789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7" extrusionOk="0">
                    <a:moveTo>
                      <a:pt x="0" y="1"/>
                    </a:moveTo>
                    <a:cubicBezTo>
                      <a:pt x="0" y="86"/>
                      <a:pt x="0" y="171"/>
                      <a:pt x="0" y="256"/>
                    </a:cubicBezTo>
                    <a:lnTo>
                      <a:pt x="86" y="256"/>
                    </a:lnTo>
                    <a:cubicBezTo>
                      <a:pt x="86" y="171"/>
                      <a:pt x="75" y="86"/>
                      <a:pt x="75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" name="Google Shape;3521;p62">
                <a:extLst>
                  <a:ext uri="{FF2B5EF4-FFF2-40B4-BE49-F238E27FC236}">
                    <a16:creationId xmlns:a16="http://schemas.microsoft.com/office/drawing/2014/main" id="{A6CE66E9-4019-474B-9C8D-FCDC09EDF862}"/>
                  </a:ext>
                </a:extLst>
              </p:cNvPr>
              <p:cNvSpPr/>
              <p:nvPr/>
            </p:nvSpPr>
            <p:spPr>
              <a:xfrm flipH="1">
                <a:off x="7739608" y="3725681"/>
                <a:ext cx="28539" cy="4291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149"/>
                      <a:pt x="75" y="299"/>
                      <a:pt x="107" y="448"/>
                    </a:cubicBezTo>
                    <a:cubicBezTo>
                      <a:pt x="118" y="480"/>
                      <a:pt x="128" y="501"/>
                      <a:pt x="128" y="533"/>
                    </a:cubicBezTo>
                    <a:cubicBezTo>
                      <a:pt x="224" y="555"/>
                      <a:pt x="310" y="565"/>
                      <a:pt x="395" y="587"/>
                    </a:cubicBezTo>
                    <a:cubicBezTo>
                      <a:pt x="352" y="416"/>
                      <a:pt x="310" y="235"/>
                      <a:pt x="267" y="53"/>
                    </a:cubicBezTo>
                    <a:cubicBezTo>
                      <a:pt x="182" y="32"/>
                      <a:pt x="86" y="21"/>
                      <a:pt x="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" name="Google Shape;3522;p62">
                <a:extLst>
                  <a:ext uri="{FF2B5EF4-FFF2-40B4-BE49-F238E27FC236}">
                    <a16:creationId xmlns:a16="http://schemas.microsoft.com/office/drawing/2014/main" id="{E26D37FB-12E8-4636-8BF1-2D71DCE7C205}"/>
                  </a:ext>
                </a:extLst>
              </p:cNvPr>
              <p:cNvSpPr/>
              <p:nvPr/>
            </p:nvSpPr>
            <p:spPr>
              <a:xfrm flipH="1">
                <a:off x="7817224" y="3712376"/>
                <a:ext cx="27746" cy="3984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54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2" y="139"/>
                      <a:pt x="64" y="267"/>
                      <a:pt x="96" y="406"/>
                    </a:cubicBezTo>
                    <a:cubicBezTo>
                      <a:pt x="107" y="438"/>
                      <a:pt x="117" y="470"/>
                      <a:pt x="128" y="502"/>
                    </a:cubicBezTo>
                    <a:cubicBezTo>
                      <a:pt x="213" y="523"/>
                      <a:pt x="299" y="534"/>
                      <a:pt x="384" y="545"/>
                    </a:cubicBezTo>
                    <a:cubicBezTo>
                      <a:pt x="363" y="481"/>
                      <a:pt x="341" y="417"/>
                      <a:pt x="331" y="342"/>
                    </a:cubicBezTo>
                    <a:cubicBezTo>
                      <a:pt x="299" y="246"/>
                      <a:pt x="277" y="139"/>
                      <a:pt x="245" y="43"/>
                    </a:cubicBezTo>
                    <a:cubicBezTo>
                      <a:pt x="160" y="22"/>
                      <a:pt x="86" y="11"/>
                      <a:pt x="0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" name="Google Shape;3523;p62">
                <a:extLst>
                  <a:ext uri="{FF2B5EF4-FFF2-40B4-BE49-F238E27FC236}">
                    <a16:creationId xmlns:a16="http://schemas.microsoft.com/office/drawing/2014/main" id="{C4D92C47-DA85-46A1-8CF7-8FE85135F23A}"/>
                  </a:ext>
                </a:extLst>
              </p:cNvPr>
              <p:cNvSpPr/>
              <p:nvPr/>
            </p:nvSpPr>
            <p:spPr>
              <a:xfrm flipH="1">
                <a:off x="7773479" y="3721002"/>
                <a:ext cx="17729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555" extrusionOk="0">
                    <a:moveTo>
                      <a:pt x="1" y="0"/>
                    </a:moveTo>
                    <a:cubicBezTo>
                      <a:pt x="1" y="160"/>
                      <a:pt x="1" y="309"/>
                      <a:pt x="1" y="459"/>
                    </a:cubicBezTo>
                    <a:lnTo>
                      <a:pt x="1" y="501"/>
                    </a:lnTo>
                    <a:cubicBezTo>
                      <a:pt x="22" y="501"/>
                      <a:pt x="33" y="512"/>
                      <a:pt x="54" y="512"/>
                    </a:cubicBezTo>
                    <a:cubicBezTo>
                      <a:pt x="118" y="523"/>
                      <a:pt x="182" y="533"/>
                      <a:pt x="246" y="555"/>
                    </a:cubicBezTo>
                    <a:cubicBezTo>
                      <a:pt x="246" y="523"/>
                      <a:pt x="246" y="491"/>
                      <a:pt x="246" y="459"/>
                    </a:cubicBezTo>
                    <a:cubicBezTo>
                      <a:pt x="246" y="320"/>
                      <a:pt x="235" y="181"/>
                      <a:pt x="235" y="53"/>
                    </a:cubicBezTo>
                    <a:cubicBezTo>
                      <a:pt x="161" y="32"/>
                      <a:pt x="75" y="21"/>
                      <a:pt x="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" name="Google Shape;3524;p62">
                <a:extLst>
                  <a:ext uri="{FF2B5EF4-FFF2-40B4-BE49-F238E27FC236}">
                    <a16:creationId xmlns:a16="http://schemas.microsoft.com/office/drawing/2014/main" id="{C5055049-6DC8-4977-8F96-F76ED84368B0}"/>
                  </a:ext>
                </a:extLst>
              </p:cNvPr>
              <p:cNvSpPr/>
              <p:nvPr/>
            </p:nvSpPr>
            <p:spPr>
              <a:xfrm flipH="1">
                <a:off x="7844898" y="3710036"/>
                <a:ext cx="17008" cy="37504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13" extrusionOk="0">
                    <a:moveTo>
                      <a:pt x="1" y="1"/>
                    </a:moveTo>
                    <a:cubicBezTo>
                      <a:pt x="1" y="161"/>
                      <a:pt x="1" y="321"/>
                      <a:pt x="11" y="481"/>
                    </a:cubicBezTo>
                    <a:cubicBezTo>
                      <a:pt x="86" y="491"/>
                      <a:pt x="161" y="502"/>
                      <a:pt x="235" y="513"/>
                    </a:cubicBezTo>
                    <a:cubicBezTo>
                      <a:pt x="235" y="502"/>
                      <a:pt x="235" y="502"/>
                      <a:pt x="235" y="491"/>
                    </a:cubicBezTo>
                    <a:cubicBezTo>
                      <a:pt x="235" y="342"/>
                      <a:pt x="235" y="182"/>
                      <a:pt x="225" y="33"/>
                    </a:cubicBezTo>
                    <a:cubicBezTo>
                      <a:pt x="150" y="22"/>
                      <a:pt x="75" y="11"/>
                      <a:pt x="1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" name="Google Shape;3525;p62">
                <a:extLst>
                  <a:ext uri="{FF2B5EF4-FFF2-40B4-BE49-F238E27FC236}">
                    <a16:creationId xmlns:a16="http://schemas.microsoft.com/office/drawing/2014/main" id="{CA1333BD-0BB0-454D-9164-AB72902F80AB}"/>
                  </a:ext>
                </a:extLst>
              </p:cNvPr>
              <p:cNvSpPr/>
              <p:nvPr/>
            </p:nvSpPr>
            <p:spPr>
              <a:xfrm flipH="1">
                <a:off x="8010149" y="3695268"/>
                <a:ext cx="15422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49" extrusionOk="0">
                    <a:moveTo>
                      <a:pt x="0" y="0"/>
                    </a:moveTo>
                    <a:cubicBezTo>
                      <a:pt x="11" y="150"/>
                      <a:pt x="22" y="288"/>
                      <a:pt x="32" y="427"/>
                    </a:cubicBezTo>
                    <a:cubicBezTo>
                      <a:pt x="96" y="437"/>
                      <a:pt x="160" y="437"/>
                      <a:pt x="214" y="448"/>
                    </a:cubicBezTo>
                    <a:cubicBezTo>
                      <a:pt x="214" y="299"/>
                      <a:pt x="203" y="160"/>
                      <a:pt x="192" y="11"/>
                    </a:cubicBezTo>
                    <a:cubicBezTo>
                      <a:pt x="128" y="11"/>
                      <a:pt x="64" y="0"/>
                      <a:pt x="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3526;p62">
                <a:extLst>
                  <a:ext uri="{FF2B5EF4-FFF2-40B4-BE49-F238E27FC236}">
                    <a16:creationId xmlns:a16="http://schemas.microsoft.com/office/drawing/2014/main" id="{F0730745-B766-455F-9D9B-4A0828AF051B}"/>
                  </a:ext>
                </a:extLst>
              </p:cNvPr>
              <p:cNvSpPr/>
              <p:nvPr/>
            </p:nvSpPr>
            <p:spPr>
              <a:xfrm flipH="1">
                <a:off x="7207101" y="3735624"/>
                <a:ext cx="1211959" cy="263845"/>
              </a:xfrm>
              <a:custGeom>
                <a:avLst/>
                <a:gdLst/>
                <a:ahLst/>
                <a:cxnLst/>
                <a:rect l="l" t="t" r="r" b="b"/>
                <a:pathLst>
                  <a:path w="16817" h="3609" extrusionOk="0">
                    <a:moveTo>
                      <a:pt x="5045" y="0"/>
                    </a:moveTo>
                    <a:cubicBezTo>
                      <a:pt x="4422" y="0"/>
                      <a:pt x="3806" y="24"/>
                      <a:pt x="3189" y="77"/>
                    </a:cubicBezTo>
                    <a:cubicBezTo>
                      <a:pt x="2827" y="109"/>
                      <a:pt x="2453" y="152"/>
                      <a:pt x="2091" y="205"/>
                    </a:cubicBezTo>
                    <a:cubicBezTo>
                      <a:pt x="1718" y="259"/>
                      <a:pt x="1334" y="323"/>
                      <a:pt x="961" y="408"/>
                    </a:cubicBezTo>
                    <a:cubicBezTo>
                      <a:pt x="769" y="451"/>
                      <a:pt x="577" y="504"/>
                      <a:pt x="385" y="557"/>
                    </a:cubicBezTo>
                    <a:cubicBezTo>
                      <a:pt x="289" y="589"/>
                      <a:pt x="150" y="610"/>
                      <a:pt x="65" y="685"/>
                    </a:cubicBezTo>
                    <a:cubicBezTo>
                      <a:pt x="1" y="728"/>
                      <a:pt x="129" y="738"/>
                      <a:pt x="150" y="738"/>
                    </a:cubicBezTo>
                    <a:cubicBezTo>
                      <a:pt x="310" y="738"/>
                      <a:pt x="470" y="717"/>
                      <a:pt x="630" y="706"/>
                    </a:cubicBezTo>
                    <a:cubicBezTo>
                      <a:pt x="1387" y="621"/>
                      <a:pt x="2134" y="536"/>
                      <a:pt x="2891" y="493"/>
                    </a:cubicBezTo>
                    <a:cubicBezTo>
                      <a:pt x="3397" y="462"/>
                      <a:pt x="3903" y="447"/>
                      <a:pt x="4409" y="447"/>
                    </a:cubicBezTo>
                    <a:cubicBezTo>
                      <a:pt x="5458" y="447"/>
                      <a:pt x="6504" y="513"/>
                      <a:pt x="7540" y="642"/>
                    </a:cubicBezTo>
                    <a:cubicBezTo>
                      <a:pt x="8169" y="717"/>
                      <a:pt x="8777" y="824"/>
                      <a:pt x="9395" y="952"/>
                    </a:cubicBezTo>
                    <a:cubicBezTo>
                      <a:pt x="9800" y="1026"/>
                      <a:pt x="10205" y="1133"/>
                      <a:pt x="10611" y="1229"/>
                    </a:cubicBezTo>
                    <a:cubicBezTo>
                      <a:pt x="10824" y="1282"/>
                      <a:pt x="11026" y="1346"/>
                      <a:pt x="11240" y="1410"/>
                    </a:cubicBezTo>
                    <a:cubicBezTo>
                      <a:pt x="11442" y="1464"/>
                      <a:pt x="11645" y="1517"/>
                      <a:pt x="11848" y="1591"/>
                    </a:cubicBezTo>
                    <a:cubicBezTo>
                      <a:pt x="12199" y="1709"/>
                      <a:pt x="12562" y="1815"/>
                      <a:pt x="12903" y="1954"/>
                    </a:cubicBezTo>
                    <a:cubicBezTo>
                      <a:pt x="13276" y="2093"/>
                      <a:pt x="13639" y="2231"/>
                      <a:pt x="13991" y="2391"/>
                    </a:cubicBezTo>
                    <a:cubicBezTo>
                      <a:pt x="14343" y="2551"/>
                      <a:pt x="14695" y="2700"/>
                      <a:pt x="15036" y="2871"/>
                    </a:cubicBezTo>
                    <a:cubicBezTo>
                      <a:pt x="15377" y="3042"/>
                      <a:pt x="15718" y="3212"/>
                      <a:pt x="16059" y="3404"/>
                    </a:cubicBezTo>
                    <a:cubicBezTo>
                      <a:pt x="16053" y="3401"/>
                      <a:pt x="16050" y="3399"/>
                      <a:pt x="16050" y="3399"/>
                    </a:cubicBezTo>
                    <a:lnTo>
                      <a:pt x="16050" y="3399"/>
                    </a:lnTo>
                    <a:cubicBezTo>
                      <a:pt x="16048" y="3399"/>
                      <a:pt x="16423" y="3609"/>
                      <a:pt x="16423" y="3609"/>
                    </a:cubicBezTo>
                    <a:cubicBezTo>
                      <a:pt x="16424" y="3609"/>
                      <a:pt x="16333" y="3557"/>
                      <a:pt x="16059" y="3404"/>
                    </a:cubicBezTo>
                    <a:lnTo>
                      <a:pt x="16059" y="3404"/>
                    </a:lnTo>
                    <a:cubicBezTo>
                      <a:pt x="16198" y="3479"/>
                      <a:pt x="16347" y="3553"/>
                      <a:pt x="16497" y="3585"/>
                    </a:cubicBezTo>
                    <a:cubicBezTo>
                      <a:pt x="16526" y="3595"/>
                      <a:pt x="16563" y="3603"/>
                      <a:pt x="16599" y="3603"/>
                    </a:cubicBezTo>
                    <a:cubicBezTo>
                      <a:pt x="16640" y="3603"/>
                      <a:pt x="16681" y="3593"/>
                      <a:pt x="16710" y="3564"/>
                    </a:cubicBezTo>
                    <a:cubicBezTo>
                      <a:pt x="16816" y="3447"/>
                      <a:pt x="16593" y="3234"/>
                      <a:pt x="16518" y="3170"/>
                    </a:cubicBezTo>
                    <a:cubicBezTo>
                      <a:pt x="16390" y="3063"/>
                      <a:pt x="16251" y="2988"/>
                      <a:pt x="16123" y="2914"/>
                    </a:cubicBezTo>
                    <a:cubicBezTo>
                      <a:pt x="15942" y="2807"/>
                      <a:pt x="15761" y="2711"/>
                      <a:pt x="15580" y="2615"/>
                    </a:cubicBezTo>
                    <a:cubicBezTo>
                      <a:pt x="15206" y="2434"/>
                      <a:pt x="14833" y="2242"/>
                      <a:pt x="14449" y="2071"/>
                    </a:cubicBezTo>
                    <a:cubicBezTo>
                      <a:pt x="14065" y="1901"/>
                      <a:pt x="13692" y="1741"/>
                      <a:pt x="13308" y="1591"/>
                    </a:cubicBezTo>
                    <a:cubicBezTo>
                      <a:pt x="12925" y="1442"/>
                      <a:pt x="12541" y="1304"/>
                      <a:pt x="12146" y="1165"/>
                    </a:cubicBezTo>
                    <a:cubicBezTo>
                      <a:pt x="11752" y="1037"/>
                      <a:pt x="11357" y="930"/>
                      <a:pt x="10963" y="813"/>
                    </a:cubicBezTo>
                    <a:cubicBezTo>
                      <a:pt x="10749" y="749"/>
                      <a:pt x="10547" y="706"/>
                      <a:pt x="10333" y="653"/>
                    </a:cubicBezTo>
                    <a:cubicBezTo>
                      <a:pt x="10131" y="600"/>
                      <a:pt x="9918" y="547"/>
                      <a:pt x="9715" y="504"/>
                    </a:cubicBezTo>
                    <a:cubicBezTo>
                      <a:pt x="9374" y="440"/>
                      <a:pt x="9022" y="355"/>
                      <a:pt x="8681" y="312"/>
                    </a:cubicBezTo>
                    <a:cubicBezTo>
                      <a:pt x="8425" y="269"/>
                      <a:pt x="8169" y="237"/>
                      <a:pt x="7924" y="195"/>
                    </a:cubicBezTo>
                    <a:cubicBezTo>
                      <a:pt x="7497" y="141"/>
                      <a:pt x="7071" y="109"/>
                      <a:pt x="6644" y="67"/>
                    </a:cubicBezTo>
                    <a:cubicBezTo>
                      <a:pt x="6441" y="45"/>
                      <a:pt x="6228" y="45"/>
                      <a:pt x="6015" y="35"/>
                    </a:cubicBezTo>
                    <a:cubicBezTo>
                      <a:pt x="5812" y="24"/>
                      <a:pt x="5610" y="3"/>
                      <a:pt x="5407" y="3"/>
                    </a:cubicBezTo>
                    <a:cubicBezTo>
                      <a:pt x="5286" y="1"/>
                      <a:pt x="5165" y="0"/>
                      <a:pt x="5045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" name="Google Shape;3527;p62">
                <a:extLst>
                  <a:ext uri="{FF2B5EF4-FFF2-40B4-BE49-F238E27FC236}">
                    <a16:creationId xmlns:a16="http://schemas.microsoft.com/office/drawing/2014/main" id="{8755B3DD-ECD4-4DFD-93AB-715078F4395C}"/>
                  </a:ext>
                </a:extLst>
              </p:cNvPr>
              <p:cNvSpPr/>
              <p:nvPr/>
            </p:nvSpPr>
            <p:spPr>
              <a:xfrm flipH="1">
                <a:off x="7854916" y="3742057"/>
                <a:ext cx="76896" cy="42914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587" extrusionOk="0">
                    <a:moveTo>
                      <a:pt x="86" y="0"/>
                    </a:moveTo>
                    <a:cubicBezTo>
                      <a:pt x="64" y="149"/>
                      <a:pt x="32" y="309"/>
                      <a:pt x="0" y="469"/>
                    </a:cubicBezTo>
                    <a:cubicBezTo>
                      <a:pt x="160" y="480"/>
                      <a:pt x="320" y="501"/>
                      <a:pt x="491" y="522"/>
                    </a:cubicBezTo>
                    <a:lnTo>
                      <a:pt x="512" y="373"/>
                    </a:lnTo>
                    <a:lnTo>
                      <a:pt x="523" y="363"/>
                    </a:lnTo>
                    <a:lnTo>
                      <a:pt x="523" y="373"/>
                    </a:lnTo>
                    <a:lnTo>
                      <a:pt x="544" y="522"/>
                    </a:lnTo>
                    <a:cubicBezTo>
                      <a:pt x="629" y="533"/>
                      <a:pt x="704" y="544"/>
                      <a:pt x="779" y="554"/>
                    </a:cubicBezTo>
                    <a:cubicBezTo>
                      <a:pt x="875" y="565"/>
                      <a:pt x="971" y="576"/>
                      <a:pt x="1067" y="586"/>
                    </a:cubicBezTo>
                    <a:cubicBezTo>
                      <a:pt x="1035" y="416"/>
                      <a:pt x="1003" y="256"/>
                      <a:pt x="971" y="85"/>
                    </a:cubicBezTo>
                    <a:cubicBezTo>
                      <a:pt x="683" y="53"/>
                      <a:pt x="384" y="21"/>
                      <a:pt x="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" name="Google Shape;3528;p62">
                <a:extLst>
                  <a:ext uri="{FF2B5EF4-FFF2-40B4-BE49-F238E27FC236}">
                    <a16:creationId xmlns:a16="http://schemas.microsoft.com/office/drawing/2014/main" id="{615CB9FB-E830-48DD-9208-D8F900A019A9}"/>
                  </a:ext>
                </a:extLst>
              </p:cNvPr>
              <p:cNvSpPr/>
              <p:nvPr/>
            </p:nvSpPr>
            <p:spPr>
              <a:xfrm flipH="1">
                <a:off x="7510649" y="3812972"/>
                <a:ext cx="72284" cy="5695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779" extrusionOk="0">
                    <a:moveTo>
                      <a:pt x="203" y="0"/>
                    </a:moveTo>
                    <a:cubicBezTo>
                      <a:pt x="139" y="150"/>
                      <a:pt x="75" y="310"/>
                      <a:pt x="0" y="459"/>
                    </a:cubicBezTo>
                    <a:cubicBezTo>
                      <a:pt x="86" y="480"/>
                      <a:pt x="171" y="502"/>
                      <a:pt x="246" y="533"/>
                    </a:cubicBezTo>
                    <a:cubicBezTo>
                      <a:pt x="320" y="555"/>
                      <a:pt x="395" y="587"/>
                      <a:pt x="469" y="608"/>
                    </a:cubicBezTo>
                    <a:cubicBezTo>
                      <a:pt x="480" y="587"/>
                      <a:pt x="491" y="565"/>
                      <a:pt x="501" y="544"/>
                    </a:cubicBezTo>
                    <a:cubicBezTo>
                      <a:pt x="501" y="565"/>
                      <a:pt x="501" y="587"/>
                      <a:pt x="501" y="619"/>
                    </a:cubicBezTo>
                    <a:cubicBezTo>
                      <a:pt x="661" y="672"/>
                      <a:pt x="811" y="725"/>
                      <a:pt x="971" y="779"/>
                    </a:cubicBezTo>
                    <a:cubicBezTo>
                      <a:pt x="981" y="608"/>
                      <a:pt x="992" y="438"/>
                      <a:pt x="1003" y="267"/>
                    </a:cubicBezTo>
                    <a:cubicBezTo>
                      <a:pt x="843" y="214"/>
                      <a:pt x="693" y="160"/>
                      <a:pt x="544" y="107"/>
                    </a:cubicBezTo>
                    <a:cubicBezTo>
                      <a:pt x="437" y="75"/>
                      <a:pt x="320" y="43"/>
                      <a:pt x="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" name="Google Shape;3529;p62">
                <a:extLst>
                  <a:ext uri="{FF2B5EF4-FFF2-40B4-BE49-F238E27FC236}">
                    <a16:creationId xmlns:a16="http://schemas.microsoft.com/office/drawing/2014/main" id="{91A649DC-516D-4077-B2EE-2CB8FA69FF4D}"/>
                  </a:ext>
                </a:extLst>
              </p:cNvPr>
              <p:cNvSpPr/>
              <p:nvPr/>
            </p:nvSpPr>
            <p:spPr>
              <a:xfrm flipH="1">
                <a:off x="7977863" y="3735770"/>
                <a:ext cx="79202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502" extrusionOk="0">
                    <a:moveTo>
                      <a:pt x="107" y="1"/>
                    </a:moveTo>
                    <a:cubicBezTo>
                      <a:pt x="75" y="150"/>
                      <a:pt x="43" y="299"/>
                      <a:pt x="0" y="459"/>
                    </a:cubicBezTo>
                    <a:cubicBezTo>
                      <a:pt x="160" y="459"/>
                      <a:pt x="309" y="459"/>
                      <a:pt x="469" y="470"/>
                    </a:cubicBezTo>
                    <a:cubicBezTo>
                      <a:pt x="501" y="353"/>
                      <a:pt x="523" y="235"/>
                      <a:pt x="555" y="107"/>
                    </a:cubicBezTo>
                    <a:cubicBezTo>
                      <a:pt x="576" y="235"/>
                      <a:pt x="597" y="353"/>
                      <a:pt x="619" y="481"/>
                    </a:cubicBezTo>
                    <a:cubicBezTo>
                      <a:pt x="779" y="481"/>
                      <a:pt x="939" y="491"/>
                      <a:pt x="1099" y="502"/>
                    </a:cubicBezTo>
                    <a:cubicBezTo>
                      <a:pt x="1077" y="342"/>
                      <a:pt x="1045" y="193"/>
                      <a:pt x="1024" y="33"/>
                    </a:cubicBezTo>
                    <a:lnTo>
                      <a:pt x="992" y="33"/>
                    </a:lnTo>
                    <a:cubicBezTo>
                      <a:pt x="789" y="22"/>
                      <a:pt x="587" y="1"/>
                      <a:pt x="3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3530;p62">
                <a:extLst>
                  <a:ext uri="{FF2B5EF4-FFF2-40B4-BE49-F238E27FC236}">
                    <a16:creationId xmlns:a16="http://schemas.microsoft.com/office/drawing/2014/main" id="{0596B1DA-2F28-42E8-89F4-AC3455CA2552}"/>
                  </a:ext>
                </a:extLst>
              </p:cNvPr>
              <p:cNvSpPr/>
              <p:nvPr/>
            </p:nvSpPr>
            <p:spPr>
              <a:xfrm flipH="1">
                <a:off x="8226856" y="3746663"/>
                <a:ext cx="46916" cy="2975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407" extrusionOk="0">
                    <a:moveTo>
                      <a:pt x="512" y="1"/>
                    </a:moveTo>
                    <a:cubicBezTo>
                      <a:pt x="363" y="12"/>
                      <a:pt x="224" y="33"/>
                      <a:pt x="75" y="54"/>
                    </a:cubicBezTo>
                    <a:cubicBezTo>
                      <a:pt x="54" y="54"/>
                      <a:pt x="32" y="65"/>
                      <a:pt x="11" y="65"/>
                    </a:cubicBezTo>
                    <a:cubicBezTo>
                      <a:pt x="11" y="65"/>
                      <a:pt x="11" y="76"/>
                      <a:pt x="11" y="86"/>
                    </a:cubicBezTo>
                    <a:cubicBezTo>
                      <a:pt x="11" y="193"/>
                      <a:pt x="0" y="300"/>
                      <a:pt x="0" y="406"/>
                    </a:cubicBezTo>
                    <a:cubicBezTo>
                      <a:pt x="96" y="396"/>
                      <a:pt x="203" y="396"/>
                      <a:pt x="299" y="385"/>
                    </a:cubicBezTo>
                    <a:cubicBezTo>
                      <a:pt x="299" y="374"/>
                      <a:pt x="299" y="364"/>
                      <a:pt x="299" y="353"/>
                    </a:cubicBezTo>
                    <a:cubicBezTo>
                      <a:pt x="309" y="364"/>
                      <a:pt x="309" y="374"/>
                      <a:pt x="309" y="385"/>
                    </a:cubicBezTo>
                    <a:cubicBezTo>
                      <a:pt x="427" y="374"/>
                      <a:pt x="544" y="364"/>
                      <a:pt x="651" y="353"/>
                    </a:cubicBezTo>
                    <a:cubicBezTo>
                      <a:pt x="597" y="236"/>
                      <a:pt x="555" y="118"/>
                      <a:pt x="5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" name="Google Shape;3531;p62">
                <a:extLst>
                  <a:ext uri="{FF2B5EF4-FFF2-40B4-BE49-F238E27FC236}">
                    <a16:creationId xmlns:a16="http://schemas.microsoft.com/office/drawing/2014/main" id="{61EF326A-B112-414E-B58F-BC719E4F8C0B}"/>
                  </a:ext>
                </a:extLst>
              </p:cNvPr>
              <p:cNvSpPr/>
              <p:nvPr/>
            </p:nvSpPr>
            <p:spPr>
              <a:xfrm flipH="1">
                <a:off x="7298555" y="3916638"/>
                <a:ext cx="47709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502" extrusionOk="0">
                    <a:moveTo>
                      <a:pt x="395" y="1"/>
                    </a:moveTo>
                    <a:cubicBezTo>
                      <a:pt x="342" y="43"/>
                      <a:pt x="278" y="86"/>
                      <a:pt x="214" y="139"/>
                    </a:cubicBezTo>
                    <a:cubicBezTo>
                      <a:pt x="150" y="192"/>
                      <a:pt x="75" y="256"/>
                      <a:pt x="0" y="320"/>
                    </a:cubicBezTo>
                    <a:cubicBezTo>
                      <a:pt x="43" y="342"/>
                      <a:pt x="96" y="374"/>
                      <a:pt x="150" y="395"/>
                    </a:cubicBezTo>
                    <a:cubicBezTo>
                      <a:pt x="224" y="427"/>
                      <a:pt x="288" y="470"/>
                      <a:pt x="352" y="502"/>
                    </a:cubicBezTo>
                    <a:cubicBezTo>
                      <a:pt x="480" y="363"/>
                      <a:pt x="576" y="246"/>
                      <a:pt x="651" y="139"/>
                    </a:cubicBezTo>
                    <a:cubicBezTo>
                      <a:pt x="651" y="139"/>
                      <a:pt x="662" y="128"/>
                      <a:pt x="662" y="128"/>
                    </a:cubicBezTo>
                    <a:cubicBezTo>
                      <a:pt x="576" y="86"/>
                      <a:pt x="491" y="43"/>
                      <a:pt x="3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4" name="Google Shape;3532;p62">
                <a:extLst>
                  <a:ext uri="{FF2B5EF4-FFF2-40B4-BE49-F238E27FC236}">
                    <a16:creationId xmlns:a16="http://schemas.microsoft.com/office/drawing/2014/main" id="{4CC453F8-FDD4-44D7-B577-801BF171FFF6}"/>
                  </a:ext>
                </a:extLst>
              </p:cNvPr>
              <p:cNvSpPr/>
              <p:nvPr/>
            </p:nvSpPr>
            <p:spPr>
              <a:xfrm flipH="1">
                <a:off x="8331354" y="3763843"/>
                <a:ext cx="20035" cy="1959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68" extrusionOk="0">
                    <a:moveTo>
                      <a:pt x="128" y="1"/>
                    </a:moveTo>
                    <a:cubicBezTo>
                      <a:pt x="96" y="1"/>
                      <a:pt x="64" y="11"/>
                      <a:pt x="22" y="22"/>
                    </a:cubicBezTo>
                    <a:cubicBezTo>
                      <a:pt x="11" y="22"/>
                      <a:pt x="11" y="22"/>
                      <a:pt x="0" y="33"/>
                    </a:cubicBezTo>
                    <a:cubicBezTo>
                      <a:pt x="11" y="54"/>
                      <a:pt x="22" y="75"/>
                      <a:pt x="32" y="97"/>
                    </a:cubicBezTo>
                    <a:cubicBezTo>
                      <a:pt x="54" y="150"/>
                      <a:pt x="86" y="214"/>
                      <a:pt x="118" y="267"/>
                    </a:cubicBezTo>
                    <a:cubicBezTo>
                      <a:pt x="171" y="267"/>
                      <a:pt x="224" y="256"/>
                      <a:pt x="278" y="256"/>
                    </a:cubicBezTo>
                    <a:cubicBezTo>
                      <a:pt x="235" y="171"/>
                      <a:pt x="192" y="97"/>
                      <a:pt x="150" y="33"/>
                    </a:cubicBezTo>
                    <a:cubicBezTo>
                      <a:pt x="139" y="22"/>
                      <a:pt x="139" y="11"/>
                      <a:pt x="1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3533;p62">
                <a:extLst>
                  <a:ext uri="{FF2B5EF4-FFF2-40B4-BE49-F238E27FC236}">
                    <a16:creationId xmlns:a16="http://schemas.microsoft.com/office/drawing/2014/main" id="{B19A0519-B162-42CB-B6A5-2E19303DF0B1}"/>
                  </a:ext>
                </a:extLst>
              </p:cNvPr>
              <p:cNvSpPr/>
              <p:nvPr/>
            </p:nvSpPr>
            <p:spPr>
              <a:xfrm flipH="1">
                <a:off x="7708907" y="3766987"/>
                <a:ext cx="52321" cy="41379"/>
              </a:xfrm>
              <a:custGeom>
                <a:avLst/>
                <a:gdLst/>
                <a:ahLst/>
                <a:cxnLst/>
                <a:rect l="l" t="t" r="r" b="b"/>
                <a:pathLst>
                  <a:path w="726" h="566" extrusionOk="0">
                    <a:moveTo>
                      <a:pt x="224" y="0"/>
                    </a:moveTo>
                    <a:cubicBezTo>
                      <a:pt x="150" y="160"/>
                      <a:pt x="75" y="309"/>
                      <a:pt x="0" y="469"/>
                    </a:cubicBezTo>
                    <a:cubicBezTo>
                      <a:pt x="86" y="491"/>
                      <a:pt x="182" y="501"/>
                      <a:pt x="267" y="523"/>
                    </a:cubicBezTo>
                    <a:cubicBezTo>
                      <a:pt x="342" y="533"/>
                      <a:pt x="427" y="555"/>
                      <a:pt x="502" y="565"/>
                    </a:cubicBezTo>
                    <a:cubicBezTo>
                      <a:pt x="576" y="416"/>
                      <a:pt x="651" y="256"/>
                      <a:pt x="726" y="107"/>
                    </a:cubicBezTo>
                    <a:cubicBezTo>
                      <a:pt x="683" y="96"/>
                      <a:pt x="630" y="86"/>
                      <a:pt x="587" y="75"/>
                    </a:cubicBezTo>
                    <a:cubicBezTo>
                      <a:pt x="470" y="54"/>
                      <a:pt x="342" y="32"/>
                      <a:pt x="2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" name="Google Shape;3534;p62">
                <a:extLst>
                  <a:ext uri="{FF2B5EF4-FFF2-40B4-BE49-F238E27FC236}">
                    <a16:creationId xmlns:a16="http://schemas.microsoft.com/office/drawing/2014/main" id="{4BDA37F5-3B52-4CB1-BE80-ABF38B2F4D67}"/>
                  </a:ext>
                </a:extLst>
              </p:cNvPr>
              <p:cNvSpPr/>
              <p:nvPr/>
            </p:nvSpPr>
            <p:spPr>
              <a:xfrm flipH="1">
                <a:off x="8100810" y="3736574"/>
                <a:ext cx="60032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449" extrusionOk="0">
                    <a:moveTo>
                      <a:pt x="747" y="0"/>
                    </a:moveTo>
                    <a:cubicBezTo>
                      <a:pt x="513" y="11"/>
                      <a:pt x="278" y="22"/>
                      <a:pt x="43" y="32"/>
                    </a:cubicBezTo>
                    <a:cubicBezTo>
                      <a:pt x="33" y="171"/>
                      <a:pt x="11" y="310"/>
                      <a:pt x="1" y="448"/>
                    </a:cubicBezTo>
                    <a:cubicBezTo>
                      <a:pt x="278" y="438"/>
                      <a:pt x="555" y="438"/>
                      <a:pt x="832" y="438"/>
                    </a:cubicBezTo>
                    <a:cubicBezTo>
                      <a:pt x="800" y="288"/>
                      <a:pt x="768" y="150"/>
                      <a:pt x="7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" name="Google Shape;3535;p62">
                <a:extLst>
                  <a:ext uri="{FF2B5EF4-FFF2-40B4-BE49-F238E27FC236}">
                    <a16:creationId xmlns:a16="http://schemas.microsoft.com/office/drawing/2014/main" id="{F66F9A91-BDE9-4611-8631-7C6D2C94729A}"/>
                  </a:ext>
                </a:extLst>
              </p:cNvPr>
              <p:cNvSpPr/>
              <p:nvPr/>
            </p:nvSpPr>
            <p:spPr>
              <a:xfrm flipH="1">
                <a:off x="7357722" y="3882351"/>
                <a:ext cx="39997" cy="48397"/>
              </a:xfrm>
              <a:custGeom>
                <a:avLst/>
                <a:gdLst/>
                <a:ahLst/>
                <a:cxnLst/>
                <a:rect l="l" t="t" r="r" b="b"/>
                <a:pathLst>
                  <a:path w="555" h="662" extrusionOk="0">
                    <a:moveTo>
                      <a:pt x="128" y="0"/>
                    </a:moveTo>
                    <a:cubicBezTo>
                      <a:pt x="85" y="160"/>
                      <a:pt x="43" y="310"/>
                      <a:pt x="0" y="459"/>
                    </a:cubicBezTo>
                    <a:cubicBezTo>
                      <a:pt x="139" y="523"/>
                      <a:pt x="288" y="587"/>
                      <a:pt x="427" y="661"/>
                    </a:cubicBezTo>
                    <a:cubicBezTo>
                      <a:pt x="469" y="502"/>
                      <a:pt x="512" y="352"/>
                      <a:pt x="555" y="192"/>
                    </a:cubicBezTo>
                    <a:cubicBezTo>
                      <a:pt x="459" y="150"/>
                      <a:pt x="373" y="107"/>
                      <a:pt x="277" y="64"/>
                    </a:cubicBezTo>
                    <a:cubicBezTo>
                      <a:pt x="224" y="43"/>
                      <a:pt x="181" y="22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" name="Google Shape;3536;p62">
                <a:extLst>
                  <a:ext uri="{FF2B5EF4-FFF2-40B4-BE49-F238E27FC236}">
                    <a16:creationId xmlns:a16="http://schemas.microsoft.com/office/drawing/2014/main" id="{C08B7D57-A3C8-43A3-A443-EBF9640BAB3A}"/>
                  </a:ext>
                </a:extLst>
              </p:cNvPr>
              <p:cNvSpPr/>
              <p:nvPr/>
            </p:nvSpPr>
            <p:spPr>
              <a:xfrm flipH="1">
                <a:off x="7396927" y="3863635"/>
                <a:ext cx="60753" cy="4137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566" extrusionOk="0">
                    <a:moveTo>
                      <a:pt x="374" y="0"/>
                    </a:moveTo>
                    <a:cubicBezTo>
                      <a:pt x="246" y="128"/>
                      <a:pt x="128" y="246"/>
                      <a:pt x="0" y="374"/>
                    </a:cubicBezTo>
                    <a:cubicBezTo>
                      <a:pt x="160" y="438"/>
                      <a:pt x="320" y="502"/>
                      <a:pt x="480" y="566"/>
                    </a:cubicBezTo>
                    <a:cubicBezTo>
                      <a:pt x="597" y="438"/>
                      <a:pt x="715" y="320"/>
                      <a:pt x="843" y="203"/>
                    </a:cubicBezTo>
                    <a:cubicBezTo>
                      <a:pt x="683" y="128"/>
                      <a:pt x="523" y="64"/>
                      <a:pt x="3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" name="Google Shape;3537;p62">
                <a:extLst>
                  <a:ext uri="{FF2B5EF4-FFF2-40B4-BE49-F238E27FC236}">
                    <a16:creationId xmlns:a16="http://schemas.microsoft.com/office/drawing/2014/main" id="{48C2A53D-A041-40B6-BE42-2D1071A08352}"/>
                  </a:ext>
                </a:extLst>
              </p:cNvPr>
              <p:cNvSpPr/>
              <p:nvPr/>
            </p:nvSpPr>
            <p:spPr>
              <a:xfrm flipH="1">
                <a:off x="7652046" y="3778684"/>
                <a:ext cx="41583" cy="47593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51" extrusionOk="0">
                    <a:moveTo>
                      <a:pt x="1" y="0"/>
                    </a:moveTo>
                    <a:cubicBezTo>
                      <a:pt x="22" y="171"/>
                      <a:pt x="43" y="352"/>
                      <a:pt x="65" y="523"/>
                    </a:cubicBezTo>
                    <a:cubicBezTo>
                      <a:pt x="225" y="565"/>
                      <a:pt x="385" y="597"/>
                      <a:pt x="545" y="640"/>
                    </a:cubicBezTo>
                    <a:cubicBezTo>
                      <a:pt x="555" y="640"/>
                      <a:pt x="566" y="651"/>
                      <a:pt x="577" y="651"/>
                    </a:cubicBezTo>
                    <a:cubicBezTo>
                      <a:pt x="555" y="469"/>
                      <a:pt x="534" y="299"/>
                      <a:pt x="513" y="117"/>
                    </a:cubicBezTo>
                    <a:cubicBezTo>
                      <a:pt x="438" y="107"/>
                      <a:pt x="353" y="85"/>
                      <a:pt x="267" y="64"/>
                    </a:cubicBezTo>
                    <a:cubicBezTo>
                      <a:pt x="182" y="43"/>
                      <a:pt x="97" y="2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" name="Google Shape;3538;p62">
                <a:extLst>
                  <a:ext uri="{FF2B5EF4-FFF2-40B4-BE49-F238E27FC236}">
                    <a16:creationId xmlns:a16="http://schemas.microsoft.com/office/drawing/2014/main" id="{6CFB22E9-FC65-4813-A55E-80D77124BAF7}"/>
                  </a:ext>
                </a:extLst>
              </p:cNvPr>
              <p:cNvSpPr/>
              <p:nvPr/>
            </p:nvSpPr>
            <p:spPr>
              <a:xfrm flipH="1">
                <a:off x="7242486" y="3773274"/>
                <a:ext cx="1002099" cy="223563"/>
              </a:xfrm>
              <a:custGeom>
                <a:avLst/>
                <a:gdLst/>
                <a:ahLst/>
                <a:cxnLst/>
                <a:rect l="l" t="t" r="r" b="b"/>
                <a:pathLst>
                  <a:path w="13905" h="3058" extrusionOk="0">
                    <a:moveTo>
                      <a:pt x="13276" y="2911"/>
                    </a:moveTo>
                    <a:cubicBezTo>
                      <a:pt x="13306" y="2925"/>
                      <a:pt x="13334" y="2938"/>
                      <a:pt x="13359" y="2950"/>
                    </a:cubicBezTo>
                    <a:lnTo>
                      <a:pt x="13359" y="2950"/>
                    </a:lnTo>
                    <a:cubicBezTo>
                      <a:pt x="13324" y="2934"/>
                      <a:pt x="13295" y="2920"/>
                      <a:pt x="13276" y="2911"/>
                    </a:cubicBezTo>
                    <a:close/>
                    <a:moveTo>
                      <a:pt x="2917" y="1"/>
                    </a:moveTo>
                    <a:cubicBezTo>
                      <a:pt x="2541" y="1"/>
                      <a:pt x="2166" y="11"/>
                      <a:pt x="1792" y="32"/>
                    </a:cubicBezTo>
                    <a:cubicBezTo>
                      <a:pt x="1419" y="53"/>
                      <a:pt x="1045" y="85"/>
                      <a:pt x="672" y="138"/>
                    </a:cubicBezTo>
                    <a:cubicBezTo>
                      <a:pt x="512" y="170"/>
                      <a:pt x="342" y="191"/>
                      <a:pt x="182" y="234"/>
                    </a:cubicBezTo>
                    <a:cubicBezTo>
                      <a:pt x="160" y="245"/>
                      <a:pt x="0" y="287"/>
                      <a:pt x="75" y="330"/>
                    </a:cubicBezTo>
                    <a:cubicBezTo>
                      <a:pt x="159" y="368"/>
                      <a:pt x="264" y="374"/>
                      <a:pt x="361" y="374"/>
                    </a:cubicBezTo>
                    <a:cubicBezTo>
                      <a:pt x="399" y="374"/>
                      <a:pt x="436" y="373"/>
                      <a:pt x="470" y="373"/>
                    </a:cubicBezTo>
                    <a:lnTo>
                      <a:pt x="1035" y="373"/>
                    </a:lnTo>
                    <a:cubicBezTo>
                      <a:pt x="1211" y="378"/>
                      <a:pt x="1387" y="378"/>
                      <a:pt x="1563" y="378"/>
                    </a:cubicBezTo>
                    <a:cubicBezTo>
                      <a:pt x="1739" y="378"/>
                      <a:pt x="1914" y="378"/>
                      <a:pt x="2090" y="383"/>
                    </a:cubicBezTo>
                    <a:cubicBezTo>
                      <a:pt x="2837" y="394"/>
                      <a:pt x="3583" y="437"/>
                      <a:pt x="4319" y="501"/>
                    </a:cubicBezTo>
                    <a:cubicBezTo>
                      <a:pt x="5172" y="575"/>
                      <a:pt x="6014" y="703"/>
                      <a:pt x="6857" y="853"/>
                    </a:cubicBezTo>
                    <a:cubicBezTo>
                      <a:pt x="7699" y="991"/>
                      <a:pt x="8531" y="1204"/>
                      <a:pt x="9352" y="1439"/>
                    </a:cubicBezTo>
                    <a:cubicBezTo>
                      <a:pt x="10152" y="1663"/>
                      <a:pt x="10941" y="1930"/>
                      <a:pt x="11719" y="2239"/>
                    </a:cubicBezTo>
                    <a:cubicBezTo>
                      <a:pt x="12252" y="2452"/>
                      <a:pt x="12764" y="2665"/>
                      <a:pt x="13276" y="2911"/>
                    </a:cubicBezTo>
                    <a:cubicBezTo>
                      <a:pt x="13271" y="2908"/>
                      <a:pt x="13268" y="2907"/>
                      <a:pt x="13268" y="2907"/>
                    </a:cubicBezTo>
                    <a:lnTo>
                      <a:pt x="13268" y="2907"/>
                    </a:lnTo>
                    <a:cubicBezTo>
                      <a:pt x="13265" y="2907"/>
                      <a:pt x="13586" y="3058"/>
                      <a:pt x="13587" y="3058"/>
                    </a:cubicBezTo>
                    <a:cubicBezTo>
                      <a:pt x="13588" y="3058"/>
                      <a:pt x="13529" y="3030"/>
                      <a:pt x="13359" y="2950"/>
                    </a:cubicBezTo>
                    <a:lnTo>
                      <a:pt x="13359" y="2950"/>
                    </a:lnTo>
                    <a:cubicBezTo>
                      <a:pt x="13452" y="2991"/>
                      <a:pt x="13586" y="3041"/>
                      <a:pt x="13692" y="3041"/>
                    </a:cubicBezTo>
                    <a:cubicBezTo>
                      <a:pt x="13768" y="3041"/>
                      <a:pt x="13830" y="3015"/>
                      <a:pt x="13852" y="2943"/>
                    </a:cubicBezTo>
                    <a:cubicBezTo>
                      <a:pt x="13905" y="2761"/>
                      <a:pt x="13649" y="2591"/>
                      <a:pt x="13521" y="2527"/>
                    </a:cubicBezTo>
                    <a:cubicBezTo>
                      <a:pt x="13169" y="2324"/>
                      <a:pt x="12785" y="2175"/>
                      <a:pt x="12423" y="2015"/>
                    </a:cubicBezTo>
                    <a:cubicBezTo>
                      <a:pt x="12039" y="1844"/>
                      <a:pt x="11644" y="1684"/>
                      <a:pt x="11261" y="1546"/>
                    </a:cubicBezTo>
                    <a:cubicBezTo>
                      <a:pt x="10472" y="1258"/>
                      <a:pt x="9682" y="991"/>
                      <a:pt x="8872" y="789"/>
                    </a:cubicBezTo>
                    <a:cubicBezTo>
                      <a:pt x="8062" y="586"/>
                      <a:pt x="7251" y="405"/>
                      <a:pt x="6430" y="277"/>
                    </a:cubicBezTo>
                    <a:cubicBezTo>
                      <a:pt x="5267" y="99"/>
                      <a:pt x="4091" y="1"/>
                      <a:pt x="2917" y="1"/>
                    </a:cubicBezTo>
                    <a:close/>
                  </a:path>
                </a:pathLst>
              </a:custGeom>
              <a:solidFill>
                <a:srgbClr val="CC533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" name="Google Shape;3539;p62">
                <a:extLst>
                  <a:ext uri="{FF2B5EF4-FFF2-40B4-BE49-F238E27FC236}">
                    <a16:creationId xmlns:a16="http://schemas.microsoft.com/office/drawing/2014/main" id="{A610D57C-C23A-4DF9-AA90-82E20C19D8B0}"/>
                  </a:ext>
                </a:extLst>
              </p:cNvPr>
              <p:cNvSpPr/>
              <p:nvPr/>
            </p:nvSpPr>
            <p:spPr>
              <a:xfrm flipH="1">
                <a:off x="7377685" y="3901797"/>
                <a:ext cx="30052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417" h="524" extrusionOk="0">
                    <a:moveTo>
                      <a:pt x="192" y="1"/>
                    </a:moveTo>
                    <a:cubicBezTo>
                      <a:pt x="128" y="140"/>
                      <a:pt x="64" y="289"/>
                      <a:pt x="0" y="438"/>
                    </a:cubicBezTo>
                    <a:cubicBezTo>
                      <a:pt x="32" y="449"/>
                      <a:pt x="75" y="470"/>
                      <a:pt x="107" y="481"/>
                    </a:cubicBezTo>
                    <a:cubicBezTo>
                      <a:pt x="150" y="491"/>
                      <a:pt x="182" y="513"/>
                      <a:pt x="224" y="523"/>
                    </a:cubicBezTo>
                    <a:cubicBezTo>
                      <a:pt x="288" y="385"/>
                      <a:pt x="352" y="236"/>
                      <a:pt x="416" y="86"/>
                    </a:cubicBezTo>
                    <a:cubicBezTo>
                      <a:pt x="342" y="54"/>
                      <a:pt x="267" y="22"/>
                      <a:pt x="192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" name="Google Shape;3540;p62">
                <a:extLst>
                  <a:ext uri="{FF2B5EF4-FFF2-40B4-BE49-F238E27FC236}">
                    <a16:creationId xmlns:a16="http://schemas.microsoft.com/office/drawing/2014/main" id="{6F32C483-2D3C-4FFC-8771-132B16A062BD}"/>
                  </a:ext>
                </a:extLst>
              </p:cNvPr>
              <p:cNvSpPr/>
              <p:nvPr/>
            </p:nvSpPr>
            <p:spPr>
              <a:xfrm flipH="1">
                <a:off x="7547548" y="3837901"/>
                <a:ext cx="31566" cy="46862"/>
              </a:xfrm>
              <a:custGeom>
                <a:avLst/>
                <a:gdLst/>
                <a:ahLst/>
                <a:cxnLst/>
                <a:rect l="l" t="t" r="r" b="b"/>
                <a:pathLst>
                  <a:path w="438" h="6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4" y="192"/>
                      <a:pt x="107" y="374"/>
                      <a:pt x="161" y="566"/>
                    </a:cubicBezTo>
                    <a:cubicBezTo>
                      <a:pt x="257" y="587"/>
                      <a:pt x="342" y="619"/>
                      <a:pt x="438" y="640"/>
                    </a:cubicBezTo>
                    <a:cubicBezTo>
                      <a:pt x="384" y="459"/>
                      <a:pt x="331" y="267"/>
                      <a:pt x="278" y="75"/>
                    </a:cubicBezTo>
                    <a:cubicBezTo>
                      <a:pt x="193" y="54"/>
                      <a:pt x="97" y="22"/>
                      <a:pt x="1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" name="Google Shape;3541;p62">
                <a:extLst>
                  <a:ext uri="{FF2B5EF4-FFF2-40B4-BE49-F238E27FC236}">
                    <a16:creationId xmlns:a16="http://schemas.microsoft.com/office/drawing/2014/main" id="{F48CF389-469E-4FE1-A40E-9516F0F1F946}"/>
                  </a:ext>
                </a:extLst>
              </p:cNvPr>
              <p:cNvSpPr/>
              <p:nvPr/>
            </p:nvSpPr>
            <p:spPr>
              <a:xfrm flipH="1">
                <a:off x="7416097" y="3884690"/>
                <a:ext cx="20828" cy="46058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" y="182"/>
                      <a:pt x="32" y="363"/>
                      <a:pt x="43" y="533"/>
                    </a:cubicBezTo>
                    <a:cubicBezTo>
                      <a:pt x="128" y="565"/>
                      <a:pt x="203" y="597"/>
                      <a:pt x="288" y="629"/>
                    </a:cubicBezTo>
                    <a:cubicBezTo>
                      <a:pt x="277" y="448"/>
                      <a:pt x="267" y="278"/>
                      <a:pt x="256" y="96"/>
                    </a:cubicBezTo>
                    <a:cubicBezTo>
                      <a:pt x="182" y="75"/>
                      <a:pt x="118" y="43"/>
                      <a:pt x="54" y="22"/>
                    </a:cubicBezTo>
                    <a:cubicBezTo>
                      <a:pt x="32" y="11"/>
                      <a:pt x="22" y="11"/>
                      <a:pt x="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3542;p62">
                <a:extLst>
                  <a:ext uri="{FF2B5EF4-FFF2-40B4-BE49-F238E27FC236}">
                    <a16:creationId xmlns:a16="http://schemas.microsoft.com/office/drawing/2014/main" id="{F1CCB034-C96C-409C-B8C3-A4DD4CD62A10}"/>
                  </a:ext>
                </a:extLst>
              </p:cNvPr>
              <p:cNvSpPr/>
              <p:nvPr/>
            </p:nvSpPr>
            <p:spPr>
              <a:xfrm flipH="1">
                <a:off x="7512163" y="3852742"/>
                <a:ext cx="26953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555" extrusionOk="0">
                    <a:moveTo>
                      <a:pt x="139" y="0"/>
                    </a:moveTo>
                    <a:cubicBezTo>
                      <a:pt x="96" y="160"/>
                      <a:pt x="43" y="320"/>
                      <a:pt x="0" y="480"/>
                    </a:cubicBezTo>
                    <a:cubicBezTo>
                      <a:pt x="75" y="501"/>
                      <a:pt x="160" y="523"/>
                      <a:pt x="235" y="555"/>
                    </a:cubicBezTo>
                    <a:cubicBezTo>
                      <a:pt x="277" y="395"/>
                      <a:pt x="331" y="235"/>
                      <a:pt x="373" y="75"/>
                    </a:cubicBezTo>
                    <a:cubicBezTo>
                      <a:pt x="299" y="53"/>
                      <a:pt x="213" y="21"/>
                      <a:pt x="139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3543;p62">
                <a:extLst>
                  <a:ext uri="{FF2B5EF4-FFF2-40B4-BE49-F238E27FC236}">
                    <a16:creationId xmlns:a16="http://schemas.microsoft.com/office/drawing/2014/main" id="{DB5A8DB5-7283-4DCD-B03C-45F293ECA1F5}"/>
                  </a:ext>
                </a:extLst>
              </p:cNvPr>
              <p:cNvSpPr/>
              <p:nvPr/>
            </p:nvSpPr>
            <p:spPr>
              <a:xfrm flipH="1">
                <a:off x="8075442" y="3774736"/>
                <a:ext cx="31566" cy="2741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75" extrusionOk="0">
                    <a:moveTo>
                      <a:pt x="192" y="1"/>
                    </a:moveTo>
                    <a:cubicBezTo>
                      <a:pt x="128" y="1"/>
                      <a:pt x="64" y="1"/>
                      <a:pt x="0" y="12"/>
                    </a:cubicBezTo>
                    <a:cubicBezTo>
                      <a:pt x="32" y="54"/>
                      <a:pt x="53" y="97"/>
                      <a:pt x="85" y="139"/>
                    </a:cubicBezTo>
                    <a:cubicBezTo>
                      <a:pt x="107" y="171"/>
                      <a:pt x="128" y="214"/>
                      <a:pt x="149" y="246"/>
                    </a:cubicBezTo>
                    <a:cubicBezTo>
                      <a:pt x="171" y="289"/>
                      <a:pt x="203" y="321"/>
                      <a:pt x="224" y="353"/>
                    </a:cubicBezTo>
                    <a:cubicBezTo>
                      <a:pt x="224" y="363"/>
                      <a:pt x="224" y="363"/>
                      <a:pt x="224" y="363"/>
                    </a:cubicBezTo>
                    <a:cubicBezTo>
                      <a:pt x="299" y="363"/>
                      <a:pt x="363" y="363"/>
                      <a:pt x="437" y="374"/>
                    </a:cubicBezTo>
                    <a:cubicBezTo>
                      <a:pt x="437" y="374"/>
                      <a:pt x="437" y="363"/>
                      <a:pt x="437" y="363"/>
                    </a:cubicBezTo>
                    <a:cubicBezTo>
                      <a:pt x="405" y="331"/>
                      <a:pt x="384" y="299"/>
                      <a:pt x="363" y="257"/>
                    </a:cubicBezTo>
                    <a:cubicBezTo>
                      <a:pt x="331" y="225"/>
                      <a:pt x="309" y="193"/>
                      <a:pt x="288" y="161"/>
                    </a:cubicBezTo>
                    <a:cubicBezTo>
                      <a:pt x="267" y="118"/>
                      <a:pt x="245" y="86"/>
                      <a:pt x="224" y="54"/>
                    </a:cubicBezTo>
                    <a:cubicBezTo>
                      <a:pt x="213" y="33"/>
                      <a:pt x="203" y="12"/>
                      <a:pt x="192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" name="Google Shape;3544;p62">
                <a:extLst>
                  <a:ext uri="{FF2B5EF4-FFF2-40B4-BE49-F238E27FC236}">
                    <a16:creationId xmlns:a16="http://schemas.microsoft.com/office/drawing/2014/main" id="{779250A9-B2FC-43A1-AE6E-F35FE5A32CCE}"/>
                  </a:ext>
                </a:extLst>
              </p:cNvPr>
              <p:cNvSpPr/>
              <p:nvPr/>
            </p:nvSpPr>
            <p:spPr>
              <a:xfrm flipH="1">
                <a:off x="7603616" y="3827008"/>
                <a:ext cx="25440" cy="3984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545" extrusionOk="0">
                    <a:moveTo>
                      <a:pt x="118" y="0"/>
                    </a:moveTo>
                    <a:cubicBezTo>
                      <a:pt x="75" y="160"/>
                      <a:pt x="32" y="320"/>
                      <a:pt x="1" y="480"/>
                    </a:cubicBezTo>
                    <a:cubicBezTo>
                      <a:pt x="75" y="501"/>
                      <a:pt x="160" y="523"/>
                      <a:pt x="235" y="544"/>
                    </a:cubicBezTo>
                    <a:cubicBezTo>
                      <a:pt x="278" y="384"/>
                      <a:pt x="320" y="224"/>
                      <a:pt x="352" y="64"/>
                    </a:cubicBezTo>
                    <a:cubicBezTo>
                      <a:pt x="352" y="54"/>
                      <a:pt x="342" y="54"/>
                      <a:pt x="331" y="54"/>
                    </a:cubicBezTo>
                    <a:cubicBezTo>
                      <a:pt x="256" y="32"/>
                      <a:pt x="182" y="22"/>
                      <a:pt x="118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3545;p62">
                <a:extLst>
                  <a:ext uri="{FF2B5EF4-FFF2-40B4-BE49-F238E27FC236}">
                    <a16:creationId xmlns:a16="http://schemas.microsoft.com/office/drawing/2014/main" id="{16636B53-F3E3-4B3A-8137-AC27E4A66457}"/>
                  </a:ext>
                </a:extLst>
              </p:cNvPr>
              <p:cNvSpPr/>
              <p:nvPr/>
            </p:nvSpPr>
            <p:spPr>
              <a:xfrm flipH="1">
                <a:off x="8163797" y="3780219"/>
                <a:ext cx="14702" cy="2032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78" extrusionOk="0">
                    <a:moveTo>
                      <a:pt x="75" y="0"/>
                    </a:moveTo>
                    <a:cubicBezTo>
                      <a:pt x="54" y="11"/>
                      <a:pt x="32" y="11"/>
                      <a:pt x="0" y="11"/>
                    </a:cubicBezTo>
                    <a:cubicBezTo>
                      <a:pt x="43" y="96"/>
                      <a:pt x="75" y="182"/>
                      <a:pt x="118" y="278"/>
                    </a:cubicBezTo>
                    <a:lnTo>
                      <a:pt x="203" y="278"/>
                    </a:lnTo>
                    <a:cubicBezTo>
                      <a:pt x="160" y="182"/>
                      <a:pt x="118" y="86"/>
                      <a:pt x="75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" name="Google Shape;3546;p62">
                <a:extLst>
                  <a:ext uri="{FF2B5EF4-FFF2-40B4-BE49-F238E27FC236}">
                    <a16:creationId xmlns:a16="http://schemas.microsoft.com/office/drawing/2014/main" id="{0E18A5CB-CEE0-4DBC-B2D3-56576690BF0F}"/>
                  </a:ext>
                </a:extLst>
              </p:cNvPr>
              <p:cNvSpPr/>
              <p:nvPr/>
            </p:nvSpPr>
            <p:spPr>
              <a:xfrm flipH="1">
                <a:off x="7282411" y="3944711"/>
                <a:ext cx="26953" cy="37504"/>
              </a:xfrm>
              <a:custGeom>
                <a:avLst/>
                <a:gdLst/>
                <a:ahLst/>
                <a:cxnLst/>
                <a:rect l="l" t="t" r="r" b="b"/>
                <a:pathLst>
                  <a:path w="374" h="513" extrusionOk="0">
                    <a:moveTo>
                      <a:pt x="192" y="0"/>
                    </a:moveTo>
                    <a:cubicBezTo>
                      <a:pt x="139" y="128"/>
                      <a:pt x="75" y="278"/>
                      <a:pt x="0" y="427"/>
                    </a:cubicBezTo>
                    <a:cubicBezTo>
                      <a:pt x="64" y="459"/>
                      <a:pt x="128" y="491"/>
                      <a:pt x="192" y="512"/>
                    </a:cubicBezTo>
                    <a:cubicBezTo>
                      <a:pt x="267" y="363"/>
                      <a:pt x="331" y="214"/>
                      <a:pt x="374" y="86"/>
                    </a:cubicBezTo>
                    <a:cubicBezTo>
                      <a:pt x="320" y="54"/>
                      <a:pt x="256" y="32"/>
                      <a:pt x="192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3547;p62">
                <a:extLst>
                  <a:ext uri="{FF2B5EF4-FFF2-40B4-BE49-F238E27FC236}">
                    <a16:creationId xmlns:a16="http://schemas.microsoft.com/office/drawing/2014/main" id="{F1AAA6BC-89EF-442E-9AA7-4C0052E9DC20}"/>
                  </a:ext>
                </a:extLst>
              </p:cNvPr>
              <p:cNvSpPr/>
              <p:nvPr/>
            </p:nvSpPr>
            <p:spPr>
              <a:xfrm flipH="1">
                <a:off x="7344678" y="3915103"/>
                <a:ext cx="19242" cy="4371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598" extrusionOk="0">
                    <a:moveTo>
                      <a:pt x="32" y="0"/>
                    </a:moveTo>
                    <a:cubicBezTo>
                      <a:pt x="22" y="171"/>
                      <a:pt x="11" y="341"/>
                      <a:pt x="0" y="501"/>
                    </a:cubicBezTo>
                    <a:cubicBezTo>
                      <a:pt x="75" y="533"/>
                      <a:pt x="150" y="565"/>
                      <a:pt x="224" y="597"/>
                    </a:cubicBezTo>
                    <a:cubicBezTo>
                      <a:pt x="235" y="437"/>
                      <a:pt x="256" y="267"/>
                      <a:pt x="267" y="96"/>
                    </a:cubicBezTo>
                    <a:cubicBezTo>
                      <a:pt x="245" y="86"/>
                      <a:pt x="224" y="75"/>
                      <a:pt x="203" y="75"/>
                    </a:cubicBezTo>
                    <a:cubicBezTo>
                      <a:pt x="150" y="43"/>
                      <a:pt x="86" y="22"/>
                      <a:pt x="32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" name="Google Shape;3548;p62">
                <a:extLst>
                  <a:ext uri="{FF2B5EF4-FFF2-40B4-BE49-F238E27FC236}">
                    <a16:creationId xmlns:a16="http://schemas.microsoft.com/office/drawing/2014/main" id="{2E4C3ABA-5FE1-4104-A869-D726A92134A8}"/>
                  </a:ext>
                </a:extLst>
              </p:cNvPr>
              <p:cNvSpPr/>
              <p:nvPr/>
            </p:nvSpPr>
            <p:spPr>
              <a:xfrm flipH="1">
                <a:off x="7456815" y="3862100"/>
                <a:ext cx="44682" cy="48397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6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171"/>
                      <a:pt x="22" y="352"/>
                      <a:pt x="22" y="523"/>
                    </a:cubicBezTo>
                    <a:cubicBezTo>
                      <a:pt x="161" y="565"/>
                      <a:pt x="299" y="619"/>
                      <a:pt x="427" y="661"/>
                    </a:cubicBezTo>
                    <a:cubicBezTo>
                      <a:pt x="491" y="512"/>
                      <a:pt x="555" y="363"/>
                      <a:pt x="619" y="213"/>
                    </a:cubicBezTo>
                    <a:cubicBezTo>
                      <a:pt x="544" y="181"/>
                      <a:pt x="470" y="160"/>
                      <a:pt x="395" y="128"/>
                    </a:cubicBezTo>
                    <a:cubicBezTo>
                      <a:pt x="352" y="224"/>
                      <a:pt x="310" y="320"/>
                      <a:pt x="267" y="427"/>
                    </a:cubicBezTo>
                    <a:cubicBezTo>
                      <a:pt x="256" y="309"/>
                      <a:pt x="256" y="203"/>
                      <a:pt x="256" y="85"/>
                    </a:cubicBezTo>
                    <a:cubicBezTo>
                      <a:pt x="171" y="53"/>
                      <a:pt x="86" y="32"/>
                      <a:pt x="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" name="Google Shape;3549;p62">
                <a:extLst>
                  <a:ext uri="{FF2B5EF4-FFF2-40B4-BE49-F238E27FC236}">
                    <a16:creationId xmlns:a16="http://schemas.microsoft.com/office/drawing/2014/main" id="{5D0301ED-E700-4085-A23E-E425093FF938}"/>
                  </a:ext>
                </a:extLst>
              </p:cNvPr>
              <p:cNvSpPr/>
              <p:nvPr/>
            </p:nvSpPr>
            <p:spPr>
              <a:xfrm flipH="1">
                <a:off x="8017067" y="3773201"/>
                <a:ext cx="20035" cy="30486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17" extrusionOk="0">
                    <a:moveTo>
                      <a:pt x="86" y="1"/>
                    </a:moveTo>
                    <a:cubicBezTo>
                      <a:pt x="75" y="54"/>
                      <a:pt x="64" y="96"/>
                      <a:pt x="54" y="150"/>
                    </a:cubicBezTo>
                    <a:cubicBezTo>
                      <a:pt x="32" y="235"/>
                      <a:pt x="11" y="320"/>
                      <a:pt x="0" y="406"/>
                    </a:cubicBezTo>
                    <a:cubicBezTo>
                      <a:pt x="64" y="416"/>
                      <a:pt x="118" y="416"/>
                      <a:pt x="182" y="416"/>
                    </a:cubicBezTo>
                    <a:cubicBezTo>
                      <a:pt x="203" y="342"/>
                      <a:pt x="214" y="267"/>
                      <a:pt x="235" y="192"/>
                    </a:cubicBezTo>
                    <a:cubicBezTo>
                      <a:pt x="246" y="128"/>
                      <a:pt x="256" y="65"/>
                      <a:pt x="278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" name="Google Shape;3550;p62">
                <a:extLst>
                  <a:ext uri="{FF2B5EF4-FFF2-40B4-BE49-F238E27FC236}">
                    <a16:creationId xmlns:a16="http://schemas.microsoft.com/office/drawing/2014/main" id="{D6EE2F12-78CD-46DC-8C91-0538AD58A43D}"/>
                  </a:ext>
                </a:extLst>
              </p:cNvPr>
              <p:cNvSpPr/>
              <p:nvPr/>
            </p:nvSpPr>
            <p:spPr>
              <a:xfrm flipH="1">
                <a:off x="7947883" y="3774005"/>
                <a:ext cx="32358" cy="3436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70" extrusionOk="0">
                    <a:moveTo>
                      <a:pt x="1" y="0"/>
                    </a:moveTo>
                    <a:cubicBezTo>
                      <a:pt x="64" y="149"/>
                      <a:pt x="139" y="299"/>
                      <a:pt x="214" y="459"/>
                    </a:cubicBezTo>
                    <a:cubicBezTo>
                      <a:pt x="299" y="459"/>
                      <a:pt x="374" y="469"/>
                      <a:pt x="448" y="469"/>
                    </a:cubicBezTo>
                    <a:cubicBezTo>
                      <a:pt x="374" y="320"/>
                      <a:pt x="299" y="160"/>
                      <a:pt x="224" y="11"/>
                    </a:cubicBezTo>
                    <a:cubicBezTo>
                      <a:pt x="150" y="11"/>
                      <a:pt x="75" y="11"/>
                      <a:pt x="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" name="Google Shape;3551;p62">
                <a:extLst>
                  <a:ext uri="{FF2B5EF4-FFF2-40B4-BE49-F238E27FC236}">
                    <a16:creationId xmlns:a16="http://schemas.microsoft.com/office/drawing/2014/main" id="{86DEC392-E0CC-4729-BFD1-AFC8A051224C}"/>
                  </a:ext>
                </a:extLst>
              </p:cNvPr>
              <p:cNvSpPr/>
              <p:nvPr/>
            </p:nvSpPr>
            <p:spPr>
              <a:xfrm flipH="1">
                <a:off x="7659757" y="3811436"/>
                <a:ext cx="28467" cy="42914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8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" y="64"/>
                      <a:pt x="32" y="128"/>
                      <a:pt x="43" y="181"/>
                    </a:cubicBezTo>
                    <a:cubicBezTo>
                      <a:pt x="64" y="267"/>
                      <a:pt x="75" y="352"/>
                      <a:pt x="96" y="427"/>
                    </a:cubicBezTo>
                    <a:lnTo>
                      <a:pt x="118" y="523"/>
                    </a:lnTo>
                    <a:cubicBezTo>
                      <a:pt x="214" y="544"/>
                      <a:pt x="299" y="565"/>
                      <a:pt x="395" y="586"/>
                    </a:cubicBezTo>
                    <a:lnTo>
                      <a:pt x="331" y="373"/>
                    </a:lnTo>
                    <a:cubicBezTo>
                      <a:pt x="320" y="288"/>
                      <a:pt x="299" y="213"/>
                      <a:pt x="288" y="139"/>
                    </a:cubicBezTo>
                    <a:cubicBezTo>
                      <a:pt x="278" y="107"/>
                      <a:pt x="278" y="85"/>
                      <a:pt x="267" y="53"/>
                    </a:cubicBezTo>
                    <a:cubicBezTo>
                      <a:pt x="182" y="43"/>
                      <a:pt x="96" y="21"/>
                      <a:pt x="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" name="Google Shape;3552;p62">
                <a:extLst>
                  <a:ext uri="{FF2B5EF4-FFF2-40B4-BE49-F238E27FC236}">
                    <a16:creationId xmlns:a16="http://schemas.microsoft.com/office/drawing/2014/main" id="{87C8758C-1154-4AC4-BD04-93686B6B8361}"/>
                  </a:ext>
                </a:extLst>
              </p:cNvPr>
              <p:cNvSpPr/>
              <p:nvPr/>
            </p:nvSpPr>
            <p:spPr>
              <a:xfrm flipH="1">
                <a:off x="7900246" y="3777880"/>
                <a:ext cx="21620" cy="34361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70" extrusionOk="0">
                    <a:moveTo>
                      <a:pt x="86" y="1"/>
                    </a:moveTo>
                    <a:cubicBezTo>
                      <a:pt x="54" y="150"/>
                      <a:pt x="33" y="299"/>
                      <a:pt x="1" y="448"/>
                    </a:cubicBezTo>
                    <a:cubicBezTo>
                      <a:pt x="76" y="459"/>
                      <a:pt x="150" y="470"/>
                      <a:pt x="214" y="470"/>
                    </a:cubicBezTo>
                    <a:cubicBezTo>
                      <a:pt x="246" y="320"/>
                      <a:pt x="267" y="171"/>
                      <a:pt x="299" y="11"/>
                    </a:cubicBezTo>
                    <a:cubicBezTo>
                      <a:pt x="225" y="11"/>
                      <a:pt x="150" y="1"/>
                      <a:pt x="86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5" name="Google Shape;3553;p62">
                <a:extLst>
                  <a:ext uri="{FF2B5EF4-FFF2-40B4-BE49-F238E27FC236}">
                    <a16:creationId xmlns:a16="http://schemas.microsoft.com/office/drawing/2014/main" id="{A383B311-4835-4EE1-BA9D-C3B9B6FDADB5}"/>
                  </a:ext>
                </a:extLst>
              </p:cNvPr>
              <p:cNvSpPr/>
              <p:nvPr/>
            </p:nvSpPr>
            <p:spPr>
              <a:xfrm flipH="1">
                <a:off x="8126178" y="3776345"/>
                <a:ext cx="10810" cy="2500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342" extrusionOk="0">
                    <a:moveTo>
                      <a:pt x="150" y="0"/>
                    </a:moveTo>
                    <a:cubicBezTo>
                      <a:pt x="107" y="0"/>
                      <a:pt x="54" y="11"/>
                      <a:pt x="11" y="11"/>
                    </a:cubicBezTo>
                    <a:cubicBezTo>
                      <a:pt x="11" y="117"/>
                      <a:pt x="0" y="235"/>
                      <a:pt x="0" y="331"/>
                    </a:cubicBezTo>
                    <a:cubicBezTo>
                      <a:pt x="43" y="341"/>
                      <a:pt x="86" y="341"/>
                      <a:pt x="139" y="341"/>
                    </a:cubicBezTo>
                    <a:cubicBezTo>
                      <a:pt x="139" y="224"/>
                      <a:pt x="150" y="117"/>
                      <a:pt x="15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" name="Google Shape;3554;p62">
                <a:extLst>
                  <a:ext uri="{FF2B5EF4-FFF2-40B4-BE49-F238E27FC236}">
                    <a16:creationId xmlns:a16="http://schemas.microsoft.com/office/drawing/2014/main" id="{6275EC56-17C0-4E83-94AB-7D1574892F85}"/>
                  </a:ext>
                </a:extLst>
              </p:cNvPr>
              <p:cNvSpPr/>
              <p:nvPr/>
            </p:nvSpPr>
            <p:spPr>
              <a:xfrm flipH="1">
                <a:off x="7731176" y="3797400"/>
                <a:ext cx="30052" cy="4137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566" extrusionOk="0">
                    <a:moveTo>
                      <a:pt x="0" y="0"/>
                    </a:moveTo>
                    <a:cubicBezTo>
                      <a:pt x="22" y="43"/>
                      <a:pt x="32" y="96"/>
                      <a:pt x="43" y="139"/>
                    </a:cubicBezTo>
                    <a:cubicBezTo>
                      <a:pt x="75" y="267"/>
                      <a:pt x="118" y="395"/>
                      <a:pt x="150" y="523"/>
                    </a:cubicBezTo>
                    <a:cubicBezTo>
                      <a:pt x="235" y="533"/>
                      <a:pt x="320" y="555"/>
                      <a:pt x="416" y="565"/>
                    </a:cubicBezTo>
                    <a:cubicBezTo>
                      <a:pt x="363" y="395"/>
                      <a:pt x="320" y="213"/>
                      <a:pt x="267" y="43"/>
                    </a:cubicBezTo>
                    <a:cubicBezTo>
                      <a:pt x="182" y="21"/>
                      <a:pt x="96" y="11"/>
                      <a:pt x="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" name="Google Shape;3555;p62">
                <a:extLst>
                  <a:ext uri="{FF2B5EF4-FFF2-40B4-BE49-F238E27FC236}">
                    <a16:creationId xmlns:a16="http://schemas.microsoft.com/office/drawing/2014/main" id="{8D582B81-2DA1-4D26-B8C4-C41651A62AAE}"/>
                  </a:ext>
                </a:extLst>
              </p:cNvPr>
              <p:cNvSpPr/>
              <p:nvPr/>
            </p:nvSpPr>
            <p:spPr>
              <a:xfrm flipH="1">
                <a:off x="7699682" y="3805149"/>
                <a:ext cx="26953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374" h="524" extrusionOk="0">
                    <a:moveTo>
                      <a:pt x="128" y="1"/>
                    </a:moveTo>
                    <a:cubicBezTo>
                      <a:pt x="86" y="161"/>
                      <a:pt x="43" y="321"/>
                      <a:pt x="0" y="481"/>
                    </a:cubicBezTo>
                    <a:cubicBezTo>
                      <a:pt x="86" y="491"/>
                      <a:pt x="160" y="502"/>
                      <a:pt x="246" y="523"/>
                    </a:cubicBezTo>
                    <a:cubicBezTo>
                      <a:pt x="278" y="406"/>
                      <a:pt x="310" y="278"/>
                      <a:pt x="342" y="161"/>
                    </a:cubicBezTo>
                    <a:cubicBezTo>
                      <a:pt x="352" y="118"/>
                      <a:pt x="363" y="86"/>
                      <a:pt x="374" y="54"/>
                    </a:cubicBezTo>
                    <a:cubicBezTo>
                      <a:pt x="288" y="33"/>
                      <a:pt x="214" y="22"/>
                      <a:pt x="128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" name="Google Shape;3556;p62">
                <a:extLst>
                  <a:ext uri="{FF2B5EF4-FFF2-40B4-BE49-F238E27FC236}">
                    <a16:creationId xmlns:a16="http://schemas.microsoft.com/office/drawing/2014/main" id="{F4A72FA1-4D7B-439A-875A-D994F0DDE3F1}"/>
                  </a:ext>
                </a:extLst>
              </p:cNvPr>
              <p:cNvSpPr/>
              <p:nvPr/>
            </p:nvSpPr>
            <p:spPr>
              <a:xfrm flipH="1">
                <a:off x="7835674" y="3781755"/>
                <a:ext cx="36250" cy="3984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4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6" y="171"/>
                      <a:pt x="150" y="342"/>
                      <a:pt x="236" y="513"/>
                    </a:cubicBezTo>
                    <a:cubicBezTo>
                      <a:pt x="321" y="523"/>
                      <a:pt x="406" y="534"/>
                      <a:pt x="502" y="545"/>
                    </a:cubicBezTo>
                    <a:cubicBezTo>
                      <a:pt x="417" y="374"/>
                      <a:pt x="342" y="203"/>
                      <a:pt x="268" y="33"/>
                    </a:cubicBezTo>
                    <a:cubicBezTo>
                      <a:pt x="172" y="22"/>
                      <a:pt x="86" y="11"/>
                      <a:pt x="1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" name="Google Shape;3557;p62">
                <a:extLst>
                  <a:ext uri="{FF2B5EF4-FFF2-40B4-BE49-F238E27FC236}">
                    <a16:creationId xmlns:a16="http://schemas.microsoft.com/office/drawing/2014/main" id="{F7384C3D-215F-427A-B684-532DF080CC5F}"/>
                  </a:ext>
                </a:extLst>
              </p:cNvPr>
              <p:cNvSpPr/>
              <p:nvPr/>
            </p:nvSpPr>
            <p:spPr>
              <a:xfrm flipH="1">
                <a:off x="7771894" y="3792721"/>
                <a:ext cx="22413" cy="3823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23" extrusionOk="0">
                    <a:moveTo>
                      <a:pt x="76" y="0"/>
                    </a:moveTo>
                    <a:cubicBezTo>
                      <a:pt x="54" y="160"/>
                      <a:pt x="22" y="320"/>
                      <a:pt x="1" y="480"/>
                    </a:cubicBezTo>
                    <a:cubicBezTo>
                      <a:pt x="76" y="491"/>
                      <a:pt x="161" y="512"/>
                      <a:pt x="236" y="523"/>
                    </a:cubicBezTo>
                    <a:cubicBezTo>
                      <a:pt x="257" y="363"/>
                      <a:pt x="289" y="192"/>
                      <a:pt x="310" y="32"/>
                    </a:cubicBezTo>
                    <a:cubicBezTo>
                      <a:pt x="268" y="32"/>
                      <a:pt x="225" y="21"/>
                      <a:pt x="182" y="11"/>
                    </a:cubicBezTo>
                    <a:cubicBezTo>
                      <a:pt x="150" y="11"/>
                      <a:pt x="108" y="0"/>
                      <a:pt x="76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3558;p62">
                <a:extLst>
                  <a:ext uri="{FF2B5EF4-FFF2-40B4-BE49-F238E27FC236}">
                    <a16:creationId xmlns:a16="http://schemas.microsoft.com/office/drawing/2014/main" id="{F84865C8-71E9-4E12-B867-C2D3BA160203}"/>
                  </a:ext>
                </a:extLst>
              </p:cNvPr>
              <p:cNvSpPr/>
              <p:nvPr/>
            </p:nvSpPr>
            <p:spPr>
              <a:xfrm flipH="1">
                <a:off x="6586744" y="4070237"/>
                <a:ext cx="284595" cy="525497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7188" extrusionOk="0">
                    <a:moveTo>
                      <a:pt x="0" y="0"/>
                    </a:moveTo>
                    <a:cubicBezTo>
                      <a:pt x="32" y="437"/>
                      <a:pt x="64" y="864"/>
                      <a:pt x="96" y="1290"/>
                    </a:cubicBezTo>
                    <a:cubicBezTo>
                      <a:pt x="118" y="1568"/>
                      <a:pt x="139" y="1834"/>
                      <a:pt x="160" y="2101"/>
                    </a:cubicBezTo>
                    <a:cubicBezTo>
                      <a:pt x="171" y="2175"/>
                      <a:pt x="171" y="2239"/>
                      <a:pt x="182" y="2303"/>
                    </a:cubicBezTo>
                    <a:cubicBezTo>
                      <a:pt x="182" y="2325"/>
                      <a:pt x="171" y="2346"/>
                      <a:pt x="160" y="2367"/>
                    </a:cubicBezTo>
                    <a:cubicBezTo>
                      <a:pt x="128" y="2485"/>
                      <a:pt x="107" y="2602"/>
                      <a:pt x="128" y="2719"/>
                    </a:cubicBezTo>
                    <a:cubicBezTo>
                      <a:pt x="160" y="2900"/>
                      <a:pt x="331" y="3050"/>
                      <a:pt x="459" y="3156"/>
                    </a:cubicBezTo>
                    <a:cubicBezTo>
                      <a:pt x="480" y="3167"/>
                      <a:pt x="491" y="3199"/>
                      <a:pt x="501" y="3220"/>
                    </a:cubicBezTo>
                    <a:cubicBezTo>
                      <a:pt x="587" y="3359"/>
                      <a:pt x="683" y="3508"/>
                      <a:pt x="768" y="3647"/>
                    </a:cubicBezTo>
                    <a:lnTo>
                      <a:pt x="1696" y="5150"/>
                    </a:lnTo>
                    <a:cubicBezTo>
                      <a:pt x="1941" y="5556"/>
                      <a:pt x="2197" y="5950"/>
                      <a:pt x="2442" y="6355"/>
                    </a:cubicBezTo>
                    <a:cubicBezTo>
                      <a:pt x="2453" y="6377"/>
                      <a:pt x="2474" y="6398"/>
                      <a:pt x="2485" y="6430"/>
                    </a:cubicBezTo>
                    <a:cubicBezTo>
                      <a:pt x="2485" y="6430"/>
                      <a:pt x="2495" y="6441"/>
                      <a:pt x="2495" y="6441"/>
                    </a:cubicBezTo>
                    <a:cubicBezTo>
                      <a:pt x="2495" y="6451"/>
                      <a:pt x="2495" y="6473"/>
                      <a:pt x="2495" y="6483"/>
                    </a:cubicBezTo>
                    <a:cubicBezTo>
                      <a:pt x="2495" y="6537"/>
                      <a:pt x="2506" y="6590"/>
                      <a:pt x="2527" y="6643"/>
                    </a:cubicBezTo>
                    <a:cubicBezTo>
                      <a:pt x="2591" y="6824"/>
                      <a:pt x="2741" y="6984"/>
                      <a:pt x="2901" y="7091"/>
                    </a:cubicBezTo>
                    <a:cubicBezTo>
                      <a:pt x="2954" y="7123"/>
                      <a:pt x="3039" y="7187"/>
                      <a:pt x="3103" y="7187"/>
                    </a:cubicBezTo>
                    <a:cubicBezTo>
                      <a:pt x="3188" y="7176"/>
                      <a:pt x="3274" y="7091"/>
                      <a:pt x="3252" y="7006"/>
                    </a:cubicBezTo>
                    <a:lnTo>
                      <a:pt x="3252" y="7006"/>
                    </a:lnTo>
                    <a:cubicBezTo>
                      <a:pt x="3412" y="7070"/>
                      <a:pt x="3583" y="7112"/>
                      <a:pt x="3754" y="7123"/>
                    </a:cubicBezTo>
                    <a:cubicBezTo>
                      <a:pt x="3757" y="7123"/>
                      <a:pt x="3760" y="7123"/>
                      <a:pt x="3763" y="7123"/>
                    </a:cubicBezTo>
                    <a:cubicBezTo>
                      <a:pt x="3908" y="7123"/>
                      <a:pt x="3949" y="6900"/>
                      <a:pt x="3808" y="6861"/>
                    </a:cubicBezTo>
                    <a:lnTo>
                      <a:pt x="3808" y="6861"/>
                    </a:lnTo>
                    <a:cubicBezTo>
                      <a:pt x="3809" y="6861"/>
                      <a:pt x="3805" y="6859"/>
                      <a:pt x="3793" y="6858"/>
                    </a:cubicBezTo>
                    <a:lnTo>
                      <a:pt x="3793" y="6858"/>
                    </a:lnTo>
                    <a:cubicBezTo>
                      <a:pt x="3791" y="6857"/>
                      <a:pt x="3788" y="6857"/>
                      <a:pt x="3786" y="6856"/>
                    </a:cubicBezTo>
                    <a:cubicBezTo>
                      <a:pt x="3679" y="6846"/>
                      <a:pt x="3562" y="6824"/>
                      <a:pt x="3466" y="6782"/>
                    </a:cubicBezTo>
                    <a:lnTo>
                      <a:pt x="3466" y="6782"/>
                    </a:lnTo>
                    <a:cubicBezTo>
                      <a:pt x="3530" y="6792"/>
                      <a:pt x="3594" y="6803"/>
                      <a:pt x="3668" y="6803"/>
                    </a:cubicBezTo>
                    <a:cubicBezTo>
                      <a:pt x="3684" y="6803"/>
                      <a:pt x="3701" y="6804"/>
                      <a:pt x="3718" y="6804"/>
                    </a:cubicBezTo>
                    <a:cubicBezTo>
                      <a:pt x="3762" y="6804"/>
                      <a:pt x="3808" y="6799"/>
                      <a:pt x="3839" y="6761"/>
                    </a:cubicBezTo>
                    <a:cubicBezTo>
                      <a:pt x="3903" y="6675"/>
                      <a:pt x="3850" y="6547"/>
                      <a:pt x="3754" y="6537"/>
                    </a:cubicBezTo>
                    <a:cubicBezTo>
                      <a:pt x="3636" y="6526"/>
                      <a:pt x="3519" y="6515"/>
                      <a:pt x="3402" y="6494"/>
                    </a:cubicBezTo>
                    <a:cubicBezTo>
                      <a:pt x="3359" y="6494"/>
                      <a:pt x="3306" y="6473"/>
                      <a:pt x="3263" y="6462"/>
                    </a:cubicBezTo>
                    <a:cubicBezTo>
                      <a:pt x="3210" y="6451"/>
                      <a:pt x="3146" y="6430"/>
                      <a:pt x="3093" y="6409"/>
                    </a:cubicBezTo>
                    <a:cubicBezTo>
                      <a:pt x="3039" y="6387"/>
                      <a:pt x="2975" y="6366"/>
                      <a:pt x="2911" y="6334"/>
                    </a:cubicBezTo>
                    <a:cubicBezTo>
                      <a:pt x="2901" y="6334"/>
                      <a:pt x="2869" y="6323"/>
                      <a:pt x="2858" y="6313"/>
                    </a:cubicBezTo>
                    <a:cubicBezTo>
                      <a:pt x="2847" y="6281"/>
                      <a:pt x="2826" y="6259"/>
                      <a:pt x="2805" y="6227"/>
                    </a:cubicBezTo>
                    <a:cubicBezTo>
                      <a:pt x="2559" y="5833"/>
                      <a:pt x="2314" y="5428"/>
                      <a:pt x="2069" y="5033"/>
                    </a:cubicBezTo>
                    <a:cubicBezTo>
                      <a:pt x="1760" y="4532"/>
                      <a:pt x="1450" y="4041"/>
                      <a:pt x="1141" y="3540"/>
                    </a:cubicBezTo>
                    <a:cubicBezTo>
                      <a:pt x="1056" y="3402"/>
                      <a:pt x="971" y="3252"/>
                      <a:pt x="885" y="3114"/>
                    </a:cubicBezTo>
                    <a:cubicBezTo>
                      <a:pt x="853" y="3071"/>
                      <a:pt x="843" y="3039"/>
                      <a:pt x="821" y="2996"/>
                    </a:cubicBezTo>
                    <a:cubicBezTo>
                      <a:pt x="789" y="2900"/>
                      <a:pt x="768" y="2794"/>
                      <a:pt x="736" y="2698"/>
                    </a:cubicBezTo>
                    <a:cubicBezTo>
                      <a:pt x="693" y="2570"/>
                      <a:pt x="640" y="2442"/>
                      <a:pt x="597" y="2325"/>
                    </a:cubicBezTo>
                    <a:cubicBezTo>
                      <a:pt x="576" y="2271"/>
                      <a:pt x="565" y="2229"/>
                      <a:pt x="565" y="2175"/>
                    </a:cubicBezTo>
                    <a:cubicBezTo>
                      <a:pt x="555" y="2079"/>
                      <a:pt x="555" y="1983"/>
                      <a:pt x="544" y="1887"/>
                    </a:cubicBezTo>
                    <a:cubicBezTo>
                      <a:pt x="523" y="1589"/>
                      <a:pt x="501" y="1290"/>
                      <a:pt x="469" y="1002"/>
                    </a:cubicBezTo>
                    <a:cubicBezTo>
                      <a:pt x="459" y="736"/>
                      <a:pt x="437" y="480"/>
                      <a:pt x="416" y="224"/>
                    </a:cubicBezTo>
                    <a:cubicBezTo>
                      <a:pt x="405" y="171"/>
                      <a:pt x="405" y="117"/>
                      <a:pt x="405" y="64"/>
                    </a:cubicBezTo>
                    <a:cubicBezTo>
                      <a:pt x="405" y="53"/>
                      <a:pt x="405" y="43"/>
                      <a:pt x="395" y="43"/>
                    </a:cubicBezTo>
                    <a:cubicBezTo>
                      <a:pt x="395" y="0"/>
                      <a:pt x="405" y="0"/>
                      <a:pt x="363" y="0"/>
                    </a:cubicBezTo>
                    <a:close/>
                  </a:path>
                </a:pathLst>
              </a:custGeom>
              <a:solidFill>
                <a:srgbClr val="FFC15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" name="Google Shape;3559;p62">
                <a:extLst>
                  <a:ext uri="{FF2B5EF4-FFF2-40B4-BE49-F238E27FC236}">
                    <a16:creationId xmlns:a16="http://schemas.microsoft.com/office/drawing/2014/main" id="{B44734EC-A43D-4821-907C-D268D8397B83}"/>
                  </a:ext>
                </a:extLst>
              </p:cNvPr>
              <p:cNvSpPr/>
              <p:nvPr/>
            </p:nvSpPr>
            <p:spPr>
              <a:xfrm flipH="1">
                <a:off x="6770588" y="4257319"/>
                <a:ext cx="114587" cy="100669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377" extrusionOk="0">
                    <a:moveTo>
                      <a:pt x="1472" y="0"/>
                    </a:moveTo>
                    <a:cubicBezTo>
                      <a:pt x="1110" y="152"/>
                      <a:pt x="714" y="230"/>
                      <a:pt x="317" y="230"/>
                    </a:cubicBezTo>
                    <a:cubicBezTo>
                      <a:pt x="211" y="230"/>
                      <a:pt x="106" y="225"/>
                      <a:pt x="0" y="214"/>
                    </a:cubicBezTo>
                    <a:lnTo>
                      <a:pt x="0" y="214"/>
                    </a:lnTo>
                    <a:lnTo>
                      <a:pt x="64" y="278"/>
                    </a:lnTo>
                    <a:cubicBezTo>
                      <a:pt x="203" y="459"/>
                      <a:pt x="331" y="640"/>
                      <a:pt x="469" y="821"/>
                    </a:cubicBezTo>
                    <a:cubicBezTo>
                      <a:pt x="565" y="960"/>
                      <a:pt x="672" y="1109"/>
                      <a:pt x="811" y="1216"/>
                    </a:cubicBezTo>
                    <a:cubicBezTo>
                      <a:pt x="939" y="1315"/>
                      <a:pt x="1095" y="1377"/>
                      <a:pt x="1253" y="1377"/>
                    </a:cubicBezTo>
                    <a:cubicBezTo>
                      <a:pt x="1266" y="1377"/>
                      <a:pt x="1278" y="1377"/>
                      <a:pt x="1291" y="1376"/>
                    </a:cubicBezTo>
                    <a:cubicBezTo>
                      <a:pt x="1386" y="1365"/>
                      <a:pt x="1493" y="1312"/>
                      <a:pt x="1536" y="1227"/>
                    </a:cubicBezTo>
                    <a:cubicBezTo>
                      <a:pt x="1589" y="1141"/>
                      <a:pt x="1578" y="1045"/>
                      <a:pt x="1568" y="949"/>
                    </a:cubicBezTo>
                    <a:cubicBezTo>
                      <a:pt x="1536" y="629"/>
                      <a:pt x="1504" y="309"/>
                      <a:pt x="14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2" name="Google Shape;3560;p62">
                <a:extLst>
                  <a:ext uri="{FF2B5EF4-FFF2-40B4-BE49-F238E27FC236}">
                    <a16:creationId xmlns:a16="http://schemas.microsoft.com/office/drawing/2014/main" id="{78CAC9C9-74C4-4845-82B1-4F1B18F2DF2F}"/>
                  </a:ext>
                </a:extLst>
              </p:cNvPr>
              <p:cNvSpPr/>
              <p:nvPr/>
            </p:nvSpPr>
            <p:spPr>
              <a:xfrm flipH="1">
                <a:off x="6843592" y="4105402"/>
                <a:ext cx="153792" cy="498593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6820" extrusionOk="0">
                    <a:moveTo>
                      <a:pt x="1780" y="1"/>
                    </a:moveTo>
                    <a:cubicBezTo>
                      <a:pt x="1773" y="1"/>
                      <a:pt x="1767" y="3"/>
                      <a:pt x="1760" y="10"/>
                    </a:cubicBezTo>
                    <a:cubicBezTo>
                      <a:pt x="1760" y="20"/>
                      <a:pt x="1749" y="42"/>
                      <a:pt x="1739" y="52"/>
                    </a:cubicBezTo>
                    <a:cubicBezTo>
                      <a:pt x="1728" y="74"/>
                      <a:pt x="1717" y="84"/>
                      <a:pt x="1696" y="106"/>
                    </a:cubicBezTo>
                    <a:cubicBezTo>
                      <a:pt x="1653" y="180"/>
                      <a:pt x="1600" y="255"/>
                      <a:pt x="1547" y="340"/>
                    </a:cubicBezTo>
                    <a:cubicBezTo>
                      <a:pt x="1376" y="585"/>
                      <a:pt x="1205" y="841"/>
                      <a:pt x="1035" y="1087"/>
                    </a:cubicBezTo>
                    <a:cubicBezTo>
                      <a:pt x="864" y="1343"/>
                      <a:pt x="694" y="1598"/>
                      <a:pt x="523" y="1854"/>
                    </a:cubicBezTo>
                    <a:cubicBezTo>
                      <a:pt x="470" y="1940"/>
                      <a:pt x="416" y="2014"/>
                      <a:pt x="363" y="2100"/>
                    </a:cubicBezTo>
                    <a:cubicBezTo>
                      <a:pt x="352" y="2121"/>
                      <a:pt x="342" y="2142"/>
                      <a:pt x="320" y="2164"/>
                    </a:cubicBezTo>
                    <a:cubicBezTo>
                      <a:pt x="278" y="2238"/>
                      <a:pt x="203" y="2302"/>
                      <a:pt x="139" y="2366"/>
                    </a:cubicBezTo>
                    <a:cubicBezTo>
                      <a:pt x="64" y="2462"/>
                      <a:pt x="0" y="2590"/>
                      <a:pt x="11" y="2707"/>
                    </a:cubicBezTo>
                    <a:cubicBezTo>
                      <a:pt x="11" y="2846"/>
                      <a:pt x="86" y="2953"/>
                      <a:pt x="139" y="3070"/>
                    </a:cubicBezTo>
                    <a:cubicBezTo>
                      <a:pt x="182" y="3166"/>
                      <a:pt x="182" y="3273"/>
                      <a:pt x="192" y="3368"/>
                    </a:cubicBezTo>
                    <a:cubicBezTo>
                      <a:pt x="224" y="3518"/>
                      <a:pt x="246" y="3656"/>
                      <a:pt x="267" y="3806"/>
                    </a:cubicBezTo>
                    <a:cubicBezTo>
                      <a:pt x="331" y="4254"/>
                      <a:pt x="395" y="4701"/>
                      <a:pt x="438" y="5139"/>
                    </a:cubicBezTo>
                    <a:cubicBezTo>
                      <a:pt x="470" y="5394"/>
                      <a:pt x="491" y="5640"/>
                      <a:pt x="502" y="5896"/>
                    </a:cubicBezTo>
                    <a:cubicBezTo>
                      <a:pt x="502" y="6002"/>
                      <a:pt x="512" y="6120"/>
                      <a:pt x="480" y="6226"/>
                    </a:cubicBezTo>
                    <a:cubicBezTo>
                      <a:pt x="480" y="6258"/>
                      <a:pt x="459" y="6290"/>
                      <a:pt x="459" y="6322"/>
                    </a:cubicBezTo>
                    <a:cubicBezTo>
                      <a:pt x="470" y="6450"/>
                      <a:pt x="576" y="6567"/>
                      <a:pt x="672" y="6642"/>
                    </a:cubicBezTo>
                    <a:cubicBezTo>
                      <a:pt x="779" y="6738"/>
                      <a:pt x="918" y="6781"/>
                      <a:pt x="1056" y="6813"/>
                    </a:cubicBezTo>
                    <a:cubicBezTo>
                      <a:pt x="1081" y="6813"/>
                      <a:pt x="1112" y="6820"/>
                      <a:pt x="1142" y="6820"/>
                    </a:cubicBezTo>
                    <a:cubicBezTo>
                      <a:pt x="1165" y="6820"/>
                      <a:pt x="1187" y="6816"/>
                      <a:pt x="1205" y="6802"/>
                    </a:cubicBezTo>
                    <a:cubicBezTo>
                      <a:pt x="1248" y="6759"/>
                      <a:pt x="1269" y="6685"/>
                      <a:pt x="1248" y="6631"/>
                    </a:cubicBezTo>
                    <a:lnTo>
                      <a:pt x="1248" y="6631"/>
                    </a:lnTo>
                    <a:cubicBezTo>
                      <a:pt x="1387" y="6663"/>
                      <a:pt x="1525" y="6674"/>
                      <a:pt x="1675" y="6674"/>
                    </a:cubicBezTo>
                    <a:cubicBezTo>
                      <a:pt x="1717" y="6674"/>
                      <a:pt x="1760" y="6674"/>
                      <a:pt x="1792" y="6642"/>
                    </a:cubicBezTo>
                    <a:cubicBezTo>
                      <a:pt x="1824" y="6610"/>
                      <a:pt x="1835" y="6567"/>
                      <a:pt x="1835" y="6525"/>
                    </a:cubicBezTo>
                    <a:cubicBezTo>
                      <a:pt x="1835" y="6493"/>
                      <a:pt x="1813" y="6450"/>
                      <a:pt x="1781" y="6429"/>
                    </a:cubicBezTo>
                    <a:cubicBezTo>
                      <a:pt x="1739" y="6397"/>
                      <a:pt x="1675" y="6407"/>
                      <a:pt x="1621" y="6397"/>
                    </a:cubicBezTo>
                    <a:cubicBezTo>
                      <a:pt x="1696" y="6333"/>
                      <a:pt x="1653" y="6162"/>
                      <a:pt x="1536" y="6162"/>
                    </a:cubicBezTo>
                    <a:lnTo>
                      <a:pt x="1248" y="6162"/>
                    </a:lnTo>
                    <a:cubicBezTo>
                      <a:pt x="1184" y="6162"/>
                      <a:pt x="1109" y="6152"/>
                      <a:pt x="1045" y="6141"/>
                    </a:cubicBezTo>
                    <a:cubicBezTo>
                      <a:pt x="1035" y="6141"/>
                      <a:pt x="928" y="6141"/>
                      <a:pt x="928" y="6130"/>
                    </a:cubicBezTo>
                    <a:cubicBezTo>
                      <a:pt x="907" y="5992"/>
                      <a:pt x="896" y="5853"/>
                      <a:pt x="875" y="5714"/>
                    </a:cubicBezTo>
                    <a:cubicBezTo>
                      <a:pt x="800" y="5128"/>
                      <a:pt x="736" y="4552"/>
                      <a:pt x="662" y="3966"/>
                    </a:cubicBezTo>
                    <a:cubicBezTo>
                      <a:pt x="640" y="3742"/>
                      <a:pt x="608" y="3518"/>
                      <a:pt x="576" y="3294"/>
                    </a:cubicBezTo>
                    <a:cubicBezTo>
                      <a:pt x="576" y="3251"/>
                      <a:pt x="566" y="3209"/>
                      <a:pt x="566" y="3166"/>
                    </a:cubicBezTo>
                    <a:cubicBezTo>
                      <a:pt x="566" y="3166"/>
                      <a:pt x="566" y="3155"/>
                      <a:pt x="566" y="3155"/>
                    </a:cubicBezTo>
                    <a:cubicBezTo>
                      <a:pt x="576" y="3091"/>
                      <a:pt x="598" y="3027"/>
                      <a:pt x="619" y="2963"/>
                    </a:cubicBezTo>
                    <a:cubicBezTo>
                      <a:pt x="630" y="2889"/>
                      <a:pt x="651" y="2825"/>
                      <a:pt x="672" y="2750"/>
                    </a:cubicBezTo>
                    <a:cubicBezTo>
                      <a:pt x="694" y="2665"/>
                      <a:pt x="694" y="2569"/>
                      <a:pt x="694" y="2483"/>
                    </a:cubicBezTo>
                    <a:cubicBezTo>
                      <a:pt x="694" y="2430"/>
                      <a:pt x="704" y="2377"/>
                      <a:pt x="704" y="2324"/>
                    </a:cubicBezTo>
                    <a:cubicBezTo>
                      <a:pt x="704" y="2313"/>
                      <a:pt x="704" y="2292"/>
                      <a:pt x="715" y="2281"/>
                    </a:cubicBezTo>
                    <a:cubicBezTo>
                      <a:pt x="715" y="2270"/>
                      <a:pt x="726" y="2249"/>
                      <a:pt x="736" y="2238"/>
                    </a:cubicBezTo>
                    <a:cubicBezTo>
                      <a:pt x="854" y="2078"/>
                      <a:pt x="960" y="1908"/>
                      <a:pt x="1077" y="1737"/>
                    </a:cubicBezTo>
                    <a:cubicBezTo>
                      <a:pt x="1376" y="1268"/>
                      <a:pt x="1685" y="809"/>
                      <a:pt x="1994" y="340"/>
                    </a:cubicBezTo>
                    <a:cubicBezTo>
                      <a:pt x="2048" y="276"/>
                      <a:pt x="2090" y="212"/>
                      <a:pt x="2133" y="138"/>
                    </a:cubicBezTo>
                    <a:cubicBezTo>
                      <a:pt x="2026" y="95"/>
                      <a:pt x="1931" y="63"/>
                      <a:pt x="1824" y="20"/>
                    </a:cubicBezTo>
                    <a:cubicBezTo>
                      <a:pt x="1809" y="13"/>
                      <a:pt x="1794" y="1"/>
                      <a:pt x="1780" y="1"/>
                    </a:cubicBezTo>
                    <a:close/>
                  </a:path>
                </a:pathLst>
              </a:custGeom>
              <a:solidFill>
                <a:srgbClr val="FFC15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3561;p62">
                <a:extLst>
                  <a:ext uri="{FF2B5EF4-FFF2-40B4-BE49-F238E27FC236}">
                    <a16:creationId xmlns:a16="http://schemas.microsoft.com/office/drawing/2014/main" id="{142A0CE3-8DB8-4B6D-8623-153FBE3CE021}"/>
                  </a:ext>
                </a:extLst>
              </p:cNvPr>
              <p:cNvSpPr/>
              <p:nvPr/>
            </p:nvSpPr>
            <p:spPr>
              <a:xfrm flipH="1">
                <a:off x="6898940" y="4223763"/>
                <a:ext cx="141469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17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" y="171"/>
                      <a:pt x="86" y="342"/>
                      <a:pt x="192" y="491"/>
                    </a:cubicBezTo>
                    <a:cubicBezTo>
                      <a:pt x="288" y="758"/>
                      <a:pt x="406" y="1024"/>
                      <a:pt x="544" y="1280"/>
                    </a:cubicBezTo>
                    <a:cubicBezTo>
                      <a:pt x="649" y="1489"/>
                      <a:pt x="814" y="1729"/>
                      <a:pt x="1061" y="1729"/>
                    </a:cubicBezTo>
                    <a:cubicBezTo>
                      <a:pt x="1067" y="1729"/>
                      <a:pt x="1072" y="1728"/>
                      <a:pt x="1077" y="1728"/>
                    </a:cubicBezTo>
                    <a:cubicBezTo>
                      <a:pt x="1291" y="1718"/>
                      <a:pt x="1429" y="1504"/>
                      <a:pt x="1547" y="1312"/>
                    </a:cubicBezTo>
                    <a:cubicBezTo>
                      <a:pt x="1685" y="1078"/>
                      <a:pt x="1824" y="832"/>
                      <a:pt x="1962" y="587"/>
                    </a:cubicBezTo>
                    <a:cubicBezTo>
                      <a:pt x="1312" y="363"/>
                      <a:pt x="661" y="171"/>
                      <a:pt x="0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" name="Google Shape;3562;p62">
                <a:extLst>
                  <a:ext uri="{FF2B5EF4-FFF2-40B4-BE49-F238E27FC236}">
                    <a16:creationId xmlns:a16="http://schemas.microsoft.com/office/drawing/2014/main" id="{5F0EDB41-61BA-4ACD-8E10-ABCD19661A67}"/>
                  </a:ext>
                </a:extLst>
              </p:cNvPr>
              <p:cNvSpPr/>
              <p:nvPr/>
            </p:nvSpPr>
            <p:spPr>
              <a:xfrm flipH="1">
                <a:off x="6192751" y="3747833"/>
                <a:ext cx="1097444" cy="566583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7750" extrusionOk="0">
                    <a:moveTo>
                      <a:pt x="13573" y="1"/>
                    </a:moveTo>
                    <a:cubicBezTo>
                      <a:pt x="13103" y="1"/>
                      <a:pt x="12630" y="210"/>
                      <a:pt x="12327" y="571"/>
                    </a:cubicBezTo>
                    <a:cubicBezTo>
                      <a:pt x="12082" y="859"/>
                      <a:pt x="11943" y="1222"/>
                      <a:pt x="11688" y="1478"/>
                    </a:cubicBezTo>
                    <a:cubicBezTo>
                      <a:pt x="11353" y="1812"/>
                      <a:pt x="10864" y="1941"/>
                      <a:pt x="10390" y="1941"/>
                    </a:cubicBezTo>
                    <a:cubicBezTo>
                      <a:pt x="10335" y="1941"/>
                      <a:pt x="10281" y="1940"/>
                      <a:pt x="10227" y="1936"/>
                    </a:cubicBezTo>
                    <a:cubicBezTo>
                      <a:pt x="9704" y="1894"/>
                      <a:pt x="9192" y="1734"/>
                      <a:pt x="8681" y="1616"/>
                    </a:cubicBezTo>
                    <a:cubicBezTo>
                      <a:pt x="8021" y="1467"/>
                      <a:pt x="7352" y="1404"/>
                      <a:pt x="6679" y="1404"/>
                    </a:cubicBezTo>
                    <a:cubicBezTo>
                      <a:pt x="5285" y="1404"/>
                      <a:pt x="3877" y="1676"/>
                      <a:pt x="2517" y="2022"/>
                    </a:cubicBezTo>
                    <a:cubicBezTo>
                      <a:pt x="2027" y="2150"/>
                      <a:pt x="1526" y="2288"/>
                      <a:pt x="1110" y="2576"/>
                    </a:cubicBezTo>
                    <a:cubicBezTo>
                      <a:pt x="694" y="2864"/>
                      <a:pt x="1" y="2619"/>
                      <a:pt x="22" y="3120"/>
                    </a:cubicBezTo>
                    <a:cubicBezTo>
                      <a:pt x="44" y="3717"/>
                      <a:pt x="897" y="4922"/>
                      <a:pt x="1344" y="5306"/>
                    </a:cubicBezTo>
                    <a:cubicBezTo>
                      <a:pt x="2208" y="6063"/>
                      <a:pt x="3136" y="6767"/>
                      <a:pt x="4181" y="7225"/>
                    </a:cubicBezTo>
                    <a:cubicBezTo>
                      <a:pt x="4915" y="7552"/>
                      <a:pt x="5712" y="7749"/>
                      <a:pt x="6506" y="7749"/>
                    </a:cubicBezTo>
                    <a:cubicBezTo>
                      <a:pt x="6853" y="7749"/>
                      <a:pt x="7199" y="7711"/>
                      <a:pt x="7540" y="7630"/>
                    </a:cubicBezTo>
                    <a:cubicBezTo>
                      <a:pt x="8521" y="7385"/>
                      <a:pt x="9384" y="6799"/>
                      <a:pt x="10216" y="6212"/>
                    </a:cubicBezTo>
                    <a:cubicBezTo>
                      <a:pt x="11304" y="5455"/>
                      <a:pt x="12423" y="4666"/>
                      <a:pt x="13138" y="3557"/>
                    </a:cubicBezTo>
                    <a:cubicBezTo>
                      <a:pt x="13436" y="3109"/>
                      <a:pt x="13682" y="2587"/>
                      <a:pt x="14161" y="2342"/>
                    </a:cubicBezTo>
                    <a:cubicBezTo>
                      <a:pt x="14407" y="2214"/>
                      <a:pt x="14695" y="2171"/>
                      <a:pt x="14897" y="1990"/>
                    </a:cubicBezTo>
                    <a:cubicBezTo>
                      <a:pt x="15228" y="1702"/>
                      <a:pt x="15185" y="1169"/>
                      <a:pt x="14961" y="795"/>
                    </a:cubicBezTo>
                    <a:cubicBezTo>
                      <a:pt x="14705" y="348"/>
                      <a:pt x="14215" y="49"/>
                      <a:pt x="13703" y="6"/>
                    </a:cubicBezTo>
                    <a:cubicBezTo>
                      <a:pt x="13660" y="3"/>
                      <a:pt x="13616" y="1"/>
                      <a:pt x="13573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3563;p62">
                <a:extLst>
                  <a:ext uri="{FF2B5EF4-FFF2-40B4-BE49-F238E27FC236}">
                    <a16:creationId xmlns:a16="http://schemas.microsoft.com/office/drawing/2014/main" id="{CBF20903-4331-4379-9107-6C61081E1382}"/>
                  </a:ext>
                </a:extLst>
              </p:cNvPr>
              <p:cNvSpPr/>
              <p:nvPr/>
            </p:nvSpPr>
            <p:spPr>
              <a:xfrm flipH="1">
                <a:off x="6192751" y="3747833"/>
                <a:ext cx="264416" cy="214059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928" extrusionOk="0">
                    <a:moveTo>
                      <a:pt x="2014" y="1"/>
                    </a:moveTo>
                    <a:cubicBezTo>
                      <a:pt x="1544" y="1"/>
                      <a:pt x="1071" y="210"/>
                      <a:pt x="768" y="571"/>
                    </a:cubicBezTo>
                    <a:cubicBezTo>
                      <a:pt x="523" y="859"/>
                      <a:pt x="384" y="1222"/>
                      <a:pt x="129" y="1478"/>
                    </a:cubicBezTo>
                    <a:cubicBezTo>
                      <a:pt x="86" y="1520"/>
                      <a:pt x="43" y="1563"/>
                      <a:pt x="1" y="1595"/>
                    </a:cubicBezTo>
                    <a:cubicBezTo>
                      <a:pt x="54" y="1648"/>
                      <a:pt x="107" y="1691"/>
                      <a:pt x="171" y="1712"/>
                    </a:cubicBezTo>
                    <a:cubicBezTo>
                      <a:pt x="683" y="1851"/>
                      <a:pt x="822" y="2224"/>
                      <a:pt x="1014" y="2651"/>
                    </a:cubicBezTo>
                    <a:cubicBezTo>
                      <a:pt x="1062" y="2811"/>
                      <a:pt x="1203" y="2832"/>
                      <a:pt x="1367" y="2832"/>
                    </a:cubicBezTo>
                    <a:cubicBezTo>
                      <a:pt x="1426" y="2832"/>
                      <a:pt x="1489" y="2829"/>
                      <a:pt x="1551" y="2829"/>
                    </a:cubicBezTo>
                    <a:cubicBezTo>
                      <a:pt x="1660" y="2829"/>
                      <a:pt x="1768" y="2838"/>
                      <a:pt x="1856" y="2885"/>
                    </a:cubicBezTo>
                    <a:cubicBezTo>
                      <a:pt x="1888" y="2885"/>
                      <a:pt x="1941" y="2896"/>
                      <a:pt x="1984" y="2928"/>
                    </a:cubicBezTo>
                    <a:cubicBezTo>
                      <a:pt x="2155" y="2693"/>
                      <a:pt x="2346" y="2469"/>
                      <a:pt x="2602" y="2342"/>
                    </a:cubicBezTo>
                    <a:cubicBezTo>
                      <a:pt x="2848" y="2214"/>
                      <a:pt x="3136" y="2171"/>
                      <a:pt x="3338" y="1990"/>
                    </a:cubicBezTo>
                    <a:cubicBezTo>
                      <a:pt x="3669" y="1702"/>
                      <a:pt x="3626" y="1169"/>
                      <a:pt x="3402" y="795"/>
                    </a:cubicBezTo>
                    <a:cubicBezTo>
                      <a:pt x="3146" y="348"/>
                      <a:pt x="2656" y="49"/>
                      <a:pt x="2144" y="6"/>
                    </a:cubicBezTo>
                    <a:cubicBezTo>
                      <a:pt x="2101" y="3"/>
                      <a:pt x="2057" y="1"/>
                      <a:pt x="2014" y="1"/>
                    </a:cubicBezTo>
                    <a:close/>
                  </a:path>
                </a:pathLst>
              </a:custGeom>
              <a:solidFill>
                <a:srgbClr val="72968E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3564;p62">
                <a:extLst>
                  <a:ext uri="{FF2B5EF4-FFF2-40B4-BE49-F238E27FC236}">
                    <a16:creationId xmlns:a16="http://schemas.microsoft.com/office/drawing/2014/main" id="{B0A04255-8063-4666-B58C-519F80D5F13F}"/>
                  </a:ext>
                </a:extLst>
              </p:cNvPr>
              <p:cNvSpPr/>
              <p:nvPr/>
            </p:nvSpPr>
            <p:spPr>
              <a:xfrm flipH="1">
                <a:off x="6314185" y="3864439"/>
                <a:ext cx="182907" cy="112293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1536" extrusionOk="0">
                    <a:moveTo>
                      <a:pt x="555" y="0"/>
                    </a:moveTo>
                    <a:cubicBezTo>
                      <a:pt x="395" y="128"/>
                      <a:pt x="203" y="213"/>
                      <a:pt x="0" y="267"/>
                    </a:cubicBezTo>
                    <a:cubicBezTo>
                      <a:pt x="117" y="448"/>
                      <a:pt x="277" y="587"/>
                      <a:pt x="491" y="640"/>
                    </a:cubicBezTo>
                    <a:cubicBezTo>
                      <a:pt x="683" y="704"/>
                      <a:pt x="917" y="693"/>
                      <a:pt x="1066" y="842"/>
                    </a:cubicBezTo>
                    <a:cubicBezTo>
                      <a:pt x="1216" y="1002"/>
                      <a:pt x="1194" y="1280"/>
                      <a:pt x="1365" y="1429"/>
                    </a:cubicBezTo>
                    <a:cubicBezTo>
                      <a:pt x="1448" y="1502"/>
                      <a:pt x="1554" y="1523"/>
                      <a:pt x="1670" y="1523"/>
                    </a:cubicBezTo>
                    <a:cubicBezTo>
                      <a:pt x="1833" y="1523"/>
                      <a:pt x="2015" y="1480"/>
                      <a:pt x="2170" y="1480"/>
                    </a:cubicBezTo>
                    <a:cubicBezTo>
                      <a:pt x="2257" y="1480"/>
                      <a:pt x="2336" y="1493"/>
                      <a:pt x="2399" y="1536"/>
                    </a:cubicBezTo>
                    <a:cubicBezTo>
                      <a:pt x="2442" y="1472"/>
                      <a:pt x="2485" y="1408"/>
                      <a:pt x="2538" y="1333"/>
                    </a:cubicBezTo>
                    <a:cubicBezTo>
                      <a:pt x="2495" y="1301"/>
                      <a:pt x="2442" y="1290"/>
                      <a:pt x="2410" y="1290"/>
                    </a:cubicBezTo>
                    <a:cubicBezTo>
                      <a:pt x="2322" y="1243"/>
                      <a:pt x="2214" y="1234"/>
                      <a:pt x="2105" y="1234"/>
                    </a:cubicBezTo>
                    <a:cubicBezTo>
                      <a:pt x="2043" y="1234"/>
                      <a:pt x="1980" y="1237"/>
                      <a:pt x="1921" y="1237"/>
                    </a:cubicBezTo>
                    <a:cubicBezTo>
                      <a:pt x="1757" y="1237"/>
                      <a:pt x="1616" y="1216"/>
                      <a:pt x="1568" y="1056"/>
                    </a:cubicBezTo>
                    <a:cubicBezTo>
                      <a:pt x="1376" y="629"/>
                      <a:pt x="1237" y="256"/>
                      <a:pt x="725" y="117"/>
                    </a:cubicBezTo>
                    <a:cubicBezTo>
                      <a:pt x="661" y="96"/>
                      <a:pt x="608" y="53"/>
                      <a:pt x="5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3565;p62">
                <a:extLst>
                  <a:ext uri="{FF2B5EF4-FFF2-40B4-BE49-F238E27FC236}">
                    <a16:creationId xmlns:a16="http://schemas.microsoft.com/office/drawing/2014/main" id="{4B5CF5D1-81B0-40E0-B270-A226193C5D98}"/>
                  </a:ext>
                </a:extLst>
              </p:cNvPr>
              <p:cNvSpPr/>
              <p:nvPr/>
            </p:nvSpPr>
            <p:spPr>
              <a:xfrm flipH="1">
                <a:off x="6553160" y="4060075"/>
                <a:ext cx="36971" cy="30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21" extrusionOk="0">
                    <a:moveTo>
                      <a:pt x="395" y="1"/>
                    </a:moveTo>
                    <a:cubicBezTo>
                      <a:pt x="385" y="11"/>
                      <a:pt x="363" y="11"/>
                      <a:pt x="353" y="11"/>
                    </a:cubicBezTo>
                    <a:cubicBezTo>
                      <a:pt x="321" y="22"/>
                      <a:pt x="289" y="33"/>
                      <a:pt x="267" y="43"/>
                    </a:cubicBezTo>
                    <a:cubicBezTo>
                      <a:pt x="235" y="54"/>
                      <a:pt x="203" y="75"/>
                      <a:pt x="182" y="86"/>
                    </a:cubicBezTo>
                    <a:cubicBezTo>
                      <a:pt x="161" y="96"/>
                      <a:pt x="140" y="107"/>
                      <a:pt x="129" y="118"/>
                    </a:cubicBezTo>
                    <a:cubicBezTo>
                      <a:pt x="97" y="139"/>
                      <a:pt x="65" y="171"/>
                      <a:pt x="44" y="203"/>
                    </a:cubicBezTo>
                    <a:cubicBezTo>
                      <a:pt x="22" y="235"/>
                      <a:pt x="1" y="278"/>
                      <a:pt x="12" y="310"/>
                    </a:cubicBezTo>
                    <a:cubicBezTo>
                      <a:pt x="22" y="352"/>
                      <a:pt x="44" y="384"/>
                      <a:pt x="86" y="406"/>
                    </a:cubicBezTo>
                    <a:cubicBezTo>
                      <a:pt x="109" y="413"/>
                      <a:pt x="142" y="421"/>
                      <a:pt x="175" y="421"/>
                    </a:cubicBezTo>
                    <a:cubicBezTo>
                      <a:pt x="188" y="421"/>
                      <a:pt x="202" y="420"/>
                      <a:pt x="214" y="416"/>
                    </a:cubicBezTo>
                    <a:cubicBezTo>
                      <a:pt x="257" y="406"/>
                      <a:pt x="299" y="384"/>
                      <a:pt x="342" y="352"/>
                    </a:cubicBezTo>
                    <a:cubicBezTo>
                      <a:pt x="385" y="320"/>
                      <a:pt x="417" y="288"/>
                      <a:pt x="449" y="267"/>
                    </a:cubicBezTo>
                    <a:cubicBezTo>
                      <a:pt x="470" y="235"/>
                      <a:pt x="502" y="171"/>
                      <a:pt x="502" y="118"/>
                    </a:cubicBezTo>
                    <a:cubicBezTo>
                      <a:pt x="513" y="54"/>
                      <a:pt x="491" y="1"/>
                      <a:pt x="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Google Shape;3566;p62">
                <a:extLst>
                  <a:ext uri="{FF2B5EF4-FFF2-40B4-BE49-F238E27FC236}">
                    <a16:creationId xmlns:a16="http://schemas.microsoft.com/office/drawing/2014/main" id="{556D895E-7DAA-4587-8D22-FFE4BB958A3D}"/>
                  </a:ext>
                </a:extLst>
              </p:cNvPr>
              <p:cNvSpPr/>
              <p:nvPr/>
            </p:nvSpPr>
            <p:spPr>
              <a:xfrm flipH="1">
                <a:off x="6571610" y="4107449"/>
                <a:ext cx="32647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6" extrusionOk="0">
                    <a:moveTo>
                      <a:pt x="382" y="0"/>
                    </a:moveTo>
                    <a:cubicBezTo>
                      <a:pt x="356" y="0"/>
                      <a:pt x="330" y="18"/>
                      <a:pt x="304" y="35"/>
                    </a:cubicBezTo>
                    <a:cubicBezTo>
                      <a:pt x="208" y="120"/>
                      <a:pt x="48" y="174"/>
                      <a:pt x="26" y="270"/>
                    </a:cubicBezTo>
                    <a:cubicBezTo>
                      <a:pt x="0" y="348"/>
                      <a:pt x="60" y="355"/>
                      <a:pt x="117" y="355"/>
                    </a:cubicBezTo>
                    <a:cubicBezTo>
                      <a:pt x="130" y="355"/>
                      <a:pt x="143" y="355"/>
                      <a:pt x="154" y="355"/>
                    </a:cubicBezTo>
                    <a:cubicBezTo>
                      <a:pt x="218" y="355"/>
                      <a:pt x="282" y="323"/>
                      <a:pt x="325" y="280"/>
                    </a:cubicBezTo>
                    <a:cubicBezTo>
                      <a:pt x="399" y="227"/>
                      <a:pt x="453" y="152"/>
                      <a:pt x="453" y="78"/>
                    </a:cubicBezTo>
                    <a:cubicBezTo>
                      <a:pt x="453" y="46"/>
                      <a:pt x="431" y="14"/>
                      <a:pt x="399" y="3"/>
                    </a:cubicBezTo>
                    <a:cubicBezTo>
                      <a:pt x="394" y="1"/>
                      <a:pt x="388" y="0"/>
                      <a:pt x="3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3567;p62">
                <a:extLst>
                  <a:ext uri="{FF2B5EF4-FFF2-40B4-BE49-F238E27FC236}">
                    <a16:creationId xmlns:a16="http://schemas.microsoft.com/office/drawing/2014/main" id="{5C70C8E2-E78B-4636-8A54-C9E8767138C3}"/>
                  </a:ext>
                </a:extLst>
              </p:cNvPr>
              <p:cNvSpPr/>
              <p:nvPr/>
            </p:nvSpPr>
            <p:spPr>
              <a:xfrm flipH="1">
                <a:off x="6600004" y="4091950"/>
                <a:ext cx="31566" cy="21201"/>
              </a:xfrm>
              <a:custGeom>
                <a:avLst/>
                <a:gdLst/>
                <a:ahLst/>
                <a:cxnLst/>
                <a:rect l="l" t="t" r="r" b="b"/>
                <a:pathLst>
                  <a:path w="438" h="290" extrusionOk="0">
                    <a:moveTo>
                      <a:pt x="287" y="1"/>
                    </a:moveTo>
                    <a:cubicBezTo>
                      <a:pt x="251" y="1"/>
                      <a:pt x="214" y="10"/>
                      <a:pt x="181" y="23"/>
                    </a:cubicBezTo>
                    <a:cubicBezTo>
                      <a:pt x="128" y="55"/>
                      <a:pt x="64" y="44"/>
                      <a:pt x="32" y="130"/>
                    </a:cubicBezTo>
                    <a:cubicBezTo>
                      <a:pt x="0" y="204"/>
                      <a:pt x="107" y="290"/>
                      <a:pt x="149" y="290"/>
                    </a:cubicBezTo>
                    <a:cubicBezTo>
                      <a:pt x="203" y="290"/>
                      <a:pt x="256" y="279"/>
                      <a:pt x="299" y="258"/>
                    </a:cubicBezTo>
                    <a:cubicBezTo>
                      <a:pt x="352" y="226"/>
                      <a:pt x="405" y="194"/>
                      <a:pt x="427" y="151"/>
                    </a:cubicBezTo>
                    <a:cubicBezTo>
                      <a:pt x="437" y="98"/>
                      <a:pt x="405" y="34"/>
                      <a:pt x="352" y="12"/>
                    </a:cubicBezTo>
                    <a:cubicBezTo>
                      <a:pt x="332" y="4"/>
                      <a:pt x="310" y="1"/>
                      <a:pt x="2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3568;p62">
                <a:extLst>
                  <a:ext uri="{FF2B5EF4-FFF2-40B4-BE49-F238E27FC236}">
                    <a16:creationId xmlns:a16="http://schemas.microsoft.com/office/drawing/2014/main" id="{82C69C3D-FEBE-4733-8212-B6ACD25BF9B6}"/>
                  </a:ext>
                </a:extLst>
              </p:cNvPr>
              <p:cNvSpPr/>
              <p:nvPr/>
            </p:nvSpPr>
            <p:spPr>
              <a:xfrm flipH="1">
                <a:off x="6444771" y="4069286"/>
                <a:ext cx="30845" cy="2807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84" extrusionOk="0">
                    <a:moveTo>
                      <a:pt x="333" y="0"/>
                    </a:moveTo>
                    <a:cubicBezTo>
                      <a:pt x="326" y="0"/>
                      <a:pt x="318" y="1"/>
                      <a:pt x="310" y="2"/>
                    </a:cubicBezTo>
                    <a:cubicBezTo>
                      <a:pt x="246" y="2"/>
                      <a:pt x="182" y="45"/>
                      <a:pt x="129" y="109"/>
                    </a:cubicBezTo>
                    <a:cubicBezTo>
                      <a:pt x="118" y="120"/>
                      <a:pt x="107" y="130"/>
                      <a:pt x="86" y="141"/>
                    </a:cubicBezTo>
                    <a:cubicBezTo>
                      <a:pt x="75" y="152"/>
                      <a:pt x="65" y="162"/>
                      <a:pt x="54" y="173"/>
                    </a:cubicBezTo>
                    <a:cubicBezTo>
                      <a:pt x="22" y="205"/>
                      <a:pt x="1" y="237"/>
                      <a:pt x="1" y="280"/>
                    </a:cubicBezTo>
                    <a:cubicBezTo>
                      <a:pt x="1" y="354"/>
                      <a:pt x="77" y="383"/>
                      <a:pt x="136" y="383"/>
                    </a:cubicBezTo>
                    <a:cubicBezTo>
                      <a:pt x="153" y="383"/>
                      <a:pt x="170" y="381"/>
                      <a:pt x="182" y="376"/>
                    </a:cubicBezTo>
                    <a:cubicBezTo>
                      <a:pt x="214" y="365"/>
                      <a:pt x="235" y="354"/>
                      <a:pt x="267" y="333"/>
                    </a:cubicBezTo>
                    <a:cubicBezTo>
                      <a:pt x="289" y="312"/>
                      <a:pt x="310" y="290"/>
                      <a:pt x="331" y="269"/>
                    </a:cubicBezTo>
                    <a:cubicBezTo>
                      <a:pt x="374" y="216"/>
                      <a:pt x="427" y="152"/>
                      <a:pt x="427" y="98"/>
                    </a:cubicBezTo>
                    <a:cubicBezTo>
                      <a:pt x="427" y="33"/>
                      <a:pt x="386" y="0"/>
                      <a:pt x="3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3569;p62">
                <a:extLst>
                  <a:ext uri="{FF2B5EF4-FFF2-40B4-BE49-F238E27FC236}">
                    <a16:creationId xmlns:a16="http://schemas.microsoft.com/office/drawing/2014/main" id="{0129FDB8-3D0C-4121-87F7-B8FCB699B43A}"/>
                  </a:ext>
                </a:extLst>
              </p:cNvPr>
              <p:cNvSpPr/>
              <p:nvPr/>
            </p:nvSpPr>
            <p:spPr>
              <a:xfrm flipH="1">
                <a:off x="6585447" y="4158551"/>
                <a:ext cx="46916" cy="26684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65" extrusionOk="0">
                    <a:moveTo>
                      <a:pt x="542" y="1"/>
                    </a:moveTo>
                    <a:cubicBezTo>
                      <a:pt x="520" y="1"/>
                      <a:pt x="495" y="6"/>
                      <a:pt x="470" y="18"/>
                    </a:cubicBezTo>
                    <a:cubicBezTo>
                      <a:pt x="427" y="29"/>
                      <a:pt x="384" y="50"/>
                      <a:pt x="352" y="82"/>
                    </a:cubicBezTo>
                    <a:cubicBezTo>
                      <a:pt x="331" y="93"/>
                      <a:pt x="310" y="104"/>
                      <a:pt x="288" y="114"/>
                    </a:cubicBezTo>
                    <a:lnTo>
                      <a:pt x="224" y="157"/>
                    </a:lnTo>
                    <a:lnTo>
                      <a:pt x="96" y="221"/>
                    </a:lnTo>
                    <a:cubicBezTo>
                      <a:pt x="0" y="296"/>
                      <a:pt x="0" y="328"/>
                      <a:pt x="43" y="349"/>
                    </a:cubicBezTo>
                    <a:cubicBezTo>
                      <a:pt x="58" y="356"/>
                      <a:pt x="79" y="364"/>
                      <a:pt x="101" y="364"/>
                    </a:cubicBezTo>
                    <a:cubicBezTo>
                      <a:pt x="110" y="364"/>
                      <a:pt x="119" y="363"/>
                      <a:pt x="128" y="360"/>
                    </a:cubicBezTo>
                    <a:cubicBezTo>
                      <a:pt x="160" y="360"/>
                      <a:pt x="203" y="360"/>
                      <a:pt x="235" y="349"/>
                    </a:cubicBezTo>
                    <a:cubicBezTo>
                      <a:pt x="310" y="328"/>
                      <a:pt x="342" y="317"/>
                      <a:pt x="374" y="306"/>
                    </a:cubicBezTo>
                    <a:cubicBezTo>
                      <a:pt x="395" y="296"/>
                      <a:pt x="406" y="296"/>
                      <a:pt x="448" y="274"/>
                    </a:cubicBezTo>
                    <a:cubicBezTo>
                      <a:pt x="512" y="253"/>
                      <a:pt x="576" y="210"/>
                      <a:pt x="608" y="157"/>
                    </a:cubicBezTo>
                    <a:cubicBezTo>
                      <a:pt x="651" y="104"/>
                      <a:pt x="640" y="40"/>
                      <a:pt x="587" y="8"/>
                    </a:cubicBezTo>
                    <a:cubicBezTo>
                      <a:pt x="574" y="3"/>
                      <a:pt x="559" y="1"/>
                      <a:pt x="5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" name="Google Shape;3570;p62">
                <a:extLst>
                  <a:ext uri="{FF2B5EF4-FFF2-40B4-BE49-F238E27FC236}">
                    <a16:creationId xmlns:a16="http://schemas.microsoft.com/office/drawing/2014/main" id="{F5F4400D-2342-401A-8B2F-042223155601}"/>
                  </a:ext>
                </a:extLst>
              </p:cNvPr>
              <p:cNvSpPr/>
              <p:nvPr/>
            </p:nvSpPr>
            <p:spPr>
              <a:xfrm flipH="1">
                <a:off x="6639641" y="4162060"/>
                <a:ext cx="35745" cy="22810"/>
              </a:xfrm>
              <a:custGeom>
                <a:avLst/>
                <a:gdLst/>
                <a:ahLst/>
                <a:cxnLst/>
                <a:rect l="l" t="t" r="r" b="b"/>
                <a:pathLst>
                  <a:path w="496" h="312" extrusionOk="0">
                    <a:moveTo>
                      <a:pt x="414" y="0"/>
                    </a:moveTo>
                    <a:cubicBezTo>
                      <a:pt x="408" y="0"/>
                      <a:pt x="402" y="1"/>
                      <a:pt x="395" y="2"/>
                    </a:cubicBezTo>
                    <a:cubicBezTo>
                      <a:pt x="374" y="13"/>
                      <a:pt x="342" y="24"/>
                      <a:pt x="320" y="24"/>
                    </a:cubicBezTo>
                    <a:cubicBezTo>
                      <a:pt x="299" y="34"/>
                      <a:pt x="278" y="45"/>
                      <a:pt x="246" y="56"/>
                    </a:cubicBezTo>
                    <a:cubicBezTo>
                      <a:pt x="203" y="66"/>
                      <a:pt x="160" y="88"/>
                      <a:pt x="118" y="120"/>
                    </a:cubicBezTo>
                    <a:cubicBezTo>
                      <a:pt x="75" y="141"/>
                      <a:pt x="43" y="162"/>
                      <a:pt x="22" y="194"/>
                    </a:cubicBezTo>
                    <a:cubicBezTo>
                      <a:pt x="0" y="216"/>
                      <a:pt x="0" y="258"/>
                      <a:pt x="22" y="280"/>
                    </a:cubicBezTo>
                    <a:cubicBezTo>
                      <a:pt x="32" y="301"/>
                      <a:pt x="64" y="312"/>
                      <a:pt x="96" y="312"/>
                    </a:cubicBezTo>
                    <a:cubicBezTo>
                      <a:pt x="128" y="312"/>
                      <a:pt x="160" y="301"/>
                      <a:pt x="192" y="290"/>
                    </a:cubicBezTo>
                    <a:cubicBezTo>
                      <a:pt x="235" y="280"/>
                      <a:pt x="278" y="269"/>
                      <a:pt x="310" y="248"/>
                    </a:cubicBezTo>
                    <a:cubicBezTo>
                      <a:pt x="352" y="237"/>
                      <a:pt x="384" y="216"/>
                      <a:pt x="405" y="184"/>
                    </a:cubicBezTo>
                    <a:cubicBezTo>
                      <a:pt x="455" y="134"/>
                      <a:pt x="496" y="0"/>
                      <a:pt x="4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" name="Google Shape;3571;p62">
                <a:extLst>
                  <a:ext uri="{FF2B5EF4-FFF2-40B4-BE49-F238E27FC236}">
                    <a16:creationId xmlns:a16="http://schemas.microsoft.com/office/drawing/2014/main" id="{DA5E77D5-AC2F-49E6-8F13-155644495385}"/>
                  </a:ext>
                </a:extLst>
              </p:cNvPr>
              <p:cNvSpPr/>
              <p:nvPr/>
            </p:nvSpPr>
            <p:spPr>
              <a:xfrm flipH="1">
                <a:off x="6487074" y="4129746"/>
                <a:ext cx="40790" cy="33629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60" extrusionOk="0">
                    <a:moveTo>
                      <a:pt x="525" y="1"/>
                    </a:moveTo>
                    <a:cubicBezTo>
                      <a:pt x="516" y="1"/>
                      <a:pt x="505" y="3"/>
                      <a:pt x="491" y="7"/>
                    </a:cubicBezTo>
                    <a:cubicBezTo>
                      <a:pt x="427" y="29"/>
                      <a:pt x="363" y="61"/>
                      <a:pt x="310" y="103"/>
                    </a:cubicBezTo>
                    <a:cubicBezTo>
                      <a:pt x="246" y="135"/>
                      <a:pt x="193" y="167"/>
                      <a:pt x="139" y="210"/>
                    </a:cubicBezTo>
                    <a:cubicBezTo>
                      <a:pt x="118" y="220"/>
                      <a:pt x="97" y="242"/>
                      <a:pt x="86" y="263"/>
                    </a:cubicBezTo>
                    <a:cubicBezTo>
                      <a:pt x="65" y="274"/>
                      <a:pt x="43" y="295"/>
                      <a:pt x="33" y="316"/>
                    </a:cubicBezTo>
                    <a:cubicBezTo>
                      <a:pt x="1" y="359"/>
                      <a:pt x="1" y="412"/>
                      <a:pt x="22" y="434"/>
                    </a:cubicBezTo>
                    <a:cubicBezTo>
                      <a:pt x="38" y="449"/>
                      <a:pt x="59" y="459"/>
                      <a:pt x="86" y="459"/>
                    </a:cubicBezTo>
                    <a:cubicBezTo>
                      <a:pt x="96" y="459"/>
                      <a:pt x="106" y="458"/>
                      <a:pt x="118" y="455"/>
                    </a:cubicBezTo>
                    <a:cubicBezTo>
                      <a:pt x="150" y="455"/>
                      <a:pt x="193" y="444"/>
                      <a:pt x="235" y="423"/>
                    </a:cubicBezTo>
                    <a:cubicBezTo>
                      <a:pt x="278" y="402"/>
                      <a:pt x="331" y="370"/>
                      <a:pt x="374" y="348"/>
                    </a:cubicBezTo>
                    <a:cubicBezTo>
                      <a:pt x="416" y="316"/>
                      <a:pt x="459" y="284"/>
                      <a:pt x="491" y="242"/>
                    </a:cubicBezTo>
                    <a:cubicBezTo>
                      <a:pt x="523" y="199"/>
                      <a:pt x="555" y="124"/>
                      <a:pt x="566" y="71"/>
                    </a:cubicBezTo>
                    <a:cubicBezTo>
                      <a:pt x="566" y="29"/>
                      <a:pt x="559" y="1"/>
                      <a:pt x="5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" name="Google Shape;3572;p62">
                <a:extLst>
                  <a:ext uri="{FF2B5EF4-FFF2-40B4-BE49-F238E27FC236}">
                    <a16:creationId xmlns:a16="http://schemas.microsoft.com/office/drawing/2014/main" id="{5B7E8277-DA54-4D2E-B9DC-9D605F26D4B7}"/>
                  </a:ext>
                </a:extLst>
              </p:cNvPr>
              <p:cNvSpPr/>
              <p:nvPr/>
            </p:nvSpPr>
            <p:spPr>
              <a:xfrm flipH="1">
                <a:off x="6616940" y="4210530"/>
                <a:ext cx="56933" cy="29901"/>
              </a:xfrm>
              <a:custGeom>
                <a:avLst/>
                <a:gdLst/>
                <a:ahLst/>
                <a:cxnLst/>
                <a:rect l="l" t="t" r="r" b="b"/>
                <a:pathLst>
                  <a:path w="790" h="409" extrusionOk="0">
                    <a:moveTo>
                      <a:pt x="704" y="0"/>
                    </a:moveTo>
                    <a:cubicBezTo>
                      <a:pt x="683" y="0"/>
                      <a:pt x="630" y="11"/>
                      <a:pt x="576" y="43"/>
                    </a:cubicBezTo>
                    <a:cubicBezTo>
                      <a:pt x="544" y="54"/>
                      <a:pt x="512" y="75"/>
                      <a:pt x="480" y="86"/>
                    </a:cubicBezTo>
                    <a:cubicBezTo>
                      <a:pt x="438" y="107"/>
                      <a:pt x="406" y="118"/>
                      <a:pt x="374" y="139"/>
                    </a:cubicBezTo>
                    <a:cubicBezTo>
                      <a:pt x="331" y="160"/>
                      <a:pt x="299" y="171"/>
                      <a:pt x="267" y="192"/>
                    </a:cubicBezTo>
                    <a:cubicBezTo>
                      <a:pt x="235" y="214"/>
                      <a:pt x="203" y="224"/>
                      <a:pt x="171" y="246"/>
                    </a:cubicBezTo>
                    <a:cubicBezTo>
                      <a:pt x="118" y="267"/>
                      <a:pt x="75" y="299"/>
                      <a:pt x="54" y="320"/>
                    </a:cubicBezTo>
                    <a:cubicBezTo>
                      <a:pt x="0" y="383"/>
                      <a:pt x="120" y="408"/>
                      <a:pt x="185" y="408"/>
                    </a:cubicBezTo>
                    <a:cubicBezTo>
                      <a:pt x="197" y="408"/>
                      <a:pt x="207" y="407"/>
                      <a:pt x="214" y="406"/>
                    </a:cubicBezTo>
                    <a:cubicBezTo>
                      <a:pt x="289" y="406"/>
                      <a:pt x="353" y="384"/>
                      <a:pt x="416" y="363"/>
                    </a:cubicBezTo>
                    <a:cubicBezTo>
                      <a:pt x="459" y="352"/>
                      <a:pt x="491" y="331"/>
                      <a:pt x="523" y="320"/>
                    </a:cubicBezTo>
                    <a:cubicBezTo>
                      <a:pt x="555" y="310"/>
                      <a:pt x="587" y="299"/>
                      <a:pt x="619" y="278"/>
                    </a:cubicBezTo>
                    <a:cubicBezTo>
                      <a:pt x="683" y="235"/>
                      <a:pt x="736" y="182"/>
                      <a:pt x="758" y="128"/>
                    </a:cubicBezTo>
                    <a:cubicBezTo>
                      <a:pt x="779" y="75"/>
                      <a:pt x="790" y="0"/>
                      <a:pt x="7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" name="Google Shape;3573;p62">
                <a:extLst>
                  <a:ext uri="{FF2B5EF4-FFF2-40B4-BE49-F238E27FC236}">
                    <a16:creationId xmlns:a16="http://schemas.microsoft.com/office/drawing/2014/main" id="{234ADEF8-419B-4699-A7A4-93863DCFE8D5}"/>
                  </a:ext>
                </a:extLst>
              </p:cNvPr>
              <p:cNvSpPr/>
              <p:nvPr/>
            </p:nvSpPr>
            <p:spPr>
              <a:xfrm flipH="1">
                <a:off x="6688359" y="4210749"/>
                <a:ext cx="54699" cy="18569"/>
              </a:xfrm>
              <a:custGeom>
                <a:avLst/>
                <a:gdLst/>
                <a:ahLst/>
                <a:cxnLst/>
                <a:rect l="l" t="t" r="r" b="b"/>
                <a:pathLst>
                  <a:path w="759" h="254" extrusionOk="0">
                    <a:moveTo>
                      <a:pt x="606" y="0"/>
                    </a:moveTo>
                    <a:cubicBezTo>
                      <a:pt x="587" y="0"/>
                      <a:pt x="566" y="3"/>
                      <a:pt x="545" y="8"/>
                    </a:cubicBezTo>
                    <a:cubicBezTo>
                      <a:pt x="491" y="8"/>
                      <a:pt x="438" y="19"/>
                      <a:pt x="385" y="29"/>
                    </a:cubicBezTo>
                    <a:cubicBezTo>
                      <a:pt x="332" y="40"/>
                      <a:pt x="278" y="51"/>
                      <a:pt x="225" y="61"/>
                    </a:cubicBezTo>
                    <a:cubicBezTo>
                      <a:pt x="182" y="61"/>
                      <a:pt x="140" y="72"/>
                      <a:pt x="108" y="72"/>
                    </a:cubicBezTo>
                    <a:cubicBezTo>
                      <a:pt x="1" y="83"/>
                      <a:pt x="76" y="211"/>
                      <a:pt x="108" y="232"/>
                    </a:cubicBezTo>
                    <a:cubicBezTo>
                      <a:pt x="140" y="243"/>
                      <a:pt x="172" y="253"/>
                      <a:pt x="214" y="253"/>
                    </a:cubicBezTo>
                    <a:cubicBezTo>
                      <a:pt x="278" y="253"/>
                      <a:pt x="342" y="253"/>
                      <a:pt x="406" y="243"/>
                    </a:cubicBezTo>
                    <a:cubicBezTo>
                      <a:pt x="449" y="243"/>
                      <a:pt x="491" y="232"/>
                      <a:pt x="523" y="221"/>
                    </a:cubicBezTo>
                    <a:cubicBezTo>
                      <a:pt x="566" y="211"/>
                      <a:pt x="598" y="189"/>
                      <a:pt x="630" y="168"/>
                    </a:cubicBezTo>
                    <a:cubicBezTo>
                      <a:pt x="683" y="125"/>
                      <a:pt x="758" y="29"/>
                      <a:pt x="651" y="8"/>
                    </a:cubicBezTo>
                    <a:cubicBezTo>
                      <a:pt x="641" y="3"/>
                      <a:pt x="625" y="0"/>
                      <a:pt x="6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" name="Google Shape;3574;p62">
                <a:extLst>
                  <a:ext uri="{FF2B5EF4-FFF2-40B4-BE49-F238E27FC236}">
                    <a16:creationId xmlns:a16="http://schemas.microsoft.com/office/drawing/2014/main" id="{8F7BD81B-BCB3-4512-81A5-EC409272E90B}"/>
                  </a:ext>
                </a:extLst>
              </p:cNvPr>
              <p:cNvSpPr/>
              <p:nvPr/>
            </p:nvSpPr>
            <p:spPr>
              <a:xfrm flipH="1">
                <a:off x="6496659" y="4097287"/>
                <a:ext cx="44249" cy="30193"/>
              </a:xfrm>
              <a:custGeom>
                <a:avLst/>
                <a:gdLst/>
                <a:ahLst/>
                <a:cxnLst/>
                <a:rect l="l" t="t" r="r" b="b"/>
                <a:pathLst>
                  <a:path w="614" h="413" extrusionOk="0">
                    <a:moveTo>
                      <a:pt x="544" y="1"/>
                    </a:moveTo>
                    <a:cubicBezTo>
                      <a:pt x="538" y="1"/>
                      <a:pt x="531" y="2"/>
                      <a:pt x="523" y="3"/>
                    </a:cubicBezTo>
                    <a:cubicBezTo>
                      <a:pt x="427" y="14"/>
                      <a:pt x="182" y="206"/>
                      <a:pt x="96" y="259"/>
                    </a:cubicBezTo>
                    <a:cubicBezTo>
                      <a:pt x="0" y="313"/>
                      <a:pt x="107" y="409"/>
                      <a:pt x="139" y="409"/>
                    </a:cubicBezTo>
                    <a:cubicBezTo>
                      <a:pt x="145" y="412"/>
                      <a:pt x="153" y="413"/>
                      <a:pt x="162" y="413"/>
                    </a:cubicBezTo>
                    <a:cubicBezTo>
                      <a:pt x="184" y="413"/>
                      <a:pt x="212" y="405"/>
                      <a:pt x="235" y="398"/>
                    </a:cubicBezTo>
                    <a:cubicBezTo>
                      <a:pt x="256" y="387"/>
                      <a:pt x="288" y="377"/>
                      <a:pt x="310" y="366"/>
                    </a:cubicBezTo>
                    <a:cubicBezTo>
                      <a:pt x="331" y="355"/>
                      <a:pt x="342" y="355"/>
                      <a:pt x="352" y="345"/>
                    </a:cubicBezTo>
                    <a:cubicBezTo>
                      <a:pt x="363" y="334"/>
                      <a:pt x="384" y="334"/>
                      <a:pt x="395" y="323"/>
                    </a:cubicBezTo>
                    <a:cubicBezTo>
                      <a:pt x="459" y="281"/>
                      <a:pt x="523" y="227"/>
                      <a:pt x="555" y="163"/>
                    </a:cubicBezTo>
                    <a:cubicBezTo>
                      <a:pt x="584" y="105"/>
                      <a:pt x="614" y="1"/>
                      <a:pt x="5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" name="Google Shape;3575;p62">
                <a:extLst>
                  <a:ext uri="{FF2B5EF4-FFF2-40B4-BE49-F238E27FC236}">
                    <a16:creationId xmlns:a16="http://schemas.microsoft.com/office/drawing/2014/main" id="{695AB5E5-C910-4A4A-9E03-2D4FB2CC29FC}"/>
                  </a:ext>
                </a:extLst>
              </p:cNvPr>
              <p:cNvSpPr/>
              <p:nvPr/>
            </p:nvSpPr>
            <p:spPr>
              <a:xfrm flipH="1">
                <a:off x="6640002" y="4125360"/>
                <a:ext cx="39997" cy="16449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25" extrusionOk="0">
                    <a:moveTo>
                      <a:pt x="429" y="0"/>
                    </a:moveTo>
                    <a:cubicBezTo>
                      <a:pt x="389" y="0"/>
                      <a:pt x="353" y="16"/>
                      <a:pt x="310" y="25"/>
                    </a:cubicBezTo>
                    <a:cubicBezTo>
                      <a:pt x="252" y="44"/>
                      <a:pt x="229" y="80"/>
                      <a:pt x="149" y="80"/>
                    </a:cubicBezTo>
                    <a:cubicBezTo>
                      <a:pt x="140" y="80"/>
                      <a:pt x="129" y="79"/>
                      <a:pt x="118" y="78"/>
                    </a:cubicBezTo>
                    <a:cubicBezTo>
                      <a:pt x="0" y="78"/>
                      <a:pt x="22" y="206"/>
                      <a:pt x="128" y="216"/>
                    </a:cubicBezTo>
                    <a:cubicBezTo>
                      <a:pt x="150" y="222"/>
                      <a:pt x="174" y="224"/>
                      <a:pt x="199" y="224"/>
                    </a:cubicBezTo>
                    <a:cubicBezTo>
                      <a:pt x="224" y="224"/>
                      <a:pt x="251" y="222"/>
                      <a:pt x="278" y="216"/>
                    </a:cubicBezTo>
                    <a:cubicBezTo>
                      <a:pt x="299" y="216"/>
                      <a:pt x="320" y="206"/>
                      <a:pt x="352" y="206"/>
                    </a:cubicBezTo>
                    <a:cubicBezTo>
                      <a:pt x="374" y="195"/>
                      <a:pt x="395" y="195"/>
                      <a:pt x="427" y="184"/>
                    </a:cubicBezTo>
                    <a:cubicBezTo>
                      <a:pt x="480" y="174"/>
                      <a:pt x="555" y="142"/>
                      <a:pt x="555" y="89"/>
                    </a:cubicBezTo>
                    <a:cubicBezTo>
                      <a:pt x="555" y="46"/>
                      <a:pt x="512" y="3"/>
                      <a:pt x="459" y="3"/>
                    </a:cubicBezTo>
                    <a:cubicBezTo>
                      <a:pt x="449" y="1"/>
                      <a:pt x="439" y="0"/>
                      <a:pt x="4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" name="Google Shape;3576;p62">
                <a:extLst>
                  <a:ext uri="{FF2B5EF4-FFF2-40B4-BE49-F238E27FC236}">
                    <a16:creationId xmlns:a16="http://schemas.microsoft.com/office/drawing/2014/main" id="{9C0E36C9-83A8-4ACF-9A5C-894E020FA880}"/>
                  </a:ext>
                </a:extLst>
              </p:cNvPr>
              <p:cNvSpPr/>
              <p:nvPr/>
            </p:nvSpPr>
            <p:spPr>
              <a:xfrm flipH="1">
                <a:off x="6538531" y="4170613"/>
                <a:ext cx="42376" cy="22078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02" extrusionOk="0">
                    <a:moveTo>
                      <a:pt x="502" y="1"/>
                    </a:moveTo>
                    <a:cubicBezTo>
                      <a:pt x="495" y="1"/>
                      <a:pt x="488" y="1"/>
                      <a:pt x="481" y="3"/>
                    </a:cubicBezTo>
                    <a:cubicBezTo>
                      <a:pt x="427" y="3"/>
                      <a:pt x="363" y="35"/>
                      <a:pt x="310" y="56"/>
                    </a:cubicBezTo>
                    <a:cubicBezTo>
                      <a:pt x="235" y="88"/>
                      <a:pt x="214" y="141"/>
                      <a:pt x="86" y="163"/>
                    </a:cubicBezTo>
                    <a:cubicBezTo>
                      <a:pt x="22" y="173"/>
                      <a:pt x="1" y="205"/>
                      <a:pt x="1" y="237"/>
                    </a:cubicBezTo>
                    <a:cubicBezTo>
                      <a:pt x="12" y="269"/>
                      <a:pt x="44" y="301"/>
                      <a:pt x="97" y="301"/>
                    </a:cubicBezTo>
                    <a:cubicBezTo>
                      <a:pt x="150" y="301"/>
                      <a:pt x="203" y="291"/>
                      <a:pt x="267" y="269"/>
                    </a:cubicBezTo>
                    <a:cubicBezTo>
                      <a:pt x="289" y="259"/>
                      <a:pt x="321" y="248"/>
                      <a:pt x="353" y="237"/>
                    </a:cubicBezTo>
                    <a:cubicBezTo>
                      <a:pt x="374" y="227"/>
                      <a:pt x="406" y="216"/>
                      <a:pt x="438" y="205"/>
                    </a:cubicBezTo>
                    <a:cubicBezTo>
                      <a:pt x="502" y="173"/>
                      <a:pt x="587" y="120"/>
                      <a:pt x="587" y="67"/>
                    </a:cubicBezTo>
                    <a:cubicBezTo>
                      <a:pt x="587" y="30"/>
                      <a:pt x="547" y="1"/>
                      <a:pt x="5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" name="Google Shape;3577;p62">
                <a:extLst>
                  <a:ext uri="{FF2B5EF4-FFF2-40B4-BE49-F238E27FC236}">
                    <a16:creationId xmlns:a16="http://schemas.microsoft.com/office/drawing/2014/main" id="{7075A77E-4AAB-4DBF-8903-424F88D8A145}"/>
                  </a:ext>
                </a:extLst>
              </p:cNvPr>
              <p:cNvSpPr/>
              <p:nvPr/>
            </p:nvSpPr>
            <p:spPr>
              <a:xfrm flipH="1">
                <a:off x="6709907" y="4166519"/>
                <a:ext cx="41583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30" extrusionOk="0">
                    <a:moveTo>
                      <a:pt x="374" y="1"/>
                    </a:moveTo>
                    <a:cubicBezTo>
                      <a:pt x="363" y="1"/>
                      <a:pt x="353" y="2"/>
                      <a:pt x="342" y="5"/>
                    </a:cubicBezTo>
                    <a:lnTo>
                      <a:pt x="257" y="5"/>
                    </a:lnTo>
                    <a:cubicBezTo>
                      <a:pt x="235" y="16"/>
                      <a:pt x="203" y="16"/>
                      <a:pt x="193" y="16"/>
                    </a:cubicBezTo>
                    <a:cubicBezTo>
                      <a:pt x="150" y="27"/>
                      <a:pt x="107" y="37"/>
                      <a:pt x="75" y="59"/>
                    </a:cubicBezTo>
                    <a:cubicBezTo>
                      <a:pt x="43" y="80"/>
                      <a:pt x="22" y="112"/>
                      <a:pt x="11" y="155"/>
                    </a:cubicBezTo>
                    <a:cubicBezTo>
                      <a:pt x="1" y="187"/>
                      <a:pt x="11" y="229"/>
                      <a:pt x="43" y="261"/>
                    </a:cubicBezTo>
                    <a:cubicBezTo>
                      <a:pt x="75" y="293"/>
                      <a:pt x="118" y="315"/>
                      <a:pt x="161" y="325"/>
                    </a:cubicBezTo>
                    <a:cubicBezTo>
                      <a:pt x="173" y="328"/>
                      <a:pt x="187" y="330"/>
                      <a:pt x="200" y="330"/>
                    </a:cubicBezTo>
                    <a:cubicBezTo>
                      <a:pt x="234" y="330"/>
                      <a:pt x="269" y="322"/>
                      <a:pt x="299" y="315"/>
                    </a:cubicBezTo>
                    <a:cubicBezTo>
                      <a:pt x="353" y="304"/>
                      <a:pt x="395" y="283"/>
                      <a:pt x="427" y="272"/>
                    </a:cubicBezTo>
                    <a:cubicBezTo>
                      <a:pt x="459" y="261"/>
                      <a:pt x="512" y="208"/>
                      <a:pt x="544" y="155"/>
                    </a:cubicBezTo>
                    <a:cubicBezTo>
                      <a:pt x="566" y="101"/>
                      <a:pt x="576" y="48"/>
                      <a:pt x="523" y="27"/>
                    </a:cubicBezTo>
                    <a:cubicBezTo>
                      <a:pt x="512" y="27"/>
                      <a:pt x="491" y="16"/>
                      <a:pt x="480" y="16"/>
                    </a:cubicBezTo>
                    <a:cubicBezTo>
                      <a:pt x="470" y="5"/>
                      <a:pt x="449" y="5"/>
                      <a:pt x="438" y="5"/>
                    </a:cubicBezTo>
                    <a:cubicBezTo>
                      <a:pt x="417" y="5"/>
                      <a:pt x="395" y="1"/>
                      <a:pt x="3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" name="Google Shape;3578;p62">
                <a:extLst>
                  <a:ext uri="{FF2B5EF4-FFF2-40B4-BE49-F238E27FC236}">
                    <a16:creationId xmlns:a16="http://schemas.microsoft.com/office/drawing/2014/main" id="{9BDB176D-ED6B-461A-BF50-F29A497A26CD}"/>
                  </a:ext>
                </a:extLst>
              </p:cNvPr>
              <p:cNvSpPr/>
              <p:nvPr/>
            </p:nvSpPr>
            <p:spPr>
              <a:xfrm flipH="1">
                <a:off x="6776786" y="4197444"/>
                <a:ext cx="39277" cy="19008"/>
              </a:xfrm>
              <a:custGeom>
                <a:avLst/>
                <a:gdLst/>
                <a:ahLst/>
                <a:cxnLst/>
                <a:rect l="l" t="t" r="r" b="b"/>
                <a:pathLst>
                  <a:path w="545" h="260" extrusionOk="0">
                    <a:moveTo>
                      <a:pt x="463" y="1"/>
                    </a:moveTo>
                    <a:cubicBezTo>
                      <a:pt x="446" y="1"/>
                      <a:pt x="427" y="4"/>
                      <a:pt x="406" y="9"/>
                    </a:cubicBezTo>
                    <a:cubicBezTo>
                      <a:pt x="289" y="41"/>
                      <a:pt x="118" y="41"/>
                      <a:pt x="65" y="116"/>
                    </a:cubicBezTo>
                    <a:cubicBezTo>
                      <a:pt x="1" y="201"/>
                      <a:pt x="86" y="222"/>
                      <a:pt x="150" y="243"/>
                    </a:cubicBezTo>
                    <a:cubicBezTo>
                      <a:pt x="177" y="254"/>
                      <a:pt x="209" y="259"/>
                      <a:pt x="241" y="259"/>
                    </a:cubicBezTo>
                    <a:cubicBezTo>
                      <a:pt x="273" y="259"/>
                      <a:pt x="305" y="254"/>
                      <a:pt x="332" y="243"/>
                    </a:cubicBezTo>
                    <a:cubicBezTo>
                      <a:pt x="417" y="222"/>
                      <a:pt x="502" y="169"/>
                      <a:pt x="523" y="94"/>
                    </a:cubicBezTo>
                    <a:cubicBezTo>
                      <a:pt x="545" y="73"/>
                      <a:pt x="534" y="30"/>
                      <a:pt x="513" y="9"/>
                    </a:cubicBezTo>
                    <a:cubicBezTo>
                      <a:pt x="497" y="4"/>
                      <a:pt x="481" y="1"/>
                      <a:pt x="4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" name="Google Shape;3579;p62">
                <a:extLst>
                  <a:ext uri="{FF2B5EF4-FFF2-40B4-BE49-F238E27FC236}">
                    <a16:creationId xmlns:a16="http://schemas.microsoft.com/office/drawing/2014/main" id="{41D9BF1D-B62D-448F-91ED-B49A469B91FC}"/>
                  </a:ext>
                </a:extLst>
              </p:cNvPr>
              <p:cNvSpPr/>
              <p:nvPr/>
            </p:nvSpPr>
            <p:spPr>
              <a:xfrm flipH="1">
                <a:off x="6798262" y="4168639"/>
                <a:ext cx="32358" cy="19373"/>
              </a:xfrm>
              <a:custGeom>
                <a:avLst/>
                <a:gdLst/>
                <a:ahLst/>
                <a:cxnLst/>
                <a:rect l="l" t="t" r="r" b="b"/>
                <a:pathLst>
                  <a:path w="449" h="265" extrusionOk="0">
                    <a:moveTo>
                      <a:pt x="139" y="0"/>
                    </a:moveTo>
                    <a:cubicBezTo>
                      <a:pt x="110" y="0"/>
                      <a:pt x="80" y="8"/>
                      <a:pt x="54" y="40"/>
                    </a:cubicBezTo>
                    <a:cubicBezTo>
                      <a:pt x="0" y="104"/>
                      <a:pt x="64" y="211"/>
                      <a:pt x="107" y="232"/>
                    </a:cubicBezTo>
                    <a:cubicBezTo>
                      <a:pt x="150" y="254"/>
                      <a:pt x="203" y="264"/>
                      <a:pt x="256" y="264"/>
                    </a:cubicBezTo>
                    <a:cubicBezTo>
                      <a:pt x="310" y="254"/>
                      <a:pt x="374" y="243"/>
                      <a:pt x="406" y="211"/>
                    </a:cubicBezTo>
                    <a:cubicBezTo>
                      <a:pt x="448" y="168"/>
                      <a:pt x="427" y="94"/>
                      <a:pt x="395" y="51"/>
                    </a:cubicBezTo>
                    <a:cubicBezTo>
                      <a:pt x="360" y="25"/>
                      <a:pt x="310" y="6"/>
                      <a:pt x="258" y="6"/>
                    </a:cubicBezTo>
                    <a:cubicBezTo>
                      <a:pt x="247" y="6"/>
                      <a:pt x="236" y="6"/>
                      <a:pt x="224" y="8"/>
                    </a:cubicBezTo>
                    <a:cubicBezTo>
                      <a:pt x="198" y="8"/>
                      <a:pt x="168" y="0"/>
                      <a:pt x="1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" name="Google Shape;3580;p62">
                <a:extLst>
                  <a:ext uri="{FF2B5EF4-FFF2-40B4-BE49-F238E27FC236}">
                    <a16:creationId xmlns:a16="http://schemas.microsoft.com/office/drawing/2014/main" id="{24CDBF57-E024-4B98-90EB-BAAA17AA4803}"/>
                  </a:ext>
                </a:extLst>
              </p:cNvPr>
              <p:cNvSpPr/>
              <p:nvPr/>
            </p:nvSpPr>
            <p:spPr>
              <a:xfrm flipH="1">
                <a:off x="6961999" y="4199930"/>
                <a:ext cx="39205" cy="2083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285" extrusionOk="0">
                    <a:moveTo>
                      <a:pt x="154" y="0"/>
                    </a:moveTo>
                    <a:cubicBezTo>
                      <a:pt x="130" y="0"/>
                      <a:pt x="106" y="8"/>
                      <a:pt x="85" y="28"/>
                    </a:cubicBezTo>
                    <a:cubicBezTo>
                      <a:pt x="0" y="82"/>
                      <a:pt x="64" y="199"/>
                      <a:pt x="117" y="231"/>
                    </a:cubicBezTo>
                    <a:cubicBezTo>
                      <a:pt x="139" y="252"/>
                      <a:pt x="171" y="263"/>
                      <a:pt x="203" y="263"/>
                    </a:cubicBezTo>
                    <a:cubicBezTo>
                      <a:pt x="235" y="273"/>
                      <a:pt x="267" y="273"/>
                      <a:pt x="299" y="284"/>
                    </a:cubicBezTo>
                    <a:cubicBezTo>
                      <a:pt x="363" y="284"/>
                      <a:pt x="437" y="284"/>
                      <a:pt x="491" y="252"/>
                    </a:cubicBezTo>
                    <a:cubicBezTo>
                      <a:pt x="544" y="220"/>
                      <a:pt x="533" y="145"/>
                      <a:pt x="491" y="103"/>
                    </a:cubicBezTo>
                    <a:cubicBezTo>
                      <a:pt x="448" y="50"/>
                      <a:pt x="373" y="28"/>
                      <a:pt x="299" y="28"/>
                    </a:cubicBezTo>
                    <a:cubicBezTo>
                      <a:pt x="277" y="18"/>
                      <a:pt x="267" y="18"/>
                      <a:pt x="245" y="18"/>
                    </a:cubicBezTo>
                    <a:cubicBezTo>
                      <a:pt x="224" y="7"/>
                      <a:pt x="213" y="7"/>
                      <a:pt x="192" y="7"/>
                    </a:cubicBezTo>
                    <a:cubicBezTo>
                      <a:pt x="180" y="3"/>
                      <a:pt x="167" y="0"/>
                      <a:pt x="1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" name="Google Shape;3581;p62">
                <a:extLst>
                  <a:ext uri="{FF2B5EF4-FFF2-40B4-BE49-F238E27FC236}">
                    <a16:creationId xmlns:a16="http://schemas.microsoft.com/office/drawing/2014/main" id="{4E0C1D3B-4683-4980-8492-A17CC8E32CB0}"/>
                  </a:ext>
                </a:extLst>
              </p:cNvPr>
              <p:cNvSpPr/>
              <p:nvPr/>
            </p:nvSpPr>
            <p:spPr>
              <a:xfrm flipH="1">
                <a:off x="6809072" y="4237068"/>
                <a:ext cx="51528" cy="1718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235" extrusionOk="0">
                    <a:moveTo>
                      <a:pt x="555" y="0"/>
                    </a:moveTo>
                    <a:cubicBezTo>
                      <a:pt x="512" y="0"/>
                      <a:pt x="470" y="11"/>
                      <a:pt x="427" y="21"/>
                    </a:cubicBezTo>
                    <a:cubicBezTo>
                      <a:pt x="406" y="21"/>
                      <a:pt x="374" y="21"/>
                      <a:pt x="352" y="32"/>
                    </a:cubicBezTo>
                    <a:lnTo>
                      <a:pt x="278" y="43"/>
                    </a:lnTo>
                    <a:lnTo>
                      <a:pt x="139" y="53"/>
                    </a:lnTo>
                    <a:cubicBezTo>
                      <a:pt x="22" y="85"/>
                      <a:pt x="1" y="117"/>
                      <a:pt x="33" y="149"/>
                    </a:cubicBezTo>
                    <a:cubicBezTo>
                      <a:pt x="54" y="171"/>
                      <a:pt x="75" y="181"/>
                      <a:pt x="107" y="203"/>
                    </a:cubicBezTo>
                    <a:cubicBezTo>
                      <a:pt x="139" y="213"/>
                      <a:pt x="182" y="224"/>
                      <a:pt x="224" y="224"/>
                    </a:cubicBezTo>
                    <a:cubicBezTo>
                      <a:pt x="288" y="224"/>
                      <a:pt x="331" y="235"/>
                      <a:pt x="352" y="235"/>
                    </a:cubicBezTo>
                    <a:lnTo>
                      <a:pt x="438" y="235"/>
                    </a:lnTo>
                    <a:cubicBezTo>
                      <a:pt x="502" y="235"/>
                      <a:pt x="576" y="235"/>
                      <a:pt x="640" y="192"/>
                    </a:cubicBezTo>
                    <a:cubicBezTo>
                      <a:pt x="694" y="160"/>
                      <a:pt x="715" y="96"/>
                      <a:pt x="672" y="53"/>
                    </a:cubicBezTo>
                    <a:cubicBezTo>
                      <a:pt x="651" y="21"/>
                      <a:pt x="598" y="11"/>
                      <a:pt x="5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" name="Google Shape;3582;p62">
                <a:extLst>
                  <a:ext uri="{FF2B5EF4-FFF2-40B4-BE49-F238E27FC236}">
                    <a16:creationId xmlns:a16="http://schemas.microsoft.com/office/drawing/2014/main" id="{D5B7ABF0-7841-4B02-90F9-B1F9C7C79693}"/>
                  </a:ext>
                </a:extLst>
              </p:cNvPr>
              <p:cNvSpPr/>
              <p:nvPr/>
            </p:nvSpPr>
            <p:spPr>
              <a:xfrm flipH="1">
                <a:off x="6858222" y="4219888"/>
                <a:ext cx="41583" cy="1564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214" extrusionOk="0">
                    <a:moveTo>
                      <a:pt x="321" y="0"/>
                    </a:moveTo>
                    <a:cubicBezTo>
                      <a:pt x="267" y="0"/>
                      <a:pt x="214" y="11"/>
                      <a:pt x="161" y="11"/>
                    </a:cubicBezTo>
                    <a:cubicBezTo>
                      <a:pt x="129" y="22"/>
                      <a:pt x="86" y="32"/>
                      <a:pt x="54" y="43"/>
                    </a:cubicBezTo>
                    <a:cubicBezTo>
                      <a:pt x="22" y="64"/>
                      <a:pt x="1" y="96"/>
                      <a:pt x="11" y="128"/>
                    </a:cubicBezTo>
                    <a:cubicBezTo>
                      <a:pt x="22" y="160"/>
                      <a:pt x="43" y="171"/>
                      <a:pt x="75" y="192"/>
                    </a:cubicBezTo>
                    <a:cubicBezTo>
                      <a:pt x="107" y="203"/>
                      <a:pt x="139" y="203"/>
                      <a:pt x="171" y="214"/>
                    </a:cubicBezTo>
                    <a:lnTo>
                      <a:pt x="299" y="214"/>
                    </a:lnTo>
                    <a:cubicBezTo>
                      <a:pt x="331" y="214"/>
                      <a:pt x="374" y="203"/>
                      <a:pt x="406" y="192"/>
                    </a:cubicBezTo>
                    <a:cubicBezTo>
                      <a:pt x="481" y="150"/>
                      <a:pt x="577" y="43"/>
                      <a:pt x="470" y="22"/>
                    </a:cubicBezTo>
                    <a:cubicBezTo>
                      <a:pt x="449" y="11"/>
                      <a:pt x="417" y="11"/>
                      <a:pt x="395" y="11"/>
                    </a:cubicBezTo>
                    <a:cubicBezTo>
                      <a:pt x="363" y="11"/>
                      <a:pt x="342" y="0"/>
                      <a:pt x="3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" name="Google Shape;3583;p62">
                <a:extLst>
                  <a:ext uri="{FF2B5EF4-FFF2-40B4-BE49-F238E27FC236}">
                    <a16:creationId xmlns:a16="http://schemas.microsoft.com/office/drawing/2014/main" id="{5581385F-49EC-4AA8-8EB1-42D04AE1CEC5}"/>
                  </a:ext>
                </a:extLst>
              </p:cNvPr>
              <p:cNvSpPr/>
              <p:nvPr/>
            </p:nvSpPr>
            <p:spPr>
              <a:xfrm flipH="1">
                <a:off x="6706808" y="4251543"/>
                <a:ext cx="48501" cy="20616"/>
              </a:xfrm>
              <a:custGeom>
                <a:avLst/>
                <a:gdLst/>
                <a:ahLst/>
                <a:cxnLst/>
                <a:rect l="l" t="t" r="r" b="b"/>
                <a:pathLst>
                  <a:path w="673" h="282" extrusionOk="0">
                    <a:moveTo>
                      <a:pt x="545" y="0"/>
                    </a:moveTo>
                    <a:cubicBezTo>
                      <a:pt x="496" y="0"/>
                      <a:pt x="451" y="8"/>
                      <a:pt x="406" y="15"/>
                    </a:cubicBezTo>
                    <a:cubicBezTo>
                      <a:pt x="342" y="26"/>
                      <a:pt x="278" y="37"/>
                      <a:pt x="214" y="47"/>
                    </a:cubicBezTo>
                    <a:cubicBezTo>
                      <a:pt x="182" y="58"/>
                      <a:pt x="160" y="69"/>
                      <a:pt x="139" y="79"/>
                    </a:cubicBezTo>
                    <a:cubicBezTo>
                      <a:pt x="107" y="90"/>
                      <a:pt x="86" y="101"/>
                      <a:pt x="64" y="111"/>
                    </a:cubicBezTo>
                    <a:cubicBezTo>
                      <a:pt x="32" y="143"/>
                      <a:pt x="0" y="186"/>
                      <a:pt x="11" y="218"/>
                    </a:cubicBezTo>
                    <a:cubicBezTo>
                      <a:pt x="22" y="250"/>
                      <a:pt x="54" y="261"/>
                      <a:pt x="96" y="271"/>
                    </a:cubicBezTo>
                    <a:cubicBezTo>
                      <a:pt x="128" y="282"/>
                      <a:pt x="171" y="282"/>
                      <a:pt x="214" y="282"/>
                    </a:cubicBezTo>
                    <a:cubicBezTo>
                      <a:pt x="267" y="282"/>
                      <a:pt x="320" y="271"/>
                      <a:pt x="374" y="271"/>
                    </a:cubicBezTo>
                    <a:cubicBezTo>
                      <a:pt x="427" y="261"/>
                      <a:pt x="480" y="239"/>
                      <a:pt x="523" y="207"/>
                    </a:cubicBezTo>
                    <a:cubicBezTo>
                      <a:pt x="565" y="186"/>
                      <a:pt x="629" y="133"/>
                      <a:pt x="651" y="90"/>
                    </a:cubicBezTo>
                    <a:cubicBezTo>
                      <a:pt x="672" y="37"/>
                      <a:pt x="672" y="5"/>
                      <a:pt x="608" y="5"/>
                    </a:cubicBezTo>
                    <a:cubicBezTo>
                      <a:pt x="586" y="2"/>
                      <a:pt x="565" y="0"/>
                      <a:pt x="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" name="Google Shape;3584;p62">
                <a:extLst>
                  <a:ext uri="{FF2B5EF4-FFF2-40B4-BE49-F238E27FC236}">
                    <a16:creationId xmlns:a16="http://schemas.microsoft.com/office/drawing/2014/main" id="{A9DA8512-CED6-41E9-B86B-8BD669ECC6B3}"/>
                  </a:ext>
                </a:extLst>
              </p:cNvPr>
              <p:cNvSpPr/>
              <p:nvPr/>
            </p:nvSpPr>
            <p:spPr>
              <a:xfrm flipH="1">
                <a:off x="6855916" y="4273695"/>
                <a:ext cx="63852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267" extrusionOk="0">
                    <a:moveTo>
                      <a:pt x="86" y="0"/>
                    </a:moveTo>
                    <a:cubicBezTo>
                      <a:pt x="0" y="32"/>
                      <a:pt x="139" y="149"/>
                      <a:pt x="182" y="160"/>
                    </a:cubicBezTo>
                    <a:cubicBezTo>
                      <a:pt x="235" y="192"/>
                      <a:pt x="310" y="213"/>
                      <a:pt x="374" y="235"/>
                    </a:cubicBezTo>
                    <a:cubicBezTo>
                      <a:pt x="416" y="235"/>
                      <a:pt x="448" y="245"/>
                      <a:pt x="480" y="256"/>
                    </a:cubicBezTo>
                    <a:cubicBezTo>
                      <a:pt x="523" y="256"/>
                      <a:pt x="555" y="267"/>
                      <a:pt x="598" y="267"/>
                    </a:cubicBezTo>
                    <a:cubicBezTo>
                      <a:pt x="672" y="267"/>
                      <a:pt x="736" y="245"/>
                      <a:pt x="790" y="213"/>
                    </a:cubicBezTo>
                    <a:cubicBezTo>
                      <a:pt x="832" y="171"/>
                      <a:pt x="885" y="117"/>
                      <a:pt x="811" y="75"/>
                    </a:cubicBezTo>
                    <a:cubicBezTo>
                      <a:pt x="790" y="64"/>
                      <a:pt x="736" y="54"/>
                      <a:pt x="672" y="43"/>
                    </a:cubicBezTo>
                    <a:cubicBezTo>
                      <a:pt x="640" y="32"/>
                      <a:pt x="608" y="32"/>
                      <a:pt x="566" y="32"/>
                    </a:cubicBezTo>
                    <a:cubicBezTo>
                      <a:pt x="534" y="22"/>
                      <a:pt x="491" y="22"/>
                      <a:pt x="448" y="11"/>
                    </a:cubicBezTo>
                    <a:lnTo>
                      <a:pt x="331" y="11"/>
                    </a:lnTo>
                    <a:cubicBezTo>
                      <a:pt x="299" y="0"/>
                      <a:pt x="256" y="0"/>
                      <a:pt x="2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" name="Google Shape;3585;p62">
                <a:extLst>
                  <a:ext uri="{FF2B5EF4-FFF2-40B4-BE49-F238E27FC236}">
                    <a16:creationId xmlns:a16="http://schemas.microsoft.com/office/drawing/2014/main" id="{38780198-E401-4948-BB35-8CA7C1887100}"/>
                  </a:ext>
                </a:extLst>
              </p:cNvPr>
              <p:cNvSpPr/>
              <p:nvPr/>
            </p:nvSpPr>
            <p:spPr>
              <a:xfrm flipH="1">
                <a:off x="6923515" y="4236118"/>
                <a:ext cx="51384" cy="22371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06" extrusionOk="0">
                    <a:moveTo>
                      <a:pt x="84" y="0"/>
                    </a:moveTo>
                    <a:cubicBezTo>
                      <a:pt x="1" y="0"/>
                      <a:pt x="21" y="122"/>
                      <a:pt x="40" y="152"/>
                    </a:cubicBezTo>
                    <a:cubicBezTo>
                      <a:pt x="51" y="173"/>
                      <a:pt x="94" y="194"/>
                      <a:pt x="126" y="205"/>
                    </a:cubicBezTo>
                    <a:cubicBezTo>
                      <a:pt x="179" y="237"/>
                      <a:pt x="243" y="258"/>
                      <a:pt x="307" y="280"/>
                    </a:cubicBezTo>
                    <a:cubicBezTo>
                      <a:pt x="350" y="290"/>
                      <a:pt x="382" y="301"/>
                      <a:pt x="424" y="301"/>
                    </a:cubicBezTo>
                    <a:cubicBezTo>
                      <a:pt x="437" y="304"/>
                      <a:pt x="449" y="305"/>
                      <a:pt x="461" y="305"/>
                    </a:cubicBezTo>
                    <a:cubicBezTo>
                      <a:pt x="491" y="305"/>
                      <a:pt x="519" y="298"/>
                      <a:pt x="542" y="290"/>
                    </a:cubicBezTo>
                    <a:cubicBezTo>
                      <a:pt x="616" y="269"/>
                      <a:pt x="712" y="216"/>
                      <a:pt x="627" y="152"/>
                    </a:cubicBezTo>
                    <a:cubicBezTo>
                      <a:pt x="606" y="130"/>
                      <a:pt x="563" y="120"/>
                      <a:pt x="520" y="109"/>
                    </a:cubicBezTo>
                    <a:cubicBezTo>
                      <a:pt x="478" y="98"/>
                      <a:pt x="424" y="77"/>
                      <a:pt x="371" y="66"/>
                    </a:cubicBezTo>
                    <a:cubicBezTo>
                      <a:pt x="318" y="56"/>
                      <a:pt x="264" y="45"/>
                      <a:pt x="211" y="34"/>
                    </a:cubicBezTo>
                    <a:cubicBezTo>
                      <a:pt x="168" y="24"/>
                      <a:pt x="126" y="13"/>
                      <a:pt x="104" y="2"/>
                    </a:cubicBezTo>
                    <a:cubicBezTo>
                      <a:pt x="97" y="1"/>
                      <a:pt x="90" y="0"/>
                      <a:pt x="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" name="Google Shape;3586;p62">
                <a:extLst>
                  <a:ext uri="{FF2B5EF4-FFF2-40B4-BE49-F238E27FC236}">
                    <a16:creationId xmlns:a16="http://schemas.microsoft.com/office/drawing/2014/main" id="{EF69B4B5-C2D9-436C-8EDD-9ABF4964826F}"/>
                  </a:ext>
                </a:extLst>
              </p:cNvPr>
              <p:cNvSpPr/>
              <p:nvPr/>
            </p:nvSpPr>
            <p:spPr>
              <a:xfrm flipH="1">
                <a:off x="6836674" y="4184796"/>
                <a:ext cx="50087" cy="17253"/>
              </a:xfrm>
              <a:custGeom>
                <a:avLst/>
                <a:gdLst/>
                <a:ahLst/>
                <a:cxnLst/>
                <a:rect l="l" t="t" r="r" b="b"/>
                <a:pathLst>
                  <a:path w="695" h="236" extrusionOk="0">
                    <a:moveTo>
                      <a:pt x="108" y="11"/>
                    </a:moveTo>
                    <a:cubicBezTo>
                      <a:pt x="1" y="11"/>
                      <a:pt x="33" y="150"/>
                      <a:pt x="54" y="171"/>
                    </a:cubicBezTo>
                    <a:cubicBezTo>
                      <a:pt x="76" y="193"/>
                      <a:pt x="108" y="193"/>
                      <a:pt x="150" y="203"/>
                    </a:cubicBezTo>
                    <a:cubicBezTo>
                      <a:pt x="172" y="214"/>
                      <a:pt x="204" y="214"/>
                      <a:pt x="236" y="225"/>
                    </a:cubicBezTo>
                    <a:cubicBezTo>
                      <a:pt x="246" y="225"/>
                      <a:pt x="257" y="225"/>
                      <a:pt x="278" y="235"/>
                    </a:cubicBezTo>
                    <a:lnTo>
                      <a:pt x="321" y="235"/>
                    </a:lnTo>
                    <a:cubicBezTo>
                      <a:pt x="396" y="235"/>
                      <a:pt x="481" y="235"/>
                      <a:pt x="545" y="193"/>
                    </a:cubicBezTo>
                    <a:cubicBezTo>
                      <a:pt x="609" y="161"/>
                      <a:pt x="694" y="75"/>
                      <a:pt x="609" y="43"/>
                    </a:cubicBezTo>
                    <a:cubicBezTo>
                      <a:pt x="523" y="1"/>
                      <a:pt x="204" y="22"/>
                      <a:pt x="108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3587;p62">
                <a:extLst>
                  <a:ext uri="{FF2B5EF4-FFF2-40B4-BE49-F238E27FC236}">
                    <a16:creationId xmlns:a16="http://schemas.microsoft.com/office/drawing/2014/main" id="{B271FC85-B89B-47AC-A9BC-CD09C49D3DE4}"/>
                  </a:ext>
                </a:extLst>
              </p:cNvPr>
              <p:cNvSpPr/>
              <p:nvPr/>
            </p:nvSpPr>
            <p:spPr>
              <a:xfrm flipH="1">
                <a:off x="6922795" y="4178436"/>
                <a:ext cx="38340" cy="16961"/>
              </a:xfrm>
              <a:custGeom>
                <a:avLst/>
                <a:gdLst/>
                <a:ahLst/>
                <a:cxnLst/>
                <a:rect l="l" t="t" r="r" b="b"/>
                <a:pathLst>
                  <a:path w="532" h="232" extrusionOk="0">
                    <a:moveTo>
                      <a:pt x="70" y="0"/>
                    </a:moveTo>
                    <a:cubicBezTo>
                      <a:pt x="5" y="0"/>
                      <a:pt x="0" y="96"/>
                      <a:pt x="63" y="141"/>
                    </a:cubicBezTo>
                    <a:cubicBezTo>
                      <a:pt x="105" y="173"/>
                      <a:pt x="159" y="184"/>
                      <a:pt x="201" y="205"/>
                    </a:cubicBezTo>
                    <a:cubicBezTo>
                      <a:pt x="233" y="205"/>
                      <a:pt x="255" y="216"/>
                      <a:pt x="276" y="216"/>
                    </a:cubicBezTo>
                    <a:cubicBezTo>
                      <a:pt x="308" y="216"/>
                      <a:pt x="329" y="226"/>
                      <a:pt x="361" y="226"/>
                    </a:cubicBezTo>
                    <a:cubicBezTo>
                      <a:pt x="378" y="230"/>
                      <a:pt x="396" y="232"/>
                      <a:pt x="415" y="232"/>
                    </a:cubicBezTo>
                    <a:cubicBezTo>
                      <a:pt x="457" y="232"/>
                      <a:pt x="499" y="220"/>
                      <a:pt x="521" y="184"/>
                    </a:cubicBezTo>
                    <a:cubicBezTo>
                      <a:pt x="532" y="152"/>
                      <a:pt x="500" y="98"/>
                      <a:pt x="457" y="66"/>
                    </a:cubicBezTo>
                    <a:cubicBezTo>
                      <a:pt x="415" y="45"/>
                      <a:pt x="361" y="45"/>
                      <a:pt x="319" y="34"/>
                    </a:cubicBezTo>
                    <a:cubicBezTo>
                      <a:pt x="281" y="34"/>
                      <a:pt x="255" y="40"/>
                      <a:pt x="225" y="40"/>
                    </a:cubicBezTo>
                    <a:cubicBezTo>
                      <a:pt x="196" y="40"/>
                      <a:pt x="164" y="34"/>
                      <a:pt x="116" y="13"/>
                    </a:cubicBezTo>
                    <a:cubicBezTo>
                      <a:pt x="98" y="4"/>
                      <a:pt x="83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Google Shape;3588;p62">
                <a:extLst>
                  <a:ext uri="{FF2B5EF4-FFF2-40B4-BE49-F238E27FC236}">
                    <a16:creationId xmlns:a16="http://schemas.microsoft.com/office/drawing/2014/main" id="{81EBD55B-75D8-4899-A524-835F02300DFC}"/>
                  </a:ext>
                </a:extLst>
              </p:cNvPr>
              <p:cNvSpPr/>
              <p:nvPr/>
            </p:nvSpPr>
            <p:spPr>
              <a:xfrm flipH="1">
                <a:off x="6769075" y="4266823"/>
                <a:ext cx="46195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" extrusionOk="0">
                    <a:moveTo>
                      <a:pt x="458" y="1"/>
                    </a:moveTo>
                    <a:cubicBezTo>
                      <a:pt x="427" y="1"/>
                      <a:pt x="395" y="4"/>
                      <a:pt x="363" y="9"/>
                    </a:cubicBezTo>
                    <a:cubicBezTo>
                      <a:pt x="306" y="9"/>
                      <a:pt x="273" y="23"/>
                      <a:pt x="219" y="23"/>
                    </a:cubicBezTo>
                    <a:cubicBezTo>
                      <a:pt x="193" y="23"/>
                      <a:pt x="161" y="20"/>
                      <a:pt x="118" y="9"/>
                    </a:cubicBezTo>
                    <a:cubicBezTo>
                      <a:pt x="107" y="7"/>
                      <a:pt x="96" y="6"/>
                      <a:pt x="87" y="6"/>
                    </a:cubicBezTo>
                    <a:cubicBezTo>
                      <a:pt x="43" y="6"/>
                      <a:pt x="20" y="25"/>
                      <a:pt x="11" y="52"/>
                    </a:cubicBezTo>
                    <a:cubicBezTo>
                      <a:pt x="1" y="84"/>
                      <a:pt x="22" y="126"/>
                      <a:pt x="75" y="148"/>
                    </a:cubicBezTo>
                    <a:cubicBezTo>
                      <a:pt x="118" y="169"/>
                      <a:pt x="182" y="179"/>
                      <a:pt x="235" y="179"/>
                    </a:cubicBezTo>
                    <a:lnTo>
                      <a:pt x="416" y="179"/>
                    </a:lnTo>
                    <a:cubicBezTo>
                      <a:pt x="491" y="179"/>
                      <a:pt x="587" y="169"/>
                      <a:pt x="619" y="116"/>
                    </a:cubicBezTo>
                    <a:cubicBezTo>
                      <a:pt x="640" y="73"/>
                      <a:pt x="598" y="30"/>
                      <a:pt x="544" y="9"/>
                    </a:cubicBezTo>
                    <a:cubicBezTo>
                      <a:pt x="518" y="4"/>
                      <a:pt x="488" y="1"/>
                      <a:pt x="4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Google Shape;3589;p62">
                <a:extLst>
                  <a:ext uri="{FF2B5EF4-FFF2-40B4-BE49-F238E27FC236}">
                    <a16:creationId xmlns:a16="http://schemas.microsoft.com/office/drawing/2014/main" id="{F8FAC280-2DCE-456B-BE32-892352024ADE}"/>
                  </a:ext>
                </a:extLst>
              </p:cNvPr>
              <p:cNvSpPr/>
              <p:nvPr/>
            </p:nvSpPr>
            <p:spPr>
              <a:xfrm flipH="1">
                <a:off x="6208101" y="3773493"/>
                <a:ext cx="180673" cy="13773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1884" extrusionOk="0">
                    <a:moveTo>
                      <a:pt x="1134" y="1"/>
                    </a:moveTo>
                    <a:cubicBezTo>
                      <a:pt x="1087" y="1"/>
                      <a:pt x="1040" y="8"/>
                      <a:pt x="992" y="29"/>
                    </a:cubicBezTo>
                    <a:cubicBezTo>
                      <a:pt x="918" y="61"/>
                      <a:pt x="854" y="114"/>
                      <a:pt x="832" y="188"/>
                    </a:cubicBezTo>
                    <a:cubicBezTo>
                      <a:pt x="822" y="242"/>
                      <a:pt x="832" y="284"/>
                      <a:pt x="811" y="338"/>
                    </a:cubicBezTo>
                    <a:cubicBezTo>
                      <a:pt x="779" y="444"/>
                      <a:pt x="662" y="498"/>
                      <a:pt x="544" y="519"/>
                    </a:cubicBezTo>
                    <a:cubicBezTo>
                      <a:pt x="438" y="530"/>
                      <a:pt x="310" y="519"/>
                      <a:pt x="203" y="551"/>
                    </a:cubicBezTo>
                    <a:cubicBezTo>
                      <a:pt x="97" y="583"/>
                      <a:pt x="1" y="700"/>
                      <a:pt x="33" y="807"/>
                    </a:cubicBezTo>
                    <a:cubicBezTo>
                      <a:pt x="54" y="871"/>
                      <a:pt x="118" y="924"/>
                      <a:pt x="182" y="946"/>
                    </a:cubicBezTo>
                    <a:cubicBezTo>
                      <a:pt x="246" y="978"/>
                      <a:pt x="310" y="999"/>
                      <a:pt x="374" y="1031"/>
                    </a:cubicBezTo>
                    <a:cubicBezTo>
                      <a:pt x="438" y="1073"/>
                      <a:pt x="480" y="1137"/>
                      <a:pt x="470" y="1212"/>
                    </a:cubicBezTo>
                    <a:cubicBezTo>
                      <a:pt x="448" y="1329"/>
                      <a:pt x="278" y="1361"/>
                      <a:pt x="193" y="1457"/>
                    </a:cubicBezTo>
                    <a:cubicBezTo>
                      <a:pt x="129" y="1553"/>
                      <a:pt x="161" y="1703"/>
                      <a:pt x="257" y="1777"/>
                    </a:cubicBezTo>
                    <a:cubicBezTo>
                      <a:pt x="342" y="1863"/>
                      <a:pt x="470" y="1884"/>
                      <a:pt x="587" y="1884"/>
                    </a:cubicBezTo>
                    <a:cubicBezTo>
                      <a:pt x="907" y="1884"/>
                      <a:pt x="1206" y="1767"/>
                      <a:pt x="1504" y="1649"/>
                    </a:cubicBezTo>
                    <a:cubicBezTo>
                      <a:pt x="1717" y="1553"/>
                      <a:pt x="1931" y="1468"/>
                      <a:pt x="2144" y="1383"/>
                    </a:cubicBezTo>
                    <a:cubicBezTo>
                      <a:pt x="2219" y="1351"/>
                      <a:pt x="2304" y="1308"/>
                      <a:pt x="2378" y="1255"/>
                    </a:cubicBezTo>
                    <a:cubicBezTo>
                      <a:pt x="2442" y="1201"/>
                      <a:pt x="2506" y="1116"/>
                      <a:pt x="2506" y="1031"/>
                    </a:cubicBezTo>
                    <a:cubicBezTo>
                      <a:pt x="2506" y="924"/>
                      <a:pt x="2442" y="839"/>
                      <a:pt x="2378" y="754"/>
                    </a:cubicBezTo>
                    <a:cubicBezTo>
                      <a:pt x="2229" y="572"/>
                      <a:pt x="2069" y="391"/>
                      <a:pt x="1877" y="252"/>
                    </a:cubicBezTo>
                    <a:cubicBezTo>
                      <a:pt x="1685" y="114"/>
                      <a:pt x="1461" y="18"/>
                      <a:pt x="1216" y="7"/>
                    </a:cubicBezTo>
                    <a:cubicBezTo>
                      <a:pt x="1189" y="3"/>
                      <a:pt x="1162" y="1"/>
                      <a:pt x="1134" y="1"/>
                    </a:cubicBezTo>
                    <a:close/>
                  </a:path>
                </a:pathLst>
              </a:custGeom>
              <a:solidFill>
                <a:srgbClr val="CC533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" name="Google Shape;3590;p62">
                <a:extLst>
                  <a:ext uri="{FF2B5EF4-FFF2-40B4-BE49-F238E27FC236}">
                    <a16:creationId xmlns:a16="http://schemas.microsoft.com/office/drawing/2014/main" id="{E35C25B2-0E1F-4025-A93A-75DDA27A153D}"/>
                  </a:ext>
                </a:extLst>
              </p:cNvPr>
              <p:cNvSpPr/>
              <p:nvPr/>
            </p:nvSpPr>
            <p:spPr>
              <a:xfrm flipH="1">
                <a:off x="6274980" y="3823865"/>
                <a:ext cx="31566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29" extrusionOk="0">
                    <a:moveTo>
                      <a:pt x="214" y="1"/>
                    </a:moveTo>
                    <a:cubicBezTo>
                      <a:pt x="160" y="11"/>
                      <a:pt x="118" y="33"/>
                      <a:pt x="86" y="65"/>
                    </a:cubicBezTo>
                    <a:cubicBezTo>
                      <a:pt x="1" y="139"/>
                      <a:pt x="1" y="267"/>
                      <a:pt x="65" y="353"/>
                    </a:cubicBezTo>
                    <a:cubicBezTo>
                      <a:pt x="103" y="391"/>
                      <a:pt x="158" y="429"/>
                      <a:pt x="215" y="429"/>
                    </a:cubicBezTo>
                    <a:cubicBezTo>
                      <a:pt x="222" y="429"/>
                      <a:pt x="228" y="428"/>
                      <a:pt x="235" y="427"/>
                    </a:cubicBezTo>
                    <a:cubicBezTo>
                      <a:pt x="331" y="427"/>
                      <a:pt x="384" y="353"/>
                      <a:pt x="416" y="278"/>
                    </a:cubicBezTo>
                    <a:cubicBezTo>
                      <a:pt x="438" y="225"/>
                      <a:pt x="438" y="150"/>
                      <a:pt x="395" y="97"/>
                    </a:cubicBezTo>
                    <a:cubicBezTo>
                      <a:pt x="363" y="43"/>
                      <a:pt x="288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3591;p62">
                <a:extLst>
                  <a:ext uri="{FF2B5EF4-FFF2-40B4-BE49-F238E27FC236}">
                    <a16:creationId xmlns:a16="http://schemas.microsoft.com/office/drawing/2014/main" id="{C7CAF575-E4FE-470C-97C7-DC6B3BF8CF48}"/>
                  </a:ext>
                </a:extLst>
              </p:cNvPr>
              <p:cNvSpPr/>
              <p:nvPr/>
            </p:nvSpPr>
            <p:spPr>
              <a:xfrm flipH="1">
                <a:off x="6284925" y="3834611"/>
                <a:ext cx="14702" cy="14621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00" extrusionOk="0">
                    <a:moveTo>
                      <a:pt x="97" y="0"/>
                    </a:moveTo>
                    <a:cubicBezTo>
                      <a:pt x="90" y="0"/>
                      <a:pt x="82" y="1"/>
                      <a:pt x="75" y="3"/>
                    </a:cubicBezTo>
                    <a:cubicBezTo>
                      <a:pt x="33" y="14"/>
                      <a:pt x="1" y="78"/>
                      <a:pt x="1" y="131"/>
                    </a:cubicBezTo>
                    <a:cubicBezTo>
                      <a:pt x="1" y="152"/>
                      <a:pt x="22" y="174"/>
                      <a:pt x="33" y="184"/>
                    </a:cubicBezTo>
                    <a:cubicBezTo>
                      <a:pt x="52" y="194"/>
                      <a:pt x="73" y="199"/>
                      <a:pt x="94" y="199"/>
                    </a:cubicBezTo>
                    <a:cubicBezTo>
                      <a:pt x="119" y="199"/>
                      <a:pt x="143" y="191"/>
                      <a:pt x="160" y="174"/>
                    </a:cubicBezTo>
                    <a:cubicBezTo>
                      <a:pt x="192" y="142"/>
                      <a:pt x="203" y="99"/>
                      <a:pt x="182" y="56"/>
                    </a:cubicBezTo>
                    <a:cubicBezTo>
                      <a:pt x="164" y="21"/>
                      <a:pt x="132" y="0"/>
                      <a:pt x="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3592;p62">
                <a:extLst>
                  <a:ext uri="{FF2B5EF4-FFF2-40B4-BE49-F238E27FC236}">
                    <a16:creationId xmlns:a16="http://schemas.microsoft.com/office/drawing/2014/main" id="{4F4630E7-3182-4C29-9D19-052E7F74AB70}"/>
                  </a:ext>
                </a:extLst>
              </p:cNvPr>
              <p:cNvSpPr/>
              <p:nvPr/>
            </p:nvSpPr>
            <p:spPr>
              <a:xfrm flipH="1">
                <a:off x="6552368" y="3883374"/>
                <a:ext cx="585981" cy="277589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3797" extrusionOk="0">
                    <a:moveTo>
                      <a:pt x="6180" y="0"/>
                    </a:moveTo>
                    <a:cubicBezTo>
                      <a:pt x="5402" y="0"/>
                      <a:pt x="4634" y="347"/>
                      <a:pt x="3950" y="658"/>
                    </a:cubicBezTo>
                    <a:cubicBezTo>
                      <a:pt x="3241" y="973"/>
                      <a:pt x="2647" y="1382"/>
                      <a:pt x="1901" y="1382"/>
                    </a:cubicBezTo>
                    <a:cubicBezTo>
                      <a:pt x="1739" y="1382"/>
                      <a:pt x="1570" y="1363"/>
                      <a:pt x="1391" y="1319"/>
                    </a:cubicBezTo>
                    <a:cubicBezTo>
                      <a:pt x="1131" y="1250"/>
                      <a:pt x="602" y="1035"/>
                      <a:pt x="315" y="1035"/>
                    </a:cubicBezTo>
                    <a:cubicBezTo>
                      <a:pt x="73" y="1035"/>
                      <a:pt x="0" y="1187"/>
                      <a:pt x="400" y="1703"/>
                    </a:cubicBezTo>
                    <a:cubicBezTo>
                      <a:pt x="1844" y="3402"/>
                      <a:pt x="3098" y="3797"/>
                      <a:pt x="4038" y="3797"/>
                    </a:cubicBezTo>
                    <a:cubicBezTo>
                      <a:pt x="4555" y="3797"/>
                      <a:pt x="4977" y="3677"/>
                      <a:pt x="5283" y="3590"/>
                    </a:cubicBezTo>
                    <a:cubicBezTo>
                      <a:pt x="5827" y="3431"/>
                      <a:pt x="6659" y="3036"/>
                      <a:pt x="7181" y="2407"/>
                    </a:cubicBezTo>
                    <a:cubicBezTo>
                      <a:pt x="7608" y="1884"/>
                      <a:pt x="8130" y="370"/>
                      <a:pt x="6723" y="61"/>
                    </a:cubicBezTo>
                    <a:cubicBezTo>
                      <a:pt x="6542" y="19"/>
                      <a:pt x="6361" y="0"/>
                      <a:pt x="6180" y="0"/>
                    </a:cubicBezTo>
                    <a:close/>
                  </a:path>
                </a:pathLst>
              </a:custGeom>
              <a:solidFill>
                <a:srgbClr val="CC533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" name="Google Shape;3593;p62">
                <a:extLst>
                  <a:ext uri="{FF2B5EF4-FFF2-40B4-BE49-F238E27FC236}">
                    <a16:creationId xmlns:a16="http://schemas.microsoft.com/office/drawing/2014/main" id="{B27D7F69-BCD9-44D7-8270-656354D3C641}"/>
                  </a:ext>
                </a:extLst>
              </p:cNvPr>
              <p:cNvSpPr/>
              <p:nvPr/>
            </p:nvSpPr>
            <p:spPr>
              <a:xfrm flipH="1">
                <a:off x="6646272" y="3909400"/>
                <a:ext cx="149180" cy="149724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048" extrusionOk="0">
                    <a:moveTo>
                      <a:pt x="581" y="1"/>
                    </a:moveTo>
                    <a:cubicBezTo>
                      <a:pt x="576" y="1"/>
                      <a:pt x="572" y="2"/>
                      <a:pt x="568" y="4"/>
                    </a:cubicBezTo>
                    <a:cubicBezTo>
                      <a:pt x="0" y="206"/>
                      <a:pt x="387" y="862"/>
                      <a:pt x="793" y="862"/>
                    </a:cubicBezTo>
                    <a:cubicBezTo>
                      <a:pt x="814" y="862"/>
                      <a:pt x="835" y="860"/>
                      <a:pt x="856" y="857"/>
                    </a:cubicBezTo>
                    <a:lnTo>
                      <a:pt x="856" y="857"/>
                    </a:lnTo>
                    <a:cubicBezTo>
                      <a:pt x="781" y="1070"/>
                      <a:pt x="824" y="1304"/>
                      <a:pt x="1027" y="1475"/>
                    </a:cubicBezTo>
                    <a:cubicBezTo>
                      <a:pt x="1118" y="1550"/>
                      <a:pt x="1235" y="1592"/>
                      <a:pt x="1348" y="1592"/>
                    </a:cubicBezTo>
                    <a:cubicBezTo>
                      <a:pt x="1380" y="1592"/>
                      <a:pt x="1412" y="1589"/>
                      <a:pt x="1442" y="1582"/>
                    </a:cubicBezTo>
                    <a:lnTo>
                      <a:pt x="1442" y="1582"/>
                    </a:lnTo>
                    <a:cubicBezTo>
                      <a:pt x="1421" y="1731"/>
                      <a:pt x="1474" y="1870"/>
                      <a:pt x="1624" y="1976"/>
                    </a:cubicBezTo>
                    <a:cubicBezTo>
                      <a:pt x="1683" y="2024"/>
                      <a:pt x="1752" y="2048"/>
                      <a:pt x="1819" y="2048"/>
                    </a:cubicBezTo>
                    <a:cubicBezTo>
                      <a:pt x="1931" y="2048"/>
                      <a:pt x="2034" y="1979"/>
                      <a:pt x="2061" y="1838"/>
                    </a:cubicBezTo>
                    <a:cubicBezTo>
                      <a:pt x="2069" y="1812"/>
                      <a:pt x="1985" y="1761"/>
                      <a:pt x="1949" y="1761"/>
                    </a:cubicBezTo>
                    <a:cubicBezTo>
                      <a:pt x="1939" y="1761"/>
                      <a:pt x="1933" y="1765"/>
                      <a:pt x="1933" y="1774"/>
                    </a:cubicBezTo>
                    <a:cubicBezTo>
                      <a:pt x="1908" y="1882"/>
                      <a:pt x="1825" y="1933"/>
                      <a:pt x="1743" y="1933"/>
                    </a:cubicBezTo>
                    <a:cubicBezTo>
                      <a:pt x="1647" y="1933"/>
                      <a:pt x="1554" y="1863"/>
                      <a:pt x="1560" y="1731"/>
                    </a:cubicBezTo>
                    <a:cubicBezTo>
                      <a:pt x="1570" y="1624"/>
                      <a:pt x="1592" y="1550"/>
                      <a:pt x="1645" y="1464"/>
                    </a:cubicBezTo>
                    <a:cubicBezTo>
                      <a:pt x="1666" y="1443"/>
                      <a:pt x="1677" y="1411"/>
                      <a:pt x="1698" y="1379"/>
                    </a:cubicBezTo>
                    <a:cubicBezTo>
                      <a:pt x="1716" y="1343"/>
                      <a:pt x="1627" y="1276"/>
                      <a:pt x="1587" y="1276"/>
                    </a:cubicBezTo>
                    <a:cubicBezTo>
                      <a:pt x="1579" y="1276"/>
                      <a:pt x="1574" y="1278"/>
                      <a:pt x="1570" y="1283"/>
                    </a:cubicBezTo>
                    <a:cubicBezTo>
                      <a:pt x="1549" y="1304"/>
                      <a:pt x="1538" y="1326"/>
                      <a:pt x="1528" y="1347"/>
                    </a:cubicBezTo>
                    <a:cubicBezTo>
                      <a:pt x="1460" y="1438"/>
                      <a:pt x="1353" y="1486"/>
                      <a:pt x="1250" y="1486"/>
                    </a:cubicBezTo>
                    <a:cubicBezTo>
                      <a:pt x="1112" y="1486"/>
                      <a:pt x="981" y="1398"/>
                      <a:pt x="963" y="1208"/>
                    </a:cubicBezTo>
                    <a:cubicBezTo>
                      <a:pt x="931" y="1017"/>
                      <a:pt x="995" y="846"/>
                      <a:pt x="1090" y="697"/>
                    </a:cubicBezTo>
                    <a:cubicBezTo>
                      <a:pt x="1112" y="675"/>
                      <a:pt x="1122" y="654"/>
                      <a:pt x="1133" y="643"/>
                    </a:cubicBezTo>
                    <a:cubicBezTo>
                      <a:pt x="1151" y="607"/>
                      <a:pt x="1062" y="540"/>
                      <a:pt x="1021" y="540"/>
                    </a:cubicBezTo>
                    <a:cubicBezTo>
                      <a:pt x="1014" y="540"/>
                      <a:pt x="1008" y="543"/>
                      <a:pt x="1005" y="547"/>
                    </a:cubicBezTo>
                    <a:cubicBezTo>
                      <a:pt x="995" y="558"/>
                      <a:pt x="995" y="569"/>
                      <a:pt x="984" y="569"/>
                    </a:cubicBezTo>
                    <a:cubicBezTo>
                      <a:pt x="906" y="672"/>
                      <a:pt x="757" y="743"/>
                      <a:pt x="630" y="743"/>
                    </a:cubicBezTo>
                    <a:cubicBezTo>
                      <a:pt x="496" y="743"/>
                      <a:pt x="386" y="665"/>
                      <a:pt x="408" y="462"/>
                    </a:cubicBezTo>
                    <a:cubicBezTo>
                      <a:pt x="429" y="281"/>
                      <a:pt x="515" y="164"/>
                      <a:pt x="696" y="100"/>
                    </a:cubicBezTo>
                    <a:cubicBezTo>
                      <a:pt x="725" y="90"/>
                      <a:pt x="631" y="1"/>
                      <a:pt x="581" y="1"/>
                    </a:cubicBezTo>
                    <a:close/>
                  </a:path>
                </a:pathLst>
              </a:custGeom>
              <a:solidFill>
                <a:srgbClr val="F1E1BF">
                  <a:alpha val="5023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3594;p62">
                <a:extLst>
                  <a:ext uri="{FF2B5EF4-FFF2-40B4-BE49-F238E27FC236}">
                    <a16:creationId xmlns:a16="http://schemas.microsoft.com/office/drawing/2014/main" id="{0AFCAB89-DD62-44E1-BD09-178F50E6F245}"/>
                  </a:ext>
                </a:extLst>
              </p:cNvPr>
              <p:cNvSpPr/>
              <p:nvPr/>
            </p:nvSpPr>
            <p:spPr>
              <a:xfrm flipH="1">
                <a:off x="6704646" y="3953996"/>
                <a:ext cx="161359" cy="14234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947" extrusionOk="0">
                    <a:moveTo>
                      <a:pt x="582" y="1"/>
                    </a:moveTo>
                    <a:cubicBezTo>
                      <a:pt x="580" y="1"/>
                      <a:pt x="578" y="1"/>
                      <a:pt x="577" y="1"/>
                    </a:cubicBezTo>
                    <a:cubicBezTo>
                      <a:pt x="299" y="129"/>
                      <a:pt x="1" y="417"/>
                      <a:pt x="331" y="662"/>
                    </a:cubicBezTo>
                    <a:cubicBezTo>
                      <a:pt x="407" y="715"/>
                      <a:pt x="477" y="736"/>
                      <a:pt x="542" y="736"/>
                    </a:cubicBezTo>
                    <a:cubicBezTo>
                      <a:pt x="569" y="736"/>
                      <a:pt x="595" y="733"/>
                      <a:pt x="619" y="726"/>
                    </a:cubicBezTo>
                    <a:lnTo>
                      <a:pt x="619" y="726"/>
                    </a:lnTo>
                    <a:cubicBezTo>
                      <a:pt x="555" y="886"/>
                      <a:pt x="566" y="1057"/>
                      <a:pt x="747" y="1196"/>
                    </a:cubicBezTo>
                    <a:cubicBezTo>
                      <a:pt x="833" y="1263"/>
                      <a:pt x="923" y="1292"/>
                      <a:pt x="1011" y="1292"/>
                    </a:cubicBezTo>
                    <a:cubicBezTo>
                      <a:pt x="1077" y="1292"/>
                      <a:pt x="1142" y="1276"/>
                      <a:pt x="1206" y="1249"/>
                    </a:cubicBezTo>
                    <a:lnTo>
                      <a:pt x="1206" y="1249"/>
                    </a:lnTo>
                    <a:cubicBezTo>
                      <a:pt x="1099" y="1462"/>
                      <a:pt x="1089" y="1675"/>
                      <a:pt x="1334" y="1846"/>
                    </a:cubicBezTo>
                    <a:cubicBezTo>
                      <a:pt x="1444" y="1916"/>
                      <a:pt x="1554" y="1946"/>
                      <a:pt x="1662" y="1946"/>
                    </a:cubicBezTo>
                    <a:cubicBezTo>
                      <a:pt x="1867" y="1946"/>
                      <a:pt x="2062" y="1836"/>
                      <a:pt x="2229" y="1675"/>
                    </a:cubicBezTo>
                    <a:cubicBezTo>
                      <a:pt x="2239" y="1666"/>
                      <a:pt x="2151" y="1584"/>
                      <a:pt x="2107" y="1584"/>
                    </a:cubicBezTo>
                    <a:cubicBezTo>
                      <a:pt x="2101" y="1584"/>
                      <a:pt x="2095" y="1586"/>
                      <a:pt x="2091" y="1590"/>
                    </a:cubicBezTo>
                    <a:cubicBezTo>
                      <a:pt x="2006" y="1675"/>
                      <a:pt x="1899" y="1782"/>
                      <a:pt x="1771" y="1814"/>
                    </a:cubicBezTo>
                    <a:cubicBezTo>
                      <a:pt x="1705" y="1838"/>
                      <a:pt x="1602" y="1869"/>
                      <a:pt x="1507" y="1869"/>
                    </a:cubicBezTo>
                    <a:cubicBezTo>
                      <a:pt x="1385" y="1869"/>
                      <a:pt x="1276" y="1818"/>
                      <a:pt x="1270" y="1633"/>
                    </a:cubicBezTo>
                    <a:cubicBezTo>
                      <a:pt x="1248" y="1377"/>
                      <a:pt x="1387" y="1217"/>
                      <a:pt x="1547" y="1036"/>
                    </a:cubicBezTo>
                    <a:cubicBezTo>
                      <a:pt x="1566" y="1026"/>
                      <a:pt x="1464" y="947"/>
                      <a:pt x="1428" y="947"/>
                    </a:cubicBezTo>
                    <a:cubicBezTo>
                      <a:pt x="1424" y="947"/>
                      <a:pt x="1421" y="948"/>
                      <a:pt x="1419" y="950"/>
                    </a:cubicBezTo>
                    <a:cubicBezTo>
                      <a:pt x="1312" y="1036"/>
                      <a:pt x="1195" y="1142"/>
                      <a:pt x="1057" y="1174"/>
                    </a:cubicBezTo>
                    <a:cubicBezTo>
                      <a:pt x="1031" y="1180"/>
                      <a:pt x="1004" y="1183"/>
                      <a:pt x="976" y="1183"/>
                    </a:cubicBezTo>
                    <a:cubicBezTo>
                      <a:pt x="848" y="1183"/>
                      <a:pt x="707" y="1122"/>
                      <a:pt x="715" y="982"/>
                    </a:cubicBezTo>
                    <a:cubicBezTo>
                      <a:pt x="726" y="812"/>
                      <a:pt x="801" y="684"/>
                      <a:pt x="907" y="566"/>
                    </a:cubicBezTo>
                    <a:cubicBezTo>
                      <a:pt x="950" y="534"/>
                      <a:pt x="993" y="492"/>
                      <a:pt x="1035" y="449"/>
                    </a:cubicBezTo>
                    <a:cubicBezTo>
                      <a:pt x="1044" y="431"/>
                      <a:pt x="959" y="357"/>
                      <a:pt x="915" y="357"/>
                    </a:cubicBezTo>
                    <a:cubicBezTo>
                      <a:pt x="907" y="357"/>
                      <a:pt x="901" y="359"/>
                      <a:pt x="897" y="364"/>
                    </a:cubicBezTo>
                    <a:cubicBezTo>
                      <a:pt x="854" y="407"/>
                      <a:pt x="811" y="449"/>
                      <a:pt x="769" y="503"/>
                    </a:cubicBezTo>
                    <a:cubicBezTo>
                      <a:pt x="747" y="513"/>
                      <a:pt x="737" y="534"/>
                      <a:pt x="715" y="545"/>
                    </a:cubicBezTo>
                    <a:cubicBezTo>
                      <a:pt x="695" y="559"/>
                      <a:pt x="538" y="656"/>
                      <a:pt x="428" y="656"/>
                    </a:cubicBezTo>
                    <a:cubicBezTo>
                      <a:pt x="367" y="656"/>
                      <a:pt x="321" y="626"/>
                      <a:pt x="321" y="534"/>
                    </a:cubicBezTo>
                    <a:cubicBezTo>
                      <a:pt x="310" y="289"/>
                      <a:pt x="502" y="183"/>
                      <a:pt x="694" y="97"/>
                    </a:cubicBezTo>
                    <a:cubicBezTo>
                      <a:pt x="724" y="87"/>
                      <a:pt x="621" y="1"/>
                      <a:pt x="582" y="1"/>
                    </a:cubicBezTo>
                    <a:close/>
                  </a:path>
                </a:pathLst>
              </a:custGeom>
              <a:solidFill>
                <a:srgbClr val="F1E1BF">
                  <a:alpha val="5023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" name="Google Shape;3595;p62">
                <a:extLst>
                  <a:ext uri="{FF2B5EF4-FFF2-40B4-BE49-F238E27FC236}">
                    <a16:creationId xmlns:a16="http://schemas.microsoft.com/office/drawing/2014/main" id="{3644AF2E-1464-4C46-89FE-81A2E516110F}"/>
                  </a:ext>
                </a:extLst>
              </p:cNvPr>
              <p:cNvSpPr/>
              <p:nvPr/>
            </p:nvSpPr>
            <p:spPr>
              <a:xfrm flipH="1">
                <a:off x="6931082" y="3996837"/>
                <a:ext cx="64356" cy="112439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538" extrusionOk="0">
                    <a:moveTo>
                      <a:pt x="579" y="1"/>
                    </a:moveTo>
                    <a:cubicBezTo>
                      <a:pt x="300" y="1"/>
                      <a:pt x="1" y="249"/>
                      <a:pt x="144" y="556"/>
                    </a:cubicBezTo>
                    <a:cubicBezTo>
                      <a:pt x="187" y="652"/>
                      <a:pt x="261" y="738"/>
                      <a:pt x="347" y="791"/>
                    </a:cubicBezTo>
                    <a:cubicBezTo>
                      <a:pt x="176" y="834"/>
                      <a:pt x="59" y="961"/>
                      <a:pt x="144" y="1196"/>
                    </a:cubicBezTo>
                    <a:cubicBezTo>
                      <a:pt x="240" y="1452"/>
                      <a:pt x="592" y="1505"/>
                      <a:pt x="816" y="1537"/>
                    </a:cubicBezTo>
                    <a:cubicBezTo>
                      <a:pt x="820" y="1538"/>
                      <a:pt x="823" y="1538"/>
                      <a:pt x="826" y="1538"/>
                    </a:cubicBezTo>
                    <a:cubicBezTo>
                      <a:pt x="892" y="1538"/>
                      <a:pt x="793" y="1431"/>
                      <a:pt x="752" y="1431"/>
                    </a:cubicBezTo>
                    <a:cubicBezTo>
                      <a:pt x="560" y="1409"/>
                      <a:pt x="101" y="1249"/>
                      <a:pt x="272" y="1004"/>
                    </a:cubicBezTo>
                    <a:cubicBezTo>
                      <a:pt x="357" y="887"/>
                      <a:pt x="464" y="876"/>
                      <a:pt x="581" y="876"/>
                    </a:cubicBezTo>
                    <a:lnTo>
                      <a:pt x="667" y="876"/>
                    </a:lnTo>
                    <a:cubicBezTo>
                      <a:pt x="731" y="876"/>
                      <a:pt x="624" y="780"/>
                      <a:pt x="581" y="780"/>
                    </a:cubicBezTo>
                    <a:lnTo>
                      <a:pt x="571" y="780"/>
                    </a:lnTo>
                    <a:cubicBezTo>
                      <a:pt x="560" y="780"/>
                      <a:pt x="549" y="770"/>
                      <a:pt x="539" y="770"/>
                    </a:cubicBezTo>
                    <a:lnTo>
                      <a:pt x="528" y="770"/>
                    </a:lnTo>
                    <a:cubicBezTo>
                      <a:pt x="70" y="749"/>
                      <a:pt x="242" y="107"/>
                      <a:pt x="648" y="107"/>
                    </a:cubicBezTo>
                    <a:cubicBezTo>
                      <a:pt x="658" y="107"/>
                      <a:pt x="667" y="108"/>
                      <a:pt x="677" y="108"/>
                    </a:cubicBezTo>
                    <a:cubicBezTo>
                      <a:pt x="763" y="108"/>
                      <a:pt x="656" y="2"/>
                      <a:pt x="613" y="2"/>
                    </a:cubicBezTo>
                    <a:cubicBezTo>
                      <a:pt x="602" y="1"/>
                      <a:pt x="591" y="1"/>
                      <a:pt x="579" y="1"/>
                    </a:cubicBezTo>
                    <a:close/>
                  </a:path>
                </a:pathLst>
              </a:custGeom>
              <a:solidFill>
                <a:srgbClr val="F1E1BF">
                  <a:alpha val="5023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3596;p62">
                <a:extLst>
                  <a:ext uri="{FF2B5EF4-FFF2-40B4-BE49-F238E27FC236}">
                    <a16:creationId xmlns:a16="http://schemas.microsoft.com/office/drawing/2014/main" id="{59D96244-45B5-4EDB-9D07-7B4982BAF2A3}"/>
                  </a:ext>
                </a:extLst>
              </p:cNvPr>
              <p:cNvSpPr/>
              <p:nvPr/>
            </p:nvSpPr>
            <p:spPr>
              <a:xfrm flipH="1">
                <a:off x="6800136" y="3984409"/>
                <a:ext cx="132172" cy="142413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948" extrusionOk="0">
                    <a:moveTo>
                      <a:pt x="619" y="1"/>
                    </a:moveTo>
                    <a:cubicBezTo>
                      <a:pt x="415" y="1"/>
                      <a:pt x="0" y="120"/>
                      <a:pt x="164" y="406"/>
                    </a:cubicBezTo>
                    <a:cubicBezTo>
                      <a:pt x="238" y="545"/>
                      <a:pt x="356" y="609"/>
                      <a:pt x="484" y="641"/>
                    </a:cubicBezTo>
                    <a:cubicBezTo>
                      <a:pt x="302" y="748"/>
                      <a:pt x="164" y="929"/>
                      <a:pt x="345" y="1142"/>
                    </a:cubicBezTo>
                    <a:cubicBezTo>
                      <a:pt x="430" y="1249"/>
                      <a:pt x="537" y="1291"/>
                      <a:pt x="644" y="1313"/>
                    </a:cubicBezTo>
                    <a:cubicBezTo>
                      <a:pt x="622" y="1345"/>
                      <a:pt x="601" y="1377"/>
                      <a:pt x="601" y="1430"/>
                    </a:cubicBezTo>
                    <a:cubicBezTo>
                      <a:pt x="601" y="1558"/>
                      <a:pt x="654" y="1675"/>
                      <a:pt x="772" y="1750"/>
                    </a:cubicBezTo>
                    <a:cubicBezTo>
                      <a:pt x="961" y="1886"/>
                      <a:pt x="1177" y="1948"/>
                      <a:pt x="1399" y="1948"/>
                    </a:cubicBezTo>
                    <a:cubicBezTo>
                      <a:pt x="1527" y="1948"/>
                      <a:pt x="1656" y="1927"/>
                      <a:pt x="1785" y="1889"/>
                    </a:cubicBezTo>
                    <a:cubicBezTo>
                      <a:pt x="1833" y="1869"/>
                      <a:pt x="1740" y="1779"/>
                      <a:pt x="1683" y="1779"/>
                    </a:cubicBezTo>
                    <a:cubicBezTo>
                      <a:pt x="1677" y="1779"/>
                      <a:pt x="1672" y="1780"/>
                      <a:pt x="1667" y="1782"/>
                    </a:cubicBezTo>
                    <a:cubicBezTo>
                      <a:pt x="1556" y="1819"/>
                      <a:pt x="1433" y="1842"/>
                      <a:pt x="1313" y="1842"/>
                    </a:cubicBezTo>
                    <a:cubicBezTo>
                      <a:pt x="1226" y="1842"/>
                      <a:pt x="1140" y="1830"/>
                      <a:pt x="1059" y="1803"/>
                    </a:cubicBezTo>
                    <a:cubicBezTo>
                      <a:pt x="878" y="1739"/>
                      <a:pt x="601" y="1451"/>
                      <a:pt x="878" y="1323"/>
                    </a:cubicBezTo>
                    <a:cubicBezTo>
                      <a:pt x="910" y="1313"/>
                      <a:pt x="942" y="1302"/>
                      <a:pt x="974" y="1291"/>
                    </a:cubicBezTo>
                    <a:cubicBezTo>
                      <a:pt x="1017" y="1281"/>
                      <a:pt x="1059" y="1270"/>
                      <a:pt x="1102" y="1259"/>
                    </a:cubicBezTo>
                    <a:cubicBezTo>
                      <a:pt x="1163" y="1239"/>
                      <a:pt x="1069" y="1141"/>
                      <a:pt x="1014" y="1141"/>
                    </a:cubicBezTo>
                    <a:cubicBezTo>
                      <a:pt x="1011" y="1141"/>
                      <a:pt x="1009" y="1142"/>
                      <a:pt x="1006" y="1142"/>
                    </a:cubicBezTo>
                    <a:cubicBezTo>
                      <a:pt x="964" y="1153"/>
                      <a:pt x="900" y="1174"/>
                      <a:pt x="836" y="1195"/>
                    </a:cubicBezTo>
                    <a:cubicBezTo>
                      <a:pt x="804" y="1195"/>
                      <a:pt x="772" y="1206"/>
                      <a:pt x="750" y="1206"/>
                    </a:cubicBezTo>
                    <a:cubicBezTo>
                      <a:pt x="441" y="1195"/>
                      <a:pt x="345" y="1089"/>
                      <a:pt x="441" y="876"/>
                    </a:cubicBezTo>
                    <a:cubicBezTo>
                      <a:pt x="537" y="748"/>
                      <a:pt x="654" y="705"/>
                      <a:pt x="804" y="652"/>
                    </a:cubicBezTo>
                    <a:cubicBezTo>
                      <a:pt x="857" y="630"/>
                      <a:pt x="729" y="545"/>
                      <a:pt x="697" y="545"/>
                    </a:cubicBezTo>
                    <a:cubicBezTo>
                      <a:pt x="693" y="545"/>
                      <a:pt x="690" y="545"/>
                      <a:pt x="686" y="545"/>
                    </a:cubicBezTo>
                    <a:cubicBezTo>
                      <a:pt x="481" y="545"/>
                      <a:pt x="137" y="266"/>
                      <a:pt x="420" y="150"/>
                    </a:cubicBezTo>
                    <a:cubicBezTo>
                      <a:pt x="493" y="118"/>
                      <a:pt x="560" y="104"/>
                      <a:pt x="630" y="104"/>
                    </a:cubicBezTo>
                    <a:cubicBezTo>
                      <a:pt x="652" y="104"/>
                      <a:pt x="674" y="105"/>
                      <a:pt x="697" y="108"/>
                    </a:cubicBezTo>
                    <a:cubicBezTo>
                      <a:pt x="793" y="108"/>
                      <a:pt x="697" y="1"/>
                      <a:pt x="644" y="1"/>
                    </a:cubicBezTo>
                    <a:cubicBezTo>
                      <a:pt x="636" y="1"/>
                      <a:pt x="627" y="1"/>
                      <a:pt x="619" y="1"/>
                    </a:cubicBezTo>
                    <a:close/>
                  </a:path>
                </a:pathLst>
              </a:custGeom>
              <a:solidFill>
                <a:srgbClr val="F1E1BF">
                  <a:alpha val="5023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3597;p62">
                <a:extLst>
                  <a:ext uri="{FF2B5EF4-FFF2-40B4-BE49-F238E27FC236}">
                    <a16:creationId xmlns:a16="http://schemas.microsoft.com/office/drawing/2014/main" id="{6CABB6C1-17D7-454F-8360-0F7381FE6777}"/>
                  </a:ext>
                </a:extLst>
              </p:cNvPr>
              <p:cNvSpPr/>
              <p:nvPr/>
            </p:nvSpPr>
            <p:spPr>
              <a:xfrm flipH="1">
                <a:off x="6199669" y="3747833"/>
                <a:ext cx="257497" cy="207114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2833" extrusionOk="0">
                    <a:moveTo>
                      <a:pt x="2014" y="1"/>
                    </a:moveTo>
                    <a:cubicBezTo>
                      <a:pt x="1544" y="1"/>
                      <a:pt x="1071" y="210"/>
                      <a:pt x="768" y="571"/>
                    </a:cubicBezTo>
                    <a:cubicBezTo>
                      <a:pt x="523" y="859"/>
                      <a:pt x="384" y="1222"/>
                      <a:pt x="129" y="1478"/>
                    </a:cubicBezTo>
                    <a:cubicBezTo>
                      <a:pt x="86" y="1520"/>
                      <a:pt x="43" y="1563"/>
                      <a:pt x="1" y="1595"/>
                    </a:cubicBezTo>
                    <a:cubicBezTo>
                      <a:pt x="54" y="1648"/>
                      <a:pt x="107" y="1691"/>
                      <a:pt x="171" y="1712"/>
                    </a:cubicBezTo>
                    <a:cubicBezTo>
                      <a:pt x="683" y="1851"/>
                      <a:pt x="822" y="2224"/>
                      <a:pt x="1014" y="2651"/>
                    </a:cubicBezTo>
                    <a:cubicBezTo>
                      <a:pt x="1056" y="2811"/>
                      <a:pt x="1195" y="2832"/>
                      <a:pt x="1355" y="2832"/>
                    </a:cubicBezTo>
                    <a:cubicBezTo>
                      <a:pt x="1184" y="2651"/>
                      <a:pt x="1056" y="2437"/>
                      <a:pt x="982" y="2203"/>
                    </a:cubicBezTo>
                    <a:cubicBezTo>
                      <a:pt x="907" y="1968"/>
                      <a:pt x="886" y="1723"/>
                      <a:pt x="854" y="1478"/>
                    </a:cubicBezTo>
                    <a:cubicBezTo>
                      <a:pt x="843" y="1339"/>
                      <a:pt x="832" y="1201"/>
                      <a:pt x="854" y="1073"/>
                    </a:cubicBezTo>
                    <a:cubicBezTo>
                      <a:pt x="886" y="945"/>
                      <a:pt x="960" y="806"/>
                      <a:pt x="1078" y="753"/>
                    </a:cubicBezTo>
                    <a:cubicBezTo>
                      <a:pt x="1174" y="710"/>
                      <a:pt x="1280" y="710"/>
                      <a:pt x="1376" y="667"/>
                    </a:cubicBezTo>
                    <a:cubicBezTo>
                      <a:pt x="1472" y="625"/>
                      <a:pt x="1536" y="529"/>
                      <a:pt x="1611" y="465"/>
                    </a:cubicBezTo>
                    <a:cubicBezTo>
                      <a:pt x="1774" y="318"/>
                      <a:pt x="1987" y="251"/>
                      <a:pt x="2205" y="251"/>
                    </a:cubicBezTo>
                    <a:cubicBezTo>
                      <a:pt x="2414" y="251"/>
                      <a:pt x="2627" y="313"/>
                      <a:pt x="2805" y="422"/>
                    </a:cubicBezTo>
                    <a:cubicBezTo>
                      <a:pt x="3146" y="625"/>
                      <a:pt x="3381" y="966"/>
                      <a:pt x="3573" y="1318"/>
                    </a:cubicBezTo>
                    <a:cubicBezTo>
                      <a:pt x="3562" y="1137"/>
                      <a:pt x="3498" y="945"/>
                      <a:pt x="3402" y="795"/>
                    </a:cubicBezTo>
                    <a:cubicBezTo>
                      <a:pt x="3146" y="348"/>
                      <a:pt x="2656" y="49"/>
                      <a:pt x="2144" y="6"/>
                    </a:cubicBezTo>
                    <a:cubicBezTo>
                      <a:pt x="2101" y="3"/>
                      <a:pt x="2057" y="1"/>
                      <a:pt x="2014" y="1"/>
                    </a:cubicBezTo>
                    <a:close/>
                  </a:path>
                </a:pathLst>
              </a:custGeom>
              <a:solidFill>
                <a:srgbClr val="6E9101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3598;p62">
                <a:extLst>
                  <a:ext uri="{FF2B5EF4-FFF2-40B4-BE49-F238E27FC236}">
                    <a16:creationId xmlns:a16="http://schemas.microsoft.com/office/drawing/2014/main" id="{27D0DAC0-13EE-47C4-A0CD-8E37209AAD2C}"/>
                  </a:ext>
                </a:extLst>
              </p:cNvPr>
              <p:cNvSpPr/>
              <p:nvPr/>
            </p:nvSpPr>
            <p:spPr>
              <a:xfrm flipH="1">
                <a:off x="6102090" y="3855081"/>
                <a:ext cx="118407" cy="54611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747" extrusionOk="0">
                    <a:moveTo>
                      <a:pt x="289" y="0"/>
                    </a:moveTo>
                    <a:lnTo>
                      <a:pt x="1" y="171"/>
                    </a:lnTo>
                    <a:lnTo>
                      <a:pt x="715" y="480"/>
                    </a:lnTo>
                    <a:cubicBezTo>
                      <a:pt x="715" y="480"/>
                      <a:pt x="1046" y="629"/>
                      <a:pt x="1195" y="747"/>
                    </a:cubicBezTo>
                    <a:cubicBezTo>
                      <a:pt x="1120" y="480"/>
                      <a:pt x="619" y="267"/>
                      <a:pt x="619" y="267"/>
                    </a:cubicBezTo>
                    <a:lnTo>
                      <a:pt x="619" y="267"/>
                    </a:lnTo>
                    <a:lnTo>
                      <a:pt x="1643" y="299"/>
                    </a:lnTo>
                    <a:lnTo>
                      <a:pt x="1643" y="299"/>
                    </a:lnTo>
                    <a:lnTo>
                      <a:pt x="1440" y="149"/>
                    </a:lnTo>
                    <a:lnTo>
                      <a:pt x="982" y="21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CC533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3599;p62">
                <a:extLst>
                  <a:ext uri="{FF2B5EF4-FFF2-40B4-BE49-F238E27FC236}">
                    <a16:creationId xmlns:a16="http://schemas.microsoft.com/office/drawing/2014/main" id="{47BBF6E5-3F9C-4BEB-B094-26D78F1FA806}"/>
                  </a:ext>
                </a:extLst>
              </p:cNvPr>
              <p:cNvSpPr/>
              <p:nvPr/>
            </p:nvSpPr>
            <p:spPr>
              <a:xfrm flipH="1">
                <a:off x="6102090" y="3836585"/>
                <a:ext cx="125325" cy="73107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00" extrusionOk="0">
                    <a:moveTo>
                      <a:pt x="445" y="1"/>
                    </a:moveTo>
                    <a:cubicBezTo>
                      <a:pt x="416" y="1"/>
                      <a:pt x="392" y="3"/>
                      <a:pt x="374" y="8"/>
                    </a:cubicBezTo>
                    <a:cubicBezTo>
                      <a:pt x="171" y="61"/>
                      <a:pt x="1" y="349"/>
                      <a:pt x="1" y="349"/>
                    </a:cubicBezTo>
                    <a:cubicBezTo>
                      <a:pt x="1" y="349"/>
                      <a:pt x="161" y="605"/>
                      <a:pt x="203" y="722"/>
                    </a:cubicBezTo>
                    <a:cubicBezTo>
                      <a:pt x="545" y="744"/>
                      <a:pt x="971" y="818"/>
                      <a:pt x="1291" y="1000"/>
                    </a:cubicBezTo>
                    <a:cubicBezTo>
                      <a:pt x="1088" y="733"/>
                      <a:pt x="374" y="509"/>
                      <a:pt x="161" y="424"/>
                    </a:cubicBezTo>
                    <a:cubicBezTo>
                      <a:pt x="247" y="393"/>
                      <a:pt x="369" y="381"/>
                      <a:pt x="510" y="381"/>
                    </a:cubicBezTo>
                    <a:cubicBezTo>
                      <a:pt x="909" y="381"/>
                      <a:pt x="1455" y="481"/>
                      <a:pt x="1739" y="552"/>
                    </a:cubicBezTo>
                    <a:cubicBezTo>
                      <a:pt x="1516" y="232"/>
                      <a:pt x="731" y="1"/>
                      <a:pt x="445" y="1"/>
                    </a:cubicBezTo>
                    <a:close/>
                  </a:path>
                </a:pathLst>
              </a:custGeom>
              <a:solidFill>
                <a:srgbClr val="FFC15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EE6A9FB-F90D-4218-943E-DEFE49933933}"/>
              </a:ext>
            </a:extLst>
          </p:cNvPr>
          <p:cNvSpPr/>
          <p:nvPr/>
        </p:nvSpPr>
        <p:spPr>
          <a:xfrm>
            <a:off x="1751072" y="1622700"/>
            <a:ext cx="8803916" cy="265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solidFill>
                  <a:srgbClr val="000000"/>
                </a:solidFill>
                <a:cs typeface="Arial"/>
                <a:sym typeface="Arial"/>
              </a:rPr>
              <a:t>a) 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solidFill>
                  <a:srgbClr val="000000"/>
                </a:solidFill>
                <a:cs typeface="Arial"/>
                <a:sym typeface="Arial"/>
              </a:rPr>
              <a:t>Số chiếc nhãn vở được tặng khi mua 1 quyển sách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solidFill>
                  <a:srgbClr val="000000"/>
                </a:solidFill>
                <a:cs typeface="Arial"/>
                <a:sym typeface="Arial"/>
              </a:rPr>
              <a:t>10 : 5 = 2 (chiếc)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solidFill>
                  <a:srgbClr val="000000"/>
                </a:solidFill>
                <a:cs typeface="Arial"/>
                <a:sym typeface="Arial"/>
              </a:rPr>
              <a:t>Mua 20 quyển sách được tặng số chiếc nhãn vở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solidFill>
                  <a:srgbClr val="000000"/>
                </a:solidFill>
                <a:cs typeface="Arial"/>
                <a:sym typeface="Arial"/>
              </a:rPr>
              <a:t>2 x 20 = 40 (chiếc)</a:t>
            </a:r>
          </a:p>
        </p:txBody>
      </p:sp>
    </p:spTree>
    <p:extLst>
      <p:ext uri="{BB962C8B-B14F-4D97-AF65-F5344CB8AC3E}">
        <p14:creationId xmlns:p14="http://schemas.microsoft.com/office/powerpoint/2010/main" val="1237825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CE4D9-85DA-4EC0-9837-AFC6F1C29FF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D82AD-487D-4109-B8B9-43CE052E4896}"/>
              </a:ext>
            </a:extLst>
          </p:cNvPr>
          <p:cNvSpPr/>
          <p:nvPr/>
        </p:nvSpPr>
        <p:spPr>
          <a:xfrm>
            <a:off x="4654487" y="896990"/>
            <a:ext cx="3791423" cy="60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3 (SGK – tr42)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59EFD-DA3C-4977-BF02-FEC2C85F1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55" y="4467546"/>
            <a:ext cx="3271133" cy="1920099"/>
          </a:xfrm>
          <a:prstGeom prst="rect">
            <a:avLst/>
          </a:prstGeom>
        </p:spPr>
      </p:pic>
      <p:grpSp>
        <p:nvGrpSpPr>
          <p:cNvPr id="5" name="Google Shape;1622;p44">
            <a:extLst>
              <a:ext uri="{FF2B5EF4-FFF2-40B4-BE49-F238E27FC236}">
                <a16:creationId xmlns:a16="http://schemas.microsoft.com/office/drawing/2014/main" id="{1BE73087-5F93-4824-A0A2-E502D225B7D5}"/>
              </a:ext>
            </a:extLst>
          </p:cNvPr>
          <p:cNvGrpSpPr/>
          <p:nvPr/>
        </p:nvGrpSpPr>
        <p:grpSpPr>
          <a:xfrm rot="10800000">
            <a:off x="11071281" y="1604077"/>
            <a:ext cx="1910616" cy="2461152"/>
            <a:chOff x="3924075" y="3743575"/>
            <a:chExt cx="1828777" cy="2490930"/>
          </a:xfrm>
        </p:grpSpPr>
        <p:sp>
          <p:nvSpPr>
            <p:cNvPr id="6" name="Google Shape;1623;p44">
              <a:extLst>
                <a:ext uri="{FF2B5EF4-FFF2-40B4-BE49-F238E27FC236}">
                  <a16:creationId xmlns:a16="http://schemas.microsoft.com/office/drawing/2014/main" id="{D314D713-FED4-4CD4-9152-F8A007BF67A1}"/>
                </a:ext>
              </a:extLst>
            </p:cNvPr>
            <p:cNvSpPr/>
            <p:nvPr/>
          </p:nvSpPr>
          <p:spPr>
            <a:xfrm>
              <a:off x="4024202" y="4582729"/>
              <a:ext cx="804190" cy="718464"/>
            </a:xfrm>
            <a:custGeom>
              <a:avLst/>
              <a:gdLst/>
              <a:ahLst/>
              <a:cxnLst/>
              <a:rect l="l" t="t" r="r" b="b"/>
              <a:pathLst>
                <a:path w="9341" h="8293" extrusionOk="0">
                  <a:moveTo>
                    <a:pt x="663" y="0"/>
                  </a:moveTo>
                  <a:cubicBezTo>
                    <a:pt x="441" y="0"/>
                    <a:pt x="220" y="6"/>
                    <a:pt x="0" y="18"/>
                  </a:cubicBezTo>
                  <a:cubicBezTo>
                    <a:pt x="544" y="1820"/>
                    <a:pt x="1162" y="3654"/>
                    <a:pt x="2346" y="5126"/>
                  </a:cubicBezTo>
                  <a:cubicBezTo>
                    <a:pt x="3956" y="7120"/>
                    <a:pt x="6696" y="8250"/>
                    <a:pt x="9266" y="8293"/>
                  </a:cubicBezTo>
                  <a:lnTo>
                    <a:pt x="9288" y="7376"/>
                  </a:lnTo>
                  <a:cubicBezTo>
                    <a:pt x="9341" y="5201"/>
                    <a:pt x="7997" y="2833"/>
                    <a:pt x="6206" y="1586"/>
                  </a:cubicBezTo>
                  <a:cubicBezTo>
                    <a:pt x="4597" y="475"/>
                    <a:pt x="2618" y="0"/>
                    <a:pt x="6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1624;p44">
              <a:extLst>
                <a:ext uri="{FF2B5EF4-FFF2-40B4-BE49-F238E27FC236}">
                  <a16:creationId xmlns:a16="http://schemas.microsoft.com/office/drawing/2014/main" id="{B69099D3-E24F-4121-A23B-A2DC3B1E9D12}"/>
                </a:ext>
              </a:extLst>
            </p:cNvPr>
            <p:cNvSpPr/>
            <p:nvPr/>
          </p:nvSpPr>
          <p:spPr>
            <a:xfrm>
              <a:off x="4024202" y="4582729"/>
              <a:ext cx="804190" cy="707375"/>
            </a:xfrm>
            <a:custGeom>
              <a:avLst/>
              <a:gdLst/>
              <a:ahLst/>
              <a:cxnLst/>
              <a:rect l="l" t="t" r="r" b="b"/>
              <a:pathLst>
                <a:path w="9341" h="8165" extrusionOk="0">
                  <a:moveTo>
                    <a:pt x="663" y="0"/>
                  </a:moveTo>
                  <a:cubicBezTo>
                    <a:pt x="441" y="0"/>
                    <a:pt x="220" y="6"/>
                    <a:pt x="0" y="18"/>
                  </a:cubicBezTo>
                  <a:cubicBezTo>
                    <a:pt x="0" y="18"/>
                    <a:pt x="4308" y="2801"/>
                    <a:pt x="6046" y="4337"/>
                  </a:cubicBezTo>
                  <a:cubicBezTo>
                    <a:pt x="7784" y="5872"/>
                    <a:pt x="8925" y="7472"/>
                    <a:pt x="8925" y="7472"/>
                  </a:cubicBezTo>
                  <a:lnTo>
                    <a:pt x="9330" y="8165"/>
                  </a:lnTo>
                  <a:lnTo>
                    <a:pt x="9288" y="7376"/>
                  </a:lnTo>
                  <a:cubicBezTo>
                    <a:pt x="9341" y="5201"/>
                    <a:pt x="7997" y="2833"/>
                    <a:pt x="6206" y="1586"/>
                  </a:cubicBezTo>
                  <a:cubicBezTo>
                    <a:pt x="4597" y="475"/>
                    <a:pt x="2618" y="0"/>
                    <a:pt x="6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1625;p44">
              <a:extLst>
                <a:ext uri="{FF2B5EF4-FFF2-40B4-BE49-F238E27FC236}">
                  <a16:creationId xmlns:a16="http://schemas.microsoft.com/office/drawing/2014/main" id="{D6EA4BB1-52AF-4012-9781-74C394AFF645}"/>
                </a:ext>
              </a:extLst>
            </p:cNvPr>
            <p:cNvSpPr/>
            <p:nvPr/>
          </p:nvSpPr>
          <p:spPr>
            <a:xfrm>
              <a:off x="3927777" y="5165615"/>
              <a:ext cx="804276" cy="718551"/>
            </a:xfrm>
            <a:custGeom>
              <a:avLst/>
              <a:gdLst/>
              <a:ahLst/>
              <a:cxnLst/>
              <a:rect l="l" t="t" r="r" b="b"/>
              <a:pathLst>
                <a:path w="9342" h="8294" extrusionOk="0">
                  <a:moveTo>
                    <a:pt x="663" y="1"/>
                  </a:moveTo>
                  <a:cubicBezTo>
                    <a:pt x="442" y="1"/>
                    <a:pt x="221" y="7"/>
                    <a:pt x="0" y="19"/>
                  </a:cubicBezTo>
                  <a:cubicBezTo>
                    <a:pt x="544" y="1821"/>
                    <a:pt x="1163" y="3655"/>
                    <a:pt x="2346" y="5126"/>
                  </a:cubicBezTo>
                  <a:cubicBezTo>
                    <a:pt x="3956" y="7120"/>
                    <a:pt x="6697" y="8251"/>
                    <a:pt x="9267" y="8293"/>
                  </a:cubicBezTo>
                  <a:lnTo>
                    <a:pt x="9288" y="7376"/>
                  </a:lnTo>
                  <a:cubicBezTo>
                    <a:pt x="9341" y="5201"/>
                    <a:pt x="7998" y="2823"/>
                    <a:pt x="6206" y="1586"/>
                  </a:cubicBezTo>
                  <a:cubicBezTo>
                    <a:pt x="4597" y="475"/>
                    <a:pt x="2618" y="1"/>
                    <a:pt x="66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1626;p44">
              <a:extLst>
                <a:ext uri="{FF2B5EF4-FFF2-40B4-BE49-F238E27FC236}">
                  <a16:creationId xmlns:a16="http://schemas.microsoft.com/office/drawing/2014/main" id="{C85DDA1E-B3D5-4F93-98FD-D377A263557F}"/>
                </a:ext>
              </a:extLst>
            </p:cNvPr>
            <p:cNvSpPr/>
            <p:nvPr/>
          </p:nvSpPr>
          <p:spPr>
            <a:xfrm>
              <a:off x="3927777" y="5165615"/>
              <a:ext cx="804276" cy="706508"/>
            </a:xfrm>
            <a:custGeom>
              <a:avLst/>
              <a:gdLst/>
              <a:ahLst/>
              <a:cxnLst/>
              <a:rect l="l" t="t" r="r" b="b"/>
              <a:pathLst>
                <a:path w="9342" h="8155" extrusionOk="0">
                  <a:moveTo>
                    <a:pt x="663" y="1"/>
                  </a:moveTo>
                  <a:cubicBezTo>
                    <a:pt x="442" y="1"/>
                    <a:pt x="221" y="7"/>
                    <a:pt x="0" y="19"/>
                  </a:cubicBezTo>
                  <a:cubicBezTo>
                    <a:pt x="0" y="19"/>
                    <a:pt x="4308" y="2802"/>
                    <a:pt x="6046" y="4337"/>
                  </a:cubicBezTo>
                  <a:cubicBezTo>
                    <a:pt x="7784" y="5873"/>
                    <a:pt x="8925" y="7472"/>
                    <a:pt x="8925" y="7472"/>
                  </a:cubicBezTo>
                  <a:lnTo>
                    <a:pt x="9331" y="8155"/>
                  </a:lnTo>
                  <a:lnTo>
                    <a:pt x="9288" y="7376"/>
                  </a:lnTo>
                  <a:cubicBezTo>
                    <a:pt x="9341" y="5201"/>
                    <a:pt x="7998" y="2823"/>
                    <a:pt x="6206" y="1586"/>
                  </a:cubicBezTo>
                  <a:cubicBezTo>
                    <a:pt x="4597" y="475"/>
                    <a:pt x="2618" y="1"/>
                    <a:pt x="66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1627;p44">
              <a:extLst>
                <a:ext uri="{FF2B5EF4-FFF2-40B4-BE49-F238E27FC236}">
                  <a16:creationId xmlns:a16="http://schemas.microsoft.com/office/drawing/2014/main" id="{1495719F-2A1C-4137-B70E-C18FDC18C2B8}"/>
                </a:ext>
              </a:extLst>
            </p:cNvPr>
            <p:cNvSpPr/>
            <p:nvPr/>
          </p:nvSpPr>
          <p:spPr>
            <a:xfrm>
              <a:off x="4832018" y="4586195"/>
              <a:ext cx="870309" cy="643352"/>
            </a:xfrm>
            <a:custGeom>
              <a:avLst/>
              <a:gdLst/>
              <a:ahLst/>
              <a:cxnLst/>
              <a:rect l="l" t="t" r="r" b="b"/>
              <a:pathLst>
                <a:path w="10109" h="7426" extrusionOk="0">
                  <a:moveTo>
                    <a:pt x="8184" y="0"/>
                  </a:moveTo>
                  <a:cubicBezTo>
                    <a:pt x="6642" y="0"/>
                    <a:pt x="5111" y="318"/>
                    <a:pt x="3765" y="1055"/>
                  </a:cubicBezTo>
                  <a:cubicBezTo>
                    <a:pt x="1845" y="2090"/>
                    <a:pt x="256" y="4307"/>
                    <a:pt x="75" y="6472"/>
                  </a:cubicBezTo>
                  <a:lnTo>
                    <a:pt x="0" y="7389"/>
                  </a:lnTo>
                  <a:cubicBezTo>
                    <a:pt x="275" y="7413"/>
                    <a:pt x="554" y="7425"/>
                    <a:pt x="834" y="7425"/>
                  </a:cubicBezTo>
                  <a:cubicBezTo>
                    <a:pt x="3159" y="7425"/>
                    <a:pt x="5601" y="6597"/>
                    <a:pt x="7219" y="4979"/>
                  </a:cubicBezTo>
                  <a:cubicBezTo>
                    <a:pt x="8552" y="3646"/>
                    <a:pt x="9363" y="1887"/>
                    <a:pt x="10109" y="160"/>
                  </a:cubicBezTo>
                  <a:cubicBezTo>
                    <a:pt x="9474" y="56"/>
                    <a:pt x="8828" y="0"/>
                    <a:pt x="818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628;p44">
              <a:extLst>
                <a:ext uri="{FF2B5EF4-FFF2-40B4-BE49-F238E27FC236}">
                  <a16:creationId xmlns:a16="http://schemas.microsoft.com/office/drawing/2014/main" id="{CCC9B08C-63AF-4576-834D-A2EA7E799B47}"/>
                </a:ext>
              </a:extLst>
            </p:cNvPr>
            <p:cNvSpPr/>
            <p:nvPr/>
          </p:nvSpPr>
          <p:spPr>
            <a:xfrm>
              <a:off x="4827455" y="4586195"/>
              <a:ext cx="874872" cy="628190"/>
            </a:xfrm>
            <a:custGeom>
              <a:avLst/>
              <a:gdLst/>
              <a:ahLst/>
              <a:cxnLst/>
              <a:rect l="l" t="t" r="r" b="b"/>
              <a:pathLst>
                <a:path w="10162" h="7251" extrusionOk="0">
                  <a:moveTo>
                    <a:pt x="8237" y="0"/>
                  </a:moveTo>
                  <a:cubicBezTo>
                    <a:pt x="6695" y="0"/>
                    <a:pt x="5164" y="318"/>
                    <a:pt x="3818" y="1055"/>
                  </a:cubicBezTo>
                  <a:cubicBezTo>
                    <a:pt x="1898" y="2090"/>
                    <a:pt x="309" y="4307"/>
                    <a:pt x="128" y="6472"/>
                  </a:cubicBezTo>
                  <a:lnTo>
                    <a:pt x="0" y="7250"/>
                  </a:lnTo>
                  <a:lnTo>
                    <a:pt x="480" y="6600"/>
                  </a:lnTo>
                  <a:cubicBezTo>
                    <a:pt x="480" y="6600"/>
                    <a:pt x="1781" y="5139"/>
                    <a:pt x="3679" y="3796"/>
                  </a:cubicBezTo>
                  <a:cubicBezTo>
                    <a:pt x="5566" y="2463"/>
                    <a:pt x="10162" y="160"/>
                    <a:pt x="10162" y="160"/>
                  </a:cubicBezTo>
                  <a:cubicBezTo>
                    <a:pt x="9527" y="56"/>
                    <a:pt x="8881" y="0"/>
                    <a:pt x="8237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629;p44">
              <a:extLst>
                <a:ext uri="{FF2B5EF4-FFF2-40B4-BE49-F238E27FC236}">
                  <a16:creationId xmlns:a16="http://schemas.microsoft.com/office/drawing/2014/main" id="{DFEDC8FC-F3AE-42D7-80AA-F6581BEB3BF2}"/>
                </a:ext>
              </a:extLst>
            </p:cNvPr>
            <p:cNvSpPr/>
            <p:nvPr/>
          </p:nvSpPr>
          <p:spPr>
            <a:xfrm>
              <a:off x="4764090" y="5217336"/>
              <a:ext cx="986017" cy="531073"/>
            </a:xfrm>
            <a:custGeom>
              <a:avLst/>
              <a:gdLst/>
              <a:ahLst/>
              <a:cxnLst/>
              <a:rect l="l" t="t" r="r" b="b"/>
              <a:pathLst>
                <a:path w="11453" h="6130" extrusionOk="0">
                  <a:moveTo>
                    <a:pt x="7363" y="0"/>
                  </a:moveTo>
                  <a:cubicBezTo>
                    <a:pt x="6587" y="0"/>
                    <a:pt x="5814" y="97"/>
                    <a:pt x="5065" y="307"/>
                  </a:cubicBezTo>
                  <a:cubicBezTo>
                    <a:pt x="2965" y="904"/>
                    <a:pt x="928" y="2717"/>
                    <a:pt x="278" y="4796"/>
                  </a:cubicBezTo>
                  <a:lnTo>
                    <a:pt x="0" y="5670"/>
                  </a:lnTo>
                  <a:cubicBezTo>
                    <a:pt x="948" y="5972"/>
                    <a:pt x="1974" y="6130"/>
                    <a:pt x="3001" y="6130"/>
                  </a:cubicBezTo>
                  <a:cubicBezTo>
                    <a:pt x="4622" y="6130"/>
                    <a:pt x="6246" y="5738"/>
                    <a:pt x="7571" y="4902"/>
                  </a:cubicBezTo>
                  <a:cubicBezTo>
                    <a:pt x="9171" y="3900"/>
                    <a:pt x="10344" y="2365"/>
                    <a:pt x="11452" y="829"/>
                  </a:cubicBezTo>
                  <a:cubicBezTo>
                    <a:pt x="10153" y="309"/>
                    <a:pt x="8752" y="0"/>
                    <a:pt x="73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630;p44">
              <a:extLst>
                <a:ext uri="{FF2B5EF4-FFF2-40B4-BE49-F238E27FC236}">
                  <a16:creationId xmlns:a16="http://schemas.microsoft.com/office/drawing/2014/main" id="{1116E96C-FAFB-4C38-BAC4-088522B26C00}"/>
                </a:ext>
              </a:extLst>
            </p:cNvPr>
            <p:cNvSpPr/>
            <p:nvPr/>
          </p:nvSpPr>
          <p:spPr>
            <a:xfrm>
              <a:off x="4762282" y="5217336"/>
              <a:ext cx="987825" cy="478312"/>
            </a:xfrm>
            <a:custGeom>
              <a:avLst/>
              <a:gdLst/>
              <a:ahLst/>
              <a:cxnLst/>
              <a:rect l="l" t="t" r="r" b="b"/>
              <a:pathLst>
                <a:path w="11474" h="5521" extrusionOk="0">
                  <a:moveTo>
                    <a:pt x="7384" y="0"/>
                  </a:moveTo>
                  <a:cubicBezTo>
                    <a:pt x="6608" y="0"/>
                    <a:pt x="5835" y="97"/>
                    <a:pt x="5086" y="307"/>
                  </a:cubicBezTo>
                  <a:cubicBezTo>
                    <a:pt x="2986" y="904"/>
                    <a:pt x="949" y="2717"/>
                    <a:pt x="299" y="4796"/>
                  </a:cubicBezTo>
                  <a:lnTo>
                    <a:pt x="0" y="5521"/>
                  </a:lnTo>
                  <a:lnTo>
                    <a:pt x="619" y="4998"/>
                  </a:lnTo>
                  <a:cubicBezTo>
                    <a:pt x="619" y="4998"/>
                    <a:pt x="2207" y="3858"/>
                    <a:pt x="4351" y="2962"/>
                  </a:cubicBezTo>
                  <a:cubicBezTo>
                    <a:pt x="6483" y="2077"/>
                    <a:pt x="11473" y="829"/>
                    <a:pt x="11473" y="829"/>
                  </a:cubicBezTo>
                  <a:cubicBezTo>
                    <a:pt x="10174" y="309"/>
                    <a:pt x="8773" y="0"/>
                    <a:pt x="738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631;p44">
              <a:extLst>
                <a:ext uri="{FF2B5EF4-FFF2-40B4-BE49-F238E27FC236}">
                  <a16:creationId xmlns:a16="http://schemas.microsoft.com/office/drawing/2014/main" id="{9B607576-ED22-4E3D-A30B-2D4660B4E546}"/>
                </a:ext>
              </a:extLst>
            </p:cNvPr>
            <p:cNvSpPr/>
            <p:nvPr/>
          </p:nvSpPr>
          <p:spPr>
            <a:xfrm>
              <a:off x="4644764" y="3743575"/>
              <a:ext cx="466449" cy="1115166"/>
            </a:xfrm>
            <a:custGeom>
              <a:avLst/>
              <a:gdLst/>
              <a:ahLst/>
              <a:cxnLst/>
              <a:rect l="l" t="t" r="r" b="b"/>
              <a:pathLst>
                <a:path w="5418" h="12872" extrusionOk="0">
                  <a:moveTo>
                    <a:pt x="3551" y="1"/>
                  </a:moveTo>
                  <a:cubicBezTo>
                    <a:pt x="2837" y="438"/>
                    <a:pt x="2346" y="1174"/>
                    <a:pt x="1909" y="1888"/>
                  </a:cubicBezTo>
                  <a:cubicBezTo>
                    <a:pt x="736" y="3808"/>
                    <a:pt x="0" y="6026"/>
                    <a:pt x="11" y="8275"/>
                  </a:cubicBezTo>
                  <a:cubicBezTo>
                    <a:pt x="22" y="9491"/>
                    <a:pt x="267" y="10760"/>
                    <a:pt x="1024" y="11720"/>
                  </a:cubicBezTo>
                  <a:cubicBezTo>
                    <a:pt x="1333" y="12103"/>
                    <a:pt x="1824" y="12551"/>
                    <a:pt x="2207" y="12871"/>
                  </a:cubicBezTo>
                  <a:cubicBezTo>
                    <a:pt x="2442" y="12807"/>
                    <a:pt x="2623" y="12626"/>
                    <a:pt x="2783" y="12445"/>
                  </a:cubicBezTo>
                  <a:cubicBezTo>
                    <a:pt x="4276" y="10781"/>
                    <a:pt x="5161" y="8595"/>
                    <a:pt x="5289" y="6356"/>
                  </a:cubicBezTo>
                  <a:cubicBezTo>
                    <a:pt x="5417" y="4128"/>
                    <a:pt x="4788" y="1867"/>
                    <a:pt x="3551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632;p44">
              <a:extLst>
                <a:ext uri="{FF2B5EF4-FFF2-40B4-BE49-F238E27FC236}">
                  <a16:creationId xmlns:a16="http://schemas.microsoft.com/office/drawing/2014/main" id="{E82FEFA8-AD28-4833-92BB-1B1F405C9C2E}"/>
                </a:ext>
              </a:extLst>
            </p:cNvPr>
            <p:cNvSpPr/>
            <p:nvPr/>
          </p:nvSpPr>
          <p:spPr>
            <a:xfrm>
              <a:off x="4821945" y="3743575"/>
              <a:ext cx="289271" cy="1115166"/>
            </a:xfrm>
            <a:custGeom>
              <a:avLst/>
              <a:gdLst/>
              <a:ahLst/>
              <a:cxnLst/>
              <a:rect l="l" t="t" r="r" b="b"/>
              <a:pathLst>
                <a:path w="3360" h="12872" extrusionOk="0">
                  <a:moveTo>
                    <a:pt x="1493" y="1"/>
                  </a:moveTo>
                  <a:cubicBezTo>
                    <a:pt x="1493" y="1"/>
                    <a:pt x="373" y="6420"/>
                    <a:pt x="181" y="8894"/>
                  </a:cubicBezTo>
                  <a:cubicBezTo>
                    <a:pt x="0" y="11378"/>
                    <a:pt x="96" y="12253"/>
                    <a:pt x="96" y="12253"/>
                  </a:cubicBezTo>
                  <a:lnTo>
                    <a:pt x="149" y="12871"/>
                  </a:lnTo>
                  <a:cubicBezTo>
                    <a:pt x="384" y="12807"/>
                    <a:pt x="565" y="12626"/>
                    <a:pt x="725" y="12445"/>
                  </a:cubicBezTo>
                  <a:cubicBezTo>
                    <a:pt x="2218" y="10781"/>
                    <a:pt x="3103" y="8595"/>
                    <a:pt x="3231" y="6356"/>
                  </a:cubicBezTo>
                  <a:cubicBezTo>
                    <a:pt x="3359" y="4128"/>
                    <a:pt x="2730" y="1867"/>
                    <a:pt x="149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33;p44">
              <a:extLst>
                <a:ext uri="{FF2B5EF4-FFF2-40B4-BE49-F238E27FC236}">
                  <a16:creationId xmlns:a16="http://schemas.microsoft.com/office/drawing/2014/main" id="{3E6CA359-33C2-43F6-9C7F-71B961145E60}"/>
                </a:ext>
              </a:extLst>
            </p:cNvPr>
            <p:cNvSpPr/>
            <p:nvPr/>
          </p:nvSpPr>
          <p:spPr>
            <a:xfrm>
              <a:off x="3924075" y="3750766"/>
              <a:ext cx="1828777" cy="2483739"/>
            </a:xfrm>
            <a:custGeom>
              <a:avLst/>
              <a:gdLst/>
              <a:ahLst/>
              <a:cxnLst/>
              <a:rect l="l" t="t" r="r" b="b"/>
              <a:pathLst>
                <a:path w="21242" h="28669" extrusionOk="0">
                  <a:moveTo>
                    <a:pt x="11890" y="0"/>
                  </a:moveTo>
                  <a:cubicBezTo>
                    <a:pt x="11875" y="0"/>
                    <a:pt x="11867" y="16"/>
                    <a:pt x="11858" y="25"/>
                  </a:cubicBezTo>
                  <a:cubicBezTo>
                    <a:pt x="11645" y="1080"/>
                    <a:pt x="11453" y="2136"/>
                    <a:pt x="11282" y="3191"/>
                  </a:cubicBezTo>
                  <a:cubicBezTo>
                    <a:pt x="11165" y="3949"/>
                    <a:pt x="11048" y="4695"/>
                    <a:pt x="10941" y="5452"/>
                  </a:cubicBezTo>
                  <a:cubicBezTo>
                    <a:pt x="10866" y="5271"/>
                    <a:pt x="10792" y="5100"/>
                    <a:pt x="10706" y="4919"/>
                  </a:cubicBezTo>
                  <a:lnTo>
                    <a:pt x="10397" y="4258"/>
                  </a:lnTo>
                  <a:lnTo>
                    <a:pt x="10077" y="3597"/>
                  </a:lnTo>
                  <a:cubicBezTo>
                    <a:pt x="9971" y="3373"/>
                    <a:pt x="9864" y="3160"/>
                    <a:pt x="9747" y="2946"/>
                  </a:cubicBezTo>
                  <a:cubicBezTo>
                    <a:pt x="9739" y="2931"/>
                    <a:pt x="9725" y="2921"/>
                    <a:pt x="9715" y="2921"/>
                  </a:cubicBezTo>
                  <a:cubicBezTo>
                    <a:pt x="9711" y="2921"/>
                    <a:pt x="9707" y="2922"/>
                    <a:pt x="9704" y="2925"/>
                  </a:cubicBezTo>
                  <a:cubicBezTo>
                    <a:pt x="9683" y="2936"/>
                    <a:pt x="9672" y="2957"/>
                    <a:pt x="9683" y="2968"/>
                  </a:cubicBezTo>
                  <a:cubicBezTo>
                    <a:pt x="9779" y="3202"/>
                    <a:pt x="9875" y="3426"/>
                    <a:pt x="9981" y="3650"/>
                  </a:cubicBezTo>
                  <a:lnTo>
                    <a:pt x="10280" y="4311"/>
                  </a:lnTo>
                  <a:lnTo>
                    <a:pt x="10600" y="4972"/>
                  </a:lnTo>
                  <a:cubicBezTo>
                    <a:pt x="10706" y="5185"/>
                    <a:pt x="10813" y="5399"/>
                    <a:pt x="10920" y="5601"/>
                  </a:cubicBezTo>
                  <a:cubicBezTo>
                    <a:pt x="10888" y="5857"/>
                    <a:pt x="10845" y="6113"/>
                    <a:pt x="10813" y="6380"/>
                  </a:cubicBezTo>
                  <a:cubicBezTo>
                    <a:pt x="10738" y="6924"/>
                    <a:pt x="10685" y="7467"/>
                    <a:pt x="10632" y="8011"/>
                  </a:cubicBezTo>
                  <a:cubicBezTo>
                    <a:pt x="10536" y="7777"/>
                    <a:pt x="10429" y="7542"/>
                    <a:pt x="10312" y="7329"/>
                  </a:cubicBezTo>
                  <a:cubicBezTo>
                    <a:pt x="10163" y="7052"/>
                    <a:pt x="10003" y="6785"/>
                    <a:pt x="9843" y="6529"/>
                  </a:cubicBezTo>
                  <a:cubicBezTo>
                    <a:pt x="9683" y="6262"/>
                    <a:pt x="9523" y="6007"/>
                    <a:pt x="9363" y="5740"/>
                  </a:cubicBezTo>
                  <a:cubicBezTo>
                    <a:pt x="9214" y="5473"/>
                    <a:pt x="9075" y="5196"/>
                    <a:pt x="8958" y="4919"/>
                  </a:cubicBezTo>
                  <a:cubicBezTo>
                    <a:pt x="8950" y="4903"/>
                    <a:pt x="8936" y="4893"/>
                    <a:pt x="8926" y="4893"/>
                  </a:cubicBezTo>
                  <a:cubicBezTo>
                    <a:pt x="8922" y="4893"/>
                    <a:pt x="8918" y="4895"/>
                    <a:pt x="8915" y="4898"/>
                  </a:cubicBezTo>
                  <a:cubicBezTo>
                    <a:pt x="8894" y="4908"/>
                    <a:pt x="8883" y="4930"/>
                    <a:pt x="8894" y="4940"/>
                  </a:cubicBezTo>
                  <a:cubicBezTo>
                    <a:pt x="8990" y="5239"/>
                    <a:pt x="9118" y="5516"/>
                    <a:pt x="9267" y="5793"/>
                  </a:cubicBezTo>
                  <a:cubicBezTo>
                    <a:pt x="9416" y="6071"/>
                    <a:pt x="9576" y="6326"/>
                    <a:pt x="9736" y="6593"/>
                  </a:cubicBezTo>
                  <a:cubicBezTo>
                    <a:pt x="9896" y="6860"/>
                    <a:pt x="10056" y="7115"/>
                    <a:pt x="10205" y="7382"/>
                  </a:cubicBezTo>
                  <a:cubicBezTo>
                    <a:pt x="10355" y="7649"/>
                    <a:pt x="10493" y="7915"/>
                    <a:pt x="10610" y="8192"/>
                  </a:cubicBezTo>
                  <a:cubicBezTo>
                    <a:pt x="10568" y="8651"/>
                    <a:pt x="10536" y="9120"/>
                    <a:pt x="10504" y="9579"/>
                  </a:cubicBezTo>
                  <a:cubicBezTo>
                    <a:pt x="10472" y="10122"/>
                    <a:pt x="10440" y="10677"/>
                    <a:pt x="10440" y="11221"/>
                  </a:cubicBezTo>
                  <a:lnTo>
                    <a:pt x="10419" y="11221"/>
                  </a:lnTo>
                  <a:cubicBezTo>
                    <a:pt x="10301" y="11018"/>
                    <a:pt x="10163" y="10816"/>
                    <a:pt x="10024" y="10624"/>
                  </a:cubicBezTo>
                  <a:cubicBezTo>
                    <a:pt x="9832" y="10368"/>
                    <a:pt x="9640" y="10133"/>
                    <a:pt x="9459" y="9877"/>
                  </a:cubicBezTo>
                  <a:cubicBezTo>
                    <a:pt x="9267" y="9632"/>
                    <a:pt x="9086" y="9387"/>
                    <a:pt x="8915" y="9131"/>
                  </a:cubicBezTo>
                  <a:cubicBezTo>
                    <a:pt x="8755" y="8864"/>
                    <a:pt x="8606" y="8598"/>
                    <a:pt x="8489" y="8310"/>
                  </a:cubicBezTo>
                  <a:cubicBezTo>
                    <a:pt x="8478" y="8299"/>
                    <a:pt x="8467" y="8288"/>
                    <a:pt x="8446" y="8288"/>
                  </a:cubicBezTo>
                  <a:cubicBezTo>
                    <a:pt x="8425" y="8299"/>
                    <a:pt x="8414" y="8320"/>
                    <a:pt x="8425" y="8342"/>
                  </a:cubicBezTo>
                  <a:cubicBezTo>
                    <a:pt x="8521" y="8640"/>
                    <a:pt x="8659" y="8918"/>
                    <a:pt x="8819" y="9184"/>
                  </a:cubicBezTo>
                  <a:cubicBezTo>
                    <a:pt x="8990" y="9461"/>
                    <a:pt x="9171" y="9707"/>
                    <a:pt x="9352" y="9963"/>
                  </a:cubicBezTo>
                  <a:lnTo>
                    <a:pt x="9928" y="10698"/>
                  </a:lnTo>
                  <a:cubicBezTo>
                    <a:pt x="10077" y="10890"/>
                    <a:pt x="10216" y="11082"/>
                    <a:pt x="10355" y="11285"/>
                  </a:cubicBezTo>
                  <a:cubicBezTo>
                    <a:pt x="10355" y="11295"/>
                    <a:pt x="10355" y="11295"/>
                    <a:pt x="10355" y="11295"/>
                  </a:cubicBezTo>
                  <a:lnTo>
                    <a:pt x="10419" y="12394"/>
                  </a:lnTo>
                  <a:lnTo>
                    <a:pt x="10451" y="13492"/>
                  </a:lnTo>
                  <a:lnTo>
                    <a:pt x="10461" y="14590"/>
                  </a:lnTo>
                  <a:lnTo>
                    <a:pt x="10440" y="15689"/>
                  </a:lnTo>
                  <a:cubicBezTo>
                    <a:pt x="10419" y="16264"/>
                    <a:pt x="10387" y="16840"/>
                    <a:pt x="10344" y="17416"/>
                  </a:cubicBezTo>
                  <a:cubicBezTo>
                    <a:pt x="10152" y="17085"/>
                    <a:pt x="9939" y="16776"/>
                    <a:pt x="9715" y="16467"/>
                  </a:cubicBezTo>
                  <a:cubicBezTo>
                    <a:pt x="9693" y="16222"/>
                    <a:pt x="9672" y="15966"/>
                    <a:pt x="9651" y="15721"/>
                  </a:cubicBezTo>
                  <a:lnTo>
                    <a:pt x="9565" y="14942"/>
                  </a:lnTo>
                  <a:lnTo>
                    <a:pt x="9470" y="14164"/>
                  </a:lnTo>
                  <a:cubicBezTo>
                    <a:pt x="9438" y="13908"/>
                    <a:pt x="9406" y="13641"/>
                    <a:pt x="9363" y="13385"/>
                  </a:cubicBezTo>
                  <a:cubicBezTo>
                    <a:pt x="9363" y="13364"/>
                    <a:pt x="9342" y="13353"/>
                    <a:pt x="9331" y="13353"/>
                  </a:cubicBezTo>
                  <a:cubicBezTo>
                    <a:pt x="9310" y="13353"/>
                    <a:pt x="9288" y="13375"/>
                    <a:pt x="9288" y="13396"/>
                  </a:cubicBezTo>
                  <a:cubicBezTo>
                    <a:pt x="9310" y="13652"/>
                    <a:pt x="9331" y="13908"/>
                    <a:pt x="9363" y="14174"/>
                  </a:cubicBezTo>
                  <a:lnTo>
                    <a:pt x="9438" y="14953"/>
                  </a:lnTo>
                  <a:lnTo>
                    <a:pt x="9534" y="15731"/>
                  </a:lnTo>
                  <a:cubicBezTo>
                    <a:pt x="9555" y="15934"/>
                    <a:pt x="9587" y="16136"/>
                    <a:pt x="9619" y="16339"/>
                  </a:cubicBezTo>
                  <a:cubicBezTo>
                    <a:pt x="9278" y="15902"/>
                    <a:pt x="8904" y="15486"/>
                    <a:pt x="8521" y="15091"/>
                  </a:cubicBezTo>
                  <a:cubicBezTo>
                    <a:pt x="8254" y="14825"/>
                    <a:pt x="7987" y="14569"/>
                    <a:pt x="7710" y="14313"/>
                  </a:cubicBezTo>
                  <a:cubicBezTo>
                    <a:pt x="7667" y="14057"/>
                    <a:pt x="7625" y="13791"/>
                    <a:pt x="7582" y="13535"/>
                  </a:cubicBezTo>
                  <a:lnTo>
                    <a:pt x="7433" y="12703"/>
                  </a:lnTo>
                  <a:lnTo>
                    <a:pt x="7273" y="11882"/>
                  </a:lnTo>
                  <a:cubicBezTo>
                    <a:pt x="7209" y="11615"/>
                    <a:pt x="7156" y="11338"/>
                    <a:pt x="7092" y="11071"/>
                  </a:cubicBezTo>
                  <a:cubicBezTo>
                    <a:pt x="7092" y="11054"/>
                    <a:pt x="7077" y="11037"/>
                    <a:pt x="7061" y="11037"/>
                  </a:cubicBezTo>
                  <a:cubicBezTo>
                    <a:pt x="7057" y="11037"/>
                    <a:pt x="7053" y="11038"/>
                    <a:pt x="7049" y="11039"/>
                  </a:cubicBezTo>
                  <a:cubicBezTo>
                    <a:pt x="7028" y="11039"/>
                    <a:pt x="7006" y="11061"/>
                    <a:pt x="7017" y="11082"/>
                  </a:cubicBezTo>
                  <a:cubicBezTo>
                    <a:pt x="7060" y="11359"/>
                    <a:pt x="7102" y="11637"/>
                    <a:pt x="7156" y="11903"/>
                  </a:cubicBezTo>
                  <a:lnTo>
                    <a:pt x="7305" y="12735"/>
                  </a:lnTo>
                  <a:lnTo>
                    <a:pt x="7465" y="13556"/>
                  </a:lnTo>
                  <a:cubicBezTo>
                    <a:pt x="7518" y="13780"/>
                    <a:pt x="7561" y="14004"/>
                    <a:pt x="7614" y="14228"/>
                  </a:cubicBezTo>
                  <a:cubicBezTo>
                    <a:pt x="7166" y="13812"/>
                    <a:pt x="6708" y="13417"/>
                    <a:pt x="6239" y="13044"/>
                  </a:cubicBezTo>
                  <a:cubicBezTo>
                    <a:pt x="5908" y="12778"/>
                    <a:pt x="5578" y="12532"/>
                    <a:pt x="5247" y="12287"/>
                  </a:cubicBezTo>
                  <a:cubicBezTo>
                    <a:pt x="5226" y="12106"/>
                    <a:pt x="5194" y="11925"/>
                    <a:pt x="5162" y="11754"/>
                  </a:cubicBezTo>
                  <a:lnTo>
                    <a:pt x="5066" y="11189"/>
                  </a:lnTo>
                  <a:lnTo>
                    <a:pt x="4948" y="10624"/>
                  </a:lnTo>
                  <a:cubicBezTo>
                    <a:pt x="4906" y="10432"/>
                    <a:pt x="4863" y="10240"/>
                    <a:pt x="4820" y="10058"/>
                  </a:cubicBezTo>
                  <a:cubicBezTo>
                    <a:pt x="4820" y="10037"/>
                    <a:pt x="4799" y="10027"/>
                    <a:pt x="4778" y="10027"/>
                  </a:cubicBezTo>
                  <a:cubicBezTo>
                    <a:pt x="4756" y="10027"/>
                    <a:pt x="4746" y="10048"/>
                    <a:pt x="4746" y="10069"/>
                  </a:cubicBezTo>
                  <a:cubicBezTo>
                    <a:pt x="4778" y="10261"/>
                    <a:pt x="4799" y="10453"/>
                    <a:pt x="4831" y="10645"/>
                  </a:cubicBezTo>
                  <a:lnTo>
                    <a:pt x="4938" y="11210"/>
                  </a:lnTo>
                  <a:lnTo>
                    <a:pt x="5044" y="11775"/>
                  </a:lnTo>
                  <a:cubicBezTo>
                    <a:pt x="5076" y="11914"/>
                    <a:pt x="5108" y="12063"/>
                    <a:pt x="5151" y="12202"/>
                  </a:cubicBezTo>
                  <a:cubicBezTo>
                    <a:pt x="4692" y="11871"/>
                    <a:pt x="4234" y="11541"/>
                    <a:pt x="3765" y="11221"/>
                  </a:cubicBezTo>
                  <a:cubicBezTo>
                    <a:pt x="2922" y="10645"/>
                    <a:pt x="2059" y="10101"/>
                    <a:pt x="1174" y="9589"/>
                  </a:cubicBezTo>
                  <a:cubicBezTo>
                    <a:pt x="1171" y="9586"/>
                    <a:pt x="1167" y="9585"/>
                    <a:pt x="1162" y="9585"/>
                  </a:cubicBezTo>
                  <a:cubicBezTo>
                    <a:pt x="1151" y="9585"/>
                    <a:pt x="1139" y="9592"/>
                    <a:pt x="1131" y="9600"/>
                  </a:cubicBezTo>
                  <a:cubicBezTo>
                    <a:pt x="1120" y="9621"/>
                    <a:pt x="1120" y="9643"/>
                    <a:pt x="1142" y="9653"/>
                  </a:cubicBezTo>
                  <a:cubicBezTo>
                    <a:pt x="1579" y="9909"/>
                    <a:pt x="2005" y="10186"/>
                    <a:pt x="2432" y="10464"/>
                  </a:cubicBezTo>
                  <a:cubicBezTo>
                    <a:pt x="2858" y="10741"/>
                    <a:pt x="3285" y="11029"/>
                    <a:pt x="3711" y="11317"/>
                  </a:cubicBezTo>
                  <a:cubicBezTo>
                    <a:pt x="4543" y="11893"/>
                    <a:pt x="5364" y="12500"/>
                    <a:pt x="6153" y="13140"/>
                  </a:cubicBezTo>
                  <a:cubicBezTo>
                    <a:pt x="6175" y="13161"/>
                    <a:pt x="6196" y="13172"/>
                    <a:pt x="6217" y="13183"/>
                  </a:cubicBezTo>
                  <a:cubicBezTo>
                    <a:pt x="5951" y="13193"/>
                    <a:pt x="5695" y="13193"/>
                    <a:pt x="5439" y="13204"/>
                  </a:cubicBezTo>
                  <a:lnTo>
                    <a:pt x="4533" y="13236"/>
                  </a:lnTo>
                  <a:lnTo>
                    <a:pt x="3616" y="13279"/>
                  </a:lnTo>
                  <a:cubicBezTo>
                    <a:pt x="3317" y="13300"/>
                    <a:pt x="3008" y="13321"/>
                    <a:pt x="2709" y="13343"/>
                  </a:cubicBezTo>
                  <a:cubicBezTo>
                    <a:pt x="2688" y="13343"/>
                    <a:pt x="2667" y="13353"/>
                    <a:pt x="2667" y="13375"/>
                  </a:cubicBezTo>
                  <a:cubicBezTo>
                    <a:pt x="2667" y="13407"/>
                    <a:pt x="2688" y="13417"/>
                    <a:pt x="2709" y="13417"/>
                  </a:cubicBezTo>
                  <a:cubicBezTo>
                    <a:pt x="3008" y="13417"/>
                    <a:pt x="3317" y="13407"/>
                    <a:pt x="3626" y="13396"/>
                  </a:cubicBezTo>
                  <a:lnTo>
                    <a:pt x="4533" y="13364"/>
                  </a:lnTo>
                  <a:lnTo>
                    <a:pt x="5450" y="13321"/>
                  </a:lnTo>
                  <a:cubicBezTo>
                    <a:pt x="5737" y="13300"/>
                    <a:pt x="6015" y="13279"/>
                    <a:pt x="6303" y="13257"/>
                  </a:cubicBezTo>
                  <a:cubicBezTo>
                    <a:pt x="7049" y="13865"/>
                    <a:pt x="7763" y="14494"/>
                    <a:pt x="8435" y="15177"/>
                  </a:cubicBezTo>
                  <a:cubicBezTo>
                    <a:pt x="8467" y="15198"/>
                    <a:pt x="8499" y="15230"/>
                    <a:pt x="8521" y="15262"/>
                  </a:cubicBezTo>
                  <a:cubicBezTo>
                    <a:pt x="8211" y="15273"/>
                    <a:pt x="7891" y="15283"/>
                    <a:pt x="7572" y="15305"/>
                  </a:cubicBezTo>
                  <a:lnTo>
                    <a:pt x="6516" y="15358"/>
                  </a:lnTo>
                  <a:lnTo>
                    <a:pt x="5460" y="15433"/>
                  </a:lnTo>
                  <a:cubicBezTo>
                    <a:pt x="5108" y="15454"/>
                    <a:pt x="4756" y="15486"/>
                    <a:pt x="4405" y="15518"/>
                  </a:cubicBezTo>
                  <a:cubicBezTo>
                    <a:pt x="4383" y="15518"/>
                    <a:pt x="4362" y="15539"/>
                    <a:pt x="4362" y="15561"/>
                  </a:cubicBezTo>
                  <a:cubicBezTo>
                    <a:pt x="4362" y="15582"/>
                    <a:pt x="4383" y="15603"/>
                    <a:pt x="4405" y="15603"/>
                  </a:cubicBezTo>
                  <a:cubicBezTo>
                    <a:pt x="4756" y="15582"/>
                    <a:pt x="5108" y="15571"/>
                    <a:pt x="5460" y="15550"/>
                  </a:cubicBezTo>
                  <a:lnTo>
                    <a:pt x="6527" y="15486"/>
                  </a:lnTo>
                  <a:lnTo>
                    <a:pt x="7582" y="15422"/>
                  </a:lnTo>
                  <a:cubicBezTo>
                    <a:pt x="7923" y="15390"/>
                    <a:pt x="8254" y="15369"/>
                    <a:pt x="8595" y="15337"/>
                  </a:cubicBezTo>
                  <a:cubicBezTo>
                    <a:pt x="8894" y="15646"/>
                    <a:pt x="9182" y="15966"/>
                    <a:pt x="9459" y="16307"/>
                  </a:cubicBezTo>
                  <a:cubicBezTo>
                    <a:pt x="9779" y="16702"/>
                    <a:pt x="10077" y="17107"/>
                    <a:pt x="10333" y="17544"/>
                  </a:cubicBezTo>
                  <a:cubicBezTo>
                    <a:pt x="10333" y="17555"/>
                    <a:pt x="10333" y="17555"/>
                    <a:pt x="10333" y="17555"/>
                  </a:cubicBezTo>
                  <a:cubicBezTo>
                    <a:pt x="10269" y="18386"/>
                    <a:pt x="10173" y="19218"/>
                    <a:pt x="10056" y="20050"/>
                  </a:cubicBezTo>
                  <a:cubicBezTo>
                    <a:pt x="9864" y="21457"/>
                    <a:pt x="9597" y="22843"/>
                    <a:pt x="9267" y="24208"/>
                  </a:cubicBezTo>
                  <a:cubicBezTo>
                    <a:pt x="9064" y="23856"/>
                    <a:pt x="8840" y="23526"/>
                    <a:pt x="8595" y="23195"/>
                  </a:cubicBezTo>
                  <a:cubicBezTo>
                    <a:pt x="8574" y="22950"/>
                    <a:pt x="8553" y="22694"/>
                    <a:pt x="8531" y="22449"/>
                  </a:cubicBezTo>
                  <a:lnTo>
                    <a:pt x="8446" y="21671"/>
                  </a:lnTo>
                  <a:lnTo>
                    <a:pt x="8350" y="20892"/>
                  </a:lnTo>
                  <a:cubicBezTo>
                    <a:pt x="8318" y="20626"/>
                    <a:pt x="8286" y="20370"/>
                    <a:pt x="8243" y="20114"/>
                  </a:cubicBezTo>
                  <a:cubicBezTo>
                    <a:pt x="8243" y="20092"/>
                    <a:pt x="8222" y="20082"/>
                    <a:pt x="8211" y="20082"/>
                  </a:cubicBezTo>
                  <a:cubicBezTo>
                    <a:pt x="8190" y="20082"/>
                    <a:pt x="8169" y="20103"/>
                    <a:pt x="8169" y="20124"/>
                  </a:cubicBezTo>
                  <a:cubicBezTo>
                    <a:pt x="8190" y="20380"/>
                    <a:pt x="8211" y="20636"/>
                    <a:pt x="8243" y="20903"/>
                  </a:cubicBezTo>
                  <a:lnTo>
                    <a:pt x="8318" y="21681"/>
                  </a:lnTo>
                  <a:lnTo>
                    <a:pt x="8414" y="22460"/>
                  </a:lnTo>
                  <a:cubicBezTo>
                    <a:pt x="8435" y="22662"/>
                    <a:pt x="8467" y="22865"/>
                    <a:pt x="8489" y="23067"/>
                  </a:cubicBezTo>
                  <a:cubicBezTo>
                    <a:pt x="8158" y="22630"/>
                    <a:pt x="7785" y="22214"/>
                    <a:pt x="7390" y="21820"/>
                  </a:cubicBezTo>
                  <a:cubicBezTo>
                    <a:pt x="7134" y="21553"/>
                    <a:pt x="6868" y="21297"/>
                    <a:pt x="6591" y="21041"/>
                  </a:cubicBezTo>
                  <a:cubicBezTo>
                    <a:pt x="6548" y="20775"/>
                    <a:pt x="6505" y="20519"/>
                    <a:pt x="6463" y="20263"/>
                  </a:cubicBezTo>
                  <a:lnTo>
                    <a:pt x="6313" y="19431"/>
                  </a:lnTo>
                  <a:lnTo>
                    <a:pt x="6143" y="18610"/>
                  </a:lnTo>
                  <a:cubicBezTo>
                    <a:pt x="6089" y="18344"/>
                    <a:pt x="6036" y="18066"/>
                    <a:pt x="5972" y="17800"/>
                  </a:cubicBezTo>
                  <a:cubicBezTo>
                    <a:pt x="5972" y="17782"/>
                    <a:pt x="5958" y="17765"/>
                    <a:pt x="5941" y="17765"/>
                  </a:cubicBezTo>
                  <a:cubicBezTo>
                    <a:pt x="5937" y="17765"/>
                    <a:pt x="5933" y="17766"/>
                    <a:pt x="5929" y="17768"/>
                  </a:cubicBezTo>
                  <a:cubicBezTo>
                    <a:pt x="5908" y="17768"/>
                    <a:pt x="5887" y="17789"/>
                    <a:pt x="5897" y="17811"/>
                  </a:cubicBezTo>
                  <a:cubicBezTo>
                    <a:pt x="5940" y="18088"/>
                    <a:pt x="5983" y="18365"/>
                    <a:pt x="6036" y="18632"/>
                  </a:cubicBezTo>
                  <a:lnTo>
                    <a:pt x="6185" y="19463"/>
                  </a:lnTo>
                  <a:lnTo>
                    <a:pt x="6345" y="20284"/>
                  </a:lnTo>
                  <a:cubicBezTo>
                    <a:pt x="6399" y="20508"/>
                    <a:pt x="6441" y="20732"/>
                    <a:pt x="6495" y="20956"/>
                  </a:cubicBezTo>
                  <a:cubicBezTo>
                    <a:pt x="6047" y="20540"/>
                    <a:pt x="5588" y="20146"/>
                    <a:pt x="5119" y="19773"/>
                  </a:cubicBezTo>
                  <a:cubicBezTo>
                    <a:pt x="4788" y="19506"/>
                    <a:pt x="4458" y="19261"/>
                    <a:pt x="4127" y="19005"/>
                  </a:cubicBezTo>
                  <a:cubicBezTo>
                    <a:pt x="4106" y="18834"/>
                    <a:pt x="4074" y="18653"/>
                    <a:pt x="4042" y="18482"/>
                  </a:cubicBezTo>
                  <a:lnTo>
                    <a:pt x="3946" y="17906"/>
                  </a:lnTo>
                  <a:lnTo>
                    <a:pt x="3829" y="17341"/>
                  </a:lnTo>
                  <a:cubicBezTo>
                    <a:pt x="3786" y="17160"/>
                    <a:pt x="3743" y="16968"/>
                    <a:pt x="3701" y="16787"/>
                  </a:cubicBezTo>
                  <a:cubicBezTo>
                    <a:pt x="3690" y="16766"/>
                    <a:pt x="3680" y="16755"/>
                    <a:pt x="3658" y="16755"/>
                  </a:cubicBezTo>
                  <a:cubicBezTo>
                    <a:pt x="3637" y="16755"/>
                    <a:pt x="3626" y="16776"/>
                    <a:pt x="3626" y="16798"/>
                  </a:cubicBezTo>
                  <a:cubicBezTo>
                    <a:pt x="3658" y="16989"/>
                    <a:pt x="3680" y="17181"/>
                    <a:pt x="3711" y="17363"/>
                  </a:cubicBezTo>
                  <a:lnTo>
                    <a:pt x="3818" y="17938"/>
                  </a:lnTo>
                  <a:lnTo>
                    <a:pt x="3925" y="18504"/>
                  </a:lnTo>
                  <a:cubicBezTo>
                    <a:pt x="3957" y="18642"/>
                    <a:pt x="3989" y="18792"/>
                    <a:pt x="4021" y="18930"/>
                  </a:cubicBezTo>
                  <a:cubicBezTo>
                    <a:pt x="3573" y="18600"/>
                    <a:pt x="3114" y="18269"/>
                    <a:pt x="2645" y="17949"/>
                  </a:cubicBezTo>
                  <a:cubicBezTo>
                    <a:pt x="1803" y="17373"/>
                    <a:pt x="939" y="16830"/>
                    <a:pt x="54" y="16318"/>
                  </a:cubicBezTo>
                  <a:cubicBezTo>
                    <a:pt x="51" y="16315"/>
                    <a:pt x="47" y="16313"/>
                    <a:pt x="43" y="16313"/>
                  </a:cubicBezTo>
                  <a:cubicBezTo>
                    <a:pt x="32" y="16313"/>
                    <a:pt x="19" y="16321"/>
                    <a:pt x="11" y="16328"/>
                  </a:cubicBezTo>
                  <a:cubicBezTo>
                    <a:pt x="1" y="16350"/>
                    <a:pt x="1" y="16371"/>
                    <a:pt x="22" y="16382"/>
                  </a:cubicBezTo>
                  <a:cubicBezTo>
                    <a:pt x="459" y="16638"/>
                    <a:pt x="886" y="16915"/>
                    <a:pt x="1312" y="17192"/>
                  </a:cubicBezTo>
                  <a:cubicBezTo>
                    <a:pt x="1739" y="17469"/>
                    <a:pt x="2165" y="17757"/>
                    <a:pt x="2581" y="18045"/>
                  </a:cubicBezTo>
                  <a:cubicBezTo>
                    <a:pt x="3424" y="18621"/>
                    <a:pt x="4245" y="19229"/>
                    <a:pt x="5034" y="19868"/>
                  </a:cubicBezTo>
                  <a:cubicBezTo>
                    <a:pt x="5055" y="19879"/>
                    <a:pt x="5076" y="19900"/>
                    <a:pt x="5087" y="19911"/>
                  </a:cubicBezTo>
                  <a:cubicBezTo>
                    <a:pt x="4831" y="19922"/>
                    <a:pt x="4575" y="19922"/>
                    <a:pt x="4319" y="19932"/>
                  </a:cubicBezTo>
                  <a:lnTo>
                    <a:pt x="3413" y="19964"/>
                  </a:lnTo>
                  <a:lnTo>
                    <a:pt x="2496" y="20007"/>
                  </a:lnTo>
                  <a:cubicBezTo>
                    <a:pt x="2187" y="20028"/>
                    <a:pt x="1888" y="20039"/>
                    <a:pt x="1579" y="20071"/>
                  </a:cubicBezTo>
                  <a:cubicBezTo>
                    <a:pt x="1568" y="20071"/>
                    <a:pt x="1547" y="20082"/>
                    <a:pt x="1547" y="20103"/>
                  </a:cubicBezTo>
                  <a:cubicBezTo>
                    <a:pt x="1547" y="20124"/>
                    <a:pt x="1568" y="20146"/>
                    <a:pt x="1590" y="20146"/>
                  </a:cubicBezTo>
                  <a:cubicBezTo>
                    <a:pt x="1888" y="20146"/>
                    <a:pt x="2197" y="20135"/>
                    <a:pt x="2507" y="20124"/>
                  </a:cubicBezTo>
                  <a:lnTo>
                    <a:pt x="3413" y="20092"/>
                  </a:lnTo>
                  <a:lnTo>
                    <a:pt x="4330" y="20050"/>
                  </a:lnTo>
                  <a:cubicBezTo>
                    <a:pt x="4607" y="20028"/>
                    <a:pt x="4895" y="20007"/>
                    <a:pt x="5183" y="19986"/>
                  </a:cubicBezTo>
                  <a:cubicBezTo>
                    <a:pt x="5929" y="20594"/>
                    <a:pt x="6644" y="21223"/>
                    <a:pt x="7316" y="21894"/>
                  </a:cubicBezTo>
                  <a:cubicBezTo>
                    <a:pt x="7348" y="21926"/>
                    <a:pt x="7369" y="21958"/>
                    <a:pt x="7401" y="21990"/>
                  </a:cubicBezTo>
                  <a:cubicBezTo>
                    <a:pt x="7092" y="22001"/>
                    <a:pt x="6772" y="22012"/>
                    <a:pt x="6452" y="22033"/>
                  </a:cubicBezTo>
                  <a:lnTo>
                    <a:pt x="5396" y="22086"/>
                  </a:lnTo>
                  <a:lnTo>
                    <a:pt x="4341" y="22161"/>
                  </a:lnTo>
                  <a:cubicBezTo>
                    <a:pt x="3989" y="22182"/>
                    <a:pt x="3637" y="22214"/>
                    <a:pt x="3285" y="22246"/>
                  </a:cubicBezTo>
                  <a:cubicBezTo>
                    <a:pt x="3264" y="22246"/>
                    <a:pt x="3242" y="22268"/>
                    <a:pt x="3242" y="22289"/>
                  </a:cubicBezTo>
                  <a:cubicBezTo>
                    <a:pt x="3242" y="22306"/>
                    <a:pt x="3257" y="22324"/>
                    <a:pt x="3273" y="22324"/>
                  </a:cubicBezTo>
                  <a:cubicBezTo>
                    <a:pt x="3277" y="22324"/>
                    <a:pt x="3281" y="22323"/>
                    <a:pt x="3285" y="22321"/>
                  </a:cubicBezTo>
                  <a:cubicBezTo>
                    <a:pt x="3637" y="22310"/>
                    <a:pt x="3989" y="22300"/>
                    <a:pt x="4341" y="22278"/>
                  </a:cubicBezTo>
                  <a:lnTo>
                    <a:pt x="5407" y="22214"/>
                  </a:lnTo>
                  <a:lnTo>
                    <a:pt x="6463" y="22150"/>
                  </a:lnTo>
                  <a:cubicBezTo>
                    <a:pt x="6804" y="22118"/>
                    <a:pt x="7134" y="22097"/>
                    <a:pt x="7476" y="22065"/>
                  </a:cubicBezTo>
                  <a:cubicBezTo>
                    <a:pt x="7774" y="22374"/>
                    <a:pt x="8062" y="22694"/>
                    <a:pt x="8329" y="23035"/>
                  </a:cubicBezTo>
                  <a:cubicBezTo>
                    <a:pt x="8648" y="23430"/>
                    <a:pt x="8958" y="23835"/>
                    <a:pt x="9214" y="24272"/>
                  </a:cubicBezTo>
                  <a:cubicBezTo>
                    <a:pt x="9214" y="24294"/>
                    <a:pt x="9235" y="24294"/>
                    <a:pt x="9246" y="24294"/>
                  </a:cubicBezTo>
                  <a:cubicBezTo>
                    <a:pt x="9246" y="24315"/>
                    <a:pt x="9235" y="24336"/>
                    <a:pt x="9235" y="24358"/>
                  </a:cubicBezTo>
                  <a:lnTo>
                    <a:pt x="8958" y="25424"/>
                  </a:lnTo>
                  <a:lnTo>
                    <a:pt x="8648" y="26469"/>
                  </a:lnTo>
                  <a:lnTo>
                    <a:pt x="8318" y="27525"/>
                  </a:lnTo>
                  <a:lnTo>
                    <a:pt x="7966" y="28559"/>
                  </a:lnTo>
                  <a:cubicBezTo>
                    <a:pt x="7945" y="28602"/>
                    <a:pt x="7966" y="28644"/>
                    <a:pt x="8009" y="28665"/>
                  </a:cubicBezTo>
                  <a:cubicBezTo>
                    <a:pt x="8016" y="28667"/>
                    <a:pt x="8023" y="28668"/>
                    <a:pt x="8031" y="28668"/>
                  </a:cubicBezTo>
                  <a:cubicBezTo>
                    <a:pt x="8065" y="28668"/>
                    <a:pt x="8098" y="28648"/>
                    <a:pt x="8115" y="28612"/>
                  </a:cubicBezTo>
                  <a:lnTo>
                    <a:pt x="8499" y="27578"/>
                  </a:lnTo>
                  <a:lnTo>
                    <a:pt x="8851" y="26533"/>
                  </a:lnTo>
                  <a:lnTo>
                    <a:pt x="9171" y="25477"/>
                  </a:lnTo>
                  <a:lnTo>
                    <a:pt x="9459" y="24422"/>
                  </a:lnTo>
                  <a:cubicBezTo>
                    <a:pt x="9640" y="23718"/>
                    <a:pt x="9800" y="23014"/>
                    <a:pt x="9939" y="22310"/>
                  </a:cubicBezTo>
                  <a:cubicBezTo>
                    <a:pt x="9949" y="22310"/>
                    <a:pt x="9960" y="22300"/>
                    <a:pt x="9971" y="22300"/>
                  </a:cubicBezTo>
                  <a:cubicBezTo>
                    <a:pt x="10355" y="21969"/>
                    <a:pt x="10770" y="21671"/>
                    <a:pt x="11197" y="21404"/>
                  </a:cubicBezTo>
                  <a:cubicBezTo>
                    <a:pt x="11559" y="21169"/>
                    <a:pt x="11943" y="20967"/>
                    <a:pt x="12327" y="20764"/>
                  </a:cubicBezTo>
                  <a:cubicBezTo>
                    <a:pt x="12636" y="20903"/>
                    <a:pt x="12946" y="21041"/>
                    <a:pt x="13255" y="21169"/>
                  </a:cubicBezTo>
                  <a:lnTo>
                    <a:pt x="14236" y="21585"/>
                  </a:lnTo>
                  <a:lnTo>
                    <a:pt x="15217" y="21980"/>
                  </a:lnTo>
                  <a:cubicBezTo>
                    <a:pt x="15547" y="22108"/>
                    <a:pt x="15867" y="22236"/>
                    <a:pt x="16198" y="22364"/>
                  </a:cubicBezTo>
                  <a:cubicBezTo>
                    <a:pt x="16204" y="22366"/>
                    <a:pt x="16209" y="22368"/>
                    <a:pt x="16215" y="22368"/>
                  </a:cubicBezTo>
                  <a:cubicBezTo>
                    <a:pt x="16230" y="22368"/>
                    <a:pt x="16243" y="22358"/>
                    <a:pt x="16251" y="22342"/>
                  </a:cubicBezTo>
                  <a:cubicBezTo>
                    <a:pt x="16262" y="22321"/>
                    <a:pt x="16251" y="22300"/>
                    <a:pt x="16230" y="22289"/>
                  </a:cubicBezTo>
                  <a:cubicBezTo>
                    <a:pt x="15910" y="22150"/>
                    <a:pt x="15590" y="22012"/>
                    <a:pt x="15260" y="21873"/>
                  </a:cubicBezTo>
                  <a:lnTo>
                    <a:pt x="14279" y="21457"/>
                  </a:lnTo>
                  <a:lnTo>
                    <a:pt x="13298" y="21063"/>
                  </a:lnTo>
                  <a:cubicBezTo>
                    <a:pt x="13010" y="20945"/>
                    <a:pt x="12711" y="20828"/>
                    <a:pt x="12413" y="20722"/>
                  </a:cubicBezTo>
                  <a:cubicBezTo>
                    <a:pt x="12455" y="20700"/>
                    <a:pt x="12487" y="20679"/>
                    <a:pt x="12530" y="20658"/>
                  </a:cubicBezTo>
                  <a:cubicBezTo>
                    <a:pt x="13383" y="20231"/>
                    <a:pt x="14268" y="19868"/>
                    <a:pt x="15164" y="19538"/>
                  </a:cubicBezTo>
                  <a:cubicBezTo>
                    <a:pt x="15430" y="19655"/>
                    <a:pt x="15686" y="19762"/>
                    <a:pt x="15953" y="19868"/>
                  </a:cubicBezTo>
                  <a:lnTo>
                    <a:pt x="16806" y="20210"/>
                  </a:lnTo>
                  <a:lnTo>
                    <a:pt x="17659" y="20540"/>
                  </a:lnTo>
                  <a:cubicBezTo>
                    <a:pt x="17936" y="20647"/>
                    <a:pt x="18224" y="20754"/>
                    <a:pt x="18512" y="20849"/>
                  </a:cubicBezTo>
                  <a:cubicBezTo>
                    <a:pt x="18517" y="20852"/>
                    <a:pt x="18523" y="20854"/>
                    <a:pt x="18529" y="20854"/>
                  </a:cubicBezTo>
                  <a:cubicBezTo>
                    <a:pt x="18544" y="20854"/>
                    <a:pt x="18557" y="20844"/>
                    <a:pt x="18565" y="20828"/>
                  </a:cubicBezTo>
                  <a:cubicBezTo>
                    <a:pt x="18576" y="20807"/>
                    <a:pt x="18565" y="20786"/>
                    <a:pt x="18544" y="20775"/>
                  </a:cubicBezTo>
                  <a:cubicBezTo>
                    <a:pt x="18267" y="20658"/>
                    <a:pt x="17979" y="20540"/>
                    <a:pt x="17701" y="20423"/>
                  </a:cubicBezTo>
                  <a:lnTo>
                    <a:pt x="16848" y="20092"/>
                  </a:lnTo>
                  <a:lnTo>
                    <a:pt x="15995" y="19762"/>
                  </a:lnTo>
                  <a:cubicBezTo>
                    <a:pt x="15750" y="19677"/>
                    <a:pt x="15515" y="19591"/>
                    <a:pt x="15270" y="19495"/>
                  </a:cubicBezTo>
                  <a:cubicBezTo>
                    <a:pt x="15292" y="19495"/>
                    <a:pt x="15313" y="19485"/>
                    <a:pt x="15345" y="19474"/>
                  </a:cubicBezTo>
                  <a:cubicBezTo>
                    <a:pt x="16294" y="19122"/>
                    <a:pt x="17264" y="18813"/>
                    <a:pt x="18245" y="18536"/>
                  </a:cubicBezTo>
                  <a:cubicBezTo>
                    <a:pt x="18736" y="18397"/>
                    <a:pt x="19226" y="18269"/>
                    <a:pt x="19727" y="18141"/>
                  </a:cubicBezTo>
                  <a:cubicBezTo>
                    <a:pt x="20218" y="18024"/>
                    <a:pt x="20719" y="17896"/>
                    <a:pt x="21209" y="17800"/>
                  </a:cubicBezTo>
                  <a:cubicBezTo>
                    <a:pt x="21231" y="17789"/>
                    <a:pt x="21241" y="17768"/>
                    <a:pt x="21241" y="17747"/>
                  </a:cubicBezTo>
                  <a:cubicBezTo>
                    <a:pt x="21241" y="17738"/>
                    <a:pt x="21228" y="17722"/>
                    <a:pt x="21211" y="17722"/>
                  </a:cubicBezTo>
                  <a:cubicBezTo>
                    <a:pt x="21207" y="17722"/>
                    <a:pt x="21203" y="17723"/>
                    <a:pt x="21199" y="17725"/>
                  </a:cubicBezTo>
                  <a:cubicBezTo>
                    <a:pt x="20197" y="17917"/>
                    <a:pt x="19205" y="18162"/>
                    <a:pt x="18213" y="18440"/>
                  </a:cubicBezTo>
                  <a:cubicBezTo>
                    <a:pt x="17680" y="18589"/>
                    <a:pt x="17136" y="18749"/>
                    <a:pt x="16603" y="18919"/>
                  </a:cubicBezTo>
                  <a:cubicBezTo>
                    <a:pt x="16678" y="18792"/>
                    <a:pt x="16752" y="18664"/>
                    <a:pt x="16827" y="18536"/>
                  </a:cubicBezTo>
                  <a:lnTo>
                    <a:pt x="17115" y="18045"/>
                  </a:lnTo>
                  <a:lnTo>
                    <a:pt x="17403" y="17533"/>
                  </a:lnTo>
                  <a:cubicBezTo>
                    <a:pt x="17488" y="17363"/>
                    <a:pt x="17573" y="17192"/>
                    <a:pt x="17669" y="17021"/>
                  </a:cubicBezTo>
                  <a:cubicBezTo>
                    <a:pt x="17669" y="17011"/>
                    <a:pt x="17669" y="16989"/>
                    <a:pt x="17648" y="16979"/>
                  </a:cubicBezTo>
                  <a:cubicBezTo>
                    <a:pt x="17644" y="16974"/>
                    <a:pt x="17637" y="16972"/>
                    <a:pt x="17631" y="16972"/>
                  </a:cubicBezTo>
                  <a:cubicBezTo>
                    <a:pt x="17622" y="16972"/>
                    <a:pt x="17612" y="16977"/>
                    <a:pt x="17605" y="16989"/>
                  </a:cubicBezTo>
                  <a:cubicBezTo>
                    <a:pt x="17499" y="17149"/>
                    <a:pt x="17392" y="17309"/>
                    <a:pt x="17296" y="17480"/>
                  </a:cubicBezTo>
                  <a:lnTo>
                    <a:pt x="17008" y="17981"/>
                  </a:lnTo>
                  <a:lnTo>
                    <a:pt x="16731" y="18482"/>
                  </a:lnTo>
                  <a:cubicBezTo>
                    <a:pt x="16635" y="18642"/>
                    <a:pt x="16560" y="18802"/>
                    <a:pt x="16475" y="18951"/>
                  </a:cubicBezTo>
                  <a:cubicBezTo>
                    <a:pt x="16081" y="19079"/>
                    <a:pt x="15686" y="19218"/>
                    <a:pt x="15292" y="19357"/>
                  </a:cubicBezTo>
                  <a:cubicBezTo>
                    <a:pt x="14726" y="19559"/>
                    <a:pt x="14161" y="19783"/>
                    <a:pt x="13607" y="20028"/>
                  </a:cubicBezTo>
                  <a:cubicBezTo>
                    <a:pt x="13735" y="19836"/>
                    <a:pt x="13852" y="19634"/>
                    <a:pt x="13969" y="19442"/>
                  </a:cubicBezTo>
                  <a:lnTo>
                    <a:pt x="14385" y="18717"/>
                  </a:lnTo>
                  <a:lnTo>
                    <a:pt x="14801" y="17992"/>
                  </a:lnTo>
                  <a:cubicBezTo>
                    <a:pt x="14929" y="17747"/>
                    <a:pt x="15068" y="17501"/>
                    <a:pt x="15196" y="17256"/>
                  </a:cubicBezTo>
                  <a:cubicBezTo>
                    <a:pt x="15206" y="17235"/>
                    <a:pt x="15196" y="17213"/>
                    <a:pt x="15174" y="17203"/>
                  </a:cubicBezTo>
                  <a:cubicBezTo>
                    <a:pt x="15170" y="17195"/>
                    <a:pt x="15163" y="17191"/>
                    <a:pt x="15155" y="17191"/>
                  </a:cubicBezTo>
                  <a:cubicBezTo>
                    <a:pt x="15142" y="17191"/>
                    <a:pt x="15128" y="17200"/>
                    <a:pt x="15121" y="17213"/>
                  </a:cubicBezTo>
                  <a:cubicBezTo>
                    <a:pt x="14982" y="17448"/>
                    <a:pt x="14833" y="17693"/>
                    <a:pt x="14694" y="17928"/>
                  </a:cubicBezTo>
                  <a:lnTo>
                    <a:pt x="14279" y="18653"/>
                  </a:lnTo>
                  <a:lnTo>
                    <a:pt x="13863" y="19389"/>
                  </a:lnTo>
                  <a:cubicBezTo>
                    <a:pt x="13735" y="19613"/>
                    <a:pt x="13617" y="19847"/>
                    <a:pt x="13489" y="20082"/>
                  </a:cubicBezTo>
                  <a:cubicBezTo>
                    <a:pt x="13148" y="20231"/>
                    <a:pt x="12807" y="20391"/>
                    <a:pt x="12476" y="20562"/>
                  </a:cubicBezTo>
                  <a:cubicBezTo>
                    <a:pt x="11986" y="20807"/>
                    <a:pt x="11495" y="21084"/>
                    <a:pt x="11037" y="21383"/>
                  </a:cubicBezTo>
                  <a:cubicBezTo>
                    <a:pt x="11122" y="21201"/>
                    <a:pt x="11218" y="21020"/>
                    <a:pt x="11314" y="20839"/>
                  </a:cubicBezTo>
                  <a:lnTo>
                    <a:pt x="11645" y="20124"/>
                  </a:lnTo>
                  <a:lnTo>
                    <a:pt x="11975" y="19421"/>
                  </a:lnTo>
                  <a:cubicBezTo>
                    <a:pt x="12082" y="19175"/>
                    <a:pt x="12189" y="18941"/>
                    <a:pt x="12285" y="18696"/>
                  </a:cubicBezTo>
                  <a:cubicBezTo>
                    <a:pt x="12295" y="18685"/>
                    <a:pt x="12295" y="18664"/>
                    <a:pt x="12274" y="18653"/>
                  </a:cubicBezTo>
                  <a:cubicBezTo>
                    <a:pt x="12268" y="18650"/>
                    <a:pt x="12261" y="18648"/>
                    <a:pt x="12255" y="18648"/>
                  </a:cubicBezTo>
                  <a:cubicBezTo>
                    <a:pt x="12241" y="18648"/>
                    <a:pt x="12228" y="18656"/>
                    <a:pt x="12221" y="18664"/>
                  </a:cubicBezTo>
                  <a:lnTo>
                    <a:pt x="12221" y="18674"/>
                  </a:lnTo>
                  <a:cubicBezTo>
                    <a:pt x="12103" y="18898"/>
                    <a:pt x="11986" y="19133"/>
                    <a:pt x="11869" y="19367"/>
                  </a:cubicBezTo>
                  <a:lnTo>
                    <a:pt x="11527" y="20071"/>
                  </a:lnTo>
                  <a:lnTo>
                    <a:pt x="11197" y="20786"/>
                  </a:lnTo>
                  <a:cubicBezTo>
                    <a:pt x="11101" y="21020"/>
                    <a:pt x="10994" y="21244"/>
                    <a:pt x="10898" y="21479"/>
                  </a:cubicBezTo>
                  <a:cubicBezTo>
                    <a:pt x="10568" y="21703"/>
                    <a:pt x="10259" y="21937"/>
                    <a:pt x="9960" y="22193"/>
                  </a:cubicBezTo>
                  <a:cubicBezTo>
                    <a:pt x="10099" y="21500"/>
                    <a:pt x="10216" y="20796"/>
                    <a:pt x="10312" y="20092"/>
                  </a:cubicBezTo>
                  <a:cubicBezTo>
                    <a:pt x="10461" y="18962"/>
                    <a:pt x="10568" y="17832"/>
                    <a:pt x="10632" y="16702"/>
                  </a:cubicBezTo>
                  <a:cubicBezTo>
                    <a:pt x="10636" y="16706"/>
                    <a:pt x="10644" y="16709"/>
                    <a:pt x="10653" y="16709"/>
                  </a:cubicBezTo>
                  <a:cubicBezTo>
                    <a:pt x="10665" y="16709"/>
                    <a:pt x="10679" y="16703"/>
                    <a:pt x="10685" y="16691"/>
                  </a:cubicBezTo>
                  <a:cubicBezTo>
                    <a:pt x="10984" y="16286"/>
                    <a:pt x="11325" y="15912"/>
                    <a:pt x="11687" y="15550"/>
                  </a:cubicBezTo>
                  <a:cubicBezTo>
                    <a:pt x="11997" y="15251"/>
                    <a:pt x="12317" y="14963"/>
                    <a:pt x="12647" y="14686"/>
                  </a:cubicBezTo>
                  <a:cubicBezTo>
                    <a:pt x="12978" y="14750"/>
                    <a:pt x="13308" y="14814"/>
                    <a:pt x="13639" y="14868"/>
                  </a:cubicBezTo>
                  <a:lnTo>
                    <a:pt x="14684" y="15059"/>
                  </a:lnTo>
                  <a:lnTo>
                    <a:pt x="15729" y="15230"/>
                  </a:lnTo>
                  <a:cubicBezTo>
                    <a:pt x="16081" y="15283"/>
                    <a:pt x="16432" y="15337"/>
                    <a:pt x="16784" y="15390"/>
                  </a:cubicBezTo>
                  <a:cubicBezTo>
                    <a:pt x="16806" y="15390"/>
                    <a:pt x="16827" y="15379"/>
                    <a:pt x="16827" y="15358"/>
                  </a:cubicBezTo>
                  <a:cubicBezTo>
                    <a:pt x="16827" y="15337"/>
                    <a:pt x="16816" y="15315"/>
                    <a:pt x="16795" y="15315"/>
                  </a:cubicBezTo>
                  <a:cubicBezTo>
                    <a:pt x="16443" y="15241"/>
                    <a:pt x="16102" y="15177"/>
                    <a:pt x="15750" y="15113"/>
                  </a:cubicBezTo>
                  <a:lnTo>
                    <a:pt x="14705" y="14931"/>
                  </a:lnTo>
                  <a:lnTo>
                    <a:pt x="13660" y="14761"/>
                  </a:lnTo>
                  <a:cubicBezTo>
                    <a:pt x="13351" y="14708"/>
                    <a:pt x="13042" y="14665"/>
                    <a:pt x="12722" y="14622"/>
                  </a:cubicBezTo>
                  <a:cubicBezTo>
                    <a:pt x="12754" y="14590"/>
                    <a:pt x="12786" y="14558"/>
                    <a:pt x="12818" y="14537"/>
                  </a:cubicBezTo>
                  <a:cubicBezTo>
                    <a:pt x="13564" y="13929"/>
                    <a:pt x="14343" y="13385"/>
                    <a:pt x="15142" y="12863"/>
                  </a:cubicBezTo>
                  <a:cubicBezTo>
                    <a:pt x="15430" y="12916"/>
                    <a:pt x="15707" y="12969"/>
                    <a:pt x="15995" y="13012"/>
                  </a:cubicBezTo>
                  <a:lnTo>
                    <a:pt x="16891" y="13161"/>
                  </a:lnTo>
                  <a:lnTo>
                    <a:pt x="17797" y="13289"/>
                  </a:lnTo>
                  <a:cubicBezTo>
                    <a:pt x="18096" y="13332"/>
                    <a:pt x="18405" y="13375"/>
                    <a:pt x="18704" y="13407"/>
                  </a:cubicBezTo>
                  <a:cubicBezTo>
                    <a:pt x="18725" y="13407"/>
                    <a:pt x="18746" y="13396"/>
                    <a:pt x="18746" y="13375"/>
                  </a:cubicBezTo>
                  <a:cubicBezTo>
                    <a:pt x="18746" y="13353"/>
                    <a:pt x="18736" y="13332"/>
                    <a:pt x="18714" y="13332"/>
                  </a:cubicBezTo>
                  <a:cubicBezTo>
                    <a:pt x="18416" y="13268"/>
                    <a:pt x="18117" y="13225"/>
                    <a:pt x="17819" y="13172"/>
                  </a:cubicBezTo>
                  <a:lnTo>
                    <a:pt x="16912" y="13033"/>
                  </a:lnTo>
                  <a:lnTo>
                    <a:pt x="16006" y="12895"/>
                  </a:lnTo>
                  <a:cubicBezTo>
                    <a:pt x="15750" y="12863"/>
                    <a:pt x="15494" y="12831"/>
                    <a:pt x="15249" y="12799"/>
                  </a:cubicBezTo>
                  <a:cubicBezTo>
                    <a:pt x="15260" y="12788"/>
                    <a:pt x="15281" y="12778"/>
                    <a:pt x="15302" y="12756"/>
                  </a:cubicBezTo>
                  <a:cubicBezTo>
                    <a:pt x="16166" y="12212"/>
                    <a:pt x="17040" y="11690"/>
                    <a:pt x="17936" y="11210"/>
                  </a:cubicBezTo>
                  <a:cubicBezTo>
                    <a:pt x="18384" y="10965"/>
                    <a:pt x="18832" y="10730"/>
                    <a:pt x="19290" y="10496"/>
                  </a:cubicBezTo>
                  <a:cubicBezTo>
                    <a:pt x="19749" y="10272"/>
                    <a:pt x="20207" y="10048"/>
                    <a:pt x="20666" y="9835"/>
                  </a:cubicBezTo>
                  <a:cubicBezTo>
                    <a:pt x="20687" y="9824"/>
                    <a:pt x="20687" y="9803"/>
                    <a:pt x="20687" y="9781"/>
                  </a:cubicBezTo>
                  <a:cubicBezTo>
                    <a:pt x="20676" y="9760"/>
                    <a:pt x="20655" y="9760"/>
                    <a:pt x="20634" y="9760"/>
                  </a:cubicBezTo>
                  <a:cubicBezTo>
                    <a:pt x="19695" y="10176"/>
                    <a:pt x="18789" y="10634"/>
                    <a:pt x="17883" y="11114"/>
                  </a:cubicBezTo>
                  <a:cubicBezTo>
                    <a:pt x="17392" y="11381"/>
                    <a:pt x="16902" y="11658"/>
                    <a:pt x="16411" y="11935"/>
                  </a:cubicBezTo>
                  <a:cubicBezTo>
                    <a:pt x="16454" y="11797"/>
                    <a:pt x="16507" y="11658"/>
                    <a:pt x="16550" y="11519"/>
                  </a:cubicBezTo>
                  <a:lnTo>
                    <a:pt x="16720" y="10965"/>
                  </a:lnTo>
                  <a:lnTo>
                    <a:pt x="16891" y="10421"/>
                  </a:lnTo>
                  <a:cubicBezTo>
                    <a:pt x="16944" y="10229"/>
                    <a:pt x="16987" y="10048"/>
                    <a:pt x="17040" y="9856"/>
                  </a:cubicBezTo>
                  <a:cubicBezTo>
                    <a:pt x="17040" y="9845"/>
                    <a:pt x="17030" y="9824"/>
                    <a:pt x="17008" y="9813"/>
                  </a:cubicBezTo>
                  <a:cubicBezTo>
                    <a:pt x="17005" y="9810"/>
                    <a:pt x="17002" y="9809"/>
                    <a:pt x="16998" y="9809"/>
                  </a:cubicBezTo>
                  <a:cubicBezTo>
                    <a:pt x="16987" y="9809"/>
                    <a:pt x="16973" y="9819"/>
                    <a:pt x="16966" y="9835"/>
                  </a:cubicBezTo>
                  <a:cubicBezTo>
                    <a:pt x="16902" y="10016"/>
                    <a:pt x="16838" y="10197"/>
                    <a:pt x="16774" y="10378"/>
                  </a:cubicBezTo>
                  <a:lnTo>
                    <a:pt x="16603" y="10933"/>
                  </a:lnTo>
                  <a:lnTo>
                    <a:pt x="16443" y="11487"/>
                  </a:lnTo>
                  <a:cubicBezTo>
                    <a:pt x="16390" y="11658"/>
                    <a:pt x="16347" y="11829"/>
                    <a:pt x="16305" y="11999"/>
                  </a:cubicBezTo>
                  <a:cubicBezTo>
                    <a:pt x="15942" y="12212"/>
                    <a:pt x="15590" y="12426"/>
                    <a:pt x="15238" y="12650"/>
                  </a:cubicBezTo>
                  <a:cubicBezTo>
                    <a:pt x="14726" y="12980"/>
                    <a:pt x="14225" y="13321"/>
                    <a:pt x="13735" y="13684"/>
                  </a:cubicBezTo>
                  <a:cubicBezTo>
                    <a:pt x="13809" y="13460"/>
                    <a:pt x="13884" y="13247"/>
                    <a:pt x="13959" y="13033"/>
                  </a:cubicBezTo>
                  <a:lnTo>
                    <a:pt x="14204" y="12234"/>
                  </a:lnTo>
                  <a:lnTo>
                    <a:pt x="14449" y="11423"/>
                  </a:lnTo>
                  <a:cubicBezTo>
                    <a:pt x="14524" y="11157"/>
                    <a:pt x="14598" y="10890"/>
                    <a:pt x="14673" y="10624"/>
                  </a:cubicBezTo>
                  <a:cubicBezTo>
                    <a:pt x="14684" y="10602"/>
                    <a:pt x="14673" y="10581"/>
                    <a:pt x="14652" y="10570"/>
                  </a:cubicBezTo>
                  <a:cubicBezTo>
                    <a:pt x="14630" y="10570"/>
                    <a:pt x="14609" y="10581"/>
                    <a:pt x="14598" y="10602"/>
                  </a:cubicBezTo>
                  <a:cubicBezTo>
                    <a:pt x="14502" y="10858"/>
                    <a:pt x="14417" y="11125"/>
                    <a:pt x="14332" y="11391"/>
                  </a:cubicBezTo>
                  <a:lnTo>
                    <a:pt x="14087" y="12191"/>
                  </a:lnTo>
                  <a:lnTo>
                    <a:pt x="13852" y="12991"/>
                  </a:lnTo>
                  <a:cubicBezTo>
                    <a:pt x="13777" y="13247"/>
                    <a:pt x="13703" y="13503"/>
                    <a:pt x="13639" y="13759"/>
                  </a:cubicBezTo>
                  <a:cubicBezTo>
                    <a:pt x="13330" y="13982"/>
                    <a:pt x="13042" y="14206"/>
                    <a:pt x="12754" y="14452"/>
                  </a:cubicBezTo>
                  <a:cubicBezTo>
                    <a:pt x="12327" y="14804"/>
                    <a:pt x="11911" y="15177"/>
                    <a:pt x="11527" y="15571"/>
                  </a:cubicBezTo>
                  <a:cubicBezTo>
                    <a:pt x="11570" y="15369"/>
                    <a:pt x="11623" y="15177"/>
                    <a:pt x="11677" y="14974"/>
                  </a:cubicBezTo>
                  <a:lnTo>
                    <a:pt x="11847" y="14206"/>
                  </a:lnTo>
                  <a:lnTo>
                    <a:pt x="12007" y="13439"/>
                  </a:lnTo>
                  <a:cubicBezTo>
                    <a:pt x="12061" y="13183"/>
                    <a:pt x="12114" y="12927"/>
                    <a:pt x="12157" y="12671"/>
                  </a:cubicBezTo>
                  <a:cubicBezTo>
                    <a:pt x="12167" y="12660"/>
                    <a:pt x="12146" y="12639"/>
                    <a:pt x="12135" y="12628"/>
                  </a:cubicBezTo>
                  <a:cubicBezTo>
                    <a:pt x="12114" y="12628"/>
                    <a:pt x="12093" y="12639"/>
                    <a:pt x="12093" y="12660"/>
                  </a:cubicBezTo>
                  <a:lnTo>
                    <a:pt x="12082" y="12660"/>
                  </a:lnTo>
                  <a:cubicBezTo>
                    <a:pt x="12018" y="12916"/>
                    <a:pt x="11954" y="13161"/>
                    <a:pt x="11901" y="13417"/>
                  </a:cubicBezTo>
                  <a:lnTo>
                    <a:pt x="11719" y="14185"/>
                  </a:lnTo>
                  <a:lnTo>
                    <a:pt x="11559" y="14942"/>
                  </a:lnTo>
                  <a:cubicBezTo>
                    <a:pt x="11506" y="15198"/>
                    <a:pt x="11453" y="15443"/>
                    <a:pt x="11410" y="15689"/>
                  </a:cubicBezTo>
                  <a:cubicBezTo>
                    <a:pt x="11133" y="15987"/>
                    <a:pt x="10866" y="16296"/>
                    <a:pt x="10632" y="16627"/>
                  </a:cubicBezTo>
                  <a:cubicBezTo>
                    <a:pt x="10642" y="16318"/>
                    <a:pt x="10653" y="16008"/>
                    <a:pt x="10664" y="15689"/>
                  </a:cubicBezTo>
                  <a:lnTo>
                    <a:pt x="10674" y="14590"/>
                  </a:lnTo>
                  <a:lnTo>
                    <a:pt x="10653" y="13492"/>
                  </a:lnTo>
                  <a:lnTo>
                    <a:pt x="10610" y="12820"/>
                  </a:lnTo>
                  <a:cubicBezTo>
                    <a:pt x="10621" y="12810"/>
                    <a:pt x="10621" y="12799"/>
                    <a:pt x="10621" y="12788"/>
                  </a:cubicBezTo>
                  <a:cubicBezTo>
                    <a:pt x="10610" y="12671"/>
                    <a:pt x="10600" y="12554"/>
                    <a:pt x="10589" y="12436"/>
                  </a:cubicBezTo>
                  <a:lnTo>
                    <a:pt x="10589" y="12383"/>
                  </a:lnTo>
                  <a:lnTo>
                    <a:pt x="10568" y="12148"/>
                  </a:lnTo>
                  <a:cubicBezTo>
                    <a:pt x="10568" y="12095"/>
                    <a:pt x="10557" y="12042"/>
                    <a:pt x="10557" y="11988"/>
                  </a:cubicBezTo>
                  <a:cubicBezTo>
                    <a:pt x="10557" y="11722"/>
                    <a:pt x="10546" y="11455"/>
                    <a:pt x="10546" y="11189"/>
                  </a:cubicBezTo>
                  <a:lnTo>
                    <a:pt x="10568" y="10389"/>
                  </a:lnTo>
                  <a:cubicBezTo>
                    <a:pt x="10578" y="10261"/>
                    <a:pt x="10578" y="10133"/>
                    <a:pt x="10589" y="10005"/>
                  </a:cubicBezTo>
                  <a:cubicBezTo>
                    <a:pt x="10802" y="9909"/>
                    <a:pt x="11005" y="9803"/>
                    <a:pt x="11208" y="9707"/>
                  </a:cubicBezTo>
                  <a:cubicBezTo>
                    <a:pt x="11432" y="9600"/>
                    <a:pt x="11645" y="9483"/>
                    <a:pt x="11869" y="9365"/>
                  </a:cubicBezTo>
                  <a:lnTo>
                    <a:pt x="12519" y="9024"/>
                  </a:lnTo>
                  <a:cubicBezTo>
                    <a:pt x="12732" y="8907"/>
                    <a:pt x="12946" y="8790"/>
                    <a:pt x="13159" y="8672"/>
                  </a:cubicBezTo>
                  <a:cubicBezTo>
                    <a:pt x="13180" y="8662"/>
                    <a:pt x="13180" y="8630"/>
                    <a:pt x="13170" y="8619"/>
                  </a:cubicBezTo>
                  <a:cubicBezTo>
                    <a:pt x="13170" y="8603"/>
                    <a:pt x="13152" y="8593"/>
                    <a:pt x="13135" y="8593"/>
                  </a:cubicBezTo>
                  <a:cubicBezTo>
                    <a:pt x="13128" y="8593"/>
                    <a:pt x="13122" y="8595"/>
                    <a:pt x="13116" y="8598"/>
                  </a:cubicBezTo>
                  <a:cubicBezTo>
                    <a:pt x="12903" y="8704"/>
                    <a:pt x="12679" y="8811"/>
                    <a:pt x="12455" y="8918"/>
                  </a:cubicBezTo>
                  <a:lnTo>
                    <a:pt x="11805" y="9259"/>
                  </a:lnTo>
                  <a:cubicBezTo>
                    <a:pt x="11591" y="9376"/>
                    <a:pt x="11378" y="9483"/>
                    <a:pt x="11154" y="9600"/>
                  </a:cubicBezTo>
                  <a:cubicBezTo>
                    <a:pt x="10973" y="9707"/>
                    <a:pt x="10781" y="9813"/>
                    <a:pt x="10589" y="9920"/>
                  </a:cubicBezTo>
                  <a:cubicBezTo>
                    <a:pt x="10600" y="9803"/>
                    <a:pt x="10610" y="9696"/>
                    <a:pt x="10610" y="9589"/>
                  </a:cubicBezTo>
                  <a:cubicBezTo>
                    <a:pt x="10674" y="8747"/>
                    <a:pt x="10760" y="7915"/>
                    <a:pt x="10856" y="7084"/>
                  </a:cubicBezTo>
                  <a:lnTo>
                    <a:pt x="11495" y="6774"/>
                  </a:lnTo>
                  <a:cubicBezTo>
                    <a:pt x="11730" y="6668"/>
                    <a:pt x="11965" y="6550"/>
                    <a:pt x="12199" y="6454"/>
                  </a:cubicBezTo>
                  <a:cubicBezTo>
                    <a:pt x="12434" y="6348"/>
                    <a:pt x="12668" y="6241"/>
                    <a:pt x="12914" y="6145"/>
                  </a:cubicBezTo>
                  <a:lnTo>
                    <a:pt x="13628" y="5857"/>
                  </a:lnTo>
                  <a:cubicBezTo>
                    <a:pt x="13649" y="5847"/>
                    <a:pt x="13660" y="5825"/>
                    <a:pt x="13649" y="5804"/>
                  </a:cubicBezTo>
                  <a:cubicBezTo>
                    <a:pt x="13639" y="5783"/>
                    <a:pt x="13617" y="5772"/>
                    <a:pt x="13596" y="5772"/>
                  </a:cubicBezTo>
                  <a:cubicBezTo>
                    <a:pt x="13351" y="5857"/>
                    <a:pt x="13106" y="5943"/>
                    <a:pt x="12871" y="6039"/>
                  </a:cubicBezTo>
                  <a:cubicBezTo>
                    <a:pt x="12626" y="6124"/>
                    <a:pt x="12391" y="6230"/>
                    <a:pt x="12146" y="6337"/>
                  </a:cubicBezTo>
                  <a:cubicBezTo>
                    <a:pt x="11911" y="6444"/>
                    <a:pt x="11677" y="6550"/>
                    <a:pt x="11453" y="6668"/>
                  </a:cubicBezTo>
                  <a:cubicBezTo>
                    <a:pt x="11250" y="6764"/>
                    <a:pt x="11058" y="6870"/>
                    <a:pt x="10866" y="6988"/>
                  </a:cubicBezTo>
                  <a:cubicBezTo>
                    <a:pt x="10888" y="6785"/>
                    <a:pt x="10909" y="6593"/>
                    <a:pt x="10941" y="6390"/>
                  </a:cubicBezTo>
                  <a:cubicBezTo>
                    <a:pt x="11016" y="5761"/>
                    <a:pt x="11101" y="5132"/>
                    <a:pt x="11197" y="4514"/>
                  </a:cubicBezTo>
                  <a:cubicBezTo>
                    <a:pt x="11368" y="4428"/>
                    <a:pt x="11538" y="4354"/>
                    <a:pt x="11709" y="4268"/>
                  </a:cubicBezTo>
                  <a:cubicBezTo>
                    <a:pt x="11890" y="4172"/>
                    <a:pt x="12071" y="4066"/>
                    <a:pt x="12253" y="3970"/>
                  </a:cubicBezTo>
                  <a:cubicBezTo>
                    <a:pt x="12434" y="3863"/>
                    <a:pt x="12615" y="3757"/>
                    <a:pt x="12786" y="3650"/>
                  </a:cubicBezTo>
                  <a:cubicBezTo>
                    <a:pt x="12967" y="3533"/>
                    <a:pt x="13138" y="3415"/>
                    <a:pt x="13308" y="3298"/>
                  </a:cubicBezTo>
                  <a:cubicBezTo>
                    <a:pt x="13330" y="3287"/>
                    <a:pt x="13330" y="3266"/>
                    <a:pt x="13319" y="3245"/>
                  </a:cubicBezTo>
                  <a:cubicBezTo>
                    <a:pt x="13313" y="3232"/>
                    <a:pt x="13303" y="3227"/>
                    <a:pt x="13291" y="3227"/>
                  </a:cubicBezTo>
                  <a:cubicBezTo>
                    <a:pt x="13283" y="3227"/>
                    <a:pt x="13274" y="3230"/>
                    <a:pt x="13266" y="3234"/>
                  </a:cubicBezTo>
                  <a:lnTo>
                    <a:pt x="12189" y="3853"/>
                  </a:lnTo>
                  <a:lnTo>
                    <a:pt x="11645" y="4162"/>
                  </a:lnTo>
                  <a:lnTo>
                    <a:pt x="11208" y="4407"/>
                  </a:lnTo>
                  <a:cubicBezTo>
                    <a:pt x="11272" y="4013"/>
                    <a:pt x="11325" y="3607"/>
                    <a:pt x="11389" y="3213"/>
                  </a:cubicBezTo>
                  <a:cubicBezTo>
                    <a:pt x="11559" y="2157"/>
                    <a:pt x="11741" y="1102"/>
                    <a:pt x="11933" y="46"/>
                  </a:cubicBezTo>
                  <a:cubicBezTo>
                    <a:pt x="11933" y="25"/>
                    <a:pt x="11922" y="3"/>
                    <a:pt x="11901" y="3"/>
                  </a:cubicBezTo>
                  <a:cubicBezTo>
                    <a:pt x="11897" y="1"/>
                    <a:pt x="11893" y="0"/>
                    <a:pt x="11890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634;p44">
            <a:extLst>
              <a:ext uri="{FF2B5EF4-FFF2-40B4-BE49-F238E27FC236}">
                <a16:creationId xmlns:a16="http://schemas.microsoft.com/office/drawing/2014/main" id="{42AEA6A9-186F-4250-9D58-7F6BD6D20B66}"/>
              </a:ext>
            </a:extLst>
          </p:cNvPr>
          <p:cNvGrpSpPr/>
          <p:nvPr/>
        </p:nvGrpSpPr>
        <p:grpSpPr>
          <a:xfrm rot="10800000">
            <a:off x="11029645" y="837691"/>
            <a:ext cx="1427554" cy="1948549"/>
            <a:chOff x="4933875" y="3854625"/>
            <a:chExt cx="1554469" cy="2207375"/>
          </a:xfrm>
        </p:grpSpPr>
        <p:sp>
          <p:nvSpPr>
            <p:cNvPr id="18" name="Google Shape;1635;p44">
              <a:extLst>
                <a:ext uri="{FF2B5EF4-FFF2-40B4-BE49-F238E27FC236}">
                  <a16:creationId xmlns:a16="http://schemas.microsoft.com/office/drawing/2014/main" id="{B0015A01-90E3-4CE8-8A20-2CC73786A668}"/>
                </a:ext>
              </a:extLst>
            </p:cNvPr>
            <p:cNvSpPr/>
            <p:nvPr/>
          </p:nvSpPr>
          <p:spPr>
            <a:xfrm>
              <a:off x="4936243" y="3854625"/>
              <a:ext cx="1552092" cy="1841738"/>
            </a:xfrm>
            <a:custGeom>
              <a:avLst/>
              <a:gdLst/>
              <a:ahLst/>
              <a:cxnLst/>
              <a:rect l="l" t="t" r="r" b="b"/>
              <a:pathLst>
                <a:path w="13767" h="16587" extrusionOk="0">
                  <a:moveTo>
                    <a:pt x="9904" y="1"/>
                  </a:moveTo>
                  <a:cubicBezTo>
                    <a:pt x="9334" y="1"/>
                    <a:pt x="8760" y="369"/>
                    <a:pt x="8328" y="784"/>
                  </a:cubicBezTo>
                  <a:cubicBezTo>
                    <a:pt x="7401" y="1637"/>
                    <a:pt x="6548" y="2991"/>
                    <a:pt x="6121" y="4185"/>
                  </a:cubicBezTo>
                  <a:cubicBezTo>
                    <a:pt x="5993" y="3535"/>
                    <a:pt x="5695" y="2916"/>
                    <a:pt x="5279" y="2394"/>
                  </a:cubicBezTo>
                  <a:cubicBezTo>
                    <a:pt x="5022" y="2082"/>
                    <a:pt x="4647" y="1794"/>
                    <a:pt x="4262" y="1794"/>
                  </a:cubicBezTo>
                  <a:cubicBezTo>
                    <a:pt x="4199" y="1794"/>
                    <a:pt x="4137" y="1802"/>
                    <a:pt x="4074" y="1818"/>
                  </a:cubicBezTo>
                  <a:cubicBezTo>
                    <a:pt x="3637" y="1935"/>
                    <a:pt x="3413" y="2415"/>
                    <a:pt x="3274" y="2842"/>
                  </a:cubicBezTo>
                  <a:cubicBezTo>
                    <a:pt x="2848" y="4196"/>
                    <a:pt x="2538" y="5859"/>
                    <a:pt x="2773" y="7256"/>
                  </a:cubicBezTo>
                  <a:cubicBezTo>
                    <a:pt x="2654" y="6671"/>
                    <a:pt x="2055" y="6268"/>
                    <a:pt x="1471" y="6268"/>
                  </a:cubicBezTo>
                  <a:cubicBezTo>
                    <a:pt x="1267" y="6268"/>
                    <a:pt x="1065" y="6317"/>
                    <a:pt x="886" y="6425"/>
                  </a:cubicBezTo>
                  <a:cubicBezTo>
                    <a:pt x="182" y="6840"/>
                    <a:pt x="1" y="7789"/>
                    <a:pt x="43" y="8600"/>
                  </a:cubicBezTo>
                  <a:cubicBezTo>
                    <a:pt x="320" y="13953"/>
                    <a:pt x="2208" y="16011"/>
                    <a:pt x="2592" y="16448"/>
                  </a:cubicBezTo>
                  <a:cubicBezTo>
                    <a:pt x="3258" y="16540"/>
                    <a:pt x="3935" y="16586"/>
                    <a:pt x="4614" y="16586"/>
                  </a:cubicBezTo>
                  <a:cubicBezTo>
                    <a:pt x="7402" y="16586"/>
                    <a:pt x="10223" y="15802"/>
                    <a:pt x="12444" y="14155"/>
                  </a:cubicBezTo>
                  <a:cubicBezTo>
                    <a:pt x="13031" y="13718"/>
                    <a:pt x="13628" y="13153"/>
                    <a:pt x="13703" y="12428"/>
                  </a:cubicBezTo>
                  <a:cubicBezTo>
                    <a:pt x="13767" y="11735"/>
                    <a:pt x="13319" y="11063"/>
                    <a:pt x="12732" y="10679"/>
                  </a:cubicBezTo>
                  <a:cubicBezTo>
                    <a:pt x="12156" y="10285"/>
                    <a:pt x="11122" y="10274"/>
                    <a:pt x="10440" y="10114"/>
                  </a:cubicBezTo>
                  <a:cubicBezTo>
                    <a:pt x="11367" y="9570"/>
                    <a:pt x="12188" y="8845"/>
                    <a:pt x="12849" y="8013"/>
                  </a:cubicBezTo>
                  <a:cubicBezTo>
                    <a:pt x="13084" y="7715"/>
                    <a:pt x="13297" y="7384"/>
                    <a:pt x="13340" y="7011"/>
                  </a:cubicBezTo>
                  <a:cubicBezTo>
                    <a:pt x="13372" y="6680"/>
                    <a:pt x="13255" y="6361"/>
                    <a:pt x="13137" y="6051"/>
                  </a:cubicBezTo>
                  <a:cubicBezTo>
                    <a:pt x="13095" y="5945"/>
                    <a:pt x="13052" y="5838"/>
                    <a:pt x="12967" y="5763"/>
                  </a:cubicBezTo>
                  <a:cubicBezTo>
                    <a:pt x="12881" y="5699"/>
                    <a:pt x="12764" y="5689"/>
                    <a:pt x="12647" y="5689"/>
                  </a:cubicBezTo>
                  <a:cubicBezTo>
                    <a:pt x="12577" y="5687"/>
                    <a:pt x="12505" y="5686"/>
                    <a:pt x="12432" y="5686"/>
                  </a:cubicBezTo>
                  <a:cubicBezTo>
                    <a:pt x="11767" y="5686"/>
                    <a:pt x="10981" y="5773"/>
                    <a:pt x="10376" y="5955"/>
                  </a:cubicBezTo>
                  <a:cubicBezTo>
                    <a:pt x="10994" y="4527"/>
                    <a:pt x="11634" y="2970"/>
                    <a:pt x="11303" y="1445"/>
                  </a:cubicBezTo>
                  <a:cubicBezTo>
                    <a:pt x="11186" y="880"/>
                    <a:pt x="10887" y="293"/>
                    <a:pt x="10344" y="80"/>
                  </a:cubicBezTo>
                  <a:cubicBezTo>
                    <a:pt x="10199" y="25"/>
                    <a:pt x="10052" y="1"/>
                    <a:pt x="9904" y="1"/>
                  </a:cubicBezTo>
                  <a:close/>
                </a:path>
              </a:pathLst>
            </a:custGeom>
            <a:solidFill>
              <a:srgbClr val="CC533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636;p44">
              <a:extLst>
                <a:ext uri="{FF2B5EF4-FFF2-40B4-BE49-F238E27FC236}">
                  <a16:creationId xmlns:a16="http://schemas.microsoft.com/office/drawing/2014/main" id="{213DC0E4-B2AF-4B3C-9F77-3BD310C90673}"/>
                </a:ext>
              </a:extLst>
            </p:cNvPr>
            <p:cNvSpPr/>
            <p:nvPr/>
          </p:nvSpPr>
          <p:spPr>
            <a:xfrm>
              <a:off x="5228362" y="3863508"/>
              <a:ext cx="1259982" cy="1832855"/>
            </a:xfrm>
            <a:custGeom>
              <a:avLst/>
              <a:gdLst/>
              <a:ahLst/>
              <a:cxnLst/>
              <a:rect l="l" t="t" r="r" b="b"/>
              <a:pathLst>
                <a:path w="11176" h="16507" extrusionOk="0">
                  <a:moveTo>
                    <a:pt x="7753" y="0"/>
                  </a:moveTo>
                  <a:cubicBezTo>
                    <a:pt x="7753" y="0"/>
                    <a:pt x="3754" y="9298"/>
                    <a:pt x="1685" y="13425"/>
                  </a:cubicBezTo>
                  <a:lnTo>
                    <a:pt x="1" y="16368"/>
                  </a:lnTo>
                  <a:cubicBezTo>
                    <a:pt x="667" y="16460"/>
                    <a:pt x="1344" y="16506"/>
                    <a:pt x="2023" y="16506"/>
                  </a:cubicBezTo>
                  <a:cubicBezTo>
                    <a:pt x="4811" y="16506"/>
                    <a:pt x="7632" y="15722"/>
                    <a:pt x="9853" y="14075"/>
                  </a:cubicBezTo>
                  <a:cubicBezTo>
                    <a:pt x="10440" y="13638"/>
                    <a:pt x="11037" y="13073"/>
                    <a:pt x="11112" y="12348"/>
                  </a:cubicBezTo>
                  <a:cubicBezTo>
                    <a:pt x="11176" y="11655"/>
                    <a:pt x="10728" y="10983"/>
                    <a:pt x="10141" y="10599"/>
                  </a:cubicBezTo>
                  <a:cubicBezTo>
                    <a:pt x="9565" y="10205"/>
                    <a:pt x="8531" y="10194"/>
                    <a:pt x="7849" y="10034"/>
                  </a:cubicBezTo>
                  <a:cubicBezTo>
                    <a:pt x="8776" y="9490"/>
                    <a:pt x="9597" y="8765"/>
                    <a:pt x="10258" y="7933"/>
                  </a:cubicBezTo>
                  <a:cubicBezTo>
                    <a:pt x="10493" y="7635"/>
                    <a:pt x="10706" y="7304"/>
                    <a:pt x="10749" y="6931"/>
                  </a:cubicBezTo>
                  <a:cubicBezTo>
                    <a:pt x="10781" y="6600"/>
                    <a:pt x="10664" y="6281"/>
                    <a:pt x="10546" y="5971"/>
                  </a:cubicBezTo>
                  <a:cubicBezTo>
                    <a:pt x="10504" y="5865"/>
                    <a:pt x="10461" y="5758"/>
                    <a:pt x="10376" y="5683"/>
                  </a:cubicBezTo>
                  <a:cubicBezTo>
                    <a:pt x="10290" y="5619"/>
                    <a:pt x="10173" y="5609"/>
                    <a:pt x="10056" y="5609"/>
                  </a:cubicBezTo>
                  <a:cubicBezTo>
                    <a:pt x="9967" y="5605"/>
                    <a:pt x="9875" y="5603"/>
                    <a:pt x="9781" y="5603"/>
                  </a:cubicBezTo>
                  <a:cubicBezTo>
                    <a:pt x="9129" y="5603"/>
                    <a:pt x="8372" y="5698"/>
                    <a:pt x="7785" y="5875"/>
                  </a:cubicBezTo>
                  <a:cubicBezTo>
                    <a:pt x="8403" y="4447"/>
                    <a:pt x="9043" y="2890"/>
                    <a:pt x="8712" y="1365"/>
                  </a:cubicBezTo>
                  <a:cubicBezTo>
                    <a:pt x="8595" y="800"/>
                    <a:pt x="8296" y="213"/>
                    <a:pt x="7753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637;p44">
              <a:extLst>
                <a:ext uri="{FF2B5EF4-FFF2-40B4-BE49-F238E27FC236}">
                  <a16:creationId xmlns:a16="http://schemas.microsoft.com/office/drawing/2014/main" id="{243B2B60-3A9D-4629-8370-A6526EB60925}"/>
                </a:ext>
              </a:extLst>
            </p:cNvPr>
            <p:cNvSpPr/>
            <p:nvPr/>
          </p:nvSpPr>
          <p:spPr>
            <a:xfrm>
              <a:off x="4933875" y="3882605"/>
              <a:ext cx="1402937" cy="2179395"/>
            </a:xfrm>
            <a:custGeom>
              <a:avLst/>
              <a:gdLst/>
              <a:ahLst/>
              <a:cxnLst/>
              <a:rect l="l" t="t" r="r" b="b"/>
              <a:pathLst>
                <a:path w="12444" h="19628" extrusionOk="0">
                  <a:moveTo>
                    <a:pt x="10265" y="1"/>
                  </a:moveTo>
                  <a:cubicBezTo>
                    <a:pt x="10232" y="1"/>
                    <a:pt x="10199" y="21"/>
                    <a:pt x="10183" y="52"/>
                  </a:cubicBezTo>
                  <a:cubicBezTo>
                    <a:pt x="9832" y="894"/>
                    <a:pt x="9469" y="1737"/>
                    <a:pt x="9106" y="2579"/>
                  </a:cubicBezTo>
                  <a:cubicBezTo>
                    <a:pt x="8733" y="3432"/>
                    <a:pt x="8371" y="4264"/>
                    <a:pt x="7997" y="5106"/>
                  </a:cubicBezTo>
                  <a:cubicBezTo>
                    <a:pt x="7315" y="6631"/>
                    <a:pt x="6633" y="8145"/>
                    <a:pt x="5908" y="9659"/>
                  </a:cubicBezTo>
                  <a:cubicBezTo>
                    <a:pt x="5684" y="9180"/>
                    <a:pt x="5481" y="8700"/>
                    <a:pt x="5310" y="8199"/>
                  </a:cubicBezTo>
                  <a:cubicBezTo>
                    <a:pt x="5108" y="7655"/>
                    <a:pt x="4948" y="7090"/>
                    <a:pt x="4831" y="6514"/>
                  </a:cubicBezTo>
                  <a:cubicBezTo>
                    <a:pt x="4703" y="5949"/>
                    <a:pt x="4617" y="5362"/>
                    <a:pt x="4564" y="4786"/>
                  </a:cubicBezTo>
                  <a:cubicBezTo>
                    <a:pt x="4511" y="4200"/>
                    <a:pt x="4500" y="3613"/>
                    <a:pt x="4521" y="3027"/>
                  </a:cubicBezTo>
                  <a:cubicBezTo>
                    <a:pt x="4521" y="2984"/>
                    <a:pt x="4489" y="2952"/>
                    <a:pt x="4447" y="2942"/>
                  </a:cubicBezTo>
                  <a:cubicBezTo>
                    <a:pt x="4404" y="2942"/>
                    <a:pt x="4361" y="2974"/>
                    <a:pt x="4361" y="3016"/>
                  </a:cubicBezTo>
                  <a:cubicBezTo>
                    <a:pt x="4287" y="3613"/>
                    <a:pt x="4276" y="4211"/>
                    <a:pt x="4308" y="4808"/>
                  </a:cubicBezTo>
                  <a:cubicBezTo>
                    <a:pt x="4340" y="5394"/>
                    <a:pt x="4425" y="5991"/>
                    <a:pt x="4553" y="6578"/>
                  </a:cubicBezTo>
                  <a:cubicBezTo>
                    <a:pt x="4671" y="7164"/>
                    <a:pt x="4841" y="7740"/>
                    <a:pt x="5055" y="8295"/>
                  </a:cubicBezTo>
                  <a:cubicBezTo>
                    <a:pt x="5268" y="8838"/>
                    <a:pt x="5513" y="9371"/>
                    <a:pt x="5812" y="9873"/>
                  </a:cubicBezTo>
                  <a:cubicBezTo>
                    <a:pt x="5769" y="9947"/>
                    <a:pt x="5737" y="10033"/>
                    <a:pt x="5694" y="10118"/>
                  </a:cubicBezTo>
                  <a:cubicBezTo>
                    <a:pt x="5001" y="11568"/>
                    <a:pt x="4287" y="13008"/>
                    <a:pt x="3519" y="14426"/>
                  </a:cubicBezTo>
                  <a:cubicBezTo>
                    <a:pt x="3167" y="13967"/>
                    <a:pt x="2879" y="13477"/>
                    <a:pt x="2645" y="12954"/>
                  </a:cubicBezTo>
                  <a:cubicBezTo>
                    <a:pt x="2389" y="12410"/>
                    <a:pt x="2197" y="11835"/>
                    <a:pt x="2058" y="11248"/>
                  </a:cubicBezTo>
                  <a:cubicBezTo>
                    <a:pt x="1920" y="10662"/>
                    <a:pt x="1824" y="10054"/>
                    <a:pt x="1760" y="9457"/>
                  </a:cubicBezTo>
                  <a:cubicBezTo>
                    <a:pt x="1685" y="8849"/>
                    <a:pt x="1642" y="8241"/>
                    <a:pt x="1600" y="7633"/>
                  </a:cubicBezTo>
                  <a:cubicBezTo>
                    <a:pt x="1600" y="7591"/>
                    <a:pt x="1568" y="7548"/>
                    <a:pt x="1514" y="7548"/>
                  </a:cubicBezTo>
                  <a:cubicBezTo>
                    <a:pt x="1472" y="7548"/>
                    <a:pt x="1440" y="7591"/>
                    <a:pt x="1440" y="7633"/>
                  </a:cubicBezTo>
                  <a:cubicBezTo>
                    <a:pt x="1429" y="8252"/>
                    <a:pt x="1450" y="8860"/>
                    <a:pt x="1504" y="9478"/>
                  </a:cubicBezTo>
                  <a:cubicBezTo>
                    <a:pt x="1546" y="10097"/>
                    <a:pt x="1642" y="10704"/>
                    <a:pt x="1781" y="11312"/>
                  </a:cubicBezTo>
                  <a:cubicBezTo>
                    <a:pt x="1930" y="11920"/>
                    <a:pt x="2122" y="12506"/>
                    <a:pt x="2399" y="13072"/>
                  </a:cubicBezTo>
                  <a:cubicBezTo>
                    <a:pt x="2538" y="13349"/>
                    <a:pt x="2687" y="13626"/>
                    <a:pt x="2858" y="13882"/>
                  </a:cubicBezTo>
                  <a:cubicBezTo>
                    <a:pt x="3029" y="14138"/>
                    <a:pt x="3220" y="14372"/>
                    <a:pt x="3423" y="14596"/>
                  </a:cubicBezTo>
                  <a:cubicBezTo>
                    <a:pt x="3348" y="14746"/>
                    <a:pt x="3274" y="14884"/>
                    <a:pt x="3199" y="15023"/>
                  </a:cubicBezTo>
                  <a:cubicBezTo>
                    <a:pt x="2751" y="15833"/>
                    <a:pt x="2293" y="16622"/>
                    <a:pt x="1792" y="17390"/>
                  </a:cubicBezTo>
                  <a:cubicBezTo>
                    <a:pt x="1674" y="17582"/>
                    <a:pt x="1536" y="17763"/>
                    <a:pt x="1408" y="17955"/>
                  </a:cubicBezTo>
                  <a:cubicBezTo>
                    <a:pt x="1280" y="18137"/>
                    <a:pt x="1141" y="18318"/>
                    <a:pt x="1003" y="18499"/>
                  </a:cubicBezTo>
                  <a:cubicBezTo>
                    <a:pt x="715" y="18851"/>
                    <a:pt x="416" y="19203"/>
                    <a:pt x="54" y="19459"/>
                  </a:cubicBezTo>
                  <a:lnTo>
                    <a:pt x="43" y="19469"/>
                  </a:lnTo>
                  <a:cubicBezTo>
                    <a:pt x="0" y="19501"/>
                    <a:pt x="0" y="19555"/>
                    <a:pt x="22" y="19597"/>
                  </a:cubicBezTo>
                  <a:cubicBezTo>
                    <a:pt x="40" y="19616"/>
                    <a:pt x="70" y="19627"/>
                    <a:pt x="97" y="19627"/>
                  </a:cubicBezTo>
                  <a:cubicBezTo>
                    <a:pt x="117" y="19627"/>
                    <a:pt x="136" y="19621"/>
                    <a:pt x="150" y="19608"/>
                  </a:cubicBezTo>
                  <a:lnTo>
                    <a:pt x="437" y="19395"/>
                  </a:lnTo>
                  <a:cubicBezTo>
                    <a:pt x="523" y="19320"/>
                    <a:pt x="608" y="19235"/>
                    <a:pt x="693" y="19149"/>
                  </a:cubicBezTo>
                  <a:lnTo>
                    <a:pt x="821" y="19032"/>
                  </a:lnTo>
                  <a:lnTo>
                    <a:pt x="928" y="18894"/>
                  </a:lnTo>
                  <a:lnTo>
                    <a:pt x="1163" y="18638"/>
                  </a:lnTo>
                  <a:cubicBezTo>
                    <a:pt x="1301" y="18446"/>
                    <a:pt x="1450" y="18275"/>
                    <a:pt x="1589" y="18083"/>
                  </a:cubicBezTo>
                  <a:cubicBezTo>
                    <a:pt x="1717" y="17891"/>
                    <a:pt x="1866" y="17710"/>
                    <a:pt x="1994" y="17518"/>
                  </a:cubicBezTo>
                  <a:cubicBezTo>
                    <a:pt x="2506" y="16750"/>
                    <a:pt x="2975" y="15961"/>
                    <a:pt x="3434" y="15151"/>
                  </a:cubicBezTo>
                  <a:cubicBezTo>
                    <a:pt x="3668" y="14735"/>
                    <a:pt x="3892" y="14319"/>
                    <a:pt x="4116" y="13893"/>
                  </a:cubicBezTo>
                  <a:cubicBezTo>
                    <a:pt x="4328" y="13906"/>
                    <a:pt x="4541" y="13912"/>
                    <a:pt x="4754" y="13912"/>
                  </a:cubicBezTo>
                  <a:cubicBezTo>
                    <a:pt x="5238" y="13912"/>
                    <a:pt x="5722" y="13880"/>
                    <a:pt x="6195" y="13829"/>
                  </a:cubicBezTo>
                  <a:cubicBezTo>
                    <a:pt x="6910" y="13765"/>
                    <a:pt x="7614" y="13647"/>
                    <a:pt x="8307" y="13509"/>
                  </a:cubicBezTo>
                  <a:cubicBezTo>
                    <a:pt x="9000" y="13359"/>
                    <a:pt x="9693" y="13200"/>
                    <a:pt x="10375" y="12997"/>
                  </a:cubicBezTo>
                  <a:cubicBezTo>
                    <a:pt x="11058" y="12794"/>
                    <a:pt x="11730" y="12570"/>
                    <a:pt x="12391" y="12304"/>
                  </a:cubicBezTo>
                  <a:cubicBezTo>
                    <a:pt x="12423" y="12282"/>
                    <a:pt x="12444" y="12240"/>
                    <a:pt x="12433" y="12197"/>
                  </a:cubicBezTo>
                  <a:cubicBezTo>
                    <a:pt x="12424" y="12162"/>
                    <a:pt x="12386" y="12141"/>
                    <a:pt x="12349" y="12141"/>
                  </a:cubicBezTo>
                  <a:cubicBezTo>
                    <a:pt x="12342" y="12141"/>
                    <a:pt x="12334" y="12142"/>
                    <a:pt x="12327" y="12144"/>
                  </a:cubicBezTo>
                  <a:cubicBezTo>
                    <a:pt x="11666" y="12368"/>
                    <a:pt x="10983" y="12570"/>
                    <a:pt x="10301" y="12752"/>
                  </a:cubicBezTo>
                  <a:cubicBezTo>
                    <a:pt x="9629" y="12922"/>
                    <a:pt x="8936" y="13093"/>
                    <a:pt x="8253" y="13232"/>
                  </a:cubicBezTo>
                  <a:cubicBezTo>
                    <a:pt x="7560" y="13370"/>
                    <a:pt x="6867" y="13477"/>
                    <a:pt x="6174" y="13562"/>
                  </a:cubicBezTo>
                  <a:cubicBezTo>
                    <a:pt x="5822" y="13615"/>
                    <a:pt x="5470" y="13647"/>
                    <a:pt x="5118" y="13669"/>
                  </a:cubicBezTo>
                  <a:cubicBezTo>
                    <a:pt x="4948" y="13679"/>
                    <a:pt x="4777" y="13690"/>
                    <a:pt x="4596" y="13701"/>
                  </a:cubicBezTo>
                  <a:lnTo>
                    <a:pt x="4212" y="13711"/>
                  </a:lnTo>
                  <a:cubicBezTo>
                    <a:pt x="4820" y="12560"/>
                    <a:pt x="5396" y="11408"/>
                    <a:pt x="5950" y="10235"/>
                  </a:cubicBezTo>
                  <a:cubicBezTo>
                    <a:pt x="6185" y="9734"/>
                    <a:pt x="6419" y="9233"/>
                    <a:pt x="6654" y="8732"/>
                  </a:cubicBezTo>
                  <a:cubicBezTo>
                    <a:pt x="7091" y="8732"/>
                    <a:pt x="7539" y="8689"/>
                    <a:pt x="7966" y="8625"/>
                  </a:cubicBezTo>
                  <a:cubicBezTo>
                    <a:pt x="8445" y="8550"/>
                    <a:pt x="8915" y="8454"/>
                    <a:pt x="9373" y="8316"/>
                  </a:cubicBezTo>
                  <a:cubicBezTo>
                    <a:pt x="9832" y="8188"/>
                    <a:pt x="10279" y="8028"/>
                    <a:pt x="10717" y="7825"/>
                  </a:cubicBezTo>
                  <a:cubicBezTo>
                    <a:pt x="11154" y="7633"/>
                    <a:pt x="11580" y="7420"/>
                    <a:pt x="11975" y="7164"/>
                  </a:cubicBezTo>
                  <a:cubicBezTo>
                    <a:pt x="12017" y="7143"/>
                    <a:pt x="12028" y="7090"/>
                    <a:pt x="12007" y="7058"/>
                  </a:cubicBezTo>
                  <a:cubicBezTo>
                    <a:pt x="11991" y="7026"/>
                    <a:pt x="11958" y="7007"/>
                    <a:pt x="11929" y="7007"/>
                  </a:cubicBezTo>
                  <a:cubicBezTo>
                    <a:pt x="11919" y="7007"/>
                    <a:pt x="11909" y="7009"/>
                    <a:pt x="11900" y="7015"/>
                  </a:cubicBezTo>
                  <a:cubicBezTo>
                    <a:pt x="11474" y="7228"/>
                    <a:pt x="11047" y="7420"/>
                    <a:pt x="10621" y="7591"/>
                  </a:cubicBezTo>
                  <a:cubicBezTo>
                    <a:pt x="10183" y="7761"/>
                    <a:pt x="9736" y="7921"/>
                    <a:pt x="9288" y="8049"/>
                  </a:cubicBezTo>
                  <a:cubicBezTo>
                    <a:pt x="8840" y="8177"/>
                    <a:pt x="8381" y="8284"/>
                    <a:pt x="7923" y="8358"/>
                  </a:cubicBezTo>
                  <a:cubicBezTo>
                    <a:pt x="7539" y="8433"/>
                    <a:pt x="7144" y="8486"/>
                    <a:pt x="6750" y="8529"/>
                  </a:cubicBezTo>
                  <a:cubicBezTo>
                    <a:pt x="7251" y="7431"/>
                    <a:pt x="7752" y="6322"/>
                    <a:pt x="8232" y="5213"/>
                  </a:cubicBezTo>
                  <a:cubicBezTo>
                    <a:pt x="8595" y="4371"/>
                    <a:pt x="8957" y="3517"/>
                    <a:pt x="9309" y="2675"/>
                  </a:cubicBezTo>
                  <a:cubicBezTo>
                    <a:pt x="9661" y="1822"/>
                    <a:pt x="10002" y="969"/>
                    <a:pt x="10343" y="116"/>
                  </a:cubicBezTo>
                  <a:cubicBezTo>
                    <a:pt x="10354" y="73"/>
                    <a:pt x="10333" y="20"/>
                    <a:pt x="10301" y="9"/>
                  </a:cubicBezTo>
                  <a:cubicBezTo>
                    <a:pt x="10289" y="4"/>
                    <a:pt x="10277" y="1"/>
                    <a:pt x="10265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1638;p44">
              <a:extLst>
                <a:ext uri="{FF2B5EF4-FFF2-40B4-BE49-F238E27FC236}">
                  <a16:creationId xmlns:a16="http://schemas.microsoft.com/office/drawing/2014/main" id="{269FF6DD-2D56-4586-8CC6-95F07A33E736}"/>
                </a:ext>
              </a:extLst>
            </p:cNvPr>
            <p:cNvSpPr/>
            <p:nvPr/>
          </p:nvSpPr>
          <p:spPr>
            <a:xfrm>
              <a:off x="5554192" y="4745770"/>
              <a:ext cx="39797" cy="28536"/>
            </a:xfrm>
            <a:custGeom>
              <a:avLst/>
              <a:gdLst/>
              <a:ahLst/>
              <a:cxnLst/>
              <a:rect l="l" t="t" r="r" b="b"/>
              <a:pathLst>
                <a:path w="353" h="257" extrusionOk="0">
                  <a:moveTo>
                    <a:pt x="246" y="0"/>
                  </a:moveTo>
                  <a:cubicBezTo>
                    <a:pt x="200" y="0"/>
                    <a:pt x="156" y="18"/>
                    <a:pt x="118" y="41"/>
                  </a:cubicBezTo>
                  <a:cubicBezTo>
                    <a:pt x="96" y="51"/>
                    <a:pt x="75" y="73"/>
                    <a:pt x="54" y="94"/>
                  </a:cubicBezTo>
                  <a:cubicBezTo>
                    <a:pt x="32" y="115"/>
                    <a:pt x="22" y="147"/>
                    <a:pt x="11" y="179"/>
                  </a:cubicBezTo>
                  <a:cubicBezTo>
                    <a:pt x="11" y="179"/>
                    <a:pt x="0" y="190"/>
                    <a:pt x="11" y="201"/>
                  </a:cubicBezTo>
                  <a:cubicBezTo>
                    <a:pt x="11" y="236"/>
                    <a:pt x="40" y="257"/>
                    <a:pt x="69" y="257"/>
                  </a:cubicBezTo>
                  <a:cubicBezTo>
                    <a:pt x="74" y="257"/>
                    <a:pt x="80" y="256"/>
                    <a:pt x="86" y="254"/>
                  </a:cubicBezTo>
                  <a:lnTo>
                    <a:pt x="96" y="254"/>
                  </a:lnTo>
                  <a:cubicBezTo>
                    <a:pt x="118" y="243"/>
                    <a:pt x="139" y="243"/>
                    <a:pt x="160" y="233"/>
                  </a:cubicBezTo>
                  <a:cubicBezTo>
                    <a:pt x="182" y="222"/>
                    <a:pt x="203" y="211"/>
                    <a:pt x="214" y="201"/>
                  </a:cubicBezTo>
                  <a:cubicBezTo>
                    <a:pt x="256" y="169"/>
                    <a:pt x="288" y="147"/>
                    <a:pt x="331" y="105"/>
                  </a:cubicBezTo>
                  <a:cubicBezTo>
                    <a:pt x="331" y="94"/>
                    <a:pt x="342" y="83"/>
                    <a:pt x="342" y="73"/>
                  </a:cubicBezTo>
                  <a:cubicBezTo>
                    <a:pt x="352" y="41"/>
                    <a:pt x="331" y="9"/>
                    <a:pt x="299" y="9"/>
                  </a:cubicBezTo>
                  <a:cubicBezTo>
                    <a:pt x="281" y="3"/>
                    <a:pt x="263" y="0"/>
                    <a:pt x="24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1639;p44">
              <a:extLst>
                <a:ext uri="{FF2B5EF4-FFF2-40B4-BE49-F238E27FC236}">
                  <a16:creationId xmlns:a16="http://schemas.microsoft.com/office/drawing/2014/main" id="{62C3706B-E6C6-4823-B88F-5DCE53FD09FF}"/>
                </a:ext>
              </a:extLst>
            </p:cNvPr>
            <p:cNvSpPr/>
            <p:nvPr/>
          </p:nvSpPr>
          <p:spPr>
            <a:xfrm>
              <a:off x="5528937" y="4702578"/>
              <a:ext cx="44532" cy="31534"/>
            </a:xfrm>
            <a:custGeom>
              <a:avLst/>
              <a:gdLst/>
              <a:ahLst/>
              <a:cxnLst/>
              <a:rect l="l" t="t" r="r" b="b"/>
              <a:pathLst>
                <a:path w="395" h="284" extrusionOk="0">
                  <a:moveTo>
                    <a:pt x="303" y="0"/>
                  </a:moveTo>
                  <a:cubicBezTo>
                    <a:pt x="244" y="0"/>
                    <a:pt x="192" y="19"/>
                    <a:pt x="139" y="46"/>
                  </a:cubicBezTo>
                  <a:cubicBezTo>
                    <a:pt x="118" y="56"/>
                    <a:pt x="86" y="78"/>
                    <a:pt x="64" y="110"/>
                  </a:cubicBezTo>
                  <a:cubicBezTo>
                    <a:pt x="32" y="131"/>
                    <a:pt x="11" y="163"/>
                    <a:pt x="0" y="195"/>
                  </a:cubicBezTo>
                  <a:cubicBezTo>
                    <a:pt x="0" y="206"/>
                    <a:pt x="0" y="216"/>
                    <a:pt x="0" y="227"/>
                  </a:cubicBezTo>
                  <a:cubicBezTo>
                    <a:pt x="9" y="262"/>
                    <a:pt x="33" y="283"/>
                    <a:pt x="59" y="283"/>
                  </a:cubicBezTo>
                  <a:cubicBezTo>
                    <a:pt x="64" y="283"/>
                    <a:pt x="70" y="282"/>
                    <a:pt x="75" y="280"/>
                  </a:cubicBezTo>
                  <a:lnTo>
                    <a:pt x="86" y="280"/>
                  </a:lnTo>
                  <a:cubicBezTo>
                    <a:pt x="118" y="270"/>
                    <a:pt x="139" y="259"/>
                    <a:pt x="160" y="238"/>
                  </a:cubicBezTo>
                  <a:cubicBezTo>
                    <a:pt x="192" y="227"/>
                    <a:pt x="214" y="216"/>
                    <a:pt x="235" y="206"/>
                  </a:cubicBezTo>
                  <a:cubicBezTo>
                    <a:pt x="278" y="174"/>
                    <a:pt x="331" y="142"/>
                    <a:pt x="374" y="99"/>
                  </a:cubicBezTo>
                  <a:cubicBezTo>
                    <a:pt x="384" y="88"/>
                    <a:pt x="395" y="78"/>
                    <a:pt x="395" y="67"/>
                  </a:cubicBezTo>
                  <a:cubicBezTo>
                    <a:pt x="395" y="35"/>
                    <a:pt x="374" y="3"/>
                    <a:pt x="342" y="3"/>
                  </a:cubicBezTo>
                  <a:cubicBezTo>
                    <a:pt x="328" y="1"/>
                    <a:pt x="316" y="0"/>
                    <a:pt x="303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1640;p44">
              <a:extLst>
                <a:ext uri="{FF2B5EF4-FFF2-40B4-BE49-F238E27FC236}">
                  <a16:creationId xmlns:a16="http://schemas.microsoft.com/office/drawing/2014/main" id="{CD16D737-D78F-46CA-9AA5-48DF2908FAE4}"/>
                </a:ext>
              </a:extLst>
            </p:cNvPr>
            <p:cNvSpPr/>
            <p:nvPr/>
          </p:nvSpPr>
          <p:spPr>
            <a:xfrm>
              <a:off x="5616652" y="5301819"/>
              <a:ext cx="38670" cy="53852"/>
            </a:xfrm>
            <a:custGeom>
              <a:avLst/>
              <a:gdLst/>
              <a:ahLst/>
              <a:cxnLst/>
              <a:rect l="l" t="t" r="r" b="b"/>
              <a:pathLst>
                <a:path w="343" h="485" extrusionOk="0">
                  <a:moveTo>
                    <a:pt x="271" y="1"/>
                  </a:moveTo>
                  <a:cubicBezTo>
                    <a:pt x="255" y="1"/>
                    <a:pt x="238" y="10"/>
                    <a:pt x="225" y="23"/>
                  </a:cubicBezTo>
                  <a:lnTo>
                    <a:pt x="225" y="34"/>
                  </a:lnTo>
                  <a:cubicBezTo>
                    <a:pt x="182" y="98"/>
                    <a:pt x="161" y="151"/>
                    <a:pt x="118" y="215"/>
                  </a:cubicBezTo>
                  <a:lnTo>
                    <a:pt x="65" y="300"/>
                  </a:lnTo>
                  <a:cubicBezTo>
                    <a:pt x="43" y="332"/>
                    <a:pt x="22" y="354"/>
                    <a:pt x="11" y="386"/>
                  </a:cubicBezTo>
                  <a:lnTo>
                    <a:pt x="1" y="396"/>
                  </a:lnTo>
                  <a:cubicBezTo>
                    <a:pt x="1" y="407"/>
                    <a:pt x="1" y="428"/>
                    <a:pt x="1" y="439"/>
                  </a:cubicBezTo>
                  <a:cubicBezTo>
                    <a:pt x="10" y="465"/>
                    <a:pt x="33" y="484"/>
                    <a:pt x="59" y="484"/>
                  </a:cubicBezTo>
                  <a:cubicBezTo>
                    <a:pt x="64" y="484"/>
                    <a:pt x="70" y="483"/>
                    <a:pt x="75" y="481"/>
                  </a:cubicBezTo>
                  <a:cubicBezTo>
                    <a:pt x="118" y="471"/>
                    <a:pt x="161" y="439"/>
                    <a:pt x="193" y="407"/>
                  </a:cubicBezTo>
                  <a:cubicBezTo>
                    <a:pt x="225" y="386"/>
                    <a:pt x="257" y="343"/>
                    <a:pt x="278" y="311"/>
                  </a:cubicBezTo>
                  <a:cubicBezTo>
                    <a:pt x="321" y="226"/>
                    <a:pt x="342" y="140"/>
                    <a:pt x="331" y="44"/>
                  </a:cubicBezTo>
                  <a:cubicBezTo>
                    <a:pt x="331" y="34"/>
                    <a:pt x="321" y="12"/>
                    <a:pt x="299" y="12"/>
                  </a:cubicBezTo>
                  <a:cubicBezTo>
                    <a:pt x="291" y="4"/>
                    <a:pt x="282" y="1"/>
                    <a:pt x="271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641;p44">
              <a:extLst>
                <a:ext uri="{FF2B5EF4-FFF2-40B4-BE49-F238E27FC236}">
                  <a16:creationId xmlns:a16="http://schemas.microsoft.com/office/drawing/2014/main" id="{E98519EC-25A3-40AA-B8D1-A4F103E2C464}"/>
                </a:ext>
              </a:extLst>
            </p:cNvPr>
            <p:cNvSpPr/>
            <p:nvPr/>
          </p:nvSpPr>
          <p:spPr>
            <a:xfrm>
              <a:off x="5561407" y="5296712"/>
              <a:ext cx="38557" cy="55518"/>
            </a:xfrm>
            <a:custGeom>
              <a:avLst/>
              <a:gdLst/>
              <a:ahLst/>
              <a:cxnLst/>
              <a:rect l="l" t="t" r="r" b="b"/>
              <a:pathLst>
                <a:path w="342" h="500" extrusionOk="0">
                  <a:moveTo>
                    <a:pt x="276" y="1"/>
                  </a:moveTo>
                  <a:cubicBezTo>
                    <a:pt x="262" y="1"/>
                    <a:pt x="247" y="9"/>
                    <a:pt x="235" y="26"/>
                  </a:cubicBezTo>
                  <a:cubicBezTo>
                    <a:pt x="182" y="90"/>
                    <a:pt x="150" y="154"/>
                    <a:pt x="107" y="218"/>
                  </a:cubicBezTo>
                  <a:cubicBezTo>
                    <a:pt x="96" y="250"/>
                    <a:pt x="75" y="272"/>
                    <a:pt x="54" y="314"/>
                  </a:cubicBezTo>
                  <a:cubicBezTo>
                    <a:pt x="32" y="346"/>
                    <a:pt x="22" y="378"/>
                    <a:pt x="0" y="410"/>
                  </a:cubicBezTo>
                  <a:cubicBezTo>
                    <a:pt x="0" y="432"/>
                    <a:pt x="0" y="453"/>
                    <a:pt x="0" y="464"/>
                  </a:cubicBezTo>
                  <a:cubicBezTo>
                    <a:pt x="16" y="488"/>
                    <a:pt x="38" y="500"/>
                    <a:pt x="62" y="500"/>
                  </a:cubicBezTo>
                  <a:cubicBezTo>
                    <a:pt x="70" y="500"/>
                    <a:pt x="78" y="498"/>
                    <a:pt x="86" y="496"/>
                  </a:cubicBezTo>
                  <a:cubicBezTo>
                    <a:pt x="128" y="474"/>
                    <a:pt x="160" y="442"/>
                    <a:pt x="192" y="410"/>
                  </a:cubicBezTo>
                  <a:cubicBezTo>
                    <a:pt x="224" y="378"/>
                    <a:pt x="246" y="346"/>
                    <a:pt x="267" y="304"/>
                  </a:cubicBezTo>
                  <a:cubicBezTo>
                    <a:pt x="310" y="229"/>
                    <a:pt x="342" y="144"/>
                    <a:pt x="331" y="58"/>
                  </a:cubicBezTo>
                  <a:cubicBezTo>
                    <a:pt x="331" y="37"/>
                    <a:pt x="331" y="26"/>
                    <a:pt x="310" y="16"/>
                  </a:cubicBezTo>
                  <a:cubicBezTo>
                    <a:pt x="300" y="6"/>
                    <a:pt x="288" y="1"/>
                    <a:pt x="276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1642;p44">
              <a:extLst>
                <a:ext uri="{FF2B5EF4-FFF2-40B4-BE49-F238E27FC236}">
                  <a16:creationId xmlns:a16="http://schemas.microsoft.com/office/drawing/2014/main" id="{421FA2A6-E2E4-4E80-940D-D0C079B9B715}"/>
                </a:ext>
              </a:extLst>
            </p:cNvPr>
            <p:cNvSpPr/>
            <p:nvPr/>
          </p:nvSpPr>
          <p:spPr>
            <a:xfrm>
              <a:off x="5492859" y="5301375"/>
              <a:ext cx="36190" cy="56961"/>
            </a:xfrm>
            <a:custGeom>
              <a:avLst/>
              <a:gdLst/>
              <a:ahLst/>
              <a:cxnLst/>
              <a:rect l="l" t="t" r="r" b="b"/>
              <a:pathLst>
                <a:path w="321" h="513" extrusionOk="0">
                  <a:moveTo>
                    <a:pt x="267" y="0"/>
                  </a:moveTo>
                  <a:cubicBezTo>
                    <a:pt x="251" y="0"/>
                    <a:pt x="235" y="6"/>
                    <a:pt x="224" y="16"/>
                  </a:cubicBezTo>
                  <a:cubicBezTo>
                    <a:pt x="160" y="70"/>
                    <a:pt x="118" y="144"/>
                    <a:pt x="86" y="208"/>
                  </a:cubicBezTo>
                  <a:cubicBezTo>
                    <a:pt x="65" y="251"/>
                    <a:pt x="54" y="283"/>
                    <a:pt x="33" y="326"/>
                  </a:cubicBezTo>
                  <a:cubicBezTo>
                    <a:pt x="22" y="358"/>
                    <a:pt x="11" y="400"/>
                    <a:pt x="11" y="443"/>
                  </a:cubicBezTo>
                  <a:cubicBezTo>
                    <a:pt x="1" y="464"/>
                    <a:pt x="11" y="475"/>
                    <a:pt x="22" y="496"/>
                  </a:cubicBezTo>
                  <a:cubicBezTo>
                    <a:pt x="33" y="507"/>
                    <a:pt x="49" y="512"/>
                    <a:pt x="65" y="512"/>
                  </a:cubicBezTo>
                  <a:cubicBezTo>
                    <a:pt x="81" y="512"/>
                    <a:pt x="97" y="507"/>
                    <a:pt x="107" y="496"/>
                  </a:cubicBezTo>
                  <a:cubicBezTo>
                    <a:pt x="139" y="464"/>
                    <a:pt x="160" y="432"/>
                    <a:pt x="192" y="400"/>
                  </a:cubicBezTo>
                  <a:cubicBezTo>
                    <a:pt x="214" y="368"/>
                    <a:pt x="224" y="326"/>
                    <a:pt x="246" y="294"/>
                  </a:cubicBezTo>
                  <a:cubicBezTo>
                    <a:pt x="278" y="219"/>
                    <a:pt x="310" y="144"/>
                    <a:pt x="320" y="59"/>
                  </a:cubicBezTo>
                  <a:cubicBezTo>
                    <a:pt x="320" y="38"/>
                    <a:pt x="320" y="27"/>
                    <a:pt x="310" y="16"/>
                  </a:cubicBezTo>
                  <a:cubicBezTo>
                    <a:pt x="299" y="6"/>
                    <a:pt x="283" y="0"/>
                    <a:pt x="267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1643;p44">
              <a:extLst>
                <a:ext uri="{FF2B5EF4-FFF2-40B4-BE49-F238E27FC236}">
                  <a16:creationId xmlns:a16="http://schemas.microsoft.com/office/drawing/2014/main" id="{7A2C14A6-465E-4F57-AEF6-CBC2FD7B7360}"/>
                </a:ext>
              </a:extLst>
            </p:cNvPr>
            <p:cNvSpPr/>
            <p:nvPr/>
          </p:nvSpPr>
          <p:spPr>
            <a:xfrm>
              <a:off x="5908771" y="4698803"/>
              <a:ext cx="24239" cy="66177"/>
            </a:xfrm>
            <a:custGeom>
              <a:avLst/>
              <a:gdLst/>
              <a:ahLst/>
              <a:cxnLst/>
              <a:rect l="l" t="t" r="r" b="b"/>
              <a:pathLst>
                <a:path w="215" h="596" extrusionOk="0">
                  <a:moveTo>
                    <a:pt x="153" y="1"/>
                  </a:moveTo>
                  <a:cubicBezTo>
                    <a:pt x="135" y="1"/>
                    <a:pt x="115" y="11"/>
                    <a:pt x="108" y="26"/>
                  </a:cubicBezTo>
                  <a:cubicBezTo>
                    <a:pt x="65" y="112"/>
                    <a:pt x="44" y="197"/>
                    <a:pt x="22" y="282"/>
                  </a:cubicBezTo>
                  <a:cubicBezTo>
                    <a:pt x="12" y="325"/>
                    <a:pt x="12" y="368"/>
                    <a:pt x="1" y="410"/>
                  </a:cubicBezTo>
                  <a:cubicBezTo>
                    <a:pt x="1" y="453"/>
                    <a:pt x="1" y="496"/>
                    <a:pt x="12" y="549"/>
                  </a:cubicBezTo>
                  <a:cubicBezTo>
                    <a:pt x="12" y="570"/>
                    <a:pt x="22" y="581"/>
                    <a:pt x="33" y="592"/>
                  </a:cubicBezTo>
                  <a:cubicBezTo>
                    <a:pt x="41" y="594"/>
                    <a:pt x="50" y="596"/>
                    <a:pt x="58" y="596"/>
                  </a:cubicBezTo>
                  <a:cubicBezTo>
                    <a:pt x="81" y="596"/>
                    <a:pt x="100" y="586"/>
                    <a:pt x="108" y="570"/>
                  </a:cubicBezTo>
                  <a:cubicBezTo>
                    <a:pt x="129" y="528"/>
                    <a:pt x="150" y="485"/>
                    <a:pt x="161" y="442"/>
                  </a:cubicBezTo>
                  <a:cubicBezTo>
                    <a:pt x="172" y="400"/>
                    <a:pt x="182" y="357"/>
                    <a:pt x="193" y="314"/>
                  </a:cubicBezTo>
                  <a:cubicBezTo>
                    <a:pt x="204" y="218"/>
                    <a:pt x="214" y="133"/>
                    <a:pt x="204" y="37"/>
                  </a:cubicBezTo>
                  <a:cubicBezTo>
                    <a:pt x="204" y="26"/>
                    <a:pt x="193" y="16"/>
                    <a:pt x="172" y="5"/>
                  </a:cubicBezTo>
                  <a:cubicBezTo>
                    <a:pt x="166" y="2"/>
                    <a:pt x="159" y="1"/>
                    <a:pt x="153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644;p44">
              <a:extLst>
                <a:ext uri="{FF2B5EF4-FFF2-40B4-BE49-F238E27FC236}">
                  <a16:creationId xmlns:a16="http://schemas.microsoft.com/office/drawing/2014/main" id="{F7197E89-1CA5-4D31-952D-28034C411C52}"/>
                </a:ext>
              </a:extLst>
            </p:cNvPr>
            <p:cNvSpPr/>
            <p:nvPr/>
          </p:nvSpPr>
          <p:spPr>
            <a:xfrm>
              <a:off x="5848679" y="4717012"/>
              <a:ext cx="32582" cy="58960"/>
            </a:xfrm>
            <a:custGeom>
              <a:avLst/>
              <a:gdLst/>
              <a:ahLst/>
              <a:cxnLst/>
              <a:rect l="l" t="t" r="r" b="b"/>
              <a:pathLst>
                <a:path w="289" h="531" extrusionOk="0">
                  <a:moveTo>
                    <a:pt x="232" y="0"/>
                  </a:moveTo>
                  <a:cubicBezTo>
                    <a:pt x="214" y="0"/>
                    <a:pt x="199" y="9"/>
                    <a:pt x="193" y="22"/>
                  </a:cubicBezTo>
                  <a:cubicBezTo>
                    <a:pt x="150" y="97"/>
                    <a:pt x="118" y="172"/>
                    <a:pt x="86" y="236"/>
                  </a:cubicBezTo>
                  <a:cubicBezTo>
                    <a:pt x="65" y="278"/>
                    <a:pt x="54" y="310"/>
                    <a:pt x="43" y="342"/>
                  </a:cubicBezTo>
                  <a:cubicBezTo>
                    <a:pt x="22" y="385"/>
                    <a:pt x="11" y="417"/>
                    <a:pt x="1" y="460"/>
                  </a:cubicBezTo>
                  <a:cubicBezTo>
                    <a:pt x="1" y="481"/>
                    <a:pt x="1" y="502"/>
                    <a:pt x="11" y="513"/>
                  </a:cubicBezTo>
                  <a:cubicBezTo>
                    <a:pt x="24" y="525"/>
                    <a:pt x="44" y="531"/>
                    <a:pt x="62" y="531"/>
                  </a:cubicBezTo>
                  <a:cubicBezTo>
                    <a:pt x="75" y="531"/>
                    <a:pt x="88" y="528"/>
                    <a:pt x="97" y="524"/>
                  </a:cubicBezTo>
                  <a:cubicBezTo>
                    <a:pt x="129" y="492"/>
                    <a:pt x="161" y="460"/>
                    <a:pt x="182" y="417"/>
                  </a:cubicBezTo>
                  <a:cubicBezTo>
                    <a:pt x="203" y="385"/>
                    <a:pt x="225" y="342"/>
                    <a:pt x="246" y="300"/>
                  </a:cubicBezTo>
                  <a:cubicBezTo>
                    <a:pt x="278" y="225"/>
                    <a:pt x="289" y="140"/>
                    <a:pt x="289" y="44"/>
                  </a:cubicBezTo>
                  <a:cubicBezTo>
                    <a:pt x="289" y="33"/>
                    <a:pt x="278" y="12"/>
                    <a:pt x="267" y="12"/>
                  </a:cubicBezTo>
                  <a:cubicBezTo>
                    <a:pt x="255" y="4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1645;p44">
              <a:extLst>
                <a:ext uri="{FF2B5EF4-FFF2-40B4-BE49-F238E27FC236}">
                  <a16:creationId xmlns:a16="http://schemas.microsoft.com/office/drawing/2014/main" id="{69CFDB7A-D675-4FCE-A732-04FABC1C0782}"/>
                </a:ext>
              </a:extLst>
            </p:cNvPr>
            <p:cNvSpPr/>
            <p:nvPr/>
          </p:nvSpPr>
          <p:spPr>
            <a:xfrm>
              <a:off x="5784978" y="4725784"/>
              <a:ext cx="30214" cy="57072"/>
            </a:xfrm>
            <a:custGeom>
              <a:avLst/>
              <a:gdLst/>
              <a:ahLst/>
              <a:cxnLst/>
              <a:rect l="l" t="t" r="r" b="b"/>
              <a:pathLst>
                <a:path w="268" h="514" extrusionOk="0">
                  <a:moveTo>
                    <a:pt x="226" y="0"/>
                  </a:moveTo>
                  <a:cubicBezTo>
                    <a:pt x="211" y="0"/>
                    <a:pt x="194" y="6"/>
                    <a:pt x="182" y="18"/>
                  </a:cubicBezTo>
                  <a:cubicBezTo>
                    <a:pt x="129" y="82"/>
                    <a:pt x="86" y="146"/>
                    <a:pt x="65" y="221"/>
                  </a:cubicBezTo>
                  <a:cubicBezTo>
                    <a:pt x="43" y="263"/>
                    <a:pt x="33" y="295"/>
                    <a:pt x="22" y="338"/>
                  </a:cubicBezTo>
                  <a:cubicBezTo>
                    <a:pt x="11" y="370"/>
                    <a:pt x="1" y="413"/>
                    <a:pt x="1" y="455"/>
                  </a:cubicBezTo>
                  <a:cubicBezTo>
                    <a:pt x="1" y="477"/>
                    <a:pt x="11" y="487"/>
                    <a:pt x="22" y="498"/>
                  </a:cubicBezTo>
                  <a:cubicBezTo>
                    <a:pt x="33" y="509"/>
                    <a:pt x="49" y="514"/>
                    <a:pt x="65" y="514"/>
                  </a:cubicBezTo>
                  <a:cubicBezTo>
                    <a:pt x="81" y="514"/>
                    <a:pt x="97" y="509"/>
                    <a:pt x="107" y="498"/>
                  </a:cubicBezTo>
                  <a:cubicBezTo>
                    <a:pt x="129" y="466"/>
                    <a:pt x="150" y="423"/>
                    <a:pt x="171" y="391"/>
                  </a:cubicBezTo>
                  <a:cubicBezTo>
                    <a:pt x="193" y="359"/>
                    <a:pt x="203" y="327"/>
                    <a:pt x="225" y="285"/>
                  </a:cubicBezTo>
                  <a:cubicBezTo>
                    <a:pt x="246" y="210"/>
                    <a:pt x="267" y="135"/>
                    <a:pt x="267" y="50"/>
                  </a:cubicBezTo>
                  <a:cubicBezTo>
                    <a:pt x="267" y="39"/>
                    <a:pt x="267" y="18"/>
                    <a:pt x="257" y="7"/>
                  </a:cubicBezTo>
                  <a:cubicBezTo>
                    <a:pt x="248" y="3"/>
                    <a:pt x="237" y="0"/>
                    <a:pt x="22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1646;p44">
              <a:extLst>
                <a:ext uri="{FF2B5EF4-FFF2-40B4-BE49-F238E27FC236}">
                  <a16:creationId xmlns:a16="http://schemas.microsoft.com/office/drawing/2014/main" id="{A9331F01-EC49-4BD3-AA86-0B219677E0CA}"/>
                </a:ext>
              </a:extLst>
            </p:cNvPr>
            <p:cNvSpPr/>
            <p:nvPr/>
          </p:nvSpPr>
          <p:spPr>
            <a:xfrm>
              <a:off x="5570991" y="4794291"/>
              <a:ext cx="38557" cy="28536"/>
            </a:xfrm>
            <a:custGeom>
              <a:avLst/>
              <a:gdLst/>
              <a:ahLst/>
              <a:cxnLst/>
              <a:rect l="l" t="t" r="r" b="b"/>
              <a:pathLst>
                <a:path w="342" h="257" extrusionOk="0">
                  <a:moveTo>
                    <a:pt x="237" y="0"/>
                  </a:moveTo>
                  <a:cubicBezTo>
                    <a:pt x="195" y="0"/>
                    <a:pt x="156" y="18"/>
                    <a:pt x="118" y="41"/>
                  </a:cubicBezTo>
                  <a:cubicBezTo>
                    <a:pt x="97" y="52"/>
                    <a:pt x="65" y="73"/>
                    <a:pt x="54" y="94"/>
                  </a:cubicBezTo>
                  <a:cubicBezTo>
                    <a:pt x="33" y="116"/>
                    <a:pt x="11" y="147"/>
                    <a:pt x="1" y="179"/>
                  </a:cubicBezTo>
                  <a:cubicBezTo>
                    <a:pt x="1" y="179"/>
                    <a:pt x="1" y="190"/>
                    <a:pt x="1" y="201"/>
                  </a:cubicBezTo>
                  <a:cubicBezTo>
                    <a:pt x="9" y="236"/>
                    <a:pt x="33" y="257"/>
                    <a:pt x="65" y="257"/>
                  </a:cubicBezTo>
                  <a:cubicBezTo>
                    <a:pt x="72" y="257"/>
                    <a:pt x="79" y="256"/>
                    <a:pt x="86" y="254"/>
                  </a:cubicBezTo>
                  <a:cubicBezTo>
                    <a:pt x="118" y="254"/>
                    <a:pt x="139" y="243"/>
                    <a:pt x="161" y="233"/>
                  </a:cubicBezTo>
                  <a:cubicBezTo>
                    <a:pt x="182" y="222"/>
                    <a:pt x="193" y="211"/>
                    <a:pt x="214" y="201"/>
                  </a:cubicBezTo>
                  <a:cubicBezTo>
                    <a:pt x="257" y="169"/>
                    <a:pt x="289" y="147"/>
                    <a:pt x="321" y="105"/>
                  </a:cubicBezTo>
                  <a:lnTo>
                    <a:pt x="331" y="105"/>
                  </a:lnTo>
                  <a:cubicBezTo>
                    <a:pt x="331" y="94"/>
                    <a:pt x="342" y="84"/>
                    <a:pt x="342" y="73"/>
                  </a:cubicBezTo>
                  <a:cubicBezTo>
                    <a:pt x="342" y="41"/>
                    <a:pt x="321" y="9"/>
                    <a:pt x="289" y="9"/>
                  </a:cubicBezTo>
                  <a:cubicBezTo>
                    <a:pt x="271" y="3"/>
                    <a:pt x="254" y="0"/>
                    <a:pt x="237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1647;p44">
              <a:extLst>
                <a:ext uri="{FF2B5EF4-FFF2-40B4-BE49-F238E27FC236}">
                  <a16:creationId xmlns:a16="http://schemas.microsoft.com/office/drawing/2014/main" id="{4A31F885-1F19-468E-B956-C9FBCCFE14AC}"/>
                </a:ext>
              </a:extLst>
            </p:cNvPr>
            <p:cNvSpPr/>
            <p:nvPr/>
          </p:nvSpPr>
          <p:spPr>
            <a:xfrm>
              <a:off x="5308974" y="5319251"/>
              <a:ext cx="44532" cy="45968"/>
            </a:xfrm>
            <a:custGeom>
              <a:avLst/>
              <a:gdLst/>
              <a:ahLst/>
              <a:cxnLst/>
              <a:rect l="l" t="t" r="r" b="b"/>
              <a:pathLst>
                <a:path w="395" h="414" extrusionOk="0">
                  <a:moveTo>
                    <a:pt x="339" y="0"/>
                  </a:moveTo>
                  <a:cubicBezTo>
                    <a:pt x="332" y="0"/>
                    <a:pt x="326" y="2"/>
                    <a:pt x="320" y="5"/>
                  </a:cubicBezTo>
                  <a:cubicBezTo>
                    <a:pt x="245" y="47"/>
                    <a:pt x="192" y="101"/>
                    <a:pt x="139" y="154"/>
                  </a:cubicBezTo>
                  <a:cubicBezTo>
                    <a:pt x="107" y="175"/>
                    <a:pt x="85" y="207"/>
                    <a:pt x="64" y="239"/>
                  </a:cubicBezTo>
                  <a:cubicBezTo>
                    <a:pt x="43" y="271"/>
                    <a:pt x="21" y="303"/>
                    <a:pt x="0" y="335"/>
                  </a:cubicBezTo>
                  <a:cubicBezTo>
                    <a:pt x="0" y="346"/>
                    <a:pt x="0" y="367"/>
                    <a:pt x="11" y="378"/>
                  </a:cubicBezTo>
                  <a:cubicBezTo>
                    <a:pt x="19" y="402"/>
                    <a:pt x="39" y="414"/>
                    <a:pt x="62" y="414"/>
                  </a:cubicBezTo>
                  <a:cubicBezTo>
                    <a:pt x="69" y="414"/>
                    <a:pt x="77" y="412"/>
                    <a:pt x="85" y="410"/>
                  </a:cubicBezTo>
                  <a:cubicBezTo>
                    <a:pt x="117" y="388"/>
                    <a:pt x="149" y="367"/>
                    <a:pt x="181" y="346"/>
                  </a:cubicBezTo>
                  <a:cubicBezTo>
                    <a:pt x="203" y="314"/>
                    <a:pt x="235" y="293"/>
                    <a:pt x="256" y="261"/>
                  </a:cubicBezTo>
                  <a:cubicBezTo>
                    <a:pt x="309" y="207"/>
                    <a:pt x="352" y="143"/>
                    <a:pt x="384" y="79"/>
                  </a:cubicBezTo>
                  <a:cubicBezTo>
                    <a:pt x="395" y="58"/>
                    <a:pt x="395" y="47"/>
                    <a:pt x="384" y="26"/>
                  </a:cubicBezTo>
                  <a:cubicBezTo>
                    <a:pt x="376" y="10"/>
                    <a:pt x="357" y="0"/>
                    <a:pt x="339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1648;p44">
              <a:extLst>
                <a:ext uri="{FF2B5EF4-FFF2-40B4-BE49-F238E27FC236}">
                  <a16:creationId xmlns:a16="http://schemas.microsoft.com/office/drawing/2014/main" id="{65D8ED9F-44E3-4B63-A83C-1E07488C4AAF}"/>
                </a:ext>
              </a:extLst>
            </p:cNvPr>
            <p:cNvSpPr/>
            <p:nvPr/>
          </p:nvSpPr>
          <p:spPr>
            <a:xfrm>
              <a:off x="5280111" y="5271063"/>
              <a:ext cx="42165" cy="41971"/>
            </a:xfrm>
            <a:custGeom>
              <a:avLst/>
              <a:gdLst/>
              <a:ahLst/>
              <a:cxnLst/>
              <a:rect l="l" t="t" r="r" b="b"/>
              <a:pathLst>
                <a:path w="374" h="378" extrusionOk="0">
                  <a:moveTo>
                    <a:pt x="316" y="0"/>
                  </a:moveTo>
                  <a:cubicBezTo>
                    <a:pt x="306" y="0"/>
                    <a:pt x="296" y="4"/>
                    <a:pt x="288" y="12"/>
                  </a:cubicBezTo>
                  <a:cubicBezTo>
                    <a:pt x="224" y="55"/>
                    <a:pt x="181" y="97"/>
                    <a:pt x="139" y="140"/>
                  </a:cubicBezTo>
                  <a:cubicBezTo>
                    <a:pt x="117" y="161"/>
                    <a:pt x="96" y="193"/>
                    <a:pt x="75" y="215"/>
                  </a:cubicBezTo>
                  <a:cubicBezTo>
                    <a:pt x="53" y="236"/>
                    <a:pt x="32" y="268"/>
                    <a:pt x="11" y="289"/>
                  </a:cubicBezTo>
                  <a:lnTo>
                    <a:pt x="11" y="300"/>
                  </a:lnTo>
                  <a:cubicBezTo>
                    <a:pt x="0" y="311"/>
                    <a:pt x="0" y="321"/>
                    <a:pt x="0" y="343"/>
                  </a:cubicBezTo>
                  <a:cubicBezTo>
                    <a:pt x="9" y="360"/>
                    <a:pt x="32" y="377"/>
                    <a:pt x="57" y="377"/>
                  </a:cubicBezTo>
                  <a:cubicBezTo>
                    <a:pt x="63" y="377"/>
                    <a:pt x="69" y="377"/>
                    <a:pt x="75" y="375"/>
                  </a:cubicBezTo>
                  <a:cubicBezTo>
                    <a:pt x="107" y="364"/>
                    <a:pt x="139" y="353"/>
                    <a:pt x="171" y="332"/>
                  </a:cubicBezTo>
                  <a:cubicBezTo>
                    <a:pt x="203" y="311"/>
                    <a:pt x="235" y="289"/>
                    <a:pt x="256" y="257"/>
                  </a:cubicBezTo>
                  <a:cubicBezTo>
                    <a:pt x="309" y="204"/>
                    <a:pt x="352" y="140"/>
                    <a:pt x="363" y="65"/>
                  </a:cubicBezTo>
                  <a:cubicBezTo>
                    <a:pt x="373" y="55"/>
                    <a:pt x="363" y="33"/>
                    <a:pt x="363" y="23"/>
                  </a:cubicBezTo>
                  <a:cubicBezTo>
                    <a:pt x="350" y="10"/>
                    <a:pt x="332" y="0"/>
                    <a:pt x="316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649;p44">
              <a:extLst>
                <a:ext uri="{FF2B5EF4-FFF2-40B4-BE49-F238E27FC236}">
                  <a16:creationId xmlns:a16="http://schemas.microsoft.com/office/drawing/2014/main" id="{41AC276E-CC30-4DA2-883F-1FDB53FB3D0E}"/>
                </a:ext>
              </a:extLst>
            </p:cNvPr>
            <p:cNvSpPr/>
            <p:nvPr/>
          </p:nvSpPr>
          <p:spPr>
            <a:xfrm>
              <a:off x="5248769" y="5222209"/>
              <a:ext cx="51860" cy="44636"/>
            </a:xfrm>
            <a:custGeom>
              <a:avLst/>
              <a:gdLst/>
              <a:ahLst/>
              <a:cxnLst/>
              <a:rect l="l" t="t" r="r" b="b"/>
              <a:pathLst>
                <a:path w="460" h="402" extrusionOk="0">
                  <a:moveTo>
                    <a:pt x="408" y="0"/>
                  </a:moveTo>
                  <a:cubicBezTo>
                    <a:pt x="401" y="0"/>
                    <a:pt x="393" y="2"/>
                    <a:pt x="385" y="4"/>
                  </a:cubicBezTo>
                  <a:cubicBezTo>
                    <a:pt x="310" y="36"/>
                    <a:pt x="246" y="79"/>
                    <a:pt x="182" y="132"/>
                  </a:cubicBezTo>
                  <a:cubicBezTo>
                    <a:pt x="150" y="164"/>
                    <a:pt x="118" y="186"/>
                    <a:pt x="86" y="217"/>
                  </a:cubicBezTo>
                  <a:cubicBezTo>
                    <a:pt x="65" y="249"/>
                    <a:pt x="33" y="281"/>
                    <a:pt x="12" y="313"/>
                  </a:cubicBezTo>
                  <a:cubicBezTo>
                    <a:pt x="1" y="324"/>
                    <a:pt x="1" y="345"/>
                    <a:pt x="1" y="367"/>
                  </a:cubicBezTo>
                  <a:cubicBezTo>
                    <a:pt x="10" y="384"/>
                    <a:pt x="33" y="402"/>
                    <a:pt x="58" y="402"/>
                  </a:cubicBezTo>
                  <a:cubicBezTo>
                    <a:pt x="64" y="402"/>
                    <a:pt x="70" y="401"/>
                    <a:pt x="76" y="399"/>
                  </a:cubicBezTo>
                  <a:cubicBezTo>
                    <a:pt x="118" y="377"/>
                    <a:pt x="150" y="356"/>
                    <a:pt x="182" y="335"/>
                  </a:cubicBezTo>
                  <a:cubicBezTo>
                    <a:pt x="225" y="313"/>
                    <a:pt x="257" y="292"/>
                    <a:pt x="289" y="260"/>
                  </a:cubicBezTo>
                  <a:cubicBezTo>
                    <a:pt x="342" y="207"/>
                    <a:pt x="406" y="154"/>
                    <a:pt x="449" y="79"/>
                  </a:cubicBezTo>
                  <a:cubicBezTo>
                    <a:pt x="459" y="68"/>
                    <a:pt x="459" y="47"/>
                    <a:pt x="459" y="36"/>
                  </a:cubicBezTo>
                  <a:cubicBezTo>
                    <a:pt x="451" y="12"/>
                    <a:pt x="431" y="0"/>
                    <a:pt x="408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" name="Google Shape;1650;p44">
            <a:extLst>
              <a:ext uri="{FF2B5EF4-FFF2-40B4-BE49-F238E27FC236}">
                <a16:creationId xmlns:a16="http://schemas.microsoft.com/office/drawing/2014/main" id="{C7F6E94E-6D87-4DF0-947E-9B0FA478A563}"/>
              </a:ext>
            </a:extLst>
          </p:cNvPr>
          <p:cNvGrpSpPr/>
          <p:nvPr/>
        </p:nvGrpSpPr>
        <p:grpSpPr>
          <a:xfrm rot="6691797" flipH="1">
            <a:off x="82654" y="1395729"/>
            <a:ext cx="832451" cy="1951614"/>
            <a:chOff x="470625" y="3429975"/>
            <a:chExt cx="1371612" cy="1961373"/>
          </a:xfrm>
        </p:grpSpPr>
        <p:sp>
          <p:nvSpPr>
            <p:cNvPr id="34" name="Google Shape;1651;p44">
              <a:extLst>
                <a:ext uri="{FF2B5EF4-FFF2-40B4-BE49-F238E27FC236}">
                  <a16:creationId xmlns:a16="http://schemas.microsoft.com/office/drawing/2014/main" id="{40BB699B-F157-4035-9361-F81CA6A4CD95}"/>
                </a:ext>
              </a:extLst>
            </p:cNvPr>
            <p:cNvSpPr/>
            <p:nvPr/>
          </p:nvSpPr>
          <p:spPr>
            <a:xfrm>
              <a:off x="470625" y="3429975"/>
              <a:ext cx="1371612" cy="1961373"/>
            </a:xfrm>
            <a:custGeom>
              <a:avLst/>
              <a:gdLst/>
              <a:ahLst/>
              <a:cxnLst/>
              <a:rect l="l" t="t" r="r" b="b"/>
              <a:pathLst>
                <a:path w="11101" h="15773" extrusionOk="0">
                  <a:moveTo>
                    <a:pt x="2048" y="0"/>
                  </a:moveTo>
                  <a:cubicBezTo>
                    <a:pt x="832" y="2079"/>
                    <a:pt x="1" y="4233"/>
                    <a:pt x="54" y="6632"/>
                  </a:cubicBezTo>
                  <a:cubicBezTo>
                    <a:pt x="118" y="9149"/>
                    <a:pt x="928" y="11708"/>
                    <a:pt x="2634" y="13553"/>
                  </a:cubicBezTo>
                  <a:cubicBezTo>
                    <a:pt x="4392" y="15447"/>
                    <a:pt x="7154" y="15773"/>
                    <a:pt x="8608" y="15773"/>
                  </a:cubicBezTo>
                  <a:cubicBezTo>
                    <a:pt x="9191" y="15773"/>
                    <a:pt x="9564" y="15721"/>
                    <a:pt x="9576" y="15696"/>
                  </a:cubicBezTo>
                  <a:cubicBezTo>
                    <a:pt x="11069" y="12700"/>
                    <a:pt x="11101" y="9021"/>
                    <a:pt x="9651" y="6003"/>
                  </a:cubicBezTo>
                  <a:cubicBezTo>
                    <a:pt x="8200" y="2986"/>
                    <a:pt x="5311" y="704"/>
                    <a:pt x="2048" y="0"/>
                  </a:cubicBezTo>
                  <a:close/>
                </a:path>
              </a:pathLst>
            </a:custGeom>
            <a:solidFill>
              <a:srgbClr val="FFC15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1652;p44">
              <a:extLst>
                <a:ext uri="{FF2B5EF4-FFF2-40B4-BE49-F238E27FC236}">
                  <a16:creationId xmlns:a16="http://schemas.microsoft.com/office/drawing/2014/main" id="{8AFD6794-016F-4DAA-8B52-6476FBF33CCC}"/>
                </a:ext>
              </a:extLst>
            </p:cNvPr>
            <p:cNvSpPr/>
            <p:nvPr/>
          </p:nvSpPr>
          <p:spPr>
            <a:xfrm>
              <a:off x="504851" y="3474617"/>
              <a:ext cx="1231992" cy="1863509"/>
            </a:xfrm>
            <a:custGeom>
              <a:avLst/>
              <a:gdLst/>
              <a:ahLst/>
              <a:cxnLst/>
              <a:rect l="l" t="t" r="r" b="b"/>
              <a:pathLst>
                <a:path w="9971" h="14986" extrusionOk="0">
                  <a:moveTo>
                    <a:pt x="1969" y="1"/>
                  </a:moveTo>
                  <a:cubicBezTo>
                    <a:pt x="1963" y="1"/>
                    <a:pt x="1958" y="2"/>
                    <a:pt x="1952" y="4"/>
                  </a:cubicBezTo>
                  <a:cubicBezTo>
                    <a:pt x="1931" y="14"/>
                    <a:pt x="1909" y="36"/>
                    <a:pt x="1920" y="68"/>
                  </a:cubicBezTo>
                  <a:lnTo>
                    <a:pt x="2197" y="1049"/>
                  </a:lnTo>
                  <a:lnTo>
                    <a:pt x="2485" y="2030"/>
                  </a:lnTo>
                  <a:lnTo>
                    <a:pt x="2816" y="3011"/>
                  </a:lnTo>
                  <a:lnTo>
                    <a:pt x="2880" y="3203"/>
                  </a:lnTo>
                  <a:cubicBezTo>
                    <a:pt x="2762" y="3149"/>
                    <a:pt x="2645" y="3107"/>
                    <a:pt x="2517" y="3053"/>
                  </a:cubicBezTo>
                  <a:cubicBezTo>
                    <a:pt x="2325" y="2979"/>
                    <a:pt x="2133" y="2915"/>
                    <a:pt x="1941" y="2840"/>
                  </a:cubicBezTo>
                  <a:cubicBezTo>
                    <a:pt x="1547" y="2701"/>
                    <a:pt x="1152" y="2573"/>
                    <a:pt x="758" y="2456"/>
                  </a:cubicBezTo>
                  <a:cubicBezTo>
                    <a:pt x="726" y="2456"/>
                    <a:pt x="705" y="2467"/>
                    <a:pt x="694" y="2488"/>
                  </a:cubicBezTo>
                  <a:cubicBezTo>
                    <a:pt x="683" y="2509"/>
                    <a:pt x="694" y="2541"/>
                    <a:pt x="715" y="2552"/>
                  </a:cubicBezTo>
                  <a:cubicBezTo>
                    <a:pt x="1099" y="2723"/>
                    <a:pt x="1483" y="2861"/>
                    <a:pt x="1877" y="3011"/>
                  </a:cubicBezTo>
                  <a:cubicBezTo>
                    <a:pt x="2069" y="3075"/>
                    <a:pt x="2261" y="3149"/>
                    <a:pt x="2464" y="3213"/>
                  </a:cubicBezTo>
                  <a:cubicBezTo>
                    <a:pt x="2624" y="3267"/>
                    <a:pt x="2773" y="3320"/>
                    <a:pt x="2933" y="3362"/>
                  </a:cubicBezTo>
                  <a:lnTo>
                    <a:pt x="3146" y="3970"/>
                  </a:lnTo>
                  <a:cubicBezTo>
                    <a:pt x="3296" y="4365"/>
                    <a:pt x="3445" y="4759"/>
                    <a:pt x="3594" y="5143"/>
                  </a:cubicBezTo>
                  <a:cubicBezTo>
                    <a:pt x="3360" y="5079"/>
                    <a:pt x="3114" y="5026"/>
                    <a:pt x="2880" y="4962"/>
                  </a:cubicBezTo>
                  <a:lnTo>
                    <a:pt x="2005" y="4759"/>
                  </a:lnTo>
                  <a:cubicBezTo>
                    <a:pt x="1419" y="4642"/>
                    <a:pt x="822" y="4514"/>
                    <a:pt x="235" y="4407"/>
                  </a:cubicBezTo>
                  <a:cubicBezTo>
                    <a:pt x="203" y="4407"/>
                    <a:pt x="182" y="4418"/>
                    <a:pt x="171" y="4450"/>
                  </a:cubicBezTo>
                  <a:cubicBezTo>
                    <a:pt x="171" y="4471"/>
                    <a:pt x="182" y="4503"/>
                    <a:pt x="214" y="4514"/>
                  </a:cubicBezTo>
                  <a:cubicBezTo>
                    <a:pt x="790" y="4674"/>
                    <a:pt x="1376" y="4802"/>
                    <a:pt x="1963" y="4941"/>
                  </a:cubicBezTo>
                  <a:lnTo>
                    <a:pt x="2848" y="5133"/>
                  </a:lnTo>
                  <a:cubicBezTo>
                    <a:pt x="3114" y="5186"/>
                    <a:pt x="3381" y="5239"/>
                    <a:pt x="3648" y="5282"/>
                  </a:cubicBezTo>
                  <a:cubicBezTo>
                    <a:pt x="3871" y="5858"/>
                    <a:pt x="4106" y="6423"/>
                    <a:pt x="4341" y="6988"/>
                  </a:cubicBezTo>
                  <a:lnTo>
                    <a:pt x="2325" y="6625"/>
                  </a:lnTo>
                  <a:cubicBezTo>
                    <a:pt x="1568" y="6487"/>
                    <a:pt x="822" y="6337"/>
                    <a:pt x="65" y="6199"/>
                  </a:cubicBezTo>
                  <a:cubicBezTo>
                    <a:pt x="43" y="6199"/>
                    <a:pt x="11" y="6210"/>
                    <a:pt x="11" y="6242"/>
                  </a:cubicBezTo>
                  <a:cubicBezTo>
                    <a:pt x="1" y="6263"/>
                    <a:pt x="11" y="6295"/>
                    <a:pt x="43" y="6295"/>
                  </a:cubicBezTo>
                  <a:cubicBezTo>
                    <a:pt x="790" y="6497"/>
                    <a:pt x="1536" y="6657"/>
                    <a:pt x="2293" y="6796"/>
                  </a:cubicBezTo>
                  <a:cubicBezTo>
                    <a:pt x="2667" y="6871"/>
                    <a:pt x="3050" y="6935"/>
                    <a:pt x="3424" y="6988"/>
                  </a:cubicBezTo>
                  <a:cubicBezTo>
                    <a:pt x="3754" y="7041"/>
                    <a:pt x="4074" y="7084"/>
                    <a:pt x="4405" y="7116"/>
                  </a:cubicBezTo>
                  <a:cubicBezTo>
                    <a:pt x="4501" y="7340"/>
                    <a:pt x="4586" y="7553"/>
                    <a:pt x="4682" y="7766"/>
                  </a:cubicBezTo>
                  <a:cubicBezTo>
                    <a:pt x="4874" y="8193"/>
                    <a:pt x="5076" y="8619"/>
                    <a:pt x="5279" y="9035"/>
                  </a:cubicBezTo>
                  <a:cubicBezTo>
                    <a:pt x="4916" y="8961"/>
                    <a:pt x="4554" y="8897"/>
                    <a:pt x="4202" y="8833"/>
                  </a:cubicBezTo>
                  <a:lnTo>
                    <a:pt x="2912" y="8619"/>
                  </a:lnTo>
                  <a:lnTo>
                    <a:pt x="1622" y="8417"/>
                  </a:lnTo>
                  <a:cubicBezTo>
                    <a:pt x="1184" y="8353"/>
                    <a:pt x="758" y="8289"/>
                    <a:pt x="321" y="8235"/>
                  </a:cubicBezTo>
                  <a:cubicBezTo>
                    <a:pt x="317" y="8234"/>
                    <a:pt x="312" y="8233"/>
                    <a:pt x="308" y="8233"/>
                  </a:cubicBezTo>
                  <a:cubicBezTo>
                    <a:pt x="289" y="8233"/>
                    <a:pt x="267" y="8250"/>
                    <a:pt x="267" y="8267"/>
                  </a:cubicBezTo>
                  <a:cubicBezTo>
                    <a:pt x="257" y="8299"/>
                    <a:pt x="278" y="8331"/>
                    <a:pt x="310" y="8331"/>
                  </a:cubicBezTo>
                  <a:cubicBezTo>
                    <a:pt x="737" y="8417"/>
                    <a:pt x="1163" y="8502"/>
                    <a:pt x="1590" y="8577"/>
                  </a:cubicBezTo>
                  <a:lnTo>
                    <a:pt x="2880" y="8790"/>
                  </a:lnTo>
                  <a:lnTo>
                    <a:pt x="4170" y="9003"/>
                  </a:lnTo>
                  <a:cubicBezTo>
                    <a:pt x="4565" y="9057"/>
                    <a:pt x="4948" y="9110"/>
                    <a:pt x="5343" y="9163"/>
                  </a:cubicBezTo>
                  <a:cubicBezTo>
                    <a:pt x="5663" y="9835"/>
                    <a:pt x="6004" y="10507"/>
                    <a:pt x="6356" y="11157"/>
                  </a:cubicBezTo>
                  <a:cubicBezTo>
                    <a:pt x="5961" y="11093"/>
                    <a:pt x="5578" y="11029"/>
                    <a:pt x="5183" y="10965"/>
                  </a:cubicBezTo>
                  <a:lnTo>
                    <a:pt x="3775" y="10741"/>
                  </a:lnTo>
                  <a:lnTo>
                    <a:pt x="2357" y="10539"/>
                  </a:lnTo>
                  <a:cubicBezTo>
                    <a:pt x="1888" y="10475"/>
                    <a:pt x="1419" y="10411"/>
                    <a:pt x="939" y="10357"/>
                  </a:cubicBezTo>
                  <a:cubicBezTo>
                    <a:pt x="935" y="10356"/>
                    <a:pt x="931" y="10355"/>
                    <a:pt x="927" y="10355"/>
                  </a:cubicBezTo>
                  <a:cubicBezTo>
                    <a:pt x="907" y="10355"/>
                    <a:pt x="886" y="10374"/>
                    <a:pt x="886" y="10400"/>
                  </a:cubicBezTo>
                  <a:cubicBezTo>
                    <a:pt x="886" y="10421"/>
                    <a:pt x="896" y="10453"/>
                    <a:pt x="928" y="10453"/>
                  </a:cubicBezTo>
                  <a:cubicBezTo>
                    <a:pt x="1398" y="10539"/>
                    <a:pt x="1867" y="10624"/>
                    <a:pt x="2336" y="10699"/>
                  </a:cubicBezTo>
                  <a:lnTo>
                    <a:pt x="3743" y="10923"/>
                  </a:lnTo>
                  <a:lnTo>
                    <a:pt x="5162" y="11125"/>
                  </a:lnTo>
                  <a:cubicBezTo>
                    <a:pt x="5578" y="11189"/>
                    <a:pt x="6004" y="11242"/>
                    <a:pt x="6420" y="11296"/>
                  </a:cubicBezTo>
                  <a:cubicBezTo>
                    <a:pt x="6452" y="11338"/>
                    <a:pt x="6473" y="11392"/>
                    <a:pt x="6505" y="11445"/>
                  </a:cubicBezTo>
                  <a:lnTo>
                    <a:pt x="6996" y="12341"/>
                  </a:lnTo>
                  <a:lnTo>
                    <a:pt x="7326" y="12906"/>
                  </a:lnTo>
                  <a:lnTo>
                    <a:pt x="4842" y="12661"/>
                  </a:lnTo>
                  <a:lnTo>
                    <a:pt x="3530" y="12522"/>
                  </a:lnTo>
                  <a:lnTo>
                    <a:pt x="2208" y="12373"/>
                  </a:lnTo>
                  <a:cubicBezTo>
                    <a:pt x="2187" y="12373"/>
                    <a:pt x="2165" y="12394"/>
                    <a:pt x="2155" y="12415"/>
                  </a:cubicBezTo>
                  <a:cubicBezTo>
                    <a:pt x="2155" y="12447"/>
                    <a:pt x="2165" y="12479"/>
                    <a:pt x="2197" y="12479"/>
                  </a:cubicBezTo>
                  <a:cubicBezTo>
                    <a:pt x="2635" y="12554"/>
                    <a:pt x="3072" y="12618"/>
                    <a:pt x="3509" y="12682"/>
                  </a:cubicBezTo>
                  <a:cubicBezTo>
                    <a:pt x="3946" y="12735"/>
                    <a:pt x="4383" y="12789"/>
                    <a:pt x="4820" y="12842"/>
                  </a:cubicBezTo>
                  <a:cubicBezTo>
                    <a:pt x="5268" y="12885"/>
                    <a:pt x="5705" y="12927"/>
                    <a:pt x="6143" y="12959"/>
                  </a:cubicBezTo>
                  <a:cubicBezTo>
                    <a:pt x="6559" y="12991"/>
                    <a:pt x="6985" y="13013"/>
                    <a:pt x="7401" y="13034"/>
                  </a:cubicBezTo>
                  <a:lnTo>
                    <a:pt x="7518" y="13226"/>
                  </a:lnTo>
                  <a:lnTo>
                    <a:pt x="8051" y="14100"/>
                  </a:lnTo>
                  <a:lnTo>
                    <a:pt x="8606" y="14953"/>
                  </a:lnTo>
                  <a:cubicBezTo>
                    <a:pt x="8613" y="14974"/>
                    <a:pt x="8633" y="14986"/>
                    <a:pt x="8652" y="14986"/>
                  </a:cubicBezTo>
                  <a:cubicBezTo>
                    <a:pt x="8663" y="14986"/>
                    <a:pt x="8673" y="14982"/>
                    <a:pt x="8680" y="14975"/>
                  </a:cubicBezTo>
                  <a:cubicBezTo>
                    <a:pt x="8712" y="14964"/>
                    <a:pt x="8712" y="14921"/>
                    <a:pt x="8702" y="14900"/>
                  </a:cubicBezTo>
                  <a:lnTo>
                    <a:pt x="8158" y="14026"/>
                  </a:lnTo>
                  <a:lnTo>
                    <a:pt x="7635" y="13151"/>
                  </a:lnTo>
                  <a:lnTo>
                    <a:pt x="7635" y="13140"/>
                  </a:lnTo>
                  <a:cubicBezTo>
                    <a:pt x="7646" y="13130"/>
                    <a:pt x="7657" y="13119"/>
                    <a:pt x="7657" y="13109"/>
                  </a:cubicBezTo>
                  <a:cubicBezTo>
                    <a:pt x="7859" y="12735"/>
                    <a:pt x="8062" y="12351"/>
                    <a:pt x="8265" y="11968"/>
                  </a:cubicBezTo>
                  <a:lnTo>
                    <a:pt x="8883" y="10837"/>
                  </a:lnTo>
                  <a:cubicBezTo>
                    <a:pt x="9086" y="10453"/>
                    <a:pt x="9288" y="10070"/>
                    <a:pt x="9470" y="9686"/>
                  </a:cubicBezTo>
                  <a:cubicBezTo>
                    <a:pt x="9651" y="9291"/>
                    <a:pt x="9821" y="8886"/>
                    <a:pt x="9960" y="8481"/>
                  </a:cubicBezTo>
                  <a:cubicBezTo>
                    <a:pt x="9971" y="8459"/>
                    <a:pt x="9960" y="8427"/>
                    <a:pt x="9939" y="8417"/>
                  </a:cubicBezTo>
                  <a:cubicBezTo>
                    <a:pt x="9931" y="8414"/>
                    <a:pt x="9923" y="8413"/>
                    <a:pt x="9915" y="8413"/>
                  </a:cubicBezTo>
                  <a:cubicBezTo>
                    <a:pt x="9892" y="8413"/>
                    <a:pt x="9872" y="8425"/>
                    <a:pt x="9864" y="8449"/>
                  </a:cubicBezTo>
                  <a:cubicBezTo>
                    <a:pt x="9704" y="8843"/>
                    <a:pt x="9512" y="9227"/>
                    <a:pt x="9320" y="9611"/>
                  </a:cubicBezTo>
                  <a:cubicBezTo>
                    <a:pt x="9128" y="9995"/>
                    <a:pt x="8926" y="10379"/>
                    <a:pt x="8723" y="10752"/>
                  </a:cubicBezTo>
                  <a:cubicBezTo>
                    <a:pt x="8520" y="11136"/>
                    <a:pt x="8318" y="11509"/>
                    <a:pt x="8115" y="11893"/>
                  </a:cubicBezTo>
                  <a:cubicBezTo>
                    <a:pt x="8019" y="12085"/>
                    <a:pt x="7923" y="12277"/>
                    <a:pt x="7827" y="12469"/>
                  </a:cubicBezTo>
                  <a:lnTo>
                    <a:pt x="7571" y="13034"/>
                  </a:lnTo>
                  <a:lnTo>
                    <a:pt x="7134" y="12266"/>
                  </a:lnTo>
                  <a:lnTo>
                    <a:pt x="6644" y="11370"/>
                  </a:lnTo>
                  <a:cubicBezTo>
                    <a:pt x="6633" y="11349"/>
                    <a:pt x="6622" y="11328"/>
                    <a:pt x="6612" y="11306"/>
                  </a:cubicBezTo>
                  <a:cubicBezTo>
                    <a:pt x="6622" y="11296"/>
                    <a:pt x="6633" y="11285"/>
                    <a:pt x="6633" y="11264"/>
                  </a:cubicBezTo>
                  <a:cubicBezTo>
                    <a:pt x="6644" y="11242"/>
                    <a:pt x="6633" y="11221"/>
                    <a:pt x="6612" y="11210"/>
                  </a:cubicBezTo>
                  <a:cubicBezTo>
                    <a:pt x="6825" y="10837"/>
                    <a:pt x="7028" y="10464"/>
                    <a:pt x="7241" y="10091"/>
                  </a:cubicBezTo>
                  <a:lnTo>
                    <a:pt x="7891" y="8875"/>
                  </a:lnTo>
                  <a:cubicBezTo>
                    <a:pt x="8105" y="8470"/>
                    <a:pt x="8329" y="8065"/>
                    <a:pt x="8531" y="7660"/>
                  </a:cubicBezTo>
                  <a:cubicBezTo>
                    <a:pt x="8734" y="7244"/>
                    <a:pt x="8936" y="6828"/>
                    <a:pt x="9107" y="6401"/>
                  </a:cubicBezTo>
                  <a:cubicBezTo>
                    <a:pt x="9118" y="6380"/>
                    <a:pt x="9107" y="6348"/>
                    <a:pt x="9086" y="6337"/>
                  </a:cubicBezTo>
                  <a:cubicBezTo>
                    <a:pt x="9080" y="6335"/>
                    <a:pt x="9073" y="6333"/>
                    <a:pt x="9067" y="6333"/>
                  </a:cubicBezTo>
                  <a:cubicBezTo>
                    <a:pt x="9048" y="6333"/>
                    <a:pt x="9027" y="6343"/>
                    <a:pt x="9011" y="6359"/>
                  </a:cubicBezTo>
                  <a:cubicBezTo>
                    <a:pt x="8819" y="6775"/>
                    <a:pt x="8606" y="7180"/>
                    <a:pt x="8393" y="7585"/>
                  </a:cubicBezTo>
                  <a:lnTo>
                    <a:pt x="7731" y="8790"/>
                  </a:lnTo>
                  <a:lnTo>
                    <a:pt x="7092" y="10006"/>
                  </a:lnTo>
                  <a:cubicBezTo>
                    <a:pt x="6900" y="10379"/>
                    <a:pt x="6708" y="10752"/>
                    <a:pt x="6516" y="11125"/>
                  </a:cubicBezTo>
                  <a:cubicBezTo>
                    <a:pt x="6175" y="10475"/>
                    <a:pt x="5844" y="9814"/>
                    <a:pt x="5524" y="9153"/>
                  </a:cubicBezTo>
                  <a:cubicBezTo>
                    <a:pt x="5524" y="9142"/>
                    <a:pt x="5524" y="9142"/>
                    <a:pt x="5535" y="9142"/>
                  </a:cubicBezTo>
                  <a:cubicBezTo>
                    <a:pt x="5535" y="9121"/>
                    <a:pt x="5524" y="9099"/>
                    <a:pt x="5514" y="9089"/>
                  </a:cubicBezTo>
                  <a:cubicBezTo>
                    <a:pt x="5791" y="8737"/>
                    <a:pt x="6025" y="8363"/>
                    <a:pt x="6249" y="7980"/>
                  </a:cubicBezTo>
                  <a:cubicBezTo>
                    <a:pt x="6484" y="7585"/>
                    <a:pt x="6686" y="7191"/>
                    <a:pt x="6910" y="6796"/>
                  </a:cubicBezTo>
                  <a:lnTo>
                    <a:pt x="7540" y="5602"/>
                  </a:lnTo>
                  <a:cubicBezTo>
                    <a:pt x="7753" y="5207"/>
                    <a:pt x="7955" y="4813"/>
                    <a:pt x="8158" y="4407"/>
                  </a:cubicBezTo>
                  <a:cubicBezTo>
                    <a:pt x="8179" y="4386"/>
                    <a:pt x="8169" y="4354"/>
                    <a:pt x="8147" y="4343"/>
                  </a:cubicBezTo>
                  <a:cubicBezTo>
                    <a:pt x="8135" y="4335"/>
                    <a:pt x="8123" y="4332"/>
                    <a:pt x="8112" y="4332"/>
                  </a:cubicBezTo>
                  <a:cubicBezTo>
                    <a:pt x="8094" y="4332"/>
                    <a:pt x="8079" y="4341"/>
                    <a:pt x="8073" y="4354"/>
                  </a:cubicBezTo>
                  <a:cubicBezTo>
                    <a:pt x="7849" y="4749"/>
                    <a:pt x="7625" y="5143"/>
                    <a:pt x="7401" y="5527"/>
                  </a:cubicBezTo>
                  <a:lnTo>
                    <a:pt x="6750" y="6711"/>
                  </a:lnTo>
                  <a:cubicBezTo>
                    <a:pt x="6537" y="7105"/>
                    <a:pt x="6324" y="7510"/>
                    <a:pt x="6111" y="7894"/>
                  </a:cubicBezTo>
                  <a:cubicBezTo>
                    <a:pt x="5897" y="8267"/>
                    <a:pt x="5684" y="8641"/>
                    <a:pt x="5450" y="8982"/>
                  </a:cubicBezTo>
                  <a:cubicBezTo>
                    <a:pt x="5247" y="8555"/>
                    <a:pt x="5044" y="8129"/>
                    <a:pt x="4852" y="7692"/>
                  </a:cubicBezTo>
                  <a:cubicBezTo>
                    <a:pt x="4778" y="7532"/>
                    <a:pt x="4703" y="7361"/>
                    <a:pt x="4628" y="7191"/>
                  </a:cubicBezTo>
                  <a:cubicBezTo>
                    <a:pt x="4639" y="7191"/>
                    <a:pt x="4650" y="7180"/>
                    <a:pt x="4660" y="7169"/>
                  </a:cubicBezTo>
                  <a:cubicBezTo>
                    <a:pt x="4852" y="6828"/>
                    <a:pt x="5044" y="6487"/>
                    <a:pt x="5226" y="6135"/>
                  </a:cubicBezTo>
                  <a:lnTo>
                    <a:pt x="5780" y="5101"/>
                  </a:lnTo>
                  <a:lnTo>
                    <a:pt x="6324" y="4056"/>
                  </a:lnTo>
                  <a:cubicBezTo>
                    <a:pt x="6505" y="3704"/>
                    <a:pt x="6676" y="3362"/>
                    <a:pt x="6846" y="3000"/>
                  </a:cubicBezTo>
                  <a:cubicBezTo>
                    <a:pt x="6857" y="2979"/>
                    <a:pt x="6846" y="2947"/>
                    <a:pt x="6825" y="2936"/>
                  </a:cubicBezTo>
                  <a:cubicBezTo>
                    <a:pt x="6817" y="2932"/>
                    <a:pt x="6808" y="2930"/>
                    <a:pt x="6799" y="2930"/>
                  </a:cubicBezTo>
                  <a:cubicBezTo>
                    <a:pt x="6783" y="2930"/>
                    <a:pt x="6768" y="2937"/>
                    <a:pt x="6761" y="2957"/>
                  </a:cubicBezTo>
                  <a:cubicBezTo>
                    <a:pt x="6559" y="3299"/>
                    <a:pt x="6367" y="3640"/>
                    <a:pt x="6185" y="3981"/>
                  </a:cubicBezTo>
                  <a:lnTo>
                    <a:pt x="5620" y="5015"/>
                  </a:lnTo>
                  <a:lnTo>
                    <a:pt x="5076" y="6060"/>
                  </a:lnTo>
                  <a:cubicBezTo>
                    <a:pt x="4916" y="6380"/>
                    <a:pt x="4756" y="6711"/>
                    <a:pt x="4597" y="7031"/>
                  </a:cubicBezTo>
                  <a:lnTo>
                    <a:pt x="4586" y="7031"/>
                  </a:lnTo>
                  <a:lnTo>
                    <a:pt x="4554" y="7020"/>
                  </a:lnTo>
                  <a:cubicBezTo>
                    <a:pt x="4298" y="6433"/>
                    <a:pt x="4042" y="5847"/>
                    <a:pt x="3807" y="5250"/>
                  </a:cubicBezTo>
                  <a:cubicBezTo>
                    <a:pt x="3989" y="5005"/>
                    <a:pt x="4149" y="4759"/>
                    <a:pt x="4298" y="4493"/>
                  </a:cubicBezTo>
                  <a:cubicBezTo>
                    <a:pt x="4458" y="4237"/>
                    <a:pt x="4607" y="3970"/>
                    <a:pt x="4746" y="3704"/>
                  </a:cubicBezTo>
                  <a:cubicBezTo>
                    <a:pt x="5023" y="3160"/>
                    <a:pt x="5279" y="2605"/>
                    <a:pt x="5492" y="2040"/>
                  </a:cubicBezTo>
                  <a:cubicBezTo>
                    <a:pt x="5492" y="2008"/>
                    <a:pt x="5482" y="1987"/>
                    <a:pt x="5460" y="1976"/>
                  </a:cubicBezTo>
                  <a:cubicBezTo>
                    <a:pt x="5454" y="1973"/>
                    <a:pt x="5448" y="1972"/>
                    <a:pt x="5441" y="1972"/>
                  </a:cubicBezTo>
                  <a:cubicBezTo>
                    <a:pt x="5423" y="1972"/>
                    <a:pt x="5404" y="1982"/>
                    <a:pt x="5396" y="1998"/>
                  </a:cubicBezTo>
                  <a:cubicBezTo>
                    <a:pt x="5130" y="2541"/>
                    <a:pt x="4874" y="3085"/>
                    <a:pt x="4586" y="3618"/>
                  </a:cubicBezTo>
                  <a:cubicBezTo>
                    <a:pt x="4447" y="3885"/>
                    <a:pt x="4309" y="4152"/>
                    <a:pt x="4159" y="4418"/>
                  </a:cubicBezTo>
                  <a:cubicBezTo>
                    <a:pt x="4021" y="4653"/>
                    <a:pt x="3893" y="4887"/>
                    <a:pt x="3754" y="5122"/>
                  </a:cubicBezTo>
                  <a:cubicBezTo>
                    <a:pt x="3594" y="4717"/>
                    <a:pt x="3445" y="4322"/>
                    <a:pt x="3296" y="3917"/>
                  </a:cubicBezTo>
                  <a:lnTo>
                    <a:pt x="3104" y="3394"/>
                  </a:lnTo>
                  <a:cubicBezTo>
                    <a:pt x="3114" y="3384"/>
                    <a:pt x="3125" y="3373"/>
                    <a:pt x="3125" y="3362"/>
                  </a:cubicBezTo>
                  <a:cubicBezTo>
                    <a:pt x="3136" y="3341"/>
                    <a:pt x="3125" y="3320"/>
                    <a:pt x="3104" y="3299"/>
                  </a:cubicBezTo>
                  <a:cubicBezTo>
                    <a:pt x="3210" y="3128"/>
                    <a:pt x="3306" y="2957"/>
                    <a:pt x="3413" y="2776"/>
                  </a:cubicBezTo>
                  <a:cubicBezTo>
                    <a:pt x="3509" y="2595"/>
                    <a:pt x="3605" y="2413"/>
                    <a:pt x="3701" y="2232"/>
                  </a:cubicBezTo>
                  <a:cubicBezTo>
                    <a:pt x="3882" y="1859"/>
                    <a:pt x="4074" y="1496"/>
                    <a:pt x="4234" y="1113"/>
                  </a:cubicBezTo>
                  <a:cubicBezTo>
                    <a:pt x="4245" y="1091"/>
                    <a:pt x="4234" y="1059"/>
                    <a:pt x="4213" y="1049"/>
                  </a:cubicBezTo>
                  <a:cubicBezTo>
                    <a:pt x="4204" y="1044"/>
                    <a:pt x="4193" y="1042"/>
                    <a:pt x="4182" y="1042"/>
                  </a:cubicBezTo>
                  <a:cubicBezTo>
                    <a:pt x="4167" y="1042"/>
                    <a:pt x="4150" y="1047"/>
                    <a:pt x="4138" y="1059"/>
                  </a:cubicBezTo>
                  <a:lnTo>
                    <a:pt x="4138" y="1070"/>
                  </a:lnTo>
                  <a:cubicBezTo>
                    <a:pt x="3925" y="1422"/>
                    <a:pt x="3733" y="1784"/>
                    <a:pt x="3541" y="2147"/>
                  </a:cubicBezTo>
                  <a:cubicBezTo>
                    <a:pt x="3445" y="2328"/>
                    <a:pt x="3349" y="2509"/>
                    <a:pt x="3264" y="2701"/>
                  </a:cubicBezTo>
                  <a:cubicBezTo>
                    <a:pt x="3178" y="2861"/>
                    <a:pt x="3104" y="3021"/>
                    <a:pt x="3029" y="3192"/>
                  </a:cubicBezTo>
                  <a:lnTo>
                    <a:pt x="2944" y="2957"/>
                  </a:lnTo>
                  <a:lnTo>
                    <a:pt x="2624" y="1987"/>
                  </a:lnTo>
                  <a:lnTo>
                    <a:pt x="2304" y="1017"/>
                  </a:lnTo>
                  <a:lnTo>
                    <a:pt x="2016" y="36"/>
                  </a:lnTo>
                  <a:cubicBezTo>
                    <a:pt x="2007" y="18"/>
                    <a:pt x="1992" y="1"/>
                    <a:pt x="1969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" name="Google Shape;3484;p62">
            <a:extLst>
              <a:ext uri="{FF2B5EF4-FFF2-40B4-BE49-F238E27FC236}">
                <a16:creationId xmlns:a16="http://schemas.microsoft.com/office/drawing/2014/main" id="{47AC9814-17AD-49F0-926B-4A36C3F9EFAD}"/>
              </a:ext>
            </a:extLst>
          </p:cNvPr>
          <p:cNvGrpSpPr/>
          <p:nvPr/>
        </p:nvGrpSpPr>
        <p:grpSpPr>
          <a:xfrm>
            <a:off x="9843933" y="5334723"/>
            <a:ext cx="2342641" cy="1313811"/>
            <a:chOff x="6102090" y="3644386"/>
            <a:chExt cx="2329222" cy="995924"/>
          </a:xfrm>
        </p:grpSpPr>
        <p:sp>
          <p:nvSpPr>
            <p:cNvPr id="37" name="Google Shape;3485;p62">
              <a:extLst>
                <a:ext uri="{FF2B5EF4-FFF2-40B4-BE49-F238E27FC236}">
                  <a16:creationId xmlns:a16="http://schemas.microsoft.com/office/drawing/2014/main" id="{76C54872-963A-4ED9-9998-1C0363874862}"/>
                </a:ext>
              </a:extLst>
            </p:cNvPr>
            <p:cNvSpPr/>
            <p:nvPr/>
          </p:nvSpPr>
          <p:spPr>
            <a:xfrm flipH="1">
              <a:off x="6426976" y="4503209"/>
              <a:ext cx="822900" cy="137100"/>
            </a:xfrm>
            <a:prstGeom prst="ellipse">
              <a:avLst/>
            </a:prstGeom>
            <a:solidFill>
              <a:srgbClr val="F1E1B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8" name="Google Shape;3486;p62">
              <a:extLst>
                <a:ext uri="{FF2B5EF4-FFF2-40B4-BE49-F238E27FC236}">
                  <a16:creationId xmlns:a16="http://schemas.microsoft.com/office/drawing/2014/main" id="{22AAC37F-FCDE-449D-BF2F-9FAA0BC7037C}"/>
                </a:ext>
              </a:extLst>
            </p:cNvPr>
            <p:cNvGrpSpPr/>
            <p:nvPr/>
          </p:nvGrpSpPr>
          <p:grpSpPr>
            <a:xfrm>
              <a:off x="6102090" y="3644386"/>
              <a:ext cx="2329222" cy="959609"/>
              <a:chOff x="6102090" y="3644386"/>
              <a:chExt cx="2329222" cy="959609"/>
            </a:xfrm>
          </p:grpSpPr>
          <p:sp>
            <p:nvSpPr>
              <p:cNvPr id="39" name="Google Shape;3487;p62">
                <a:extLst>
                  <a:ext uri="{FF2B5EF4-FFF2-40B4-BE49-F238E27FC236}">
                    <a16:creationId xmlns:a16="http://schemas.microsoft.com/office/drawing/2014/main" id="{56B035A9-689D-4BB6-AC5D-B348F8E8798B}"/>
                  </a:ext>
                </a:extLst>
              </p:cNvPr>
              <p:cNvSpPr/>
              <p:nvPr/>
            </p:nvSpPr>
            <p:spPr>
              <a:xfrm flipH="1">
                <a:off x="7246306" y="3644386"/>
                <a:ext cx="1185006" cy="341412"/>
              </a:xfrm>
              <a:custGeom>
                <a:avLst/>
                <a:gdLst/>
                <a:ahLst/>
                <a:cxnLst/>
                <a:rect l="l" t="t" r="r" b="b"/>
                <a:pathLst>
                  <a:path w="16443" h="4670" extrusionOk="0">
                    <a:moveTo>
                      <a:pt x="15721" y="4347"/>
                    </a:moveTo>
                    <a:cubicBezTo>
                      <a:pt x="15730" y="4353"/>
                      <a:pt x="15738" y="4360"/>
                      <a:pt x="15747" y="4367"/>
                    </a:cubicBezTo>
                    <a:lnTo>
                      <a:pt x="15747" y="4367"/>
                    </a:lnTo>
                    <a:cubicBezTo>
                      <a:pt x="15739" y="4361"/>
                      <a:pt x="15730" y="4354"/>
                      <a:pt x="15721" y="4347"/>
                    </a:cubicBezTo>
                    <a:close/>
                    <a:moveTo>
                      <a:pt x="1991" y="0"/>
                    </a:moveTo>
                    <a:cubicBezTo>
                      <a:pt x="1854" y="0"/>
                      <a:pt x="1716" y="1"/>
                      <a:pt x="1578" y="3"/>
                    </a:cubicBezTo>
                    <a:cubicBezTo>
                      <a:pt x="1205" y="14"/>
                      <a:pt x="832" y="24"/>
                      <a:pt x="459" y="56"/>
                    </a:cubicBezTo>
                    <a:cubicBezTo>
                      <a:pt x="331" y="67"/>
                      <a:pt x="192" y="67"/>
                      <a:pt x="75" y="110"/>
                    </a:cubicBezTo>
                    <a:cubicBezTo>
                      <a:pt x="0" y="142"/>
                      <a:pt x="75" y="174"/>
                      <a:pt x="118" y="184"/>
                    </a:cubicBezTo>
                    <a:cubicBezTo>
                      <a:pt x="267" y="216"/>
                      <a:pt x="427" y="227"/>
                      <a:pt x="576" y="238"/>
                    </a:cubicBezTo>
                    <a:cubicBezTo>
                      <a:pt x="757" y="259"/>
                      <a:pt x="939" y="270"/>
                      <a:pt x="1120" y="280"/>
                    </a:cubicBezTo>
                    <a:cubicBezTo>
                      <a:pt x="1504" y="302"/>
                      <a:pt x="1877" y="334"/>
                      <a:pt x="2261" y="355"/>
                    </a:cubicBezTo>
                    <a:cubicBezTo>
                      <a:pt x="3061" y="408"/>
                      <a:pt x="3860" y="451"/>
                      <a:pt x="4660" y="536"/>
                    </a:cubicBezTo>
                    <a:cubicBezTo>
                      <a:pt x="5492" y="632"/>
                      <a:pt x="6313" y="739"/>
                      <a:pt x="7145" y="877"/>
                    </a:cubicBezTo>
                    <a:cubicBezTo>
                      <a:pt x="7987" y="1016"/>
                      <a:pt x="8829" y="1197"/>
                      <a:pt x="9650" y="1432"/>
                    </a:cubicBezTo>
                    <a:cubicBezTo>
                      <a:pt x="11228" y="1869"/>
                      <a:pt x="12775" y="2477"/>
                      <a:pt x="14182" y="3309"/>
                    </a:cubicBezTo>
                    <a:cubicBezTo>
                      <a:pt x="14709" y="3623"/>
                      <a:pt x="15216" y="3956"/>
                      <a:pt x="15695" y="4327"/>
                    </a:cubicBezTo>
                    <a:lnTo>
                      <a:pt x="15695" y="4327"/>
                    </a:lnTo>
                    <a:cubicBezTo>
                      <a:pt x="15717" y="4343"/>
                      <a:pt x="15742" y="4363"/>
                      <a:pt x="15771" y="4386"/>
                    </a:cubicBezTo>
                    <a:cubicBezTo>
                      <a:pt x="15771" y="4386"/>
                      <a:pt x="15771" y="4386"/>
                      <a:pt x="15771" y="4386"/>
                    </a:cubicBezTo>
                    <a:lnTo>
                      <a:pt x="15771" y="4386"/>
                    </a:lnTo>
                    <a:cubicBezTo>
                      <a:pt x="15779" y="4392"/>
                      <a:pt x="15783" y="4395"/>
                      <a:pt x="15783" y="4395"/>
                    </a:cubicBezTo>
                    <a:cubicBezTo>
                      <a:pt x="15783" y="4395"/>
                      <a:pt x="15779" y="4392"/>
                      <a:pt x="15772" y="4386"/>
                    </a:cubicBezTo>
                    <a:lnTo>
                      <a:pt x="15772" y="4386"/>
                    </a:lnTo>
                    <a:cubicBezTo>
                      <a:pt x="15910" y="4482"/>
                      <a:pt x="16049" y="4610"/>
                      <a:pt x="16219" y="4652"/>
                    </a:cubicBezTo>
                    <a:cubicBezTo>
                      <a:pt x="16243" y="4662"/>
                      <a:pt x="16275" y="4670"/>
                      <a:pt x="16306" y="4670"/>
                    </a:cubicBezTo>
                    <a:cubicBezTo>
                      <a:pt x="16342" y="4670"/>
                      <a:pt x="16377" y="4659"/>
                      <a:pt x="16400" y="4631"/>
                    </a:cubicBezTo>
                    <a:cubicBezTo>
                      <a:pt x="16443" y="4567"/>
                      <a:pt x="16411" y="4482"/>
                      <a:pt x="16389" y="4428"/>
                    </a:cubicBezTo>
                    <a:cubicBezTo>
                      <a:pt x="16315" y="4247"/>
                      <a:pt x="16165" y="4119"/>
                      <a:pt x="16027" y="4002"/>
                    </a:cubicBezTo>
                    <a:cubicBezTo>
                      <a:pt x="15888" y="3895"/>
                      <a:pt x="15760" y="3789"/>
                      <a:pt x="15622" y="3693"/>
                    </a:cubicBezTo>
                    <a:cubicBezTo>
                      <a:pt x="14993" y="3234"/>
                      <a:pt x="14321" y="2818"/>
                      <a:pt x="13628" y="2456"/>
                    </a:cubicBezTo>
                    <a:cubicBezTo>
                      <a:pt x="12156" y="1677"/>
                      <a:pt x="10567" y="1112"/>
                      <a:pt x="8936" y="739"/>
                    </a:cubicBezTo>
                    <a:cubicBezTo>
                      <a:pt x="7294" y="344"/>
                      <a:pt x="5598" y="142"/>
                      <a:pt x="3903" y="46"/>
                    </a:cubicBezTo>
                    <a:cubicBezTo>
                      <a:pt x="3262" y="19"/>
                      <a:pt x="2629" y="0"/>
                      <a:pt x="199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Google Shape;3488;p62">
                <a:extLst>
                  <a:ext uri="{FF2B5EF4-FFF2-40B4-BE49-F238E27FC236}">
                    <a16:creationId xmlns:a16="http://schemas.microsoft.com/office/drawing/2014/main" id="{4AD633FC-5B23-464F-8A4E-04BCBEFE29CD}"/>
                  </a:ext>
                </a:extLst>
              </p:cNvPr>
              <p:cNvSpPr/>
              <p:nvPr/>
            </p:nvSpPr>
            <p:spPr>
              <a:xfrm flipH="1">
                <a:off x="7346191" y="3871458"/>
                <a:ext cx="33872" cy="4759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651" extrusionOk="0">
                    <a:moveTo>
                      <a:pt x="171" y="0"/>
                    </a:moveTo>
                    <a:cubicBezTo>
                      <a:pt x="118" y="128"/>
                      <a:pt x="75" y="267"/>
                      <a:pt x="22" y="395"/>
                    </a:cubicBezTo>
                    <a:cubicBezTo>
                      <a:pt x="22" y="416"/>
                      <a:pt x="11" y="437"/>
                      <a:pt x="0" y="459"/>
                    </a:cubicBezTo>
                    <a:cubicBezTo>
                      <a:pt x="107" y="523"/>
                      <a:pt x="203" y="587"/>
                      <a:pt x="310" y="651"/>
                    </a:cubicBezTo>
                    <a:cubicBezTo>
                      <a:pt x="363" y="501"/>
                      <a:pt x="416" y="352"/>
                      <a:pt x="469" y="192"/>
                    </a:cubicBezTo>
                    <a:cubicBezTo>
                      <a:pt x="363" y="128"/>
                      <a:pt x="267" y="64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3489;p62">
                <a:extLst>
                  <a:ext uri="{FF2B5EF4-FFF2-40B4-BE49-F238E27FC236}">
                    <a16:creationId xmlns:a16="http://schemas.microsoft.com/office/drawing/2014/main" id="{CB4957FF-1041-4852-AEB3-5FAA9362EE7F}"/>
                  </a:ext>
                </a:extLst>
              </p:cNvPr>
              <p:cNvSpPr/>
              <p:nvPr/>
            </p:nvSpPr>
            <p:spPr>
              <a:xfrm flipH="1">
                <a:off x="7376171" y="3852742"/>
                <a:ext cx="45403" cy="3977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544" extrusionOk="0">
                    <a:moveTo>
                      <a:pt x="331" y="0"/>
                    </a:moveTo>
                    <a:cubicBezTo>
                      <a:pt x="224" y="117"/>
                      <a:pt x="107" y="245"/>
                      <a:pt x="1" y="363"/>
                    </a:cubicBezTo>
                    <a:cubicBezTo>
                      <a:pt x="64" y="395"/>
                      <a:pt x="118" y="427"/>
                      <a:pt x="171" y="459"/>
                    </a:cubicBezTo>
                    <a:cubicBezTo>
                      <a:pt x="224" y="491"/>
                      <a:pt x="267" y="523"/>
                      <a:pt x="310" y="544"/>
                    </a:cubicBezTo>
                    <a:cubicBezTo>
                      <a:pt x="352" y="501"/>
                      <a:pt x="395" y="459"/>
                      <a:pt x="427" y="416"/>
                    </a:cubicBezTo>
                    <a:cubicBezTo>
                      <a:pt x="502" y="341"/>
                      <a:pt x="566" y="267"/>
                      <a:pt x="630" y="181"/>
                    </a:cubicBezTo>
                    <a:cubicBezTo>
                      <a:pt x="534" y="117"/>
                      <a:pt x="427" y="64"/>
                      <a:pt x="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3490;p62">
                <a:extLst>
                  <a:ext uri="{FF2B5EF4-FFF2-40B4-BE49-F238E27FC236}">
                    <a16:creationId xmlns:a16="http://schemas.microsoft.com/office/drawing/2014/main" id="{36A110B6-4F5F-4529-BC4A-0B9D388AF0E5}"/>
                  </a:ext>
                </a:extLst>
              </p:cNvPr>
              <p:cNvSpPr/>
              <p:nvPr/>
            </p:nvSpPr>
            <p:spPr>
              <a:xfrm flipH="1">
                <a:off x="7303167" y="3904941"/>
                <a:ext cx="4079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02" extrusionOk="0">
                    <a:moveTo>
                      <a:pt x="352" y="1"/>
                    </a:moveTo>
                    <a:cubicBezTo>
                      <a:pt x="246" y="97"/>
                      <a:pt x="128" y="203"/>
                      <a:pt x="0" y="331"/>
                    </a:cubicBezTo>
                    <a:cubicBezTo>
                      <a:pt x="86" y="384"/>
                      <a:pt x="171" y="448"/>
                      <a:pt x="256" y="502"/>
                    </a:cubicBezTo>
                    <a:cubicBezTo>
                      <a:pt x="267" y="491"/>
                      <a:pt x="278" y="480"/>
                      <a:pt x="288" y="470"/>
                    </a:cubicBezTo>
                    <a:cubicBezTo>
                      <a:pt x="395" y="352"/>
                      <a:pt x="480" y="246"/>
                      <a:pt x="566" y="150"/>
                    </a:cubicBezTo>
                    <a:cubicBezTo>
                      <a:pt x="555" y="150"/>
                      <a:pt x="544" y="139"/>
                      <a:pt x="534" y="129"/>
                    </a:cubicBezTo>
                    <a:cubicBezTo>
                      <a:pt x="470" y="86"/>
                      <a:pt x="416" y="43"/>
                      <a:pt x="3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3491;p62">
                <a:extLst>
                  <a:ext uri="{FF2B5EF4-FFF2-40B4-BE49-F238E27FC236}">
                    <a16:creationId xmlns:a16="http://schemas.microsoft.com/office/drawing/2014/main" id="{11FA4F74-569B-471F-866A-739C73BD1B29}"/>
                  </a:ext>
                </a:extLst>
              </p:cNvPr>
              <p:cNvSpPr/>
              <p:nvPr/>
            </p:nvSpPr>
            <p:spPr>
              <a:xfrm flipH="1">
                <a:off x="7439951" y="3816042"/>
                <a:ext cx="30773" cy="4920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673" extrusionOk="0">
                    <a:moveTo>
                      <a:pt x="85" y="1"/>
                    </a:moveTo>
                    <a:cubicBezTo>
                      <a:pt x="53" y="161"/>
                      <a:pt x="32" y="332"/>
                      <a:pt x="0" y="491"/>
                    </a:cubicBezTo>
                    <a:cubicBezTo>
                      <a:pt x="117" y="555"/>
                      <a:pt x="224" y="609"/>
                      <a:pt x="331" y="673"/>
                    </a:cubicBezTo>
                    <a:cubicBezTo>
                      <a:pt x="363" y="502"/>
                      <a:pt x="395" y="342"/>
                      <a:pt x="427" y="172"/>
                    </a:cubicBezTo>
                    <a:cubicBezTo>
                      <a:pt x="384" y="150"/>
                      <a:pt x="341" y="129"/>
                      <a:pt x="299" y="108"/>
                    </a:cubicBezTo>
                    <a:cubicBezTo>
                      <a:pt x="235" y="65"/>
                      <a:pt x="160" y="33"/>
                      <a:pt x="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3492;p62">
                <a:extLst>
                  <a:ext uri="{FF2B5EF4-FFF2-40B4-BE49-F238E27FC236}">
                    <a16:creationId xmlns:a16="http://schemas.microsoft.com/office/drawing/2014/main" id="{3C6F293F-C005-4D11-8334-F09B5585836E}"/>
                  </a:ext>
                </a:extLst>
              </p:cNvPr>
              <p:cNvSpPr/>
              <p:nvPr/>
            </p:nvSpPr>
            <p:spPr>
              <a:xfrm flipH="1">
                <a:off x="7658964" y="3720198"/>
                <a:ext cx="56141" cy="52272"/>
              </a:xfrm>
              <a:custGeom>
                <a:avLst/>
                <a:gdLst/>
                <a:ahLst/>
                <a:cxnLst/>
                <a:rect l="l" t="t" r="r" b="b"/>
                <a:pathLst>
                  <a:path w="779" h="715" extrusionOk="0">
                    <a:moveTo>
                      <a:pt x="160" y="0"/>
                    </a:moveTo>
                    <a:cubicBezTo>
                      <a:pt x="107" y="160"/>
                      <a:pt x="54" y="320"/>
                      <a:pt x="0" y="470"/>
                    </a:cubicBezTo>
                    <a:cubicBezTo>
                      <a:pt x="118" y="512"/>
                      <a:pt x="235" y="544"/>
                      <a:pt x="352" y="576"/>
                    </a:cubicBezTo>
                    <a:cubicBezTo>
                      <a:pt x="373" y="544"/>
                      <a:pt x="384" y="502"/>
                      <a:pt x="395" y="470"/>
                    </a:cubicBezTo>
                    <a:lnTo>
                      <a:pt x="395" y="587"/>
                    </a:lnTo>
                    <a:cubicBezTo>
                      <a:pt x="512" y="630"/>
                      <a:pt x="640" y="672"/>
                      <a:pt x="757" y="715"/>
                    </a:cubicBezTo>
                    <a:cubicBezTo>
                      <a:pt x="768" y="544"/>
                      <a:pt x="779" y="363"/>
                      <a:pt x="779" y="192"/>
                    </a:cubicBezTo>
                    <a:cubicBezTo>
                      <a:pt x="576" y="128"/>
                      <a:pt x="363" y="64"/>
                      <a:pt x="1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3493;p62">
                <a:extLst>
                  <a:ext uri="{FF2B5EF4-FFF2-40B4-BE49-F238E27FC236}">
                    <a16:creationId xmlns:a16="http://schemas.microsoft.com/office/drawing/2014/main" id="{F0C47272-260E-431B-8613-083823CAC781}"/>
                  </a:ext>
                </a:extLst>
              </p:cNvPr>
              <p:cNvSpPr/>
              <p:nvPr/>
            </p:nvSpPr>
            <p:spPr>
              <a:xfrm flipH="1">
                <a:off x="7560592" y="3752950"/>
                <a:ext cx="60032" cy="5541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758" extrusionOk="0">
                    <a:moveTo>
                      <a:pt x="193" y="0"/>
                    </a:moveTo>
                    <a:cubicBezTo>
                      <a:pt x="129" y="150"/>
                      <a:pt x="65" y="310"/>
                      <a:pt x="1" y="459"/>
                    </a:cubicBezTo>
                    <a:cubicBezTo>
                      <a:pt x="118" y="501"/>
                      <a:pt x="235" y="544"/>
                      <a:pt x="353" y="587"/>
                    </a:cubicBezTo>
                    <a:cubicBezTo>
                      <a:pt x="385" y="501"/>
                      <a:pt x="417" y="427"/>
                      <a:pt x="449" y="342"/>
                    </a:cubicBezTo>
                    <a:lnTo>
                      <a:pt x="449" y="342"/>
                    </a:lnTo>
                    <a:cubicBezTo>
                      <a:pt x="449" y="437"/>
                      <a:pt x="438" y="523"/>
                      <a:pt x="427" y="619"/>
                    </a:cubicBezTo>
                    <a:cubicBezTo>
                      <a:pt x="545" y="661"/>
                      <a:pt x="673" y="715"/>
                      <a:pt x="790" y="757"/>
                    </a:cubicBezTo>
                    <a:cubicBezTo>
                      <a:pt x="801" y="587"/>
                      <a:pt x="811" y="416"/>
                      <a:pt x="833" y="246"/>
                    </a:cubicBezTo>
                    <a:cubicBezTo>
                      <a:pt x="619" y="160"/>
                      <a:pt x="406" y="75"/>
                      <a:pt x="1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3494;p62">
                <a:extLst>
                  <a:ext uri="{FF2B5EF4-FFF2-40B4-BE49-F238E27FC236}">
                    <a16:creationId xmlns:a16="http://schemas.microsoft.com/office/drawing/2014/main" id="{6B3D28B2-291F-43AF-9539-914B60EE37C1}"/>
                  </a:ext>
                </a:extLst>
              </p:cNvPr>
              <p:cNvSpPr/>
              <p:nvPr/>
            </p:nvSpPr>
            <p:spPr>
              <a:xfrm flipH="1">
                <a:off x="8270673" y="3644605"/>
                <a:ext cx="22341" cy="25003"/>
              </a:xfrm>
              <a:custGeom>
                <a:avLst/>
                <a:gdLst/>
                <a:ahLst/>
                <a:cxnLst/>
                <a:rect l="l" t="t" r="r" b="b"/>
                <a:pathLst>
                  <a:path w="310" h="342" extrusionOk="0">
                    <a:moveTo>
                      <a:pt x="97" y="0"/>
                    </a:moveTo>
                    <a:cubicBezTo>
                      <a:pt x="65" y="107"/>
                      <a:pt x="33" y="224"/>
                      <a:pt x="1" y="331"/>
                    </a:cubicBezTo>
                    <a:cubicBezTo>
                      <a:pt x="75" y="331"/>
                      <a:pt x="139" y="341"/>
                      <a:pt x="214" y="341"/>
                    </a:cubicBezTo>
                    <a:cubicBezTo>
                      <a:pt x="235" y="245"/>
                      <a:pt x="267" y="139"/>
                      <a:pt x="299" y="43"/>
                    </a:cubicBezTo>
                    <a:cubicBezTo>
                      <a:pt x="299" y="21"/>
                      <a:pt x="310" y="11"/>
                      <a:pt x="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3495;p62">
                <a:extLst>
                  <a:ext uri="{FF2B5EF4-FFF2-40B4-BE49-F238E27FC236}">
                    <a16:creationId xmlns:a16="http://schemas.microsoft.com/office/drawing/2014/main" id="{D1594E40-2447-49F3-A79A-1939A2CCD4AF}"/>
                  </a:ext>
                </a:extLst>
              </p:cNvPr>
              <p:cNvSpPr/>
              <p:nvPr/>
            </p:nvSpPr>
            <p:spPr>
              <a:xfrm flipH="1">
                <a:off x="8350596" y="3646140"/>
                <a:ext cx="12324" cy="18789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57" extrusionOk="0">
                    <a:moveTo>
                      <a:pt x="0" y="0"/>
                    </a:moveTo>
                    <a:cubicBezTo>
                      <a:pt x="0" y="22"/>
                      <a:pt x="11" y="43"/>
                      <a:pt x="11" y="64"/>
                    </a:cubicBezTo>
                    <a:cubicBezTo>
                      <a:pt x="32" y="128"/>
                      <a:pt x="54" y="182"/>
                      <a:pt x="64" y="246"/>
                    </a:cubicBezTo>
                    <a:lnTo>
                      <a:pt x="171" y="256"/>
                    </a:lnTo>
                    <a:cubicBezTo>
                      <a:pt x="150" y="182"/>
                      <a:pt x="128" y="107"/>
                      <a:pt x="96" y="43"/>
                    </a:cubicBezTo>
                    <a:cubicBezTo>
                      <a:pt x="96" y="22"/>
                      <a:pt x="86" y="11"/>
                      <a:pt x="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3496;p62">
                <a:extLst>
                  <a:ext uri="{FF2B5EF4-FFF2-40B4-BE49-F238E27FC236}">
                    <a16:creationId xmlns:a16="http://schemas.microsoft.com/office/drawing/2014/main" id="{5CA560B6-2D51-462E-8AF9-29244650E445}"/>
                  </a:ext>
                </a:extLst>
              </p:cNvPr>
              <p:cNvSpPr/>
              <p:nvPr/>
            </p:nvSpPr>
            <p:spPr>
              <a:xfrm flipH="1">
                <a:off x="7467625" y="3802810"/>
                <a:ext cx="43096" cy="41379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66" extrusionOk="0">
                    <a:moveTo>
                      <a:pt x="278" y="1"/>
                    </a:moveTo>
                    <a:cubicBezTo>
                      <a:pt x="193" y="129"/>
                      <a:pt x="107" y="257"/>
                      <a:pt x="11" y="385"/>
                    </a:cubicBezTo>
                    <a:cubicBezTo>
                      <a:pt x="11" y="395"/>
                      <a:pt x="1" y="395"/>
                      <a:pt x="1" y="406"/>
                    </a:cubicBezTo>
                    <a:cubicBezTo>
                      <a:pt x="107" y="459"/>
                      <a:pt x="225" y="513"/>
                      <a:pt x="331" y="566"/>
                    </a:cubicBezTo>
                    <a:cubicBezTo>
                      <a:pt x="427" y="427"/>
                      <a:pt x="512" y="299"/>
                      <a:pt x="598" y="161"/>
                    </a:cubicBezTo>
                    <a:cubicBezTo>
                      <a:pt x="491" y="107"/>
                      <a:pt x="384" y="43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3497;p62">
                <a:extLst>
                  <a:ext uri="{FF2B5EF4-FFF2-40B4-BE49-F238E27FC236}">
                    <a16:creationId xmlns:a16="http://schemas.microsoft.com/office/drawing/2014/main" id="{6BF805EA-CEDC-4D5B-8E2E-83D18B27983A}"/>
                  </a:ext>
                </a:extLst>
              </p:cNvPr>
              <p:cNvSpPr/>
              <p:nvPr/>
            </p:nvSpPr>
            <p:spPr>
              <a:xfrm flipH="1">
                <a:off x="7904066" y="3670339"/>
                <a:ext cx="37763" cy="3823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23" extrusionOk="0">
                    <a:moveTo>
                      <a:pt x="161" y="0"/>
                    </a:moveTo>
                    <a:cubicBezTo>
                      <a:pt x="107" y="149"/>
                      <a:pt x="54" y="309"/>
                      <a:pt x="1" y="459"/>
                    </a:cubicBezTo>
                    <a:cubicBezTo>
                      <a:pt x="118" y="480"/>
                      <a:pt x="235" y="501"/>
                      <a:pt x="353" y="522"/>
                    </a:cubicBezTo>
                    <a:cubicBezTo>
                      <a:pt x="406" y="363"/>
                      <a:pt x="459" y="213"/>
                      <a:pt x="523" y="53"/>
                    </a:cubicBezTo>
                    <a:cubicBezTo>
                      <a:pt x="395" y="32"/>
                      <a:pt x="278" y="11"/>
                      <a:pt x="1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3498;p62">
                <a:extLst>
                  <a:ext uri="{FF2B5EF4-FFF2-40B4-BE49-F238E27FC236}">
                    <a16:creationId xmlns:a16="http://schemas.microsoft.com/office/drawing/2014/main" id="{EF2117CA-526F-4C0D-8571-53F85558D85C}"/>
                  </a:ext>
                </a:extLst>
              </p:cNvPr>
              <p:cNvSpPr/>
              <p:nvPr/>
            </p:nvSpPr>
            <p:spPr>
              <a:xfrm flipH="1">
                <a:off x="8173814" y="3646140"/>
                <a:ext cx="24647" cy="3048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17" extrusionOk="0">
                    <a:moveTo>
                      <a:pt x="64" y="0"/>
                    </a:moveTo>
                    <a:cubicBezTo>
                      <a:pt x="43" y="128"/>
                      <a:pt x="22" y="267"/>
                      <a:pt x="0" y="395"/>
                    </a:cubicBezTo>
                    <a:cubicBezTo>
                      <a:pt x="96" y="395"/>
                      <a:pt x="181" y="406"/>
                      <a:pt x="277" y="416"/>
                    </a:cubicBezTo>
                    <a:cubicBezTo>
                      <a:pt x="299" y="278"/>
                      <a:pt x="320" y="150"/>
                      <a:pt x="341" y="11"/>
                    </a:cubicBezTo>
                    <a:cubicBezTo>
                      <a:pt x="256" y="11"/>
                      <a:pt x="160" y="0"/>
                      <a:pt x="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3499;p62">
                <a:extLst>
                  <a:ext uri="{FF2B5EF4-FFF2-40B4-BE49-F238E27FC236}">
                    <a16:creationId xmlns:a16="http://schemas.microsoft.com/office/drawing/2014/main" id="{4B9333C7-8742-420A-838C-C58D25B4ABBB}"/>
                  </a:ext>
                </a:extLst>
              </p:cNvPr>
              <p:cNvSpPr/>
              <p:nvPr/>
            </p:nvSpPr>
            <p:spPr>
              <a:xfrm flipH="1">
                <a:off x="7762669" y="3696000"/>
                <a:ext cx="31638" cy="45327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20" extrusionOk="0">
                    <a:moveTo>
                      <a:pt x="1" y="1"/>
                    </a:moveTo>
                    <a:cubicBezTo>
                      <a:pt x="12" y="182"/>
                      <a:pt x="33" y="353"/>
                      <a:pt x="54" y="523"/>
                    </a:cubicBezTo>
                    <a:cubicBezTo>
                      <a:pt x="182" y="555"/>
                      <a:pt x="310" y="587"/>
                      <a:pt x="438" y="619"/>
                    </a:cubicBezTo>
                    <a:cubicBezTo>
                      <a:pt x="417" y="449"/>
                      <a:pt x="395" y="267"/>
                      <a:pt x="374" y="97"/>
                    </a:cubicBezTo>
                    <a:cubicBezTo>
                      <a:pt x="289" y="76"/>
                      <a:pt x="193" y="54"/>
                      <a:pt x="97" y="33"/>
                    </a:cubicBezTo>
                    <a:cubicBezTo>
                      <a:pt x="65" y="22"/>
                      <a:pt x="33" y="12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3500;p62">
                <a:extLst>
                  <a:ext uri="{FF2B5EF4-FFF2-40B4-BE49-F238E27FC236}">
                    <a16:creationId xmlns:a16="http://schemas.microsoft.com/office/drawing/2014/main" id="{226EAFAC-C7FB-457F-B47C-907D5DBCDF62}"/>
                  </a:ext>
                </a:extLst>
              </p:cNvPr>
              <p:cNvSpPr/>
              <p:nvPr/>
            </p:nvSpPr>
            <p:spPr>
              <a:xfrm flipH="1">
                <a:off x="8230676" y="3644605"/>
                <a:ext cx="25440" cy="28073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4" extrusionOk="0">
                    <a:moveTo>
                      <a:pt x="0" y="0"/>
                    </a:moveTo>
                    <a:cubicBezTo>
                      <a:pt x="32" y="117"/>
                      <a:pt x="75" y="245"/>
                      <a:pt x="107" y="363"/>
                    </a:cubicBezTo>
                    <a:cubicBezTo>
                      <a:pt x="192" y="373"/>
                      <a:pt x="267" y="373"/>
                      <a:pt x="352" y="384"/>
                    </a:cubicBezTo>
                    <a:cubicBezTo>
                      <a:pt x="320" y="256"/>
                      <a:pt x="278" y="128"/>
                      <a:pt x="2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3501;p62">
                <a:extLst>
                  <a:ext uri="{FF2B5EF4-FFF2-40B4-BE49-F238E27FC236}">
                    <a16:creationId xmlns:a16="http://schemas.microsoft.com/office/drawing/2014/main" id="{C5F64749-EE5B-4A8C-B15F-380864ED27F1}"/>
                  </a:ext>
                </a:extLst>
              </p:cNvPr>
              <p:cNvSpPr/>
              <p:nvPr/>
            </p:nvSpPr>
            <p:spPr>
              <a:xfrm flipH="1">
                <a:off x="8030904" y="3654694"/>
                <a:ext cx="30773" cy="3596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92" extrusionOk="0">
                    <a:moveTo>
                      <a:pt x="96" y="1"/>
                    </a:moveTo>
                    <a:cubicBezTo>
                      <a:pt x="64" y="150"/>
                      <a:pt x="32" y="299"/>
                      <a:pt x="0" y="449"/>
                    </a:cubicBezTo>
                    <a:cubicBezTo>
                      <a:pt x="107" y="459"/>
                      <a:pt x="213" y="481"/>
                      <a:pt x="320" y="491"/>
                    </a:cubicBezTo>
                    <a:cubicBezTo>
                      <a:pt x="341" y="385"/>
                      <a:pt x="373" y="278"/>
                      <a:pt x="395" y="171"/>
                    </a:cubicBezTo>
                    <a:lnTo>
                      <a:pt x="416" y="107"/>
                    </a:lnTo>
                    <a:lnTo>
                      <a:pt x="416" y="75"/>
                    </a:lnTo>
                    <a:lnTo>
                      <a:pt x="427" y="33"/>
                    </a:lnTo>
                    <a:cubicBezTo>
                      <a:pt x="320" y="22"/>
                      <a:pt x="213" y="11"/>
                      <a:pt x="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3502;p62">
                <a:extLst>
                  <a:ext uri="{FF2B5EF4-FFF2-40B4-BE49-F238E27FC236}">
                    <a16:creationId xmlns:a16="http://schemas.microsoft.com/office/drawing/2014/main" id="{F8021FD6-91C8-4735-970E-75AE80CCC7C5}"/>
                  </a:ext>
                </a:extLst>
              </p:cNvPr>
              <p:cNvSpPr/>
              <p:nvPr/>
            </p:nvSpPr>
            <p:spPr>
              <a:xfrm flipH="1">
                <a:off x="8136195" y="3646944"/>
                <a:ext cx="30773" cy="3275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2" y="139"/>
                      <a:pt x="64" y="288"/>
                      <a:pt x="107" y="427"/>
                    </a:cubicBezTo>
                    <a:cubicBezTo>
                      <a:pt x="214" y="427"/>
                      <a:pt x="320" y="437"/>
                      <a:pt x="427" y="448"/>
                    </a:cubicBezTo>
                    <a:cubicBezTo>
                      <a:pt x="384" y="309"/>
                      <a:pt x="342" y="160"/>
                      <a:pt x="310" y="21"/>
                    </a:cubicBezTo>
                    <a:cubicBezTo>
                      <a:pt x="288" y="21"/>
                      <a:pt x="256" y="21"/>
                      <a:pt x="235" y="11"/>
                    </a:cubicBezTo>
                    <a:cubicBezTo>
                      <a:pt x="160" y="11"/>
                      <a:pt x="86" y="1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3503;p62">
                <a:extLst>
                  <a:ext uri="{FF2B5EF4-FFF2-40B4-BE49-F238E27FC236}">
                    <a16:creationId xmlns:a16="http://schemas.microsoft.com/office/drawing/2014/main" id="{AF8D0600-504F-4D65-8B06-84C930303440}"/>
                  </a:ext>
                </a:extLst>
              </p:cNvPr>
              <p:cNvSpPr/>
              <p:nvPr/>
            </p:nvSpPr>
            <p:spPr>
              <a:xfrm flipH="1">
                <a:off x="7802667" y="3688250"/>
                <a:ext cx="34664" cy="4137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66" extrusionOk="0">
                    <a:moveTo>
                      <a:pt x="118" y="0"/>
                    </a:moveTo>
                    <a:cubicBezTo>
                      <a:pt x="75" y="160"/>
                      <a:pt x="43" y="320"/>
                      <a:pt x="1" y="480"/>
                    </a:cubicBezTo>
                    <a:cubicBezTo>
                      <a:pt x="118" y="512"/>
                      <a:pt x="235" y="533"/>
                      <a:pt x="353" y="565"/>
                    </a:cubicBezTo>
                    <a:cubicBezTo>
                      <a:pt x="363" y="512"/>
                      <a:pt x="385" y="469"/>
                      <a:pt x="395" y="416"/>
                    </a:cubicBezTo>
                    <a:cubicBezTo>
                      <a:pt x="417" y="309"/>
                      <a:pt x="449" y="192"/>
                      <a:pt x="481" y="86"/>
                    </a:cubicBezTo>
                    <a:cubicBezTo>
                      <a:pt x="353" y="54"/>
                      <a:pt x="235" y="32"/>
                      <a:pt x="1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" name="Google Shape;3504;p62">
                <a:extLst>
                  <a:ext uri="{FF2B5EF4-FFF2-40B4-BE49-F238E27FC236}">
                    <a16:creationId xmlns:a16="http://schemas.microsoft.com/office/drawing/2014/main" id="{E3F85142-5C0B-439B-B531-E01CC22E8AA2}"/>
                  </a:ext>
                </a:extLst>
              </p:cNvPr>
              <p:cNvSpPr/>
              <p:nvPr/>
            </p:nvSpPr>
            <p:spPr>
              <a:xfrm flipH="1">
                <a:off x="7999411" y="3657033"/>
                <a:ext cx="30773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24" extrusionOk="0">
                    <a:moveTo>
                      <a:pt x="0" y="1"/>
                    </a:moveTo>
                    <a:cubicBezTo>
                      <a:pt x="0" y="33"/>
                      <a:pt x="11" y="65"/>
                      <a:pt x="11" y="97"/>
                    </a:cubicBezTo>
                    <a:cubicBezTo>
                      <a:pt x="32" y="225"/>
                      <a:pt x="54" y="353"/>
                      <a:pt x="75" y="481"/>
                    </a:cubicBezTo>
                    <a:cubicBezTo>
                      <a:pt x="192" y="491"/>
                      <a:pt x="310" y="513"/>
                      <a:pt x="427" y="523"/>
                    </a:cubicBezTo>
                    <a:cubicBezTo>
                      <a:pt x="395" y="363"/>
                      <a:pt x="374" y="203"/>
                      <a:pt x="342" y="43"/>
                    </a:cubicBezTo>
                    <a:cubicBezTo>
                      <a:pt x="235" y="33"/>
                      <a:pt x="118" y="1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" name="Google Shape;3505;p62">
                <a:extLst>
                  <a:ext uri="{FF2B5EF4-FFF2-40B4-BE49-F238E27FC236}">
                    <a16:creationId xmlns:a16="http://schemas.microsoft.com/office/drawing/2014/main" id="{85490712-02D4-4B5A-95B4-D0C82DA493DB}"/>
                  </a:ext>
                </a:extLst>
              </p:cNvPr>
              <p:cNvSpPr/>
              <p:nvPr/>
            </p:nvSpPr>
            <p:spPr>
              <a:xfrm flipH="1">
                <a:off x="7867960" y="3674945"/>
                <a:ext cx="31566" cy="4218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5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72"/>
                      <a:pt x="32" y="342"/>
                      <a:pt x="64" y="502"/>
                    </a:cubicBezTo>
                    <a:cubicBezTo>
                      <a:pt x="192" y="534"/>
                      <a:pt x="309" y="555"/>
                      <a:pt x="437" y="577"/>
                    </a:cubicBezTo>
                    <a:lnTo>
                      <a:pt x="437" y="545"/>
                    </a:lnTo>
                    <a:cubicBezTo>
                      <a:pt x="405" y="385"/>
                      <a:pt x="384" y="225"/>
                      <a:pt x="363" y="65"/>
                    </a:cubicBezTo>
                    <a:cubicBezTo>
                      <a:pt x="245" y="44"/>
                      <a:pt x="117" y="22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" name="Google Shape;3506;p62">
                <a:extLst>
                  <a:ext uri="{FF2B5EF4-FFF2-40B4-BE49-F238E27FC236}">
                    <a16:creationId xmlns:a16="http://schemas.microsoft.com/office/drawing/2014/main" id="{2F1CBA86-9BF7-4B90-9804-1B86DB5896CD}"/>
                  </a:ext>
                </a:extLst>
              </p:cNvPr>
              <p:cNvSpPr/>
              <p:nvPr/>
            </p:nvSpPr>
            <p:spPr>
              <a:xfrm flipH="1">
                <a:off x="7245152" y="3692856"/>
                <a:ext cx="1040150" cy="315971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4322" extrusionOk="0">
                    <a:moveTo>
                      <a:pt x="2141" y="1"/>
                    </a:moveTo>
                    <a:cubicBezTo>
                      <a:pt x="2067" y="1"/>
                      <a:pt x="1993" y="1"/>
                      <a:pt x="1920" y="1"/>
                    </a:cubicBezTo>
                    <a:cubicBezTo>
                      <a:pt x="1536" y="1"/>
                      <a:pt x="1141" y="1"/>
                      <a:pt x="757" y="33"/>
                    </a:cubicBezTo>
                    <a:cubicBezTo>
                      <a:pt x="576" y="44"/>
                      <a:pt x="405" y="55"/>
                      <a:pt x="235" y="76"/>
                    </a:cubicBezTo>
                    <a:cubicBezTo>
                      <a:pt x="214" y="76"/>
                      <a:pt x="0" y="97"/>
                      <a:pt x="22" y="151"/>
                    </a:cubicBezTo>
                    <a:cubicBezTo>
                      <a:pt x="32" y="172"/>
                      <a:pt x="75" y="183"/>
                      <a:pt x="96" y="183"/>
                    </a:cubicBezTo>
                    <a:cubicBezTo>
                      <a:pt x="171" y="204"/>
                      <a:pt x="235" y="214"/>
                      <a:pt x="310" y="225"/>
                    </a:cubicBezTo>
                    <a:cubicBezTo>
                      <a:pt x="480" y="246"/>
                      <a:pt x="661" y="257"/>
                      <a:pt x="843" y="278"/>
                    </a:cubicBezTo>
                    <a:cubicBezTo>
                      <a:pt x="1227" y="300"/>
                      <a:pt x="1610" y="321"/>
                      <a:pt x="1994" y="353"/>
                    </a:cubicBezTo>
                    <a:cubicBezTo>
                      <a:pt x="3636" y="449"/>
                      <a:pt x="5289" y="566"/>
                      <a:pt x="6910" y="897"/>
                    </a:cubicBezTo>
                    <a:cubicBezTo>
                      <a:pt x="7326" y="982"/>
                      <a:pt x="7742" y="1068"/>
                      <a:pt x="8147" y="1174"/>
                    </a:cubicBezTo>
                    <a:cubicBezTo>
                      <a:pt x="8552" y="1281"/>
                      <a:pt x="8957" y="1409"/>
                      <a:pt x="9362" y="1547"/>
                    </a:cubicBezTo>
                    <a:cubicBezTo>
                      <a:pt x="10141" y="1803"/>
                      <a:pt x="10909" y="2145"/>
                      <a:pt x="11634" y="2539"/>
                    </a:cubicBezTo>
                    <a:cubicBezTo>
                      <a:pt x="12386" y="2946"/>
                      <a:pt x="13107" y="3436"/>
                      <a:pt x="13758" y="4007"/>
                    </a:cubicBezTo>
                    <a:lnTo>
                      <a:pt x="13758" y="4007"/>
                    </a:lnTo>
                    <a:cubicBezTo>
                      <a:pt x="13770" y="4017"/>
                      <a:pt x="13783" y="4029"/>
                      <a:pt x="13798" y="4043"/>
                    </a:cubicBezTo>
                    <a:cubicBezTo>
                      <a:pt x="13916" y="4149"/>
                      <a:pt x="14065" y="4298"/>
                      <a:pt x="14235" y="4320"/>
                    </a:cubicBezTo>
                    <a:cubicBezTo>
                      <a:pt x="14244" y="4321"/>
                      <a:pt x="14252" y="4321"/>
                      <a:pt x="14259" y="4321"/>
                    </a:cubicBezTo>
                    <a:cubicBezTo>
                      <a:pt x="14433" y="4321"/>
                      <a:pt x="14372" y="4091"/>
                      <a:pt x="14321" y="3989"/>
                    </a:cubicBezTo>
                    <a:cubicBezTo>
                      <a:pt x="14235" y="3819"/>
                      <a:pt x="14107" y="3712"/>
                      <a:pt x="13969" y="3584"/>
                    </a:cubicBezTo>
                    <a:cubicBezTo>
                      <a:pt x="13841" y="3467"/>
                      <a:pt x="13702" y="3360"/>
                      <a:pt x="13564" y="3243"/>
                    </a:cubicBezTo>
                    <a:cubicBezTo>
                      <a:pt x="12945" y="2752"/>
                      <a:pt x="12284" y="2326"/>
                      <a:pt x="11580" y="1953"/>
                    </a:cubicBezTo>
                    <a:cubicBezTo>
                      <a:pt x="10088" y="1174"/>
                      <a:pt x="8477" y="673"/>
                      <a:pt x="6825" y="385"/>
                    </a:cubicBezTo>
                    <a:cubicBezTo>
                      <a:pt x="5277" y="110"/>
                      <a:pt x="3709" y="1"/>
                      <a:pt x="2141" y="1"/>
                    </a:cubicBezTo>
                    <a:close/>
                  </a:path>
                </a:pathLst>
              </a:custGeom>
              <a:solidFill>
                <a:srgbClr val="CC533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" name="Google Shape;3507;p62">
                <a:extLst>
                  <a:ext uri="{FF2B5EF4-FFF2-40B4-BE49-F238E27FC236}">
                    <a16:creationId xmlns:a16="http://schemas.microsoft.com/office/drawing/2014/main" id="{991B388A-BD47-4FDD-B3CD-2435147FED73}"/>
                  </a:ext>
                </a:extLst>
              </p:cNvPr>
              <p:cNvSpPr/>
              <p:nvPr/>
            </p:nvSpPr>
            <p:spPr>
              <a:xfrm flipH="1">
                <a:off x="7529098" y="3791917"/>
                <a:ext cx="19242" cy="4452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609" extrusionOk="0">
                    <a:moveTo>
                      <a:pt x="32" y="0"/>
                    </a:moveTo>
                    <a:cubicBezTo>
                      <a:pt x="21" y="86"/>
                      <a:pt x="21" y="182"/>
                      <a:pt x="11" y="267"/>
                    </a:cubicBezTo>
                    <a:cubicBezTo>
                      <a:pt x="0" y="352"/>
                      <a:pt x="0" y="427"/>
                      <a:pt x="0" y="512"/>
                    </a:cubicBezTo>
                    <a:cubicBezTo>
                      <a:pt x="75" y="544"/>
                      <a:pt x="160" y="576"/>
                      <a:pt x="235" y="608"/>
                    </a:cubicBezTo>
                    <a:cubicBezTo>
                      <a:pt x="245" y="502"/>
                      <a:pt x="245" y="395"/>
                      <a:pt x="256" y="288"/>
                    </a:cubicBezTo>
                    <a:cubicBezTo>
                      <a:pt x="256" y="224"/>
                      <a:pt x="267" y="160"/>
                      <a:pt x="267" y="96"/>
                    </a:cubicBezTo>
                    <a:cubicBezTo>
                      <a:pt x="192" y="64"/>
                      <a:pt x="117" y="32"/>
                      <a:pt x="32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" name="Google Shape;3508;p62">
                <a:extLst>
                  <a:ext uri="{FF2B5EF4-FFF2-40B4-BE49-F238E27FC236}">
                    <a16:creationId xmlns:a16="http://schemas.microsoft.com/office/drawing/2014/main" id="{CEA53736-FB8D-449F-8BED-2214BC14AABB}"/>
                  </a:ext>
                </a:extLst>
              </p:cNvPr>
              <p:cNvSpPr/>
              <p:nvPr/>
            </p:nvSpPr>
            <p:spPr>
              <a:xfrm flipH="1">
                <a:off x="7549854" y="3783363"/>
                <a:ext cx="29259" cy="3977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544" extrusionOk="0">
                    <a:moveTo>
                      <a:pt x="182" y="0"/>
                    </a:moveTo>
                    <a:cubicBezTo>
                      <a:pt x="118" y="160"/>
                      <a:pt x="65" y="309"/>
                      <a:pt x="1" y="459"/>
                    </a:cubicBezTo>
                    <a:cubicBezTo>
                      <a:pt x="75" y="491"/>
                      <a:pt x="150" y="523"/>
                      <a:pt x="225" y="544"/>
                    </a:cubicBezTo>
                    <a:cubicBezTo>
                      <a:pt x="289" y="395"/>
                      <a:pt x="352" y="245"/>
                      <a:pt x="406" y="96"/>
                    </a:cubicBezTo>
                    <a:cubicBezTo>
                      <a:pt x="331" y="64"/>
                      <a:pt x="257" y="32"/>
                      <a:pt x="182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" name="Google Shape;3509;p62">
                <a:extLst>
                  <a:ext uri="{FF2B5EF4-FFF2-40B4-BE49-F238E27FC236}">
                    <a16:creationId xmlns:a16="http://schemas.microsoft.com/office/drawing/2014/main" id="{7D513F58-AF4F-4129-9252-F25D710BD86E}"/>
                  </a:ext>
                </a:extLst>
              </p:cNvPr>
              <p:cNvSpPr/>
              <p:nvPr/>
            </p:nvSpPr>
            <p:spPr>
              <a:xfrm flipH="1">
                <a:off x="7686638" y="3736574"/>
                <a:ext cx="34664" cy="45254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19" extrusionOk="0">
                    <a:moveTo>
                      <a:pt x="33" y="0"/>
                    </a:moveTo>
                    <a:cubicBezTo>
                      <a:pt x="22" y="171"/>
                      <a:pt x="12" y="331"/>
                      <a:pt x="1" y="502"/>
                    </a:cubicBezTo>
                    <a:cubicBezTo>
                      <a:pt x="108" y="523"/>
                      <a:pt x="214" y="555"/>
                      <a:pt x="321" y="576"/>
                    </a:cubicBezTo>
                    <a:cubicBezTo>
                      <a:pt x="374" y="597"/>
                      <a:pt x="427" y="608"/>
                      <a:pt x="481" y="619"/>
                    </a:cubicBezTo>
                    <a:lnTo>
                      <a:pt x="481" y="608"/>
                    </a:lnTo>
                    <a:cubicBezTo>
                      <a:pt x="459" y="438"/>
                      <a:pt x="438" y="267"/>
                      <a:pt x="427" y="96"/>
                    </a:cubicBezTo>
                    <a:cubicBezTo>
                      <a:pt x="289" y="64"/>
                      <a:pt x="161" y="32"/>
                      <a:pt x="33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" name="Google Shape;3510;p62">
                <a:extLst>
                  <a:ext uri="{FF2B5EF4-FFF2-40B4-BE49-F238E27FC236}">
                    <a16:creationId xmlns:a16="http://schemas.microsoft.com/office/drawing/2014/main" id="{0F796592-D593-4859-83BF-2C32A818C80F}"/>
                  </a:ext>
                </a:extLst>
              </p:cNvPr>
              <p:cNvSpPr/>
              <p:nvPr/>
            </p:nvSpPr>
            <p:spPr>
              <a:xfrm flipH="1">
                <a:off x="7625164" y="3756825"/>
                <a:ext cx="23134" cy="4298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88" extrusionOk="0">
                    <a:moveTo>
                      <a:pt x="76" y="1"/>
                    </a:moveTo>
                    <a:cubicBezTo>
                      <a:pt x="76" y="22"/>
                      <a:pt x="76" y="43"/>
                      <a:pt x="65" y="54"/>
                    </a:cubicBezTo>
                    <a:cubicBezTo>
                      <a:pt x="44" y="203"/>
                      <a:pt x="22" y="352"/>
                      <a:pt x="1" y="502"/>
                    </a:cubicBezTo>
                    <a:cubicBezTo>
                      <a:pt x="97" y="534"/>
                      <a:pt x="193" y="566"/>
                      <a:pt x="289" y="587"/>
                    </a:cubicBezTo>
                    <a:cubicBezTo>
                      <a:pt x="289" y="427"/>
                      <a:pt x="299" y="257"/>
                      <a:pt x="321" y="86"/>
                    </a:cubicBezTo>
                    <a:cubicBezTo>
                      <a:pt x="321" y="86"/>
                      <a:pt x="321" y="86"/>
                      <a:pt x="321" y="75"/>
                    </a:cubicBezTo>
                    <a:cubicBezTo>
                      <a:pt x="236" y="54"/>
                      <a:pt x="150" y="33"/>
                      <a:pt x="76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" name="Google Shape;3511;p62">
                <a:extLst>
                  <a:ext uri="{FF2B5EF4-FFF2-40B4-BE49-F238E27FC236}">
                    <a16:creationId xmlns:a16="http://schemas.microsoft.com/office/drawing/2014/main" id="{F21E5396-B2C8-4235-B83F-B8B127D452FD}"/>
                  </a:ext>
                </a:extLst>
              </p:cNvPr>
              <p:cNvSpPr/>
              <p:nvPr/>
            </p:nvSpPr>
            <p:spPr>
              <a:xfrm flipH="1">
                <a:off x="7370045" y="3875332"/>
                <a:ext cx="27674" cy="4218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577" extrusionOk="0">
                    <a:moveTo>
                      <a:pt x="192" y="0"/>
                    </a:moveTo>
                    <a:cubicBezTo>
                      <a:pt x="128" y="150"/>
                      <a:pt x="64" y="299"/>
                      <a:pt x="0" y="448"/>
                    </a:cubicBezTo>
                    <a:cubicBezTo>
                      <a:pt x="75" y="491"/>
                      <a:pt x="139" y="534"/>
                      <a:pt x="203" y="576"/>
                    </a:cubicBezTo>
                    <a:cubicBezTo>
                      <a:pt x="267" y="427"/>
                      <a:pt x="320" y="278"/>
                      <a:pt x="384" y="128"/>
                    </a:cubicBezTo>
                    <a:cubicBezTo>
                      <a:pt x="320" y="86"/>
                      <a:pt x="256" y="43"/>
                      <a:pt x="192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" name="Google Shape;3512;p62">
                <a:extLst>
                  <a:ext uri="{FF2B5EF4-FFF2-40B4-BE49-F238E27FC236}">
                    <a16:creationId xmlns:a16="http://schemas.microsoft.com/office/drawing/2014/main" id="{110C5B7D-16D9-40D8-A467-DA2DBD93CC0E}"/>
                  </a:ext>
                </a:extLst>
              </p:cNvPr>
              <p:cNvSpPr/>
              <p:nvPr/>
            </p:nvSpPr>
            <p:spPr>
              <a:xfrm flipH="1">
                <a:off x="7895634" y="3701483"/>
                <a:ext cx="43889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24" extrusionOk="0">
                    <a:moveTo>
                      <a:pt x="11" y="1"/>
                    </a:moveTo>
                    <a:cubicBezTo>
                      <a:pt x="11" y="150"/>
                      <a:pt x="1" y="299"/>
                      <a:pt x="1" y="459"/>
                    </a:cubicBezTo>
                    <a:cubicBezTo>
                      <a:pt x="75" y="459"/>
                      <a:pt x="150" y="470"/>
                      <a:pt x="214" y="480"/>
                    </a:cubicBezTo>
                    <a:cubicBezTo>
                      <a:pt x="225" y="331"/>
                      <a:pt x="225" y="182"/>
                      <a:pt x="225" y="43"/>
                    </a:cubicBezTo>
                    <a:cubicBezTo>
                      <a:pt x="267" y="192"/>
                      <a:pt x="321" y="342"/>
                      <a:pt x="363" y="502"/>
                    </a:cubicBezTo>
                    <a:cubicBezTo>
                      <a:pt x="449" y="512"/>
                      <a:pt x="534" y="512"/>
                      <a:pt x="608" y="523"/>
                    </a:cubicBezTo>
                    <a:cubicBezTo>
                      <a:pt x="555" y="363"/>
                      <a:pt x="502" y="203"/>
                      <a:pt x="459" y="43"/>
                    </a:cubicBezTo>
                    <a:cubicBezTo>
                      <a:pt x="310" y="22"/>
                      <a:pt x="161" y="11"/>
                      <a:pt x="11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" name="Google Shape;3513;p62">
                <a:extLst>
                  <a:ext uri="{FF2B5EF4-FFF2-40B4-BE49-F238E27FC236}">
                    <a16:creationId xmlns:a16="http://schemas.microsoft.com/office/drawing/2014/main" id="{20EF894E-986B-4996-A025-EF895506B0BC}"/>
                  </a:ext>
                </a:extLst>
              </p:cNvPr>
              <p:cNvSpPr/>
              <p:nvPr/>
            </p:nvSpPr>
            <p:spPr>
              <a:xfrm flipH="1">
                <a:off x="7306266" y="3922852"/>
                <a:ext cx="33079" cy="3436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70" extrusionOk="0">
                    <a:moveTo>
                      <a:pt x="320" y="1"/>
                    </a:moveTo>
                    <a:cubicBezTo>
                      <a:pt x="224" y="107"/>
                      <a:pt x="118" y="225"/>
                      <a:pt x="0" y="353"/>
                    </a:cubicBezTo>
                    <a:cubicBezTo>
                      <a:pt x="54" y="385"/>
                      <a:pt x="107" y="427"/>
                      <a:pt x="160" y="470"/>
                    </a:cubicBezTo>
                    <a:cubicBezTo>
                      <a:pt x="171" y="459"/>
                      <a:pt x="182" y="449"/>
                      <a:pt x="192" y="427"/>
                    </a:cubicBezTo>
                    <a:cubicBezTo>
                      <a:pt x="288" y="321"/>
                      <a:pt x="384" y="214"/>
                      <a:pt x="459" y="118"/>
                    </a:cubicBezTo>
                    <a:cubicBezTo>
                      <a:pt x="448" y="107"/>
                      <a:pt x="448" y="107"/>
                      <a:pt x="438" y="97"/>
                    </a:cubicBezTo>
                    <a:cubicBezTo>
                      <a:pt x="395" y="65"/>
                      <a:pt x="352" y="33"/>
                      <a:pt x="3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" name="Google Shape;3514;p62">
                <a:extLst>
                  <a:ext uri="{FF2B5EF4-FFF2-40B4-BE49-F238E27FC236}">
                    <a16:creationId xmlns:a16="http://schemas.microsoft.com/office/drawing/2014/main" id="{6FCC4D34-C2A2-4D3E-974F-DD77A48D777C}"/>
                  </a:ext>
                </a:extLst>
              </p:cNvPr>
              <p:cNvSpPr/>
              <p:nvPr/>
            </p:nvSpPr>
            <p:spPr>
              <a:xfrm flipH="1">
                <a:off x="7384603" y="3865170"/>
                <a:ext cx="36971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2" extrusionOk="0">
                    <a:moveTo>
                      <a:pt x="310" y="1"/>
                    </a:moveTo>
                    <a:cubicBezTo>
                      <a:pt x="256" y="75"/>
                      <a:pt x="192" y="150"/>
                      <a:pt x="128" y="225"/>
                    </a:cubicBezTo>
                    <a:cubicBezTo>
                      <a:pt x="86" y="278"/>
                      <a:pt x="43" y="331"/>
                      <a:pt x="1" y="374"/>
                    </a:cubicBezTo>
                    <a:cubicBezTo>
                      <a:pt x="64" y="417"/>
                      <a:pt x="139" y="459"/>
                      <a:pt x="203" y="502"/>
                    </a:cubicBezTo>
                    <a:cubicBezTo>
                      <a:pt x="246" y="459"/>
                      <a:pt x="278" y="417"/>
                      <a:pt x="310" y="374"/>
                    </a:cubicBezTo>
                    <a:cubicBezTo>
                      <a:pt x="384" y="289"/>
                      <a:pt x="448" y="214"/>
                      <a:pt x="512" y="129"/>
                    </a:cubicBezTo>
                    <a:cubicBezTo>
                      <a:pt x="448" y="86"/>
                      <a:pt x="374" y="43"/>
                      <a:pt x="310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" name="Google Shape;3515;p62">
                <a:extLst>
                  <a:ext uri="{FF2B5EF4-FFF2-40B4-BE49-F238E27FC236}">
                    <a16:creationId xmlns:a16="http://schemas.microsoft.com/office/drawing/2014/main" id="{F450039D-54D5-46D7-98D8-F745C9531749}"/>
                  </a:ext>
                </a:extLst>
              </p:cNvPr>
              <p:cNvSpPr/>
              <p:nvPr/>
            </p:nvSpPr>
            <p:spPr>
              <a:xfrm flipH="1">
                <a:off x="7452995" y="3821525"/>
                <a:ext cx="44682" cy="47666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52" extrusionOk="0">
                    <a:moveTo>
                      <a:pt x="267" y="1"/>
                    </a:moveTo>
                    <a:cubicBezTo>
                      <a:pt x="225" y="75"/>
                      <a:pt x="182" y="139"/>
                      <a:pt x="140" y="203"/>
                    </a:cubicBezTo>
                    <a:cubicBezTo>
                      <a:pt x="97" y="278"/>
                      <a:pt x="54" y="353"/>
                      <a:pt x="1" y="416"/>
                    </a:cubicBezTo>
                    <a:cubicBezTo>
                      <a:pt x="76" y="459"/>
                      <a:pt x="150" y="491"/>
                      <a:pt x="225" y="523"/>
                    </a:cubicBezTo>
                    <a:cubicBezTo>
                      <a:pt x="246" y="502"/>
                      <a:pt x="257" y="470"/>
                      <a:pt x="278" y="438"/>
                    </a:cubicBezTo>
                    <a:lnTo>
                      <a:pt x="278" y="438"/>
                    </a:lnTo>
                    <a:cubicBezTo>
                      <a:pt x="267" y="470"/>
                      <a:pt x="257" y="502"/>
                      <a:pt x="246" y="544"/>
                    </a:cubicBezTo>
                    <a:cubicBezTo>
                      <a:pt x="321" y="576"/>
                      <a:pt x="395" y="619"/>
                      <a:pt x="470" y="651"/>
                    </a:cubicBezTo>
                    <a:cubicBezTo>
                      <a:pt x="470" y="640"/>
                      <a:pt x="470" y="630"/>
                      <a:pt x="481" y="619"/>
                    </a:cubicBezTo>
                    <a:cubicBezTo>
                      <a:pt x="523" y="470"/>
                      <a:pt x="566" y="321"/>
                      <a:pt x="619" y="182"/>
                    </a:cubicBezTo>
                    <a:cubicBezTo>
                      <a:pt x="502" y="118"/>
                      <a:pt x="385" y="65"/>
                      <a:pt x="267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" name="Google Shape;3516;p62">
                <a:extLst>
                  <a:ext uri="{FF2B5EF4-FFF2-40B4-BE49-F238E27FC236}">
                    <a16:creationId xmlns:a16="http://schemas.microsoft.com/office/drawing/2014/main" id="{3C8A2BCC-6477-45EE-AD13-D9049A2612EA}"/>
                  </a:ext>
                </a:extLst>
              </p:cNvPr>
              <p:cNvSpPr/>
              <p:nvPr/>
            </p:nvSpPr>
            <p:spPr>
              <a:xfrm flipH="1">
                <a:off x="7978655" y="3696000"/>
                <a:ext cx="27746" cy="3443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33"/>
                      <a:pt x="22" y="54"/>
                      <a:pt x="33" y="86"/>
                    </a:cubicBezTo>
                    <a:cubicBezTo>
                      <a:pt x="76" y="203"/>
                      <a:pt x="118" y="331"/>
                      <a:pt x="172" y="449"/>
                    </a:cubicBezTo>
                    <a:cubicBezTo>
                      <a:pt x="246" y="459"/>
                      <a:pt x="310" y="470"/>
                      <a:pt x="385" y="470"/>
                    </a:cubicBezTo>
                    <a:cubicBezTo>
                      <a:pt x="374" y="438"/>
                      <a:pt x="364" y="417"/>
                      <a:pt x="353" y="385"/>
                    </a:cubicBezTo>
                    <a:cubicBezTo>
                      <a:pt x="332" y="321"/>
                      <a:pt x="300" y="257"/>
                      <a:pt x="278" y="193"/>
                    </a:cubicBezTo>
                    <a:lnTo>
                      <a:pt x="246" y="86"/>
                    </a:lnTo>
                    <a:lnTo>
                      <a:pt x="225" y="44"/>
                    </a:lnTo>
                    <a:lnTo>
                      <a:pt x="214" y="22"/>
                    </a:lnTo>
                    <a:cubicBezTo>
                      <a:pt x="140" y="12"/>
                      <a:pt x="65" y="12"/>
                      <a:pt x="1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" name="Google Shape;3517;p62">
                <a:extLst>
                  <a:ext uri="{FF2B5EF4-FFF2-40B4-BE49-F238E27FC236}">
                    <a16:creationId xmlns:a16="http://schemas.microsoft.com/office/drawing/2014/main" id="{EE9B4FCF-2E8B-4A83-AF90-A23B2734E21D}"/>
                  </a:ext>
                </a:extLst>
              </p:cNvPr>
              <p:cNvSpPr/>
              <p:nvPr/>
            </p:nvSpPr>
            <p:spPr>
              <a:xfrm flipH="1">
                <a:off x="8193056" y="3693660"/>
                <a:ext cx="19242" cy="2112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9" extrusionOk="0">
                    <a:moveTo>
                      <a:pt x="0" y="1"/>
                    </a:moveTo>
                    <a:cubicBezTo>
                      <a:pt x="11" y="22"/>
                      <a:pt x="22" y="44"/>
                      <a:pt x="32" y="65"/>
                    </a:cubicBezTo>
                    <a:cubicBezTo>
                      <a:pt x="43" y="97"/>
                      <a:pt x="54" y="118"/>
                      <a:pt x="64" y="140"/>
                    </a:cubicBezTo>
                    <a:cubicBezTo>
                      <a:pt x="75" y="172"/>
                      <a:pt x="96" y="203"/>
                      <a:pt x="118" y="235"/>
                    </a:cubicBezTo>
                    <a:cubicBezTo>
                      <a:pt x="128" y="246"/>
                      <a:pt x="128" y="267"/>
                      <a:pt x="139" y="289"/>
                    </a:cubicBezTo>
                    <a:lnTo>
                      <a:pt x="267" y="289"/>
                    </a:lnTo>
                    <a:cubicBezTo>
                      <a:pt x="246" y="257"/>
                      <a:pt x="224" y="225"/>
                      <a:pt x="203" y="182"/>
                    </a:cubicBezTo>
                    <a:cubicBezTo>
                      <a:pt x="192" y="150"/>
                      <a:pt x="171" y="118"/>
                      <a:pt x="160" y="97"/>
                    </a:cubicBezTo>
                    <a:cubicBezTo>
                      <a:pt x="139" y="65"/>
                      <a:pt x="128" y="33"/>
                      <a:pt x="107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3518;p62">
                <a:extLst>
                  <a:ext uri="{FF2B5EF4-FFF2-40B4-BE49-F238E27FC236}">
                    <a16:creationId xmlns:a16="http://schemas.microsoft.com/office/drawing/2014/main" id="{D0B84B46-DE01-4F36-9DA0-53605CE6F530}"/>
                  </a:ext>
                </a:extLst>
              </p:cNvPr>
              <p:cNvSpPr/>
              <p:nvPr/>
            </p:nvSpPr>
            <p:spPr>
              <a:xfrm flipH="1">
                <a:off x="8104629" y="3692929"/>
                <a:ext cx="10882" cy="2814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85" extrusionOk="0">
                    <a:moveTo>
                      <a:pt x="1" y="0"/>
                    </a:moveTo>
                    <a:cubicBezTo>
                      <a:pt x="1" y="11"/>
                      <a:pt x="1" y="11"/>
                      <a:pt x="1" y="22"/>
                    </a:cubicBezTo>
                    <a:cubicBezTo>
                      <a:pt x="1" y="128"/>
                      <a:pt x="1" y="224"/>
                      <a:pt x="1" y="331"/>
                    </a:cubicBezTo>
                    <a:lnTo>
                      <a:pt x="1" y="373"/>
                    </a:lnTo>
                    <a:cubicBezTo>
                      <a:pt x="43" y="373"/>
                      <a:pt x="97" y="373"/>
                      <a:pt x="150" y="384"/>
                    </a:cubicBezTo>
                    <a:cubicBezTo>
                      <a:pt x="150" y="363"/>
                      <a:pt x="150" y="352"/>
                      <a:pt x="150" y="331"/>
                    </a:cubicBezTo>
                    <a:cubicBezTo>
                      <a:pt x="150" y="224"/>
                      <a:pt x="150" y="118"/>
                      <a:pt x="150" y="11"/>
                    </a:cubicBezTo>
                    <a:cubicBezTo>
                      <a:pt x="150" y="11"/>
                      <a:pt x="150" y="11"/>
                      <a:pt x="15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" name="Google Shape;3519;p62">
                <a:extLst>
                  <a:ext uri="{FF2B5EF4-FFF2-40B4-BE49-F238E27FC236}">
                    <a16:creationId xmlns:a16="http://schemas.microsoft.com/office/drawing/2014/main" id="{165BF4E4-2E66-4C25-9773-75A032D26C71}"/>
                  </a:ext>
                </a:extLst>
              </p:cNvPr>
              <p:cNvSpPr/>
              <p:nvPr/>
            </p:nvSpPr>
            <p:spPr>
              <a:xfrm flipH="1">
                <a:off x="8068524" y="3692929"/>
                <a:ext cx="29259" cy="30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17" extrusionOk="0">
                    <a:moveTo>
                      <a:pt x="0" y="0"/>
                    </a:moveTo>
                    <a:cubicBezTo>
                      <a:pt x="11" y="11"/>
                      <a:pt x="11" y="22"/>
                      <a:pt x="21" y="32"/>
                    </a:cubicBezTo>
                    <a:cubicBezTo>
                      <a:pt x="75" y="150"/>
                      <a:pt x="139" y="277"/>
                      <a:pt x="213" y="405"/>
                    </a:cubicBezTo>
                    <a:cubicBezTo>
                      <a:pt x="277" y="405"/>
                      <a:pt x="341" y="405"/>
                      <a:pt x="405" y="416"/>
                    </a:cubicBezTo>
                    <a:cubicBezTo>
                      <a:pt x="331" y="277"/>
                      <a:pt x="256" y="139"/>
                      <a:pt x="18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" name="Google Shape;3520;p62">
                <a:extLst>
                  <a:ext uri="{FF2B5EF4-FFF2-40B4-BE49-F238E27FC236}">
                    <a16:creationId xmlns:a16="http://schemas.microsoft.com/office/drawing/2014/main" id="{8FE8B8EB-29EC-4738-85C9-0E72A0ACA424}"/>
                  </a:ext>
                </a:extLst>
              </p:cNvPr>
              <p:cNvSpPr/>
              <p:nvPr/>
            </p:nvSpPr>
            <p:spPr>
              <a:xfrm flipH="1">
                <a:off x="8219937" y="3694464"/>
                <a:ext cx="6198" cy="18789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7" extrusionOk="0">
                    <a:moveTo>
                      <a:pt x="0" y="1"/>
                    </a:moveTo>
                    <a:cubicBezTo>
                      <a:pt x="0" y="86"/>
                      <a:pt x="0" y="171"/>
                      <a:pt x="0" y="256"/>
                    </a:cubicBezTo>
                    <a:lnTo>
                      <a:pt x="86" y="256"/>
                    </a:lnTo>
                    <a:cubicBezTo>
                      <a:pt x="86" y="171"/>
                      <a:pt x="75" y="86"/>
                      <a:pt x="75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" name="Google Shape;3521;p62">
                <a:extLst>
                  <a:ext uri="{FF2B5EF4-FFF2-40B4-BE49-F238E27FC236}">
                    <a16:creationId xmlns:a16="http://schemas.microsoft.com/office/drawing/2014/main" id="{18D5DC62-F75F-47E1-9E76-38CF43702A06}"/>
                  </a:ext>
                </a:extLst>
              </p:cNvPr>
              <p:cNvSpPr/>
              <p:nvPr/>
            </p:nvSpPr>
            <p:spPr>
              <a:xfrm flipH="1">
                <a:off x="7739608" y="3725681"/>
                <a:ext cx="28539" cy="4291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8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149"/>
                      <a:pt x="75" y="299"/>
                      <a:pt x="107" y="448"/>
                    </a:cubicBezTo>
                    <a:cubicBezTo>
                      <a:pt x="118" y="480"/>
                      <a:pt x="128" y="501"/>
                      <a:pt x="128" y="533"/>
                    </a:cubicBezTo>
                    <a:cubicBezTo>
                      <a:pt x="224" y="555"/>
                      <a:pt x="310" y="565"/>
                      <a:pt x="395" y="587"/>
                    </a:cubicBezTo>
                    <a:cubicBezTo>
                      <a:pt x="352" y="416"/>
                      <a:pt x="310" y="235"/>
                      <a:pt x="267" y="53"/>
                    </a:cubicBezTo>
                    <a:cubicBezTo>
                      <a:pt x="182" y="32"/>
                      <a:pt x="86" y="21"/>
                      <a:pt x="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" name="Google Shape;3522;p62">
                <a:extLst>
                  <a:ext uri="{FF2B5EF4-FFF2-40B4-BE49-F238E27FC236}">
                    <a16:creationId xmlns:a16="http://schemas.microsoft.com/office/drawing/2014/main" id="{1D9CF96E-595C-4E7E-9322-D8C7FF656B22}"/>
                  </a:ext>
                </a:extLst>
              </p:cNvPr>
              <p:cNvSpPr/>
              <p:nvPr/>
            </p:nvSpPr>
            <p:spPr>
              <a:xfrm flipH="1">
                <a:off x="7817224" y="3712376"/>
                <a:ext cx="27746" cy="3984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54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2" y="139"/>
                      <a:pt x="64" y="267"/>
                      <a:pt x="96" y="406"/>
                    </a:cubicBezTo>
                    <a:cubicBezTo>
                      <a:pt x="107" y="438"/>
                      <a:pt x="117" y="470"/>
                      <a:pt x="128" y="502"/>
                    </a:cubicBezTo>
                    <a:cubicBezTo>
                      <a:pt x="213" y="523"/>
                      <a:pt x="299" y="534"/>
                      <a:pt x="384" y="545"/>
                    </a:cubicBezTo>
                    <a:cubicBezTo>
                      <a:pt x="363" y="481"/>
                      <a:pt x="341" y="417"/>
                      <a:pt x="331" y="342"/>
                    </a:cubicBezTo>
                    <a:cubicBezTo>
                      <a:pt x="299" y="246"/>
                      <a:pt x="277" y="139"/>
                      <a:pt x="245" y="43"/>
                    </a:cubicBezTo>
                    <a:cubicBezTo>
                      <a:pt x="160" y="22"/>
                      <a:pt x="86" y="11"/>
                      <a:pt x="0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" name="Google Shape;3523;p62">
                <a:extLst>
                  <a:ext uri="{FF2B5EF4-FFF2-40B4-BE49-F238E27FC236}">
                    <a16:creationId xmlns:a16="http://schemas.microsoft.com/office/drawing/2014/main" id="{D3749238-A17E-473B-AC67-F1CD60AA060F}"/>
                  </a:ext>
                </a:extLst>
              </p:cNvPr>
              <p:cNvSpPr/>
              <p:nvPr/>
            </p:nvSpPr>
            <p:spPr>
              <a:xfrm flipH="1">
                <a:off x="7773479" y="3721002"/>
                <a:ext cx="17729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555" extrusionOk="0">
                    <a:moveTo>
                      <a:pt x="1" y="0"/>
                    </a:moveTo>
                    <a:cubicBezTo>
                      <a:pt x="1" y="160"/>
                      <a:pt x="1" y="309"/>
                      <a:pt x="1" y="459"/>
                    </a:cubicBezTo>
                    <a:lnTo>
                      <a:pt x="1" y="501"/>
                    </a:lnTo>
                    <a:cubicBezTo>
                      <a:pt x="22" y="501"/>
                      <a:pt x="33" y="512"/>
                      <a:pt x="54" y="512"/>
                    </a:cubicBezTo>
                    <a:cubicBezTo>
                      <a:pt x="118" y="523"/>
                      <a:pt x="182" y="533"/>
                      <a:pt x="246" y="555"/>
                    </a:cubicBezTo>
                    <a:cubicBezTo>
                      <a:pt x="246" y="523"/>
                      <a:pt x="246" y="491"/>
                      <a:pt x="246" y="459"/>
                    </a:cubicBezTo>
                    <a:cubicBezTo>
                      <a:pt x="246" y="320"/>
                      <a:pt x="235" y="181"/>
                      <a:pt x="235" y="53"/>
                    </a:cubicBezTo>
                    <a:cubicBezTo>
                      <a:pt x="161" y="32"/>
                      <a:pt x="75" y="21"/>
                      <a:pt x="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" name="Google Shape;3524;p62">
                <a:extLst>
                  <a:ext uri="{FF2B5EF4-FFF2-40B4-BE49-F238E27FC236}">
                    <a16:creationId xmlns:a16="http://schemas.microsoft.com/office/drawing/2014/main" id="{D79D9D52-B26F-43D1-880A-05E5F7FF577C}"/>
                  </a:ext>
                </a:extLst>
              </p:cNvPr>
              <p:cNvSpPr/>
              <p:nvPr/>
            </p:nvSpPr>
            <p:spPr>
              <a:xfrm flipH="1">
                <a:off x="7844898" y="3710036"/>
                <a:ext cx="17008" cy="37504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13" extrusionOk="0">
                    <a:moveTo>
                      <a:pt x="1" y="1"/>
                    </a:moveTo>
                    <a:cubicBezTo>
                      <a:pt x="1" y="161"/>
                      <a:pt x="1" y="321"/>
                      <a:pt x="11" y="481"/>
                    </a:cubicBezTo>
                    <a:cubicBezTo>
                      <a:pt x="86" y="491"/>
                      <a:pt x="161" y="502"/>
                      <a:pt x="235" y="513"/>
                    </a:cubicBezTo>
                    <a:cubicBezTo>
                      <a:pt x="235" y="502"/>
                      <a:pt x="235" y="502"/>
                      <a:pt x="235" y="491"/>
                    </a:cubicBezTo>
                    <a:cubicBezTo>
                      <a:pt x="235" y="342"/>
                      <a:pt x="235" y="182"/>
                      <a:pt x="225" y="33"/>
                    </a:cubicBezTo>
                    <a:cubicBezTo>
                      <a:pt x="150" y="22"/>
                      <a:pt x="75" y="11"/>
                      <a:pt x="1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" name="Google Shape;3525;p62">
                <a:extLst>
                  <a:ext uri="{FF2B5EF4-FFF2-40B4-BE49-F238E27FC236}">
                    <a16:creationId xmlns:a16="http://schemas.microsoft.com/office/drawing/2014/main" id="{36EE5E1C-0AD6-42F9-9E41-E274D9187FF2}"/>
                  </a:ext>
                </a:extLst>
              </p:cNvPr>
              <p:cNvSpPr/>
              <p:nvPr/>
            </p:nvSpPr>
            <p:spPr>
              <a:xfrm flipH="1">
                <a:off x="8010149" y="3695268"/>
                <a:ext cx="15422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49" extrusionOk="0">
                    <a:moveTo>
                      <a:pt x="0" y="0"/>
                    </a:moveTo>
                    <a:cubicBezTo>
                      <a:pt x="11" y="150"/>
                      <a:pt x="22" y="288"/>
                      <a:pt x="32" y="427"/>
                    </a:cubicBezTo>
                    <a:cubicBezTo>
                      <a:pt x="96" y="437"/>
                      <a:pt x="160" y="437"/>
                      <a:pt x="214" y="448"/>
                    </a:cubicBezTo>
                    <a:cubicBezTo>
                      <a:pt x="214" y="299"/>
                      <a:pt x="203" y="160"/>
                      <a:pt x="192" y="11"/>
                    </a:cubicBezTo>
                    <a:cubicBezTo>
                      <a:pt x="128" y="11"/>
                      <a:pt x="64" y="0"/>
                      <a:pt x="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3526;p62">
                <a:extLst>
                  <a:ext uri="{FF2B5EF4-FFF2-40B4-BE49-F238E27FC236}">
                    <a16:creationId xmlns:a16="http://schemas.microsoft.com/office/drawing/2014/main" id="{01EC51ED-F1FB-4ABF-8E4C-D7CD1FDAD3D5}"/>
                  </a:ext>
                </a:extLst>
              </p:cNvPr>
              <p:cNvSpPr/>
              <p:nvPr/>
            </p:nvSpPr>
            <p:spPr>
              <a:xfrm flipH="1">
                <a:off x="7207101" y="3735624"/>
                <a:ext cx="1211959" cy="263845"/>
              </a:xfrm>
              <a:custGeom>
                <a:avLst/>
                <a:gdLst/>
                <a:ahLst/>
                <a:cxnLst/>
                <a:rect l="l" t="t" r="r" b="b"/>
                <a:pathLst>
                  <a:path w="16817" h="3609" extrusionOk="0">
                    <a:moveTo>
                      <a:pt x="5045" y="0"/>
                    </a:moveTo>
                    <a:cubicBezTo>
                      <a:pt x="4422" y="0"/>
                      <a:pt x="3806" y="24"/>
                      <a:pt x="3189" y="77"/>
                    </a:cubicBezTo>
                    <a:cubicBezTo>
                      <a:pt x="2827" y="109"/>
                      <a:pt x="2453" y="152"/>
                      <a:pt x="2091" y="205"/>
                    </a:cubicBezTo>
                    <a:cubicBezTo>
                      <a:pt x="1718" y="259"/>
                      <a:pt x="1334" y="323"/>
                      <a:pt x="961" y="408"/>
                    </a:cubicBezTo>
                    <a:cubicBezTo>
                      <a:pt x="769" y="451"/>
                      <a:pt x="577" y="504"/>
                      <a:pt x="385" y="557"/>
                    </a:cubicBezTo>
                    <a:cubicBezTo>
                      <a:pt x="289" y="589"/>
                      <a:pt x="150" y="610"/>
                      <a:pt x="65" y="685"/>
                    </a:cubicBezTo>
                    <a:cubicBezTo>
                      <a:pt x="1" y="728"/>
                      <a:pt x="129" y="738"/>
                      <a:pt x="150" y="738"/>
                    </a:cubicBezTo>
                    <a:cubicBezTo>
                      <a:pt x="310" y="738"/>
                      <a:pt x="470" y="717"/>
                      <a:pt x="630" y="706"/>
                    </a:cubicBezTo>
                    <a:cubicBezTo>
                      <a:pt x="1387" y="621"/>
                      <a:pt x="2134" y="536"/>
                      <a:pt x="2891" y="493"/>
                    </a:cubicBezTo>
                    <a:cubicBezTo>
                      <a:pt x="3397" y="462"/>
                      <a:pt x="3903" y="447"/>
                      <a:pt x="4409" y="447"/>
                    </a:cubicBezTo>
                    <a:cubicBezTo>
                      <a:pt x="5458" y="447"/>
                      <a:pt x="6504" y="513"/>
                      <a:pt x="7540" y="642"/>
                    </a:cubicBezTo>
                    <a:cubicBezTo>
                      <a:pt x="8169" y="717"/>
                      <a:pt x="8777" y="824"/>
                      <a:pt x="9395" y="952"/>
                    </a:cubicBezTo>
                    <a:cubicBezTo>
                      <a:pt x="9800" y="1026"/>
                      <a:pt x="10205" y="1133"/>
                      <a:pt x="10611" y="1229"/>
                    </a:cubicBezTo>
                    <a:cubicBezTo>
                      <a:pt x="10824" y="1282"/>
                      <a:pt x="11026" y="1346"/>
                      <a:pt x="11240" y="1410"/>
                    </a:cubicBezTo>
                    <a:cubicBezTo>
                      <a:pt x="11442" y="1464"/>
                      <a:pt x="11645" y="1517"/>
                      <a:pt x="11848" y="1591"/>
                    </a:cubicBezTo>
                    <a:cubicBezTo>
                      <a:pt x="12199" y="1709"/>
                      <a:pt x="12562" y="1815"/>
                      <a:pt x="12903" y="1954"/>
                    </a:cubicBezTo>
                    <a:cubicBezTo>
                      <a:pt x="13276" y="2093"/>
                      <a:pt x="13639" y="2231"/>
                      <a:pt x="13991" y="2391"/>
                    </a:cubicBezTo>
                    <a:cubicBezTo>
                      <a:pt x="14343" y="2551"/>
                      <a:pt x="14695" y="2700"/>
                      <a:pt x="15036" y="2871"/>
                    </a:cubicBezTo>
                    <a:cubicBezTo>
                      <a:pt x="15377" y="3042"/>
                      <a:pt x="15718" y="3212"/>
                      <a:pt x="16059" y="3404"/>
                    </a:cubicBezTo>
                    <a:cubicBezTo>
                      <a:pt x="16053" y="3401"/>
                      <a:pt x="16050" y="3399"/>
                      <a:pt x="16050" y="3399"/>
                    </a:cubicBezTo>
                    <a:lnTo>
                      <a:pt x="16050" y="3399"/>
                    </a:lnTo>
                    <a:cubicBezTo>
                      <a:pt x="16048" y="3399"/>
                      <a:pt x="16423" y="3609"/>
                      <a:pt x="16423" y="3609"/>
                    </a:cubicBezTo>
                    <a:cubicBezTo>
                      <a:pt x="16424" y="3609"/>
                      <a:pt x="16333" y="3557"/>
                      <a:pt x="16059" y="3404"/>
                    </a:cubicBezTo>
                    <a:lnTo>
                      <a:pt x="16059" y="3404"/>
                    </a:lnTo>
                    <a:cubicBezTo>
                      <a:pt x="16198" y="3479"/>
                      <a:pt x="16347" y="3553"/>
                      <a:pt x="16497" y="3585"/>
                    </a:cubicBezTo>
                    <a:cubicBezTo>
                      <a:pt x="16526" y="3595"/>
                      <a:pt x="16563" y="3603"/>
                      <a:pt x="16599" y="3603"/>
                    </a:cubicBezTo>
                    <a:cubicBezTo>
                      <a:pt x="16640" y="3603"/>
                      <a:pt x="16681" y="3593"/>
                      <a:pt x="16710" y="3564"/>
                    </a:cubicBezTo>
                    <a:cubicBezTo>
                      <a:pt x="16816" y="3447"/>
                      <a:pt x="16593" y="3234"/>
                      <a:pt x="16518" y="3170"/>
                    </a:cubicBezTo>
                    <a:cubicBezTo>
                      <a:pt x="16390" y="3063"/>
                      <a:pt x="16251" y="2988"/>
                      <a:pt x="16123" y="2914"/>
                    </a:cubicBezTo>
                    <a:cubicBezTo>
                      <a:pt x="15942" y="2807"/>
                      <a:pt x="15761" y="2711"/>
                      <a:pt x="15580" y="2615"/>
                    </a:cubicBezTo>
                    <a:cubicBezTo>
                      <a:pt x="15206" y="2434"/>
                      <a:pt x="14833" y="2242"/>
                      <a:pt x="14449" y="2071"/>
                    </a:cubicBezTo>
                    <a:cubicBezTo>
                      <a:pt x="14065" y="1901"/>
                      <a:pt x="13692" y="1741"/>
                      <a:pt x="13308" y="1591"/>
                    </a:cubicBezTo>
                    <a:cubicBezTo>
                      <a:pt x="12925" y="1442"/>
                      <a:pt x="12541" y="1304"/>
                      <a:pt x="12146" y="1165"/>
                    </a:cubicBezTo>
                    <a:cubicBezTo>
                      <a:pt x="11752" y="1037"/>
                      <a:pt x="11357" y="930"/>
                      <a:pt x="10963" y="813"/>
                    </a:cubicBezTo>
                    <a:cubicBezTo>
                      <a:pt x="10749" y="749"/>
                      <a:pt x="10547" y="706"/>
                      <a:pt x="10333" y="653"/>
                    </a:cubicBezTo>
                    <a:cubicBezTo>
                      <a:pt x="10131" y="600"/>
                      <a:pt x="9918" y="547"/>
                      <a:pt x="9715" y="504"/>
                    </a:cubicBezTo>
                    <a:cubicBezTo>
                      <a:pt x="9374" y="440"/>
                      <a:pt x="9022" y="355"/>
                      <a:pt x="8681" y="312"/>
                    </a:cubicBezTo>
                    <a:cubicBezTo>
                      <a:pt x="8425" y="269"/>
                      <a:pt x="8169" y="237"/>
                      <a:pt x="7924" y="195"/>
                    </a:cubicBezTo>
                    <a:cubicBezTo>
                      <a:pt x="7497" y="141"/>
                      <a:pt x="7071" y="109"/>
                      <a:pt x="6644" y="67"/>
                    </a:cubicBezTo>
                    <a:cubicBezTo>
                      <a:pt x="6441" y="45"/>
                      <a:pt x="6228" y="45"/>
                      <a:pt x="6015" y="35"/>
                    </a:cubicBezTo>
                    <a:cubicBezTo>
                      <a:pt x="5812" y="24"/>
                      <a:pt x="5610" y="3"/>
                      <a:pt x="5407" y="3"/>
                    </a:cubicBezTo>
                    <a:cubicBezTo>
                      <a:pt x="5286" y="1"/>
                      <a:pt x="5165" y="0"/>
                      <a:pt x="5045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" name="Google Shape;3527;p62">
                <a:extLst>
                  <a:ext uri="{FF2B5EF4-FFF2-40B4-BE49-F238E27FC236}">
                    <a16:creationId xmlns:a16="http://schemas.microsoft.com/office/drawing/2014/main" id="{8A16B874-3041-48E7-98F4-8A018506698F}"/>
                  </a:ext>
                </a:extLst>
              </p:cNvPr>
              <p:cNvSpPr/>
              <p:nvPr/>
            </p:nvSpPr>
            <p:spPr>
              <a:xfrm flipH="1">
                <a:off x="7854916" y="3742057"/>
                <a:ext cx="76896" cy="42914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587" extrusionOk="0">
                    <a:moveTo>
                      <a:pt x="86" y="0"/>
                    </a:moveTo>
                    <a:cubicBezTo>
                      <a:pt x="64" y="149"/>
                      <a:pt x="32" y="309"/>
                      <a:pt x="0" y="469"/>
                    </a:cubicBezTo>
                    <a:cubicBezTo>
                      <a:pt x="160" y="480"/>
                      <a:pt x="320" y="501"/>
                      <a:pt x="491" y="522"/>
                    </a:cubicBezTo>
                    <a:lnTo>
                      <a:pt x="512" y="373"/>
                    </a:lnTo>
                    <a:lnTo>
                      <a:pt x="523" y="363"/>
                    </a:lnTo>
                    <a:lnTo>
                      <a:pt x="523" y="373"/>
                    </a:lnTo>
                    <a:lnTo>
                      <a:pt x="544" y="522"/>
                    </a:lnTo>
                    <a:cubicBezTo>
                      <a:pt x="629" y="533"/>
                      <a:pt x="704" y="544"/>
                      <a:pt x="779" y="554"/>
                    </a:cubicBezTo>
                    <a:cubicBezTo>
                      <a:pt x="875" y="565"/>
                      <a:pt x="971" y="576"/>
                      <a:pt x="1067" y="586"/>
                    </a:cubicBezTo>
                    <a:cubicBezTo>
                      <a:pt x="1035" y="416"/>
                      <a:pt x="1003" y="256"/>
                      <a:pt x="971" y="85"/>
                    </a:cubicBezTo>
                    <a:cubicBezTo>
                      <a:pt x="683" y="53"/>
                      <a:pt x="384" y="21"/>
                      <a:pt x="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" name="Google Shape;3528;p62">
                <a:extLst>
                  <a:ext uri="{FF2B5EF4-FFF2-40B4-BE49-F238E27FC236}">
                    <a16:creationId xmlns:a16="http://schemas.microsoft.com/office/drawing/2014/main" id="{0F58C2FF-B4A2-40A8-857F-27772E55E2CF}"/>
                  </a:ext>
                </a:extLst>
              </p:cNvPr>
              <p:cNvSpPr/>
              <p:nvPr/>
            </p:nvSpPr>
            <p:spPr>
              <a:xfrm flipH="1">
                <a:off x="7510649" y="3812972"/>
                <a:ext cx="72284" cy="5695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779" extrusionOk="0">
                    <a:moveTo>
                      <a:pt x="203" y="0"/>
                    </a:moveTo>
                    <a:cubicBezTo>
                      <a:pt x="139" y="150"/>
                      <a:pt x="75" y="310"/>
                      <a:pt x="0" y="459"/>
                    </a:cubicBezTo>
                    <a:cubicBezTo>
                      <a:pt x="86" y="480"/>
                      <a:pt x="171" y="502"/>
                      <a:pt x="246" y="533"/>
                    </a:cubicBezTo>
                    <a:cubicBezTo>
                      <a:pt x="320" y="555"/>
                      <a:pt x="395" y="587"/>
                      <a:pt x="469" y="608"/>
                    </a:cubicBezTo>
                    <a:cubicBezTo>
                      <a:pt x="480" y="587"/>
                      <a:pt x="491" y="565"/>
                      <a:pt x="501" y="544"/>
                    </a:cubicBezTo>
                    <a:cubicBezTo>
                      <a:pt x="501" y="565"/>
                      <a:pt x="501" y="587"/>
                      <a:pt x="501" y="619"/>
                    </a:cubicBezTo>
                    <a:cubicBezTo>
                      <a:pt x="661" y="672"/>
                      <a:pt x="811" y="725"/>
                      <a:pt x="971" y="779"/>
                    </a:cubicBezTo>
                    <a:cubicBezTo>
                      <a:pt x="981" y="608"/>
                      <a:pt x="992" y="438"/>
                      <a:pt x="1003" y="267"/>
                    </a:cubicBezTo>
                    <a:cubicBezTo>
                      <a:pt x="843" y="214"/>
                      <a:pt x="693" y="160"/>
                      <a:pt x="544" y="107"/>
                    </a:cubicBezTo>
                    <a:cubicBezTo>
                      <a:pt x="437" y="75"/>
                      <a:pt x="320" y="43"/>
                      <a:pt x="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" name="Google Shape;3529;p62">
                <a:extLst>
                  <a:ext uri="{FF2B5EF4-FFF2-40B4-BE49-F238E27FC236}">
                    <a16:creationId xmlns:a16="http://schemas.microsoft.com/office/drawing/2014/main" id="{6EA450ED-AB58-4003-B646-1773324832BB}"/>
                  </a:ext>
                </a:extLst>
              </p:cNvPr>
              <p:cNvSpPr/>
              <p:nvPr/>
            </p:nvSpPr>
            <p:spPr>
              <a:xfrm flipH="1">
                <a:off x="7977863" y="3735770"/>
                <a:ext cx="79202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502" extrusionOk="0">
                    <a:moveTo>
                      <a:pt x="107" y="1"/>
                    </a:moveTo>
                    <a:cubicBezTo>
                      <a:pt x="75" y="150"/>
                      <a:pt x="43" y="299"/>
                      <a:pt x="0" y="459"/>
                    </a:cubicBezTo>
                    <a:cubicBezTo>
                      <a:pt x="160" y="459"/>
                      <a:pt x="309" y="459"/>
                      <a:pt x="469" y="470"/>
                    </a:cubicBezTo>
                    <a:cubicBezTo>
                      <a:pt x="501" y="353"/>
                      <a:pt x="523" y="235"/>
                      <a:pt x="555" y="107"/>
                    </a:cubicBezTo>
                    <a:cubicBezTo>
                      <a:pt x="576" y="235"/>
                      <a:pt x="597" y="353"/>
                      <a:pt x="619" y="481"/>
                    </a:cubicBezTo>
                    <a:cubicBezTo>
                      <a:pt x="779" y="481"/>
                      <a:pt x="939" y="491"/>
                      <a:pt x="1099" y="502"/>
                    </a:cubicBezTo>
                    <a:cubicBezTo>
                      <a:pt x="1077" y="342"/>
                      <a:pt x="1045" y="193"/>
                      <a:pt x="1024" y="33"/>
                    </a:cubicBezTo>
                    <a:lnTo>
                      <a:pt x="992" y="33"/>
                    </a:lnTo>
                    <a:cubicBezTo>
                      <a:pt x="789" y="22"/>
                      <a:pt x="587" y="1"/>
                      <a:pt x="3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3530;p62">
                <a:extLst>
                  <a:ext uri="{FF2B5EF4-FFF2-40B4-BE49-F238E27FC236}">
                    <a16:creationId xmlns:a16="http://schemas.microsoft.com/office/drawing/2014/main" id="{41144537-588D-4EF9-928A-D25CE56CED1D}"/>
                  </a:ext>
                </a:extLst>
              </p:cNvPr>
              <p:cNvSpPr/>
              <p:nvPr/>
            </p:nvSpPr>
            <p:spPr>
              <a:xfrm flipH="1">
                <a:off x="8226856" y="3746663"/>
                <a:ext cx="46916" cy="2975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407" extrusionOk="0">
                    <a:moveTo>
                      <a:pt x="512" y="1"/>
                    </a:moveTo>
                    <a:cubicBezTo>
                      <a:pt x="363" y="12"/>
                      <a:pt x="224" y="33"/>
                      <a:pt x="75" y="54"/>
                    </a:cubicBezTo>
                    <a:cubicBezTo>
                      <a:pt x="54" y="54"/>
                      <a:pt x="32" y="65"/>
                      <a:pt x="11" y="65"/>
                    </a:cubicBezTo>
                    <a:cubicBezTo>
                      <a:pt x="11" y="65"/>
                      <a:pt x="11" y="76"/>
                      <a:pt x="11" y="86"/>
                    </a:cubicBezTo>
                    <a:cubicBezTo>
                      <a:pt x="11" y="193"/>
                      <a:pt x="0" y="300"/>
                      <a:pt x="0" y="406"/>
                    </a:cubicBezTo>
                    <a:cubicBezTo>
                      <a:pt x="96" y="396"/>
                      <a:pt x="203" y="396"/>
                      <a:pt x="299" y="385"/>
                    </a:cubicBezTo>
                    <a:cubicBezTo>
                      <a:pt x="299" y="374"/>
                      <a:pt x="299" y="364"/>
                      <a:pt x="299" y="353"/>
                    </a:cubicBezTo>
                    <a:cubicBezTo>
                      <a:pt x="309" y="364"/>
                      <a:pt x="309" y="374"/>
                      <a:pt x="309" y="385"/>
                    </a:cubicBezTo>
                    <a:cubicBezTo>
                      <a:pt x="427" y="374"/>
                      <a:pt x="544" y="364"/>
                      <a:pt x="651" y="353"/>
                    </a:cubicBezTo>
                    <a:cubicBezTo>
                      <a:pt x="597" y="236"/>
                      <a:pt x="555" y="118"/>
                      <a:pt x="5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" name="Google Shape;3531;p62">
                <a:extLst>
                  <a:ext uri="{FF2B5EF4-FFF2-40B4-BE49-F238E27FC236}">
                    <a16:creationId xmlns:a16="http://schemas.microsoft.com/office/drawing/2014/main" id="{EA762F7C-4439-4A97-BCCD-62E1F669404A}"/>
                  </a:ext>
                </a:extLst>
              </p:cNvPr>
              <p:cNvSpPr/>
              <p:nvPr/>
            </p:nvSpPr>
            <p:spPr>
              <a:xfrm flipH="1">
                <a:off x="7298555" y="3916638"/>
                <a:ext cx="47709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502" extrusionOk="0">
                    <a:moveTo>
                      <a:pt x="395" y="1"/>
                    </a:moveTo>
                    <a:cubicBezTo>
                      <a:pt x="342" y="43"/>
                      <a:pt x="278" y="86"/>
                      <a:pt x="214" y="139"/>
                    </a:cubicBezTo>
                    <a:cubicBezTo>
                      <a:pt x="150" y="192"/>
                      <a:pt x="75" y="256"/>
                      <a:pt x="0" y="320"/>
                    </a:cubicBezTo>
                    <a:cubicBezTo>
                      <a:pt x="43" y="342"/>
                      <a:pt x="96" y="374"/>
                      <a:pt x="150" y="395"/>
                    </a:cubicBezTo>
                    <a:cubicBezTo>
                      <a:pt x="224" y="427"/>
                      <a:pt x="288" y="470"/>
                      <a:pt x="352" y="502"/>
                    </a:cubicBezTo>
                    <a:cubicBezTo>
                      <a:pt x="480" y="363"/>
                      <a:pt x="576" y="246"/>
                      <a:pt x="651" y="139"/>
                    </a:cubicBezTo>
                    <a:cubicBezTo>
                      <a:pt x="651" y="139"/>
                      <a:pt x="662" y="128"/>
                      <a:pt x="662" y="128"/>
                    </a:cubicBezTo>
                    <a:cubicBezTo>
                      <a:pt x="576" y="86"/>
                      <a:pt x="491" y="43"/>
                      <a:pt x="3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4" name="Google Shape;3532;p62">
                <a:extLst>
                  <a:ext uri="{FF2B5EF4-FFF2-40B4-BE49-F238E27FC236}">
                    <a16:creationId xmlns:a16="http://schemas.microsoft.com/office/drawing/2014/main" id="{51A99B06-5E2F-4827-8F73-DDCC637E2256}"/>
                  </a:ext>
                </a:extLst>
              </p:cNvPr>
              <p:cNvSpPr/>
              <p:nvPr/>
            </p:nvSpPr>
            <p:spPr>
              <a:xfrm flipH="1">
                <a:off x="8331354" y="3763843"/>
                <a:ext cx="20035" cy="1959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68" extrusionOk="0">
                    <a:moveTo>
                      <a:pt x="128" y="1"/>
                    </a:moveTo>
                    <a:cubicBezTo>
                      <a:pt x="96" y="1"/>
                      <a:pt x="64" y="11"/>
                      <a:pt x="22" y="22"/>
                    </a:cubicBezTo>
                    <a:cubicBezTo>
                      <a:pt x="11" y="22"/>
                      <a:pt x="11" y="22"/>
                      <a:pt x="0" y="33"/>
                    </a:cubicBezTo>
                    <a:cubicBezTo>
                      <a:pt x="11" y="54"/>
                      <a:pt x="22" y="75"/>
                      <a:pt x="32" y="97"/>
                    </a:cubicBezTo>
                    <a:cubicBezTo>
                      <a:pt x="54" y="150"/>
                      <a:pt x="86" y="214"/>
                      <a:pt x="118" y="267"/>
                    </a:cubicBezTo>
                    <a:cubicBezTo>
                      <a:pt x="171" y="267"/>
                      <a:pt x="224" y="256"/>
                      <a:pt x="278" y="256"/>
                    </a:cubicBezTo>
                    <a:cubicBezTo>
                      <a:pt x="235" y="171"/>
                      <a:pt x="192" y="97"/>
                      <a:pt x="150" y="33"/>
                    </a:cubicBezTo>
                    <a:cubicBezTo>
                      <a:pt x="139" y="22"/>
                      <a:pt x="139" y="11"/>
                      <a:pt x="1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3533;p62">
                <a:extLst>
                  <a:ext uri="{FF2B5EF4-FFF2-40B4-BE49-F238E27FC236}">
                    <a16:creationId xmlns:a16="http://schemas.microsoft.com/office/drawing/2014/main" id="{7A9E93DA-6E14-4087-B0B4-80AD43A582A9}"/>
                  </a:ext>
                </a:extLst>
              </p:cNvPr>
              <p:cNvSpPr/>
              <p:nvPr/>
            </p:nvSpPr>
            <p:spPr>
              <a:xfrm flipH="1">
                <a:off x="7708907" y="3766987"/>
                <a:ext cx="52321" cy="41379"/>
              </a:xfrm>
              <a:custGeom>
                <a:avLst/>
                <a:gdLst/>
                <a:ahLst/>
                <a:cxnLst/>
                <a:rect l="l" t="t" r="r" b="b"/>
                <a:pathLst>
                  <a:path w="726" h="566" extrusionOk="0">
                    <a:moveTo>
                      <a:pt x="224" y="0"/>
                    </a:moveTo>
                    <a:cubicBezTo>
                      <a:pt x="150" y="160"/>
                      <a:pt x="75" y="309"/>
                      <a:pt x="0" y="469"/>
                    </a:cubicBezTo>
                    <a:cubicBezTo>
                      <a:pt x="86" y="491"/>
                      <a:pt x="182" y="501"/>
                      <a:pt x="267" y="523"/>
                    </a:cubicBezTo>
                    <a:cubicBezTo>
                      <a:pt x="342" y="533"/>
                      <a:pt x="427" y="555"/>
                      <a:pt x="502" y="565"/>
                    </a:cubicBezTo>
                    <a:cubicBezTo>
                      <a:pt x="576" y="416"/>
                      <a:pt x="651" y="256"/>
                      <a:pt x="726" y="107"/>
                    </a:cubicBezTo>
                    <a:cubicBezTo>
                      <a:pt x="683" y="96"/>
                      <a:pt x="630" y="86"/>
                      <a:pt x="587" y="75"/>
                    </a:cubicBezTo>
                    <a:cubicBezTo>
                      <a:pt x="470" y="54"/>
                      <a:pt x="342" y="32"/>
                      <a:pt x="2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" name="Google Shape;3534;p62">
                <a:extLst>
                  <a:ext uri="{FF2B5EF4-FFF2-40B4-BE49-F238E27FC236}">
                    <a16:creationId xmlns:a16="http://schemas.microsoft.com/office/drawing/2014/main" id="{36AA219D-DD4D-47A9-A168-37F64006871F}"/>
                  </a:ext>
                </a:extLst>
              </p:cNvPr>
              <p:cNvSpPr/>
              <p:nvPr/>
            </p:nvSpPr>
            <p:spPr>
              <a:xfrm flipH="1">
                <a:off x="8100810" y="3736574"/>
                <a:ext cx="60032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449" extrusionOk="0">
                    <a:moveTo>
                      <a:pt x="747" y="0"/>
                    </a:moveTo>
                    <a:cubicBezTo>
                      <a:pt x="513" y="11"/>
                      <a:pt x="278" y="22"/>
                      <a:pt x="43" y="32"/>
                    </a:cubicBezTo>
                    <a:cubicBezTo>
                      <a:pt x="33" y="171"/>
                      <a:pt x="11" y="310"/>
                      <a:pt x="1" y="448"/>
                    </a:cubicBezTo>
                    <a:cubicBezTo>
                      <a:pt x="278" y="438"/>
                      <a:pt x="555" y="438"/>
                      <a:pt x="832" y="438"/>
                    </a:cubicBezTo>
                    <a:cubicBezTo>
                      <a:pt x="800" y="288"/>
                      <a:pt x="768" y="150"/>
                      <a:pt x="7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" name="Google Shape;3535;p62">
                <a:extLst>
                  <a:ext uri="{FF2B5EF4-FFF2-40B4-BE49-F238E27FC236}">
                    <a16:creationId xmlns:a16="http://schemas.microsoft.com/office/drawing/2014/main" id="{A5059BE1-3314-43E3-AE79-6BF802BB6D04}"/>
                  </a:ext>
                </a:extLst>
              </p:cNvPr>
              <p:cNvSpPr/>
              <p:nvPr/>
            </p:nvSpPr>
            <p:spPr>
              <a:xfrm flipH="1">
                <a:off x="7357722" y="3882351"/>
                <a:ext cx="39997" cy="48397"/>
              </a:xfrm>
              <a:custGeom>
                <a:avLst/>
                <a:gdLst/>
                <a:ahLst/>
                <a:cxnLst/>
                <a:rect l="l" t="t" r="r" b="b"/>
                <a:pathLst>
                  <a:path w="555" h="662" extrusionOk="0">
                    <a:moveTo>
                      <a:pt x="128" y="0"/>
                    </a:moveTo>
                    <a:cubicBezTo>
                      <a:pt x="85" y="160"/>
                      <a:pt x="43" y="310"/>
                      <a:pt x="0" y="459"/>
                    </a:cubicBezTo>
                    <a:cubicBezTo>
                      <a:pt x="139" y="523"/>
                      <a:pt x="288" y="587"/>
                      <a:pt x="427" y="661"/>
                    </a:cubicBezTo>
                    <a:cubicBezTo>
                      <a:pt x="469" y="502"/>
                      <a:pt x="512" y="352"/>
                      <a:pt x="555" y="192"/>
                    </a:cubicBezTo>
                    <a:cubicBezTo>
                      <a:pt x="459" y="150"/>
                      <a:pt x="373" y="107"/>
                      <a:pt x="277" y="64"/>
                    </a:cubicBezTo>
                    <a:cubicBezTo>
                      <a:pt x="224" y="43"/>
                      <a:pt x="181" y="22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" name="Google Shape;3536;p62">
                <a:extLst>
                  <a:ext uri="{FF2B5EF4-FFF2-40B4-BE49-F238E27FC236}">
                    <a16:creationId xmlns:a16="http://schemas.microsoft.com/office/drawing/2014/main" id="{9BA6C510-1747-4CFC-A5E7-F9C21343B477}"/>
                  </a:ext>
                </a:extLst>
              </p:cNvPr>
              <p:cNvSpPr/>
              <p:nvPr/>
            </p:nvSpPr>
            <p:spPr>
              <a:xfrm flipH="1">
                <a:off x="7396927" y="3863635"/>
                <a:ext cx="60753" cy="4137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566" extrusionOk="0">
                    <a:moveTo>
                      <a:pt x="374" y="0"/>
                    </a:moveTo>
                    <a:cubicBezTo>
                      <a:pt x="246" y="128"/>
                      <a:pt x="128" y="246"/>
                      <a:pt x="0" y="374"/>
                    </a:cubicBezTo>
                    <a:cubicBezTo>
                      <a:pt x="160" y="438"/>
                      <a:pt x="320" y="502"/>
                      <a:pt x="480" y="566"/>
                    </a:cubicBezTo>
                    <a:cubicBezTo>
                      <a:pt x="597" y="438"/>
                      <a:pt x="715" y="320"/>
                      <a:pt x="843" y="203"/>
                    </a:cubicBezTo>
                    <a:cubicBezTo>
                      <a:pt x="683" y="128"/>
                      <a:pt x="523" y="64"/>
                      <a:pt x="3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" name="Google Shape;3537;p62">
                <a:extLst>
                  <a:ext uri="{FF2B5EF4-FFF2-40B4-BE49-F238E27FC236}">
                    <a16:creationId xmlns:a16="http://schemas.microsoft.com/office/drawing/2014/main" id="{7EA22073-6CAA-4D38-93D1-FF6EE1D60381}"/>
                  </a:ext>
                </a:extLst>
              </p:cNvPr>
              <p:cNvSpPr/>
              <p:nvPr/>
            </p:nvSpPr>
            <p:spPr>
              <a:xfrm flipH="1">
                <a:off x="7652046" y="3778684"/>
                <a:ext cx="41583" cy="47593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51" extrusionOk="0">
                    <a:moveTo>
                      <a:pt x="1" y="0"/>
                    </a:moveTo>
                    <a:cubicBezTo>
                      <a:pt x="22" y="171"/>
                      <a:pt x="43" y="352"/>
                      <a:pt x="65" y="523"/>
                    </a:cubicBezTo>
                    <a:cubicBezTo>
                      <a:pt x="225" y="565"/>
                      <a:pt x="385" y="597"/>
                      <a:pt x="545" y="640"/>
                    </a:cubicBezTo>
                    <a:cubicBezTo>
                      <a:pt x="555" y="640"/>
                      <a:pt x="566" y="651"/>
                      <a:pt x="577" y="651"/>
                    </a:cubicBezTo>
                    <a:cubicBezTo>
                      <a:pt x="555" y="469"/>
                      <a:pt x="534" y="299"/>
                      <a:pt x="513" y="117"/>
                    </a:cubicBezTo>
                    <a:cubicBezTo>
                      <a:pt x="438" y="107"/>
                      <a:pt x="353" y="85"/>
                      <a:pt x="267" y="64"/>
                    </a:cubicBezTo>
                    <a:cubicBezTo>
                      <a:pt x="182" y="43"/>
                      <a:pt x="97" y="2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" name="Google Shape;3538;p62">
                <a:extLst>
                  <a:ext uri="{FF2B5EF4-FFF2-40B4-BE49-F238E27FC236}">
                    <a16:creationId xmlns:a16="http://schemas.microsoft.com/office/drawing/2014/main" id="{CEE43F3B-7F01-432F-8B46-9DACC265D8CE}"/>
                  </a:ext>
                </a:extLst>
              </p:cNvPr>
              <p:cNvSpPr/>
              <p:nvPr/>
            </p:nvSpPr>
            <p:spPr>
              <a:xfrm flipH="1">
                <a:off x="7242486" y="3773274"/>
                <a:ext cx="1002099" cy="223563"/>
              </a:xfrm>
              <a:custGeom>
                <a:avLst/>
                <a:gdLst/>
                <a:ahLst/>
                <a:cxnLst/>
                <a:rect l="l" t="t" r="r" b="b"/>
                <a:pathLst>
                  <a:path w="13905" h="3058" extrusionOk="0">
                    <a:moveTo>
                      <a:pt x="13276" y="2911"/>
                    </a:moveTo>
                    <a:cubicBezTo>
                      <a:pt x="13306" y="2925"/>
                      <a:pt x="13334" y="2938"/>
                      <a:pt x="13359" y="2950"/>
                    </a:cubicBezTo>
                    <a:lnTo>
                      <a:pt x="13359" y="2950"/>
                    </a:lnTo>
                    <a:cubicBezTo>
                      <a:pt x="13324" y="2934"/>
                      <a:pt x="13295" y="2920"/>
                      <a:pt x="13276" y="2911"/>
                    </a:cubicBezTo>
                    <a:close/>
                    <a:moveTo>
                      <a:pt x="2917" y="1"/>
                    </a:moveTo>
                    <a:cubicBezTo>
                      <a:pt x="2541" y="1"/>
                      <a:pt x="2166" y="11"/>
                      <a:pt x="1792" y="32"/>
                    </a:cubicBezTo>
                    <a:cubicBezTo>
                      <a:pt x="1419" y="53"/>
                      <a:pt x="1045" y="85"/>
                      <a:pt x="672" y="138"/>
                    </a:cubicBezTo>
                    <a:cubicBezTo>
                      <a:pt x="512" y="170"/>
                      <a:pt x="342" y="191"/>
                      <a:pt x="182" y="234"/>
                    </a:cubicBezTo>
                    <a:cubicBezTo>
                      <a:pt x="160" y="245"/>
                      <a:pt x="0" y="287"/>
                      <a:pt x="75" y="330"/>
                    </a:cubicBezTo>
                    <a:cubicBezTo>
                      <a:pt x="159" y="368"/>
                      <a:pt x="264" y="374"/>
                      <a:pt x="361" y="374"/>
                    </a:cubicBezTo>
                    <a:cubicBezTo>
                      <a:pt x="399" y="374"/>
                      <a:pt x="436" y="373"/>
                      <a:pt x="470" y="373"/>
                    </a:cubicBezTo>
                    <a:lnTo>
                      <a:pt x="1035" y="373"/>
                    </a:lnTo>
                    <a:cubicBezTo>
                      <a:pt x="1211" y="378"/>
                      <a:pt x="1387" y="378"/>
                      <a:pt x="1563" y="378"/>
                    </a:cubicBezTo>
                    <a:cubicBezTo>
                      <a:pt x="1739" y="378"/>
                      <a:pt x="1914" y="378"/>
                      <a:pt x="2090" y="383"/>
                    </a:cubicBezTo>
                    <a:cubicBezTo>
                      <a:pt x="2837" y="394"/>
                      <a:pt x="3583" y="437"/>
                      <a:pt x="4319" y="501"/>
                    </a:cubicBezTo>
                    <a:cubicBezTo>
                      <a:pt x="5172" y="575"/>
                      <a:pt x="6014" y="703"/>
                      <a:pt x="6857" y="853"/>
                    </a:cubicBezTo>
                    <a:cubicBezTo>
                      <a:pt x="7699" y="991"/>
                      <a:pt x="8531" y="1204"/>
                      <a:pt x="9352" y="1439"/>
                    </a:cubicBezTo>
                    <a:cubicBezTo>
                      <a:pt x="10152" y="1663"/>
                      <a:pt x="10941" y="1930"/>
                      <a:pt x="11719" y="2239"/>
                    </a:cubicBezTo>
                    <a:cubicBezTo>
                      <a:pt x="12252" y="2452"/>
                      <a:pt x="12764" y="2665"/>
                      <a:pt x="13276" y="2911"/>
                    </a:cubicBezTo>
                    <a:cubicBezTo>
                      <a:pt x="13271" y="2908"/>
                      <a:pt x="13268" y="2907"/>
                      <a:pt x="13268" y="2907"/>
                    </a:cubicBezTo>
                    <a:lnTo>
                      <a:pt x="13268" y="2907"/>
                    </a:lnTo>
                    <a:cubicBezTo>
                      <a:pt x="13265" y="2907"/>
                      <a:pt x="13586" y="3058"/>
                      <a:pt x="13587" y="3058"/>
                    </a:cubicBezTo>
                    <a:cubicBezTo>
                      <a:pt x="13588" y="3058"/>
                      <a:pt x="13529" y="3030"/>
                      <a:pt x="13359" y="2950"/>
                    </a:cubicBezTo>
                    <a:lnTo>
                      <a:pt x="13359" y="2950"/>
                    </a:lnTo>
                    <a:cubicBezTo>
                      <a:pt x="13452" y="2991"/>
                      <a:pt x="13586" y="3041"/>
                      <a:pt x="13692" y="3041"/>
                    </a:cubicBezTo>
                    <a:cubicBezTo>
                      <a:pt x="13768" y="3041"/>
                      <a:pt x="13830" y="3015"/>
                      <a:pt x="13852" y="2943"/>
                    </a:cubicBezTo>
                    <a:cubicBezTo>
                      <a:pt x="13905" y="2761"/>
                      <a:pt x="13649" y="2591"/>
                      <a:pt x="13521" y="2527"/>
                    </a:cubicBezTo>
                    <a:cubicBezTo>
                      <a:pt x="13169" y="2324"/>
                      <a:pt x="12785" y="2175"/>
                      <a:pt x="12423" y="2015"/>
                    </a:cubicBezTo>
                    <a:cubicBezTo>
                      <a:pt x="12039" y="1844"/>
                      <a:pt x="11644" y="1684"/>
                      <a:pt x="11261" y="1546"/>
                    </a:cubicBezTo>
                    <a:cubicBezTo>
                      <a:pt x="10472" y="1258"/>
                      <a:pt x="9682" y="991"/>
                      <a:pt x="8872" y="789"/>
                    </a:cubicBezTo>
                    <a:cubicBezTo>
                      <a:pt x="8062" y="586"/>
                      <a:pt x="7251" y="405"/>
                      <a:pt x="6430" y="277"/>
                    </a:cubicBezTo>
                    <a:cubicBezTo>
                      <a:pt x="5267" y="99"/>
                      <a:pt x="4091" y="1"/>
                      <a:pt x="2917" y="1"/>
                    </a:cubicBezTo>
                    <a:close/>
                  </a:path>
                </a:pathLst>
              </a:custGeom>
              <a:solidFill>
                <a:srgbClr val="CC533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" name="Google Shape;3539;p62">
                <a:extLst>
                  <a:ext uri="{FF2B5EF4-FFF2-40B4-BE49-F238E27FC236}">
                    <a16:creationId xmlns:a16="http://schemas.microsoft.com/office/drawing/2014/main" id="{2BB0D501-8E2A-4FC0-9744-2DFA9D1F89DC}"/>
                  </a:ext>
                </a:extLst>
              </p:cNvPr>
              <p:cNvSpPr/>
              <p:nvPr/>
            </p:nvSpPr>
            <p:spPr>
              <a:xfrm flipH="1">
                <a:off x="7377685" y="3901797"/>
                <a:ext cx="30052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417" h="524" extrusionOk="0">
                    <a:moveTo>
                      <a:pt x="192" y="1"/>
                    </a:moveTo>
                    <a:cubicBezTo>
                      <a:pt x="128" y="140"/>
                      <a:pt x="64" y="289"/>
                      <a:pt x="0" y="438"/>
                    </a:cubicBezTo>
                    <a:cubicBezTo>
                      <a:pt x="32" y="449"/>
                      <a:pt x="75" y="470"/>
                      <a:pt x="107" y="481"/>
                    </a:cubicBezTo>
                    <a:cubicBezTo>
                      <a:pt x="150" y="491"/>
                      <a:pt x="182" y="513"/>
                      <a:pt x="224" y="523"/>
                    </a:cubicBezTo>
                    <a:cubicBezTo>
                      <a:pt x="288" y="385"/>
                      <a:pt x="352" y="236"/>
                      <a:pt x="416" y="86"/>
                    </a:cubicBezTo>
                    <a:cubicBezTo>
                      <a:pt x="342" y="54"/>
                      <a:pt x="267" y="22"/>
                      <a:pt x="192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" name="Google Shape;3540;p62">
                <a:extLst>
                  <a:ext uri="{FF2B5EF4-FFF2-40B4-BE49-F238E27FC236}">
                    <a16:creationId xmlns:a16="http://schemas.microsoft.com/office/drawing/2014/main" id="{5C047F49-AAC3-4E2E-9053-A12DB605C343}"/>
                  </a:ext>
                </a:extLst>
              </p:cNvPr>
              <p:cNvSpPr/>
              <p:nvPr/>
            </p:nvSpPr>
            <p:spPr>
              <a:xfrm flipH="1">
                <a:off x="7547548" y="3837901"/>
                <a:ext cx="31566" cy="46862"/>
              </a:xfrm>
              <a:custGeom>
                <a:avLst/>
                <a:gdLst/>
                <a:ahLst/>
                <a:cxnLst/>
                <a:rect l="l" t="t" r="r" b="b"/>
                <a:pathLst>
                  <a:path w="438" h="6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4" y="192"/>
                      <a:pt x="107" y="374"/>
                      <a:pt x="161" y="566"/>
                    </a:cubicBezTo>
                    <a:cubicBezTo>
                      <a:pt x="257" y="587"/>
                      <a:pt x="342" y="619"/>
                      <a:pt x="438" y="640"/>
                    </a:cubicBezTo>
                    <a:cubicBezTo>
                      <a:pt x="384" y="459"/>
                      <a:pt x="331" y="267"/>
                      <a:pt x="278" y="75"/>
                    </a:cubicBezTo>
                    <a:cubicBezTo>
                      <a:pt x="193" y="54"/>
                      <a:pt x="97" y="22"/>
                      <a:pt x="1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" name="Google Shape;3541;p62">
                <a:extLst>
                  <a:ext uri="{FF2B5EF4-FFF2-40B4-BE49-F238E27FC236}">
                    <a16:creationId xmlns:a16="http://schemas.microsoft.com/office/drawing/2014/main" id="{9FF89BF1-8750-4971-825C-B741AE61F31A}"/>
                  </a:ext>
                </a:extLst>
              </p:cNvPr>
              <p:cNvSpPr/>
              <p:nvPr/>
            </p:nvSpPr>
            <p:spPr>
              <a:xfrm flipH="1">
                <a:off x="7416097" y="3884690"/>
                <a:ext cx="20828" cy="46058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" y="182"/>
                      <a:pt x="32" y="363"/>
                      <a:pt x="43" y="533"/>
                    </a:cubicBezTo>
                    <a:cubicBezTo>
                      <a:pt x="128" y="565"/>
                      <a:pt x="203" y="597"/>
                      <a:pt x="288" y="629"/>
                    </a:cubicBezTo>
                    <a:cubicBezTo>
                      <a:pt x="277" y="448"/>
                      <a:pt x="267" y="278"/>
                      <a:pt x="256" y="96"/>
                    </a:cubicBezTo>
                    <a:cubicBezTo>
                      <a:pt x="182" y="75"/>
                      <a:pt x="118" y="43"/>
                      <a:pt x="54" y="22"/>
                    </a:cubicBezTo>
                    <a:cubicBezTo>
                      <a:pt x="32" y="11"/>
                      <a:pt x="22" y="11"/>
                      <a:pt x="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3542;p62">
                <a:extLst>
                  <a:ext uri="{FF2B5EF4-FFF2-40B4-BE49-F238E27FC236}">
                    <a16:creationId xmlns:a16="http://schemas.microsoft.com/office/drawing/2014/main" id="{5111C4A2-3B9A-414E-B35C-567B41CE6172}"/>
                  </a:ext>
                </a:extLst>
              </p:cNvPr>
              <p:cNvSpPr/>
              <p:nvPr/>
            </p:nvSpPr>
            <p:spPr>
              <a:xfrm flipH="1">
                <a:off x="7512163" y="3852742"/>
                <a:ext cx="26953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555" extrusionOk="0">
                    <a:moveTo>
                      <a:pt x="139" y="0"/>
                    </a:moveTo>
                    <a:cubicBezTo>
                      <a:pt x="96" y="160"/>
                      <a:pt x="43" y="320"/>
                      <a:pt x="0" y="480"/>
                    </a:cubicBezTo>
                    <a:cubicBezTo>
                      <a:pt x="75" y="501"/>
                      <a:pt x="160" y="523"/>
                      <a:pt x="235" y="555"/>
                    </a:cubicBezTo>
                    <a:cubicBezTo>
                      <a:pt x="277" y="395"/>
                      <a:pt x="331" y="235"/>
                      <a:pt x="373" y="75"/>
                    </a:cubicBezTo>
                    <a:cubicBezTo>
                      <a:pt x="299" y="53"/>
                      <a:pt x="213" y="21"/>
                      <a:pt x="139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3543;p62">
                <a:extLst>
                  <a:ext uri="{FF2B5EF4-FFF2-40B4-BE49-F238E27FC236}">
                    <a16:creationId xmlns:a16="http://schemas.microsoft.com/office/drawing/2014/main" id="{858769AD-B628-486C-9C71-2B7FCB341066}"/>
                  </a:ext>
                </a:extLst>
              </p:cNvPr>
              <p:cNvSpPr/>
              <p:nvPr/>
            </p:nvSpPr>
            <p:spPr>
              <a:xfrm flipH="1">
                <a:off x="8075442" y="3774736"/>
                <a:ext cx="31566" cy="2741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75" extrusionOk="0">
                    <a:moveTo>
                      <a:pt x="192" y="1"/>
                    </a:moveTo>
                    <a:cubicBezTo>
                      <a:pt x="128" y="1"/>
                      <a:pt x="64" y="1"/>
                      <a:pt x="0" y="12"/>
                    </a:cubicBezTo>
                    <a:cubicBezTo>
                      <a:pt x="32" y="54"/>
                      <a:pt x="53" y="97"/>
                      <a:pt x="85" y="139"/>
                    </a:cubicBezTo>
                    <a:cubicBezTo>
                      <a:pt x="107" y="171"/>
                      <a:pt x="128" y="214"/>
                      <a:pt x="149" y="246"/>
                    </a:cubicBezTo>
                    <a:cubicBezTo>
                      <a:pt x="171" y="289"/>
                      <a:pt x="203" y="321"/>
                      <a:pt x="224" y="353"/>
                    </a:cubicBezTo>
                    <a:cubicBezTo>
                      <a:pt x="224" y="363"/>
                      <a:pt x="224" y="363"/>
                      <a:pt x="224" y="363"/>
                    </a:cubicBezTo>
                    <a:cubicBezTo>
                      <a:pt x="299" y="363"/>
                      <a:pt x="363" y="363"/>
                      <a:pt x="437" y="374"/>
                    </a:cubicBezTo>
                    <a:cubicBezTo>
                      <a:pt x="437" y="374"/>
                      <a:pt x="437" y="363"/>
                      <a:pt x="437" y="363"/>
                    </a:cubicBezTo>
                    <a:cubicBezTo>
                      <a:pt x="405" y="331"/>
                      <a:pt x="384" y="299"/>
                      <a:pt x="363" y="257"/>
                    </a:cubicBezTo>
                    <a:cubicBezTo>
                      <a:pt x="331" y="225"/>
                      <a:pt x="309" y="193"/>
                      <a:pt x="288" y="161"/>
                    </a:cubicBezTo>
                    <a:cubicBezTo>
                      <a:pt x="267" y="118"/>
                      <a:pt x="245" y="86"/>
                      <a:pt x="224" y="54"/>
                    </a:cubicBezTo>
                    <a:cubicBezTo>
                      <a:pt x="213" y="33"/>
                      <a:pt x="203" y="12"/>
                      <a:pt x="192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" name="Google Shape;3544;p62">
                <a:extLst>
                  <a:ext uri="{FF2B5EF4-FFF2-40B4-BE49-F238E27FC236}">
                    <a16:creationId xmlns:a16="http://schemas.microsoft.com/office/drawing/2014/main" id="{AB0A5AA6-AC1B-40BF-B8CF-CB8229512A35}"/>
                  </a:ext>
                </a:extLst>
              </p:cNvPr>
              <p:cNvSpPr/>
              <p:nvPr/>
            </p:nvSpPr>
            <p:spPr>
              <a:xfrm flipH="1">
                <a:off x="7603616" y="3827008"/>
                <a:ext cx="25440" cy="39844"/>
              </a:xfrm>
              <a:custGeom>
                <a:avLst/>
                <a:gdLst/>
                <a:ahLst/>
                <a:cxnLst/>
                <a:rect l="l" t="t" r="r" b="b"/>
                <a:pathLst>
                  <a:path w="353" h="545" extrusionOk="0">
                    <a:moveTo>
                      <a:pt x="118" y="0"/>
                    </a:moveTo>
                    <a:cubicBezTo>
                      <a:pt x="75" y="160"/>
                      <a:pt x="32" y="320"/>
                      <a:pt x="1" y="480"/>
                    </a:cubicBezTo>
                    <a:cubicBezTo>
                      <a:pt x="75" y="501"/>
                      <a:pt x="160" y="523"/>
                      <a:pt x="235" y="544"/>
                    </a:cubicBezTo>
                    <a:cubicBezTo>
                      <a:pt x="278" y="384"/>
                      <a:pt x="320" y="224"/>
                      <a:pt x="352" y="64"/>
                    </a:cubicBezTo>
                    <a:cubicBezTo>
                      <a:pt x="352" y="54"/>
                      <a:pt x="342" y="54"/>
                      <a:pt x="331" y="54"/>
                    </a:cubicBezTo>
                    <a:cubicBezTo>
                      <a:pt x="256" y="32"/>
                      <a:pt x="182" y="22"/>
                      <a:pt x="118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3545;p62">
                <a:extLst>
                  <a:ext uri="{FF2B5EF4-FFF2-40B4-BE49-F238E27FC236}">
                    <a16:creationId xmlns:a16="http://schemas.microsoft.com/office/drawing/2014/main" id="{6B7F1541-C224-44DC-8751-1404F8D505FE}"/>
                  </a:ext>
                </a:extLst>
              </p:cNvPr>
              <p:cNvSpPr/>
              <p:nvPr/>
            </p:nvSpPr>
            <p:spPr>
              <a:xfrm flipH="1">
                <a:off x="8163797" y="3780219"/>
                <a:ext cx="14702" cy="2032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78" extrusionOk="0">
                    <a:moveTo>
                      <a:pt x="75" y="0"/>
                    </a:moveTo>
                    <a:cubicBezTo>
                      <a:pt x="54" y="11"/>
                      <a:pt x="32" y="11"/>
                      <a:pt x="0" y="11"/>
                    </a:cubicBezTo>
                    <a:cubicBezTo>
                      <a:pt x="43" y="96"/>
                      <a:pt x="75" y="182"/>
                      <a:pt x="118" y="278"/>
                    </a:cubicBezTo>
                    <a:lnTo>
                      <a:pt x="203" y="278"/>
                    </a:lnTo>
                    <a:cubicBezTo>
                      <a:pt x="160" y="182"/>
                      <a:pt x="118" y="86"/>
                      <a:pt x="75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" name="Google Shape;3546;p62">
                <a:extLst>
                  <a:ext uri="{FF2B5EF4-FFF2-40B4-BE49-F238E27FC236}">
                    <a16:creationId xmlns:a16="http://schemas.microsoft.com/office/drawing/2014/main" id="{3409E7AC-7488-4838-88C1-51E4C9CB90E2}"/>
                  </a:ext>
                </a:extLst>
              </p:cNvPr>
              <p:cNvSpPr/>
              <p:nvPr/>
            </p:nvSpPr>
            <p:spPr>
              <a:xfrm flipH="1">
                <a:off x="7282411" y="3944711"/>
                <a:ext cx="26953" cy="37504"/>
              </a:xfrm>
              <a:custGeom>
                <a:avLst/>
                <a:gdLst/>
                <a:ahLst/>
                <a:cxnLst/>
                <a:rect l="l" t="t" r="r" b="b"/>
                <a:pathLst>
                  <a:path w="374" h="513" extrusionOk="0">
                    <a:moveTo>
                      <a:pt x="192" y="0"/>
                    </a:moveTo>
                    <a:cubicBezTo>
                      <a:pt x="139" y="128"/>
                      <a:pt x="75" y="278"/>
                      <a:pt x="0" y="427"/>
                    </a:cubicBezTo>
                    <a:cubicBezTo>
                      <a:pt x="64" y="459"/>
                      <a:pt x="128" y="491"/>
                      <a:pt x="192" y="512"/>
                    </a:cubicBezTo>
                    <a:cubicBezTo>
                      <a:pt x="267" y="363"/>
                      <a:pt x="331" y="214"/>
                      <a:pt x="374" y="86"/>
                    </a:cubicBezTo>
                    <a:cubicBezTo>
                      <a:pt x="320" y="54"/>
                      <a:pt x="256" y="32"/>
                      <a:pt x="192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3547;p62">
                <a:extLst>
                  <a:ext uri="{FF2B5EF4-FFF2-40B4-BE49-F238E27FC236}">
                    <a16:creationId xmlns:a16="http://schemas.microsoft.com/office/drawing/2014/main" id="{2C3EEEBD-2941-448F-B4CB-322A781E77FE}"/>
                  </a:ext>
                </a:extLst>
              </p:cNvPr>
              <p:cNvSpPr/>
              <p:nvPr/>
            </p:nvSpPr>
            <p:spPr>
              <a:xfrm flipH="1">
                <a:off x="7344678" y="3915103"/>
                <a:ext cx="19242" cy="4371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598" extrusionOk="0">
                    <a:moveTo>
                      <a:pt x="32" y="0"/>
                    </a:moveTo>
                    <a:cubicBezTo>
                      <a:pt x="22" y="171"/>
                      <a:pt x="11" y="341"/>
                      <a:pt x="0" y="501"/>
                    </a:cubicBezTo>
                    <a:cubicBezTo>
                      <a:pt x="75" y="533"/>
                      <a:pt x="150" y="565"/>
                      <a:pt x="224" y="597"/>
                    </a:cubicBezTo>
                    <a:cubicBezTo>
                      <a:pt x="235" y="437"/>
                      <a:pt x="256" y="267"/>
                      <a:pt x="267" y="96"/>
                    </a:cubicBezTo>
                    <a:cubicBezTo>
                      <a:pt x="245" y="86"/>
                      <a:pt x="224" y="75"/>
                      <a:pt x="203" y="75"/>
                    </a:cubicBezTo>
                    <a:cubicBezTo>
                      <a:pt x="150" y="43"/>
                      <a:pt x="86" y="22"/>
                      <a:pt x="32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" name="Google Shape;3548;p62">
                <a:extLst>
                  <a:ext uri="{FF2B5EF4-FFF2-40B4-BE49-F238E27FC236}">
                    <a16:creationId xmlns:a16="http://schemas.microsoft.com/office/drawing/2014/main" id="{895775B4-F547-4F89-B517-91B9ECACED91}"/>
                  </a:ext>
                </a:extLst>
              </p:cNvPr>
              <p:cNvSpPr/>
              <p:nvPr/>
            </p:nvSpPr>
            <p:spPr>
              <a:xfrm flipH="1">
                <a:off x="7456815" y="3862100"/>
                <a:ext cx="44682" cy="48397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6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171"/>
                      <a:pt x="22" y="352"/>
                      <a:pt x="22" y="523"/>
                    </a:cubicBezTo>
                    <a:cubicBezTo>
                      <a:pt x="161" y="565"/>
                      <a:pt x="299" y="619"/>
                      <a:pt x="427" y="661"/>
                    </a:cubicBezTo>
                    <a:cubicBezTo>
                      <a:pt x="491" y="512"/>
                      <a:pt x="555" y="363"/>
                      <a:pt x="619" y="213"/>
                    </a:cubicBezTo>
                    <a:cubicBezTo>
                      <a:pt x="544" y="181"/>
                      <a:pt x="470" y="160"/>
                      <a:pt x="395" y="128"/>
                    </a:cubicBezTo>
                    <a:cubicBezTo>
                      <a:pt x="352" y="224"/>
                      <a:pt x="310" y="320"/>
                      <a:pt x="267" y="427"/>
                    </a:cubicBezTo>
                    <a:cubicBezTo>
                      <a:pt x="256" y="309"/>
                      <a:pt x="256" y="203"/>
                      <a:pt x="256" y="85"/>
                    </a:cubicBezTo>
                    <a:cubicBezTo>
                      <a:pt x="171" y="53"/>
                      <a:pt x="86" y="32"/>
                      <a:pt x="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" name="Google Shape;3549;p62">
                <a:extLst>
                  <a:ext uri="{FF2B5EF4-FFF2-40B4-BE49-F238E27FC236}">
                    <a16:creationId xmlns:a16="http://schemas.microsoft.com/office/drawing/2014/main" id="{4E964691-38BB-4596-8EAB-9CCC66A142E6}"/>
                  </a:ext>
                </a:extLst>
              </p:cNvPr>
              <p:cNvSpPr/>
              <p:nvPr/>
            </p:nvSpPr>
            <p:spPr>
              <a:xfrm flipH="1">
                <a:off x="8017067" y="3773201"/>
                <a:ext cx="20035" cy="30486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17" extrusionOk="0">
                    <a:moveTo>
                      <a:pt x="86" y="1"/>
                    </a:moveTo>
                    <a:cubicBezTo>
                      <a:pt x="75" y="54"/>
                      <a:pt x="64" y="96"/>
                      <a:pt x="54" y="150"/>
                    </a:cubicBezTo>
                    <a:cubicBezTo>
                      <a:pt x="32" y="235"/>
                      <a:pt x="11" y="320"/>
                      <a:pt x="0" y="406"/>
                    </a:cubicBezTo>
                    <a:cubicBezTo>
                      <a:pt x="64" y="416"/>
                      <a:pt x="118" y="416"/>
                      <a:pt x="182" y="416"/>
                    </a:cubicBezTo>
                    <a:cubicBezTo>
                      <a:pt x="203" y="342"/>
                      <a:pt x="214" y="267"/>
                      <a:pt x="235" y="192"/>
                    </a:cubicBezTo>
                    <a:cubicBezTo>
                      <a:pt x="246" y="128"/>
                      <a:pt x="256" y="65"/>
                      <a:pt x="278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" name="Google Shape;3550;p62">
                <a:extLst>
                  <a:ext uri="{FF2B5EF4-FFF2-40B4-BE49-F238E27FC236}">
                    <a16:creationId xmlns:a16="http://schemas.microsoft.com/office/drawing/2014/main" id="{F4957CC5-BA83-4AE0-BBDD-0D73362EC9BA}"/>
                  </a:ext>
                </a:extLst>
              </p:cNvPr>
              <p:cNvSpPr/>
              <p:nvPr/>
            </p:nvSpPr>
            <p:spPr>
              <a:xfrm flipH="1">
                <a:off x="7947883" y="3774005"/>
                <a:ext cx="32358" cy="34361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70" extrusionOk="0">
                    <a:moveTo>
                      <a:pt x="1" y="0"/>
                    </a:moveTo>
                    <a:cubicBezTo>
                      <a:pt x="64" y="149"/>
                      <a:pt x="139" y="299"/>
                      <a:pt x="214" y="459"/>
                    </a:cubicBezTo>
                    <a:cubicBezTo>
                      <a:pt x="299" y="459"/>
                      <a:pt x="374" y="469"/>
                      <a:pt x="448" y="469"/>
                    </a:cubicBezTo>
                    <a:cubicBezTo>
                      <a:pt x="374" y="320"/>
                      <a:pt x="299" y="160"/>
                      <a:pt x="224" y="11"/>
                    </a:cubicBezTo>
                    <a:cubicBezTo>
                      <a:pt x="150" y="11"/>
                      <a:pt x="75" y="11"/>
                      <a:pt x="1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" name="Google Shape;3551;p62">
                <a:extLst>
                  <a:ext uri="{FF2B5EF4-FFF2-40B4-BE49-F238E27FC236}">
                    <a16:creationId xmlns:a16="http://schemas.microsoft.com/office/drawing/2014/main" id="{96FF8BE3-2FBB-48EE-8967-0326FFAE8266}"/>
                  </a:ext>
                </a:extLst>
              </p:cNvPr>
              <p:cNvSpPr/>
              <p:nvPr/>
            </p:nvSpPr>
            <p:spPr>
              <a:xfrm flipH="1">
                <a:off x="7659757" y="3811436"/>
                <a:ext cx="28467" cy="42914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8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" y="64"/>
                      <a:pt x="32" y="128"/>
                      <a:pt x="43" y="181"/>
                    </a:cubicBezTo>
                    <a:cubicBezTo>
                      <a:pt x="64" y="267"/>
                      <a:pt x="75" y="352"/>
                      <a:pt x="96" y="427"/>
                    </a:cubicBezTo>
                    <a:lnTo>
                      <a:pt x="118" y="523"/>
                    </a:lnTo>
                    <a:cubicBezTo>
                      <a:pt x="214" y="544"/>
                      <a:pt x="299" y="565"/>
                      <a:pt x="395" y="586"/>
                    </a:cubicBezTo>
                    <a:lnTo>
                      <a:pt x="331" y="373"/>
                    </a:lnTo>
                    <a:cubicBezTo>
                      <a:pt x="320" y="288"/>
                      <a:pt x="299" y="213"/>
                      <a:pt x="288" y="139"/>
                    </a:cubicBezTo>
                    <a:cubicBezTo>
                      <a:pt x="278" y="107"/>
                      <a:pt x="278" y="85"/>
                      <a:pt x="267" y="53"/>
                    </a:cubicBezTo>
                    <a:cubicBezTo>
                      <a:pt x="182" y="43"/>
                      <a:pt x="96" y="21"/>
                      <a:pt x="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" name="Google Shape;3552;p62">
                <a:extLst>
                  <a:ext uri="{FF2B5EF4-FFF2-40B4-BE49-F238E27FC236}">
                    <a16:creationId xmlns:a16="http://schemas.microsoft.com/office/drawing/2014/main" id="{29018ECB-AC7B-4B19-AC74-E272E340DB1F}"/>
                  </a:ext>
                </a:extLst>
              </p:cNvPr>
              <p:cNvSpPr/>
              <p:nvPr/>
            </p:nvSpPr>
            <p:spPr>
              <a:xfrm flipH="1">
                <a:off x="7900246" y="3777880"/>
                <a:ext cx="21620" cy="34361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70" extrusionOk="0">
                    <a:moveTo>
                      <a:pt x="86" y="1"/>
                    </a:moveTo>
                    <a:cubicBezTo>
                      <a:pt x="54" y="150"/>
                      <a:pt x="33" y="299"/>
                      <a:pt x="1" y="448"/>
                    </a:cubicBezTo>
                    <a:cubicBezTo>
                      <a:pt x="76" y="459"/>
                      <a:pt x="150" y="470"/>
                      <a:pt x="214" y="470"/>
                    </a:cubicBezTo>
                    <a:cubicBezTo>
                      <a:pt x="246" y="320"/>
                      <a:pt x="267" y="171"/>
                      <a:pt x="299" y="11"/>
                    </a:cubicBezTo>
                    <a:cubicBezTo>
                      <a:pt x="225" y="11"/>
                      <a:pt x="150" y="1"/>
                      <a:pt x="86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5" name="Google Shape;3553;p62">
                <a:extLst>
                  <a:ext uri="{FF2B5EF4-FFF2-40B4-BE49-F238E27FC236}">
                    <a16:creationId xmlns:a16="http://schemas.microsoft.com/office/drawing/2014/main" id="{0B520D13-BEA0-4F9B-97C7-8DCB3D78D1B0}"/>
                  </a:ext>
                </a:extLst>
              </p:cNvPr>
              <p:cNvSpPr/>
              <p:nvPr/>
            </p:nvSpPr>
            <p:spPr>
              <a:xfrm flipH="1">
                <a:off x="8126178" y="3776345"/>
                <a:ext cx="10810" cy="2500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342" extrusionOk="0">
                    <a:moveTo>
                      <a:pt x="150" y="0"/>
                    </a:moveTo>
                    <a:cubicBezTo>
                      <a:pt x="107" y="0"/>
                      <a:pt x="54" y="11"/>
                      <a:pt x="11" y="11"/>
                    </a:cubicBezTo>
                    <a:cubicBezTo>
                      <a:pt x="11" y="117"/>
                      <a:pt x="0" y="235"/>
                      <a:pt x="0" y="331"/>
                    </a:cubicBezTo>
                    <a:cubicBezTo>
                      <a:pt x="43" y="341"/>
                      <a:pt x="86" y="341"/>
                      <a:pt x="139" y="341"/>
                    </a:cubicBezTo>
                    <a:cubicBezTo>
                      <a:pt x="139" y="224"/>
                      <a:pt x="150" y="117"/>
                      <a:pt x="15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" name="Google Shape;3554;p62">
                <a:extLst>
                  <a:ext uri="{FF2B5EF4-FFF2-40B4-BE49-F238E27FC236}">
                    <a16:creationId xmlns:a16="http://schemas.microsoft.com/office/drawing/2014/main" id="{AC243C24-2860-47B6-90EF-6DC8EBFA7CA0}"/>
                  </a:ext>
                </a:extLst>
              </p:cNvPr>
              <p:cNvSpPr/>
              <p:nvPr/>
            </p:nvSpPr>
            <p:spPr>
              <a:xfrm flipH="1">
                <a:off x="7731176" y="3797400"/>
                <a:ext cx="30052" cy="4137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566" extrusionOk="0">
                    <a:moveTo>
                      <a:pt x="0" y="0"/>
                    </a:moveTo>
                    <a:cubicBezTo>
                      <a:pt x="22" y="43"/>
                      <a:pt x="32" y="96"/>
                      <a:pt x="43" y="139"/>
                    </a:cubicBezTo>
                    <a:cubicBezTo>
                      <a:pt x="75" y="267"/>
                      <a:pt x="118" y="395"/>
                      <a:pt x="150" y="523"/>
                    </a:cubicBezTo>
                    <a:cubicBezTo>
                      <a:pt x="235" y="533"/>
                      <a:pt x="320" y="555"/>
                      <a:pt x="416" y="565"/>
                    </a:cubicBezTo>
                    <a:cubicBezTo>
                      <a:pt x="363" y="395"/>
                      <a:pt x="320" y="213"/>
                      <a:pt x="267" y="43"/>
                    </a:cubicBezTo>
                    <a:cubicBezTo>
                      <a:pt x="182" y="21"/>
                      <a:pt x="96" y="11"/>
                      <a:pt x="0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" name="Google Shape;3555;p62">
                <a:extLst>
                  <a:ext uri="{FF2B5EF4-FFF2-40B4-BE49-F238E27FC236}">
                    <a16:creationId xmlns:a16="http://schemas.microsoft.com/office/drawing/2014/main" id="{536889D3-F0C4-4AA7-BBD6-4091D6B80352}"/>
                  </a:ext>
                </a:extLst>
              </p:cNvPr>
              <p:cNvSpPr/>
              <p:nvPr/>
            </p:nvSpPr>
            <p:spPr>
              <a:xfrm flipH="1">
                <a:off x="7699682" y="3805149"/>
                <a:ext cx="26953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374" h="524" extrusionOk="0">
                    <a:moveTo>
                      <a:pt x="128" y="1"/>
                    </a:moveTo>
                    <a:cubicBezTo>
                      <a:pt x="86" y="161"/>
                      <a:pt x="43" y="321"/>
                      <a:pt x="0" y="481"/>
                    </a:cubicBezTo>
                    <a:cubicBezTo>
                      <a:pt x="86" y="491"/>
                      <a:pt x="160" y="502"/>
                      <a:pt x="246" y="523"/>
                    </a:cubicBezTo>
                    <a:cubicBezTo>
                      <a:pt x="278" y="406"/>
                      <a:pt x="310" y="278"/>
                      <a:pt x="342" y="161"/>
                    </a:cubicBezTo>
                    <a:cubicBezTo>
                      <a:pt x="352" y="118"/>
                      <a:pt x="363" y="86"/>
                      <a:pt x="374" y="54"/>
                    </a:cubicBezTo>
                    <a:cubicBezTo>
                      <a:pt x="288" y="33"/>
                      <a:pt x="214" y="22"/>
                      <a:pt x="128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" name="Google Shape;3556;p62">
                <a:extLst>
                  <a:ext uri="{FF2B5EF4-FFF2-40B4-BE49-F238E27FC236}">
                    <a16:creationId xmlns:a16="http://schemas.microsoft.com/office/drawing/2014/main" id="{CFB47ECC-6F6D-4798-97C5-A40979CAA5DD}"/>
                  </a:ext>
                </a:extLst>
              </p:cNvPr>
              <p:cNvSpPr/>
              <p:nvPr/>
            </p:nvSpPr>
            <p:spPr>
              <a:xfrm flipH="1">
                <a:off x="7835674" y="3781755"/>
                <a:ext cx="36250" cy="3984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4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6" y="171"/>
                      <a:pt x="150" y="342"/>
                      <a:pt x="236" y="513"/>
                    </a:cubicBezTo>
                    <a:cubicBezTo>
                      <a:pt x="321" y="523"/>
                      <a:pt x="406" y="534"/>
                      <a:pt x="502" y="545"/>
                    </a:cubicBezTo>
                    <a:cubicBezTo>
                      <a:pt x="417" y="374"/>
                      <a:pt x="342" y="203"/>
                      <a:pt x="268" y="33"/>
                    </a:cubicBezTo>
                    <a:cubicBezTo>
                      <a:pt x="172" y="22"/>
                      <a:pt x="86" y="11"/>
                      <a:pt x="1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" name="Google Shape;3557;p62">
                <a:extLst>
                  <a:ext uri="{FF2B5EF4-FFF2-40B4-BE49-F238E27FC236}">
                    <a16:creationId xmlns:a16="http://schemas.microsoft.com/office/drawing/2014/main" id="{2235E83D-FFB8-4DDF-BF28-45B99F586C7B}"/>
                  </a:ext>
                </a:extLst>
              </p:cNvPr>
              <p:cNvSpPr/>
              <p:nvPr/>
            </p:nvSpPr>
            <p:spPr>
              <a:xfrm flipH="1">
                <a:off x="7771894" y="3792721"/>
                <a:ext cx="22413" cy="3823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23" extrusionOk="0">
                    <a:moveTo>
                      <a:pt x="76" y="0"/>
                    </a:moveTo>
                    <a:cubicBezTo>
                      <a:pt x="54" y="160"/>
                      <a:pt x="22" y="320"/>
                      <a:pt x="1" y="480"/>
                    </a:cubicBezTo>
                    <a:cubicBezTo>
                      <a:pt x="76" y="491"/>
                      <a:pt x="161" y="512"/>
                      <a:pt x="236" y="523"/>
                    </a:cubicBezTo>
                    <a:cubicBezTo>
                      <a:pt x="257" y="363"/>
                      <a:pt x="289" y="192"/>
                      <a:pt x="310" y="32"/>
                    </a:cubicBezTo>
                    <a:cubicBezTo>
                      <a:pt x="268" y="32"/>
                      <a:pt x="225" y="21"/>
                      <a:pt x="182" y="11"/>
                    </a:cubicBezTo>
                    <a:cubicBezTo>
                      <a:pt x="150" y="11"/>
                      <a:pt x="108" y="0"/>
                      <a:pt x="76" y="0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3558;p62">
                <a:extLst>
                  <a:ext uri="{FF2B5EF4-FFF2-40B4-BE49-F238E27FC236}">
                    <a16:creationId xmlns:a16="http://schemas.microsoft.com/office/drawing/2014/main" id="{33B6DF5D-43D6-4400-83FE-43AEDE8008DF}"/>
                  </a:ext>
                </a:extLst>
              </p:cNvPr>
              <p:cNvSpPr/>
              <p:nvPr/>
            </p:nvSpPr>
            <p:spPr>
              <a:xfrm flipH="1">
                <a:off x="6586744" y="4070237"/>
                <a:ext cx="284595" cy="525497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7188" extrusionOk="0">
                    <a:moveTo>
                      <a:pt x="0" y="0"/>
                    </a:moveTo>
                    <a:cubicBezTo>
                      <a:pt x="32" y="437"/>
                      <a:pt x="64" y="864"/>
                      <a:pt x="96" y="1290"/>
                    </a:cubicBezTo>
                    <a:cubicBezTo>
                      <a:pt x="118" y="1568"/>
                      <a:pt x="139" y="1834"/>
                      <a:pt x="160" y="2101"/>
                    </a:cubicBezTo>
                    <a:cubicBezTo>
                      <a:pt x="171" y="2175"/>
                      <a:pt x="171" y="2239"/>
                      <a:pt x="182" y="2303"/>
                    </a:cubicBezTo>
                    <a:cubicBezTo>
                      <a:pt x="182" y="2325"/>
                      <a:pt x="171" y="2346"/>
                      <a:pt x="160" y="2367"/>
                    </a:cubicBezTo>
                    <a:cubicBezTo>
                      <a:pt x="128" y="2485"/>
                      <a:pt x="107" y="2602"/>
                      <a:pt x="128" y="2719"/>
                    </a:cubicBezTo>
                    <a:cubicBezTo>
                      <a:pt x="160" y="2900"/>
                      <a:pt x="331" y="3050"/>
                      <a:pt x="459" y="3156"/>
                    </a:cubicBezTo>
                    <a:cubicBezTo>
                      <a:pt x="480" y="3167"/>
                      <a:pt x="491" y="3199"/>
                      <a:pt x="501" y="3220"/>
                    </a:cubicBezTo>
                    <a:cubicBezTo>
                      <a:pt x="587" y="3359"/>
                      <a:pt x="683" y="3508"/>
                      <a:pt x="768" y="3647"/>
                    </a:cubicBezTo>
                    <a:lnTo>
                      <a:pt x="1696" y="5150"/>
                    </a:lnTo>
                    <a:cubicBezTo>
                      <a:pt x="1941" y="5556"/>
                      <a:pt x="2197" y="5950"/>
                      <a:pt x="2442" y="6355"/>
                    </a:cubicBezTo>
                    <a:cubicBezTo>
                      <a:pt x="2453" y="6377"/>
                      <a:pt x="2474" y="6398"/>
                      <a:pt x="2485" y="6430"/>
                    </a:cubicBezTo>
                    <a:cubicBezTo>
                      <a:pt x="2485" y="6430"/>
                      <a:pt x="2495" y="6441"/>
                      <a:pt x="2495" y="6441"/>
                    </a:cubicBezTo>
                    <a:cubicBezTo>
                      <a:pt x="2495" y="6451"/>
                      <a:pt x="2495" y="6473"/>
                      <a:pt x="2495" y="6483"/>
                    </a:cubicBezTo>
                    <a:cubicBezTo>
                      <a:pt x="2495" y="6537"/>
                      <a:pt x="2506" y="6590"/>
                      <a:pt x="2527" y="6643"/>
                    </a:cubicBezTo>
                    <a:cubicBezTo>
                      <a:pt x="2591" y="6824"/>
                      <a:pt x="2741" y="6984"/>
                      <a:pt x="2901" y="7091"/>
                    </a:cubicBezTo>
                    <a:cubicBezTo>
                      <a:pt x="2954" y="7123"/>
                      <a:pt x="3039" y="7187"/>
                      <a:pt x="3103" y="7187"/>
                    </a:cubicBezTo>
                    <a:cubicBezTo>
                      <a:pt x="3188" y="7176"/>
                      <a:pt x="3274" y="7091"/>
                      <a:pt x="3252" y="7006"/>
                    </a:cubicBezTo>
                    <a:lnTo>
                      <a:pt x="3252" y="7006"/>
                    </a:lnTo>
                    <a:cubicBezTo>
                      <a:pt x="3412" y="7070"/>
                      <a:pt x="3583" y="7112"/>
                      <a:pt x="3754" y="7123"/>
                    </a:cubicBezTo>
                    <a:cubicBezTo>
                      <a:pt x="3757" y="7123"/>
                      <a:pt x="3760" y="7123"/>
                      <a:pt x="3763" y="7123"/>
                    </a:cubicBezTo>
                    <a:cubicBezTo>
                      <a:pt x="3908" y="7123"/>
                      <a:pt x="3949" y="6900"/>
                      <a:pt x="3808" y="6861"/>
                    </a:cubicBezTo>
                    <a:lnTo>
                      <a:pt x="3808" y="6861"/>
                    </a:lnTo>
                    <a:cubicBezTo>
                      <a:pt x="3809" y="6861"/>
                      <a:pt x="3805" y="6859"/>
                      <a:pt x="3793" y="6858"/>
                    </a:cubicBezTo>
                    <a:lnTo>
                      <a:pt x="3793" y="6858"/>
                    </a:lnTo>
                    <a:cubicBezTo>
                      <a:pt x="3791" y="6857"/>
                      <a:pt x="3788" y="6857"/>
                      <a:pt x="3786" y="6856"/>
                    </a:cubicBezTo>
                    <a:cubicBezTo>
                      <a:pt x="3679" y="6846"/>
                      <a:pt x="3562" y="6824"/>
                      <a:pt x="3466" y="6782"/>
                    </a:cubicBezTo>
                    <a:lnTo>
                      <a:pt x="3466" y="6782"/>
                    </a:lnTo>
                    <a:cubicBezTo>
                      <a:pt x="3530" y="6792"/>
                      <a:pt x="3594" y="6803"/>
                      <a:pt x="3668" y="6803"/>
                    </a:cubicBezTo>
                    <a:cubicBezTo>
                      <a:pt x="3684" y="6803"/>
                      <a:pt x="3701" y="6804"/>
                      <a:pt x="3718" y="6804"/>
                    </a:cubicBezTo>
                    <a:cubicBezTo>
                      <a:pt x="3762" y="6804"/>
                      <a:pt x="3808" y="6799"/>
                      <a:pt x="3839" y="6761"/>
                    </a:cubicBezTo>
                    <a:cubicBezTo>
                      <a:pt x="3903" y="6675"/>
                      <a:pt x="3850" y="6547"/>
                      <a:pt x="3754" y="6537"/>
                    </a:cubicBezTo>
                    <a:cubicBezTo>
                      <a:pt x="3636" y="6526"/>
                      <a:pt x="3519" y="6515"/>
                      <a:pt x="3402" y="6494"/>
                    </a:cubicBezTo>
                    <a:cubicBezTo>
                      <a:pt x="3359" y="6494"/>
                      <a:pt x="3306" y="6473"/>
                      <a:pt x="3263" y="6462"/>
                    </a:cubicBezTo>
                    <a:cubicBezTo>
                      <a:pt x="3210" y="6451"/>
                      <a:pt x="3146" y="6430"/>
                      <a:pt x="3093" y="6409"/>
                    </a:cubicBezTo>
                    <a:cubicBezTo>
                      <a:pt x="3039" y="6387"/>
                      <a:pt x="2975" y="6366"/>
                      <a:pt x="2911" y="6334"/>
                    </a:cubicBezTo>
                    <a:cubicBezTo>
                      <a:pt x="2901" y="6334"/>
                      <a:pt x="2869" y="6323"/>
                      <a:pt x="2858" y="6313"/>
                    </a:cubicBezTo>
                    <a:cubicBezTo>
                      <a:pt x="2847" y="6281"/>
                      <a:pt x="2826" y="6259"/>
                      <a:pt x="2805" y="6227"/>
                    </a:cubicBezTo>
                    <a:cubicBezTo>
                      <a:pt x="2559" y="5833"/>
                      <a:pt x="2314" y="5428"/>
                      <a:pt x="2069" y="5033"/>
                    </a:cubicBezTo>
                    <a:cubicBezTo>
                      <a:pt x="1760" y="4532"/>
                      <a:pt x="1450" y="4041"/>
                      <a:pt x="1141" y="3540"/>
                    </a:cubicBezTo>
                    <a:cubicBezTo>
                      <a:pt x="1056" y="3402"/>
                      <a:pt x="971" y="3252"/>
                      <a:pt x="885" y="3114"/>
                    </a:cubicBezTo>
                    <a:cubicBezTo>
                      <a:pt x="853" y="3071"/>
                      <a:pt x="843" y="3039"/>
                      <a:pt x="821" y="2996"/>
                    </a:cubicBezTo>
                    <a:cubicBezTo>
                      <a:pt x="789" y="2900"/>
                      <a:pt x="768" y="2794"/>
                      <a:pt x="736" y="2698"/>
                    </a:cubicBezTo>
                    <a:cubicBezTo>
                      <a:pt x="693" y="2570"/>
                      <a:pt x="640" y="2442"/>
                      <a:pt x="597" y="2325"/>
                    </a:cubicBezTo>
                    <a:cubicBezTo>
                      <a:pt x="576" y="2271"/>
                      <a:pt x="565" y="2229"/>
                      <a:pt x="565" y="2175"/>
                    </a:cubicBezTo>
                    <a:cubicBezTo>
                      <a:pt x="555" y="2079"/>
                      <a:pt x="555" y="1983"/>
                      <a:pt x="544" y="1887"/>
                    </a:cubicBezTo>
                    <a:cubicBezTo>
                      <a:pt x="523" y="1589"/>
                      <a:pt x="501" y="1290"/>
                      <a:pt x="469" y="1002"/>
                    </a:cubicBezTo>
                    <a:cubicBezTo>
                      <a:pt x="459" y="736"/>
                      <a:pt x="437" y="480"/>
                      <a:pt x="416" y="224"/>
                    </a:cubicBezTo>
                    <a:cubicBezTo>
                      <a:pt x="405" y="171"/>
                      <a:pt x="405" y="117"/>
                      <a:pt x="405" y="64"/>
                    </a:cubicBezTo>
                    <a:cubicBezTo>
                      <a:pt x="405" y="53"/>
                      <a:pt x="405" y="43"/>
                      <a:pt x="395" y="43"/>
                    </a:cubicBezTo>
                    <a:cubicBezTo>
                      <a:pt x="395" y="0"/>
                      <a:pt x="405" y="0"/>
                      <a:pt x="363" y="0"/>
                    </a:cubicBezTo>
                    <a:close/>
                  </a:path>
                </a:pathLst>
              </a:custGeom>
              <a:solidFill>
                <a:srgbClr val="FFC15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" name="Google Shape;3559;p62">
                <a:extLst>
                  <a:ext uri="{FF2B5EF4-FFF2-40B4-BE49-F238E27FC236}">
                    <a16:creationId xmlns:a16="http://schemas.microsoft.com/office/drawing/2014/main" id="{BCBBC27D-2DB6-4E44-91D7-981EDA872F26}"/>
                  </a:ext>
                </a:extLst>
              </p:cNvPr>
              <p:cNvSpPr/>
              <p:nvPr/>
            </p:nvSpPr>
            <p:spPr>
              <a:xfrm flipH="1">
                <a:off x="6770588" y="4257319"/>
                <a:ext cx="114587" cy="100669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377" extrusionOk="0">
                    <a:moveTo>
                      <a:pt x="1472" y="0"/>
                    </a:moveTo>
                    <a:cubicBezTo>
                      <a:pt x="1110" y="152"/>
                      <a:pt x="714" y="230"/>
                      <a:pt x="317" y="230"/>
                    </a:cubicBezTo>
                    <a:cubicBezTo>
                      <a:pt x="211" y="230"/>
                      <a:pt x="106" y="225"/>
                      <a:pt x="0" y="214"/>
                    </a:cubicBezTo>
                    <a:lnTo>
                      <a:pt x="0" y="214"/>
                    </a:lnTo>
                    <a:lnTo>
                      <a:pt x="64" y="278"/>
                    </a:lnTo>
                    <a:cubicBezTo>
                      <a:pt x="203" y="459"/>
                      <a:pt x="331" y="640"/>
                      <a:pt x="469" y="821"/>
                    </a:cubicBezTo>
                    <a:cubicBezTo>
                      <a:pt x="565" y="960"/>
                      <a:pt x="672" y="1109"/>
                      <a:pt x="811" y="1216"/>
                    </a:cubicBezTo>
                    <a:cubicBezTo>
                      <a:pt x="939" y="1315"/>
                      <a:pt x="1095" y="1377"/>
                      <a:pt x="1253" y="1377"/>
                    </a:cubicBezTo>
                    <a:cubicBezTo>
                      <a:pt x="1266" y="1377"/>
                      <a:pt x="1278" y="1377"/>
                      <a:pt x="1291" y="1376"/>
                    </a:cubicBezTo>
                    <a:cubicBezTo>
                      <a:pt x="1386" y="1365"/>
                      <a:pt x="1493" y="1312"/>
                      <a:pt x="1536" y="1227"/>
                    </a:cubicBezTo>
                    <a:cubicBezTo>
                      <a:pt x="1589" y="1141"/>
                      <a:pt x="1578" y="1045"/>
                      <a:pt x="1568" y="949"/>
                    </a:cubicBezTo>
                    <a:cubicBezTo>
                      <a:pt x="1536" y="629"/>
                      <a:pt x="1504" y="309"/>
                      <a:pt x="14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2" name="Google Shape;3560;p62">
                <a:extLst>
                  <a:ext uri="{FF2B5EF4-FFF2-40B4-BE49-F238E27FC236}">
                    <a16:creationId xmlns:a16="http://schemas.microsoft.com/office/drawing/2014/main" id="{13584EC1-9D49-4765-B2F1-60514159F958}"/>
                  </a:ext>
                </a:extLst>
              </p:cNvPr>
              <p:cNvSpPr/>
              <p:nvPr/>
            </p:nvSpPr>
            <p:spPr>
              <a:xfrm flipH="1">
                <a:off x="6843592" y="4105402"/>
                <a:ext cx="153792" cy="498593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6820" extrusionOk="0">
                    <a:moveTo>
                      <a:pt x="1780" y="1"/>
                    </a:moveTo>
                    <a:cubicBezTo>
                      <a:pt x="1773" y="1"/>
                      <a:pt x="1767" y="3"/>
                      <a:pt x="1760" y="10"/>
                    </a:cubicBezTo>
                    <a:cubicBezTo>
                      <a:pt x="1760" y="20"/>
                      <a:pt x="1749" y="42"/>
                      <a:pt x="1739" y="52"/>
                    </a:cubicBezTo>
                    <a:cubicBezTo>
                      <a:pt x="1728" y="74"/>
                      <a:pt x="1717" y="84"/>
                      <a:pt x="1696" y="106"/>
                    </a:cubicBezTo>
                    <a:cubicBezTo>
                      <a:pt x="1653" y="180"/>
                      <a:pt x="1600" y="255"/>
                      <a:pt x="1547" y="340"/>
                    </a:cubicBezTo>
                    <a:cubicBezTo>
                      <a:pt x="1376" y="585"/>
                      <a:pt x="1205" y="841"/>
                      <a:pt x="1035" y="1087"/>
                    </a:cubicBezTo>
                    <a:cubicBezTo>
                      <a:pt x="864" y="1343"/>
                      <a:pt x="694" y="1598"/>
                      <a:pt x="523" y="1854"/>
                    </a:cubicBezTo>
                    <a:cubicBezTo>
                      <a:pt x="470" y="1940"/>
                      <a:pt x="416" y="2014"/>
                      <a:pt x="363" y="2100"/>
                    </a:cubicBezTo>
                    <a:cubicBezTo>
                      <a:pt x="352" y="2121"/>
                      <a:pt x="342" y="2142"/>
                      <a:pt x="320" y="2164"/>
                    </a:cubicBezTo>
                    <a:cubicBezTo>
                      <a:pt x="278" y="2238"/>
                      <a:pt x="203" y="2302"/>
                      <a:pt x="139" y="2366"/>
                    </a:cubicBezTo>
                    <a:cubicBezTo>
                      <a:pt x="64" y="2462"/>
                      <a:pt x="0" y="2590"/>
                      <a:pt x="11" y="2707"/>
                    </a:cubicBezTo>
                    <a:cubicBezTo>
                      <a:pt x="11" y="2846"/>
                      <a:pt x="86" y="2953"/>
                      <a:pt x="139" y="3070"/>
                    </a:cubicBezTo>
                    <a:cubicBezTo>
                      <a:pt x="182" y="3166"/>
                      <a:pt x="182" y="3273"/>
                      <a:pt x="192" y="3368"/>
                    </a:cubicBezTo>
                    <a:cubicBezTo>
                      <a:pt x="224" y="3518"/>
                      <a:pt x="246" y="3656"/>
                      <a:pt x="267" y="3806"/>
                    </a:cubicBezTo>
                    <a:cubicBezTo>
                      <a:pt x="331" y="4254"/>
                      <a:pt x="395" y="4701"/>
                      <a:pt x="438" y="5139"/>
                    </a:cubicBezTo>
                    <a:cubicBezTo>
                      <a:pt x="470" y="5394"/>
                      <a:pt x="491" y="5640"/>
                      <a:pt x="502" y="5896"/>
                    </a:cubicBezTo>
                    <a:cubicBezTo>
                      <a:pt x="502" y="6002"/>
                      <a:pt x="512" y="6120"/>
                      <a:pt x="480" y="6226"/>
                    </a:cubicBezTo>
                    <a:cubicBezTo>
                      <a:pt x="480" y="6258"/>
                      <a:pt x="459" y="6290"/>
                      <a:pt x="459" y="6322"/>
                    </a:cubicBezTo>
                    <a:cubicBezTo>
                      <a:pt x="470" y="6450"/>
                      <a:pt x="576" y="6567"/>
                      <a:pt x="672" y="6642"/>
                    </a:cubicBezTo>
                    <a:cubicBezTo>
                      <a:pt x="779" y="6738"/>
                      <a:pt x="918" y="6781"/>
                      <a:pt x="1056" y="6813"/>
                    </a:cubicBezTo>
                    <a:cubicBezTo>
                      <a:pt x="1081" y="6813"/>
                      <a:pt x="1112" y="6820"/>
                      <a:pt x="1142" y="6820"/>
                    </a:cubicBezTo>
                    <a:cubicBezTo>
                      <a:pt x="1165" y="6820"/>
                      <a:pt x="1187" y="6816"/>
                      <a:pt x="1205" y="6802"/>
                    </a:cubicBezTo>
                    <a:cubicBezTo>
                      <a:pt x="1248" y="6759"/>
                      <a:pt x="1269" y="6685"/>
                      <a:pt x="1248" y="6631"/>
                    </a:cubicBezTo>
                    <a:lnTo>
                      <a:pt x="1248" y="6631"/>
                    </a:lnTo>
                    <a:cubicBezTo>
                      <a:pt x="1387" y="6663"/>
                      <a:pt x="1525" y="6674"/>
                      <a:pt x="1675" y="6674"/>
                    </a:cubicBezTo>
                    <a:cubicBezTo>
                      <a:pt x="1717" y="6674"/>
                      <a:pt x="1760" y="6674"/>
                      <a:pt x="1792" y="6642"/>
                    </a:cubicBezTo>
                    <a:cubicBezTo>
                      <a:pt x="1824" y="6610"/>
                      <a:pt x="1835" y="6567"/>
                      <a:pt x="1835" y="6525"/>
                    </a:cubicBezTo>
                    <a:cubicBezTo>
                      <a:pt x="1835" y="6493"/>
                      <a:pt x="1813" y="6450"/>
                      <a:pt x="1781" y="6429"/>
                    </a:cubicBezTo>
                    <a:cubicBezTo>
                      <a:pt x="1739" y="6397"/>
                      <a:pt x="1675" y="6407"/>
                      <a:pt x="1621" y="6397"/>
                    </a:cubicBezTo>
                    <a:cubicBezTo>
                      <a:pt x="1696" y="6333"/>
                      <a:pt x="1653" y="6162"/>
                      <a:pt x="1536" y="6162"/>
                    </a:cubicBezTo>
                    <a:lnTo>
                      <a:pt x="1248" y="6162"/>
                    </a:lnTo>
                    <a:cubicBezTo>
                      <a:pt x="1184" y="6162"/>
                      <a:pt x="1109" y="6152"/>
                      <a:pt x="1045" y="6141"/>
                    </a:cubicBezTo>
                    <a:cubicBezTo>
                      <a:pt x="1035" y="6141"/>
                      <a:pt x="928" y="6141"/>
                      <a:pt x="928" y="6130"/>
                    </a:cubicBezTo>
                    <a:cubicBezTo>
                      <a:pt x="907" y="5992"/>
                      <a:pt x="896" y="5853"/>
                      <a:pt x="875" y="5714"/>
                    </a:cubicBezTo>
                    <a:cubicBezTo>
                      <a:pt x="800" y="5128"/>
                      <a:pt x="736" y="4552"/>
                      <a:pt x="662" y="3966"/>
                    </a:cubicBezTo>
                    <a:cubicBezTo>
                      <a:pt x="640" y="3742"/>
                      <a:pt x="608" y="3518"/>
                      <a:pt x="576" y="3294"/>
                    </a:cubicBezTo>
                    <a:cubicBezTo>
                      <a:pt x="576" y="3251"/>
                      <a:pt x="566" y="3209"/>
                      <a:pt x="566" y="3166"/>
                    </a:cubicBezTo>
                    <a:cubicBezTo>
                      <a:pt x="566" y="3166"/>
                      <a:pt x="566" y="3155"/>
                      <a:pt x="566" y="3155"/>
                    </a:cubicBezTo>
                    <a:cubicBezTo>
                      <a:pt x="576" y="3091"/>
                      <a:pt x="598" y="3027"/>
                      <a:pt x="619" y="2963"/>
                    </a:cubicBezTo>
                    <a:cubicBezTo>
                      <a:pt x="630" y="2889"/>
                      <a:pt x="651" y="2825"/>
                      <a:pt x="672" y="2750"/>
                    </a:cubicBezTo>
                    <a:cubicBezTo>
                      <a:pt x="694" y="2665"/>
                      <a:pt x="694" y="2569"/>
                      <a:pt x="694" y="2483"/>
                    </a:cubicBezTo>
                    <a:cubicBezTo>
                      <a:pt x="694" y="2430"/>
                      <a:pt x="704" y="2377"/>
                      <a:pt x="704" y="2324"/>
                    </a:cubicBezTo>
                    <a:cubicBezTo>
                      <a:pt x="704" y="2313"/>
                      <a:pt x="704" y="2292"/>
                      <a:pt x="715" y="2281"/>
                    </a:cubicBezTo>
                    <a:cubicBezTo>
                      <a:pt x="715" y="2270"/>
                      <a:pt x="726" y="2249"/>
                      <a:pt x="736" y="2238"/>
                    </a:cubicBezTo>
                    <a:cubicBezTo>
                      <a:pt x="854" y="2078"/>
                      <a:pt x="960" y="1908"/>
                      <a:pt x="1077" y="1737"/>
                    </a:cubicBezTo>
                    <a:cubicBezTo>
                      <a:pt x="1376" y="1268"/>
                      <a:pt x="1685" y="809"/>
                      <a:pt x="1994" y="340"/>
                    </a:cubicBezTo>
                    <a:cubicBezTo>
                      <a:pt x="2048" y="276"/>
                      <a:pt x="2090" y="212"/>
                      <a:pt x="2133" y="138"/>
                    </a:cubicBezTo>
                    <a:cubicBezTo>
                      <a:pt x="2026" y="95"/>
                      <a:pt x="1931" y="63"/>
                      <a:pt x="1824" y="20"/>
                    </a:cubicBezTo>
                    <a:cubicBezTo>
                      <a:pt x="1809" y="13"/>
                      <a:pt x="1794" y="1"/>
                      <a:pt x="1780" y="1"/>
                    </a:cubicBezTo>
                    <a:close/>
                  </a:path>
                </a:pathLst>
              </a:custGeom>
              <a:solidFill>
                <a:srgbClr val="FFC15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3561;p62">
                <a:extLst>
                  <a:ext uri="{FF2B5EF4-FFF2-40B4-BE49-F238E27FC236}">
                    <a16:creationId xmlns:a16="http://schemas.microsoft.com/office/drawing/2014/main" id="{E53ADE08-E19B-4E2A-AF5B-4884D6153783}"/>
                  </a:ext>
                </a:extLst>
              </p:cNvPr>
              <p:cNvSpPr/>
              <p:nvPr/>
            </p:nvSpPr>
            <p:spPr>
              <a:xfrm flipH="1">
                <a:off x="6898940" y="4223763"/>
                <a:ext cx="141469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17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" y="171"/>
                      <a:pt x="86" y="342"/>
                      <a:pt x="192" y="491"/>
                    </a:cubicBezTo>
                    <a:cubicBezTo>
                      <a:pt x="288" y="758"/>
                      <a:pt x="406" y="1024"/>
                      <a:pt x="544" y="1280"/>
                    </a:cubicBezTo>
                    <a:cubicBezTo>
                      <a:pt x="649" y="1489"/>
                      <a:pt x="814" y="1729"/>
                      <a:pt x="1061" y="1729"/>
                    </a:cubicBezTo>
                    <a:cubicBezTo>
                      <a:pt x="1067" y="1729"/>
                      <a:pt x="1072" y="1728"/>
                      <a:pt x="1077" y="1728"/>
                    </a:cubicBezTo>
                    <a:cubicBezTo>
                      <a:pt x="1291" y="1718"/>
                      <a:pt x="1429" y="1504"/>
                      <a:pt x="1547" y="1312"/>
                    </a:cubicBezTo>
                    <a:cubicBezTo>
                      <a:pt x="1685" y="1078"/>
                      <a:pt x="1824" y="832"/>
                      <a:pt x="1962" y="587"/>
                    </a:cubicBezTo>
                    <a:cubicBezTo>
                      <a:pt x="1312" y="363"/>
                      <a:pt x="661" y="171"/>
                      <a:pt x="0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" name="Google Shape;3562;p62">
                <a:extLst>
                  <a:ext uri="{FF2B5EF4-FFF2-40B4-BE49-F238E27FC236}">
                    <a16:creationId xmlns:a16="http://schemas.microsoft.com/office/drawing/2014/main" id="{E5D1460F-D299-4350-9EDF-7F69849A885E}"/>
                  </a:ext>
                </a:extLst>
              </p:cNvPr>
              <p:cNvSpPr/>
              <p:nvPr/>
            </p:nvSpPr>
            <p:spPr>
              <a:xfrm flipH="1">
                <a:off x="6192751" y="3747833"/>
                <a:ext cx="1097444" cy="566583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7750" extrusionOk="0">
                    <a:moveTo>
                      <a:pt x="13573" y="1"/>
                    </a:moveTo>
                    <a:cubicBezTo>
                      <a:pt x="13103" y="1"/>
                      <a:pt x="12630" y="210"/>
                      <a:pt x="12327" y="571"/>
                    </a:cubicBezTo>
                    <a:cubicBezTo>
                      <a:pt x="12082" y="859"/>
                      <a:pt x="11943" y="1222"/>
                      <a:pt x="11688" y="1478"/>
                    </a:cubicBezTo>
                    <a:cubicBezTo>
                      <a:pt x="11353" y="1812"/>
                      <a:pt x="10864" y="1941"/>
                      <a:pt x="10390" y="1941"/>
                    </a:cubicBezTo>
                    <a:cubicBezTo>
                      <a:pt x="10335" y="1941"/>
                      <a:pt x="10281" y="1940"/>
                      <a:pt x="10227" y="1936"/>
                    </a:cubicBezTo>
                    <a:cubicBezTo>
                      <a:pt x="9704" y="1894"/>
                      <a:pt x="9192" y="1734"/>
                      <a:pt x="8681" y="1616"/>
                    </a:cubicBezTo>
                    <a:cubicBezTo>
                      <a:pt x="8021" y="1467"/>
                      <a:pt x="7352" y="1404"/>
                      <a:pt x="6679" y="1404"/>
                    </a:cubicBezTo>
                    <a:cubicBezTo>
                      <a:pt x="5285" y="1404"/>
                      <a:pt x="3877" y="1676"/>
                      <a:pt x="2517" y="2022"/>
                    </a:cubicBezTo>
                    <a:cubicBezTo>
                      <a:pt x="2027" y="2150"/>
                      <a:pt x="1526" y="2288"/>
                      <a:pt x="1110" y="2576"/>
                    </a:cubicBezTo>
                    <a:cubicBezTo>
                      <a:pt x="694" y="2864"/>
                      <a:pt x="1" y="2619"/>
                      <a:pt x="22" y="3120"/>
                    </a:cubicBezTo>
                    <a:cubicBezTo>
                      <a:pt x="44" y="3717"/>
                      <a:pt x="897" y="4922"/>
                      <a:pt x="1344" y="5306"/>
                    </a:cubicBezTo>
                    <a:cubicBezTo>
                      <a:pt x="2208" y="6063"/>
                      <a:pt x="3136" y="6767"/>
                      <a:pt x="4181" y="7225"/>
                    </a:cubicBezTo>
                    <a:cubicBezTo>
                      <a:pt x="4915" y="7552"/>
                      <a:pt x="5712" y="7749"/>
                      <a:pt x="6506" y="7749"/>
                    </a:cubicBezTo>
                    <a:cubicBezTo>
                      <a:pt x="6853" y="7749"/>
                      <a:pt x="7199" y="7711"/>
                      <a:pt x="7540" y="7630"/>
                    </a:cubicBezTo>
                    <a:cubicBezTo>
                      <a:pt x="8521" y="7385"/>
                      <a:pt x="9384" y="6799"/>
                      <a:pt x="10216" y="6212"/>
                    </a:cubicBezTo>
                    <a:cubicBezTo>
                      <a:pt x="11304" y="5455"/>
                      <a:pt x="12423" y="4666"/>
                      <a:pt x="13138" y="3557"/>
                    </a:cubicBezTo>
                    <a:cubicBezTo>
                      <a:pt x="13436" y="3109"/>
                      <a:pt x="13682" y="2587"/>
                      <a:pt x="14161" y="2342"/>
                    </a:cubicBezTo>
                    <a:cubicBezTo>
                      <a:pt x="14407" y="2214"/>
                      <a:pt x="14695" y="2171"/>
                      <a:pt x="14897" y="1990"/>
                    </a:cubicBezTo>
                    <a:cubicBezTo>
                      <a:pt x="15228" y="1702"/>
                      <a:pt x="15185" y="1169"/>
                      <a:pt x="14961" y="795"/>
                    </a:cubicBezTo>
                    <a:cubicBezTo>
                      <a:pt x="14705" y="348"/>
                      <a:pt x="14215" y="49"/>
                      <a:pt x="13703" y="6"/>
                    </a:cubicBezTo>
                    <a:cubicBezTo>
                      <a:pt x="13660" y="3"/>
                      <a:pt x="13616" y="1"/>
                      <a:pt x="13573" y="1"/>
                    </a:cubicBezTo>
                    <a:close/>
                  </a:path>
                </a:pathLst>
              </a:custGeom>
              <a:solidFill>
                <a:srgbClr val="54362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3563;p62">
                <a:extLst>
                  <a:ext uri="{FF2B5EF4-FFF2-40B4-BE49-F238E27FC236}">
                    <a16:creationId xmlns:a16="http://schemas.microsoft.com/office/drawing/2014/main" id="{6D0B2289-F791-476A-86AE-43D0E76557BE}"/>
                  </a:ext>
                </a:extLst>
              </p:cNvPr>
              <p:cNvSpPr/>
              <p:nvPr/>
            </p:nvSpPr>
            <p:spPr>
              <a:xfrm flipH="1">
                <a:off x="6192751" y="3747833"/>
                <a:ext cx="264416" cy="214059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928" extrusionOk="0">
                    <a:moveTo>
                      <a:pt x="2014" y="1"/>
                    </a:moveTo>
                    <a:cubicBezTo>
                      <a:pt x="1544" y="1"/>
                      <a:pt x="1071" y="210"/>
                      <a:pt x="768" y="571"/>
                    </a:cubicBezTo>
                    <a:cubicBezTo>
                      <a:pt x="523" y="859"/>
                      <a:pt x="384" y="1222"/>
                      <a:pt x="129" y="1478"/>
                    </a:cubicBezTo>
                    <a:cubicBezTo>
                      <a:pt x="86" y="1520"/>
                      <a:pt x="43" y="1563"/>
                      <a:pt x="1" y="1595"/>
                    </a:cubicBezTo>
                    <a:cubicBezTo>
                      <a:pt x="54" y="1648"/>
                      <a:pt x="107" y="1691"/>
                      <a:pt x="171" y="1712"/>
                    </a:cubicBezTo>
                    <a:cubicBezTo>
                      <a:pt x="683" y="1851"/>
                      <a:pt x="822" y="2224"/>
                      <a:pt x="1014" y="2651"/>
                    </a:cubicBezTo>
                    <a:cubicBezTo>
                      <a:pt x="1062" y="2811"/>
                      <a:pt x="1203" y="2832"/>
                      <a:pt x="1367" y="2832"/>
                    </a:cubicBezTo>
                    <a:cubicBezTo>
                      <a:pt x="1426" y="2832"/>
                      <a:pt x="1489" y="2829"/>
                      <a:pt x="1551" y="2829"/>
                    </a:cubicBezTo>
                    <a:cubicBezTo>
                      <a:pt x="1660" y="2829"/>
                      <a:pt x="1768" y="2838"/>
                      <a:pt x="1856" y="2885"/>
                    </a:cubicBezTo>
                    <a:cubicBezTo>
                      <a:pt x="1888" y="2885"/>
                      <a:pt x="1941" y="2896"/>
                      <a:pt x="1984" y="2928"/>
                    </a:cubicBezTo>
                    <a:cubicBezTo>
                      <a:pt x="2155" y="2693"/>
                      <a:pt x="2346" y="2469"/>
                      <a:pt x="2602" y="2342"/>
                    </a:cubicBezTo>
                    <a:cubicBezTo>
                      <a:pt x="2848" y="2214"/>
                      <a:pt x="3136" y="2171"/>
                      <a:pt x="3338" y="1990"/>
                    </a:cubicBezTo>
                    <a:cubicBezTo>
                      <a:pt x="3669" y="1702"/>
                      <a:pt x="3626" y="1169"/>
                      <a:pt x="3402" y="795"/>
                    </a:cubicBezTo>
                    <a:cubicBezTo>
                      <a:pt x="3146" y="348"/>
                      <a:pt x="2656" y="49"/>
                      <a:pt x="2144" y="6"/>
                    </a:cubicBezTo>
                    <a:cubicBezTo>
                      <a:pt x="2101" y="3"/>
                      <a:pt x="2057" y="1"/>
                      <a:pt x="2014" y="1"/>
                    </a:cubicBezTo>
                    <a:close/>
                  </a:path>
                </a:pathLst>
              </a:custGeom>
              <a:solidFill>
                <a:srgbClr val="72968E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3564;p62">
                <a:extLst>
                  <a:ext uri="{FF2B5EF4-FFF2-40B4-BE49-F238E27FC236}">
                    <a16:creationId xmlns:a16="http://schemas.microsoft.com/office/drawing/2014/main" id="{CACBCB88-F0BA-4D26-A170-511EBF08DA4C}"/>
                  </a:ext>
                </a:extLst>
              </p:cNvPr>
              <p:cNvSpPr/>
              <p:nvPr/>
            </p:nvSpPr>
            <p:spPr>
              <a:xfrm flipH="1">
                <a:off x="6314185" y="3864439"/>
                <a:ext cx="182907" cy="112293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1536" extrusionOk="0">
                    <a:moveTo>
                      <a:pt x="555" y="0"/>
                    </a:moveTo>
                    <a:cubicBezTo>
                      <a:pt x="395" y="128"/>
                      <a:pt x="203" y="213"/>
                      <a:pt x="0" y="267"/>
                    </a:cubicBezTo>
                    <a:cubicBezTo>
                      <a:pt x="117" y="448"/>
                      <a:pt x="277" y="587"/>
                      <a:pt x="491" y="640"/>
                    </a:cubicBezTo>
                    <a:cubicBezTo>
                      <a:pt x="683" y="704"/>
                      <a:pt x="917" y="693"/>
                      <a:pt x="1066" y="842"/>
                    </a:cubicBezTo>
                    <a:cubicBezTo>
                      <a:pt x="1216" y="1002"/>
                      <a:pt x="1194" y="1280"/>
                      <a:pt x="1365" y="1429"/>
                    </a:cubicBezTo>
                    <a:cubicBezTo>
                      <a:pt x="1448" y="1502"/>
                      <a:pt x="1554" y="1523"/>
                      <a:pt x="1670" y="1523"/>
                    </a:cubicBezTo>
                    <a:cubicBezTo>
                      <a:pt x="1833" y="1523"/>
                      <a:pt x="2015" y="1480"/>
                      <a:pt x="2170" y="1480"/>
                    </a:cubicBezTo>
                    <a:cubicBezTo>
                      <a:pt x="2257" y="1480"/>
                      <a:pt x="2336" y="1493"/>
                      <a:pt x="2399" y="1536"/>
                    </a:cubicBezTo>
                    <a:cubicBezTo>
                      <a:pt x="2442" y="1472"/>
                      <a:pt x="2485" y="1408"/>
                      <a:pt x="2538" y="1333"/>
                    </a:cubicBezTo>
                    <a:cubicBezTo>
                      <a:pt x="2495" y="1301"/>
                      <a:pt x="2442" y="1290"/>
                      <a:pt x="2410" y="1290"/>
                    </a:cubicBezTo>
                    <a:cubicBezTo>
                      <a:pt x="2322" y="1243"/>
                      <a:pt x="2214" y="1234"/>
                      <a:pt x="2105" y="1234"/>
                    </a:cubicBezTo>
                    <a:cubicBezTo>
                      <a:pt x="2043" y="1234"/>
                      <a:pt x="1980" y="1237"/>
                      <a:pt x="1921" y="1237"/>
                    </a:cubicBezTo>
                    <a:cubicBezTo>
                      <a:pt x="1757" y="1237"/>
                      <a:pt x="1616" y="1216"/>
                      <a:pt x="1568" y="1056"/>
                    </a:cubicBezTo>
                    <a:cubicBezTo>
                      <a:pt x="1376" y="629"/>
                      <a:pt x="1237" y="256"/>
                      <a:pt x="725" y="117"/>
                    </a:cubicBezTo>
                    <a:cubicBezTo>
                      <a:pt x="661" y="96"/>
                      <a:pt x="608" y="53"/>
                      <a:pt x="5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3565;p62">
                <a:extLst>
                  <a:ext uri="{FF2B5EF4-FFF2-40B4-BE49-F238E27FC236}">
                    <a16:creationId xmlns:a16="http://schemas.microsoft.com/office/drawing/2014/main" id="{D9A7BC2F-3859-4B76-B397-8C0F23E94DDB}"/>
                  </a:ext>
                </a:extLst>
              </p:cNvPr>
              <p:cNvSpPr/>
              <p:nvPr/>
            </p:nvSpPr>
            <p:spPr>
              <a:xfrm flipH="1">
                <a:off x="6553160" y="4060075"/>
                <a:ext cx="36971" cy="30778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21" extrusionOk="0">
                    <a:moveTo>
                      <a:pt x="395" y="1"/>
                    </a:moveTo>
                    <a:cubicBezTo>
                      <a:pt x="385" y="11"/>
                      <a:pt x="363" y="11"/>
                      <a:pt x="353" y="11"/>
                    </a:cubicBezTo>
                    <a:cubicBezTo>
                      <a:pt x="321" y="22"/>
                      <a:pt x="289" y="33"/>
                      <a:pt x="267" y="43"/>
                    </a:cubicBezTo>
                    <a:cubicBezTo>
                      <a:pt x="235" y="54"/>
                      <a:pt x="203" y="75"/>
                      <a:pt x="182" y="86"/>
                    </a:cubicBezTo>
                    <a:cubicBezTo>
                      <a:pt x="161" y="96"/>
                      <a:pt x="140" y="107"/>
                      <a:pt x="129" y="118"/>
                    </a:cubicBezTo>
                    <a:cubicBezTo>
                      <a:pt x="97" y="139"/>
                      <a:pt x="65" y="171"/>
                      <a:pt x="44" y="203"/>
                    </a:cubicBezTo>
                    <a:cubicBezTo>
                      <a:pt x="22" y="235"/>
                      <a:pt x="1" y="278"/>
                      <a:pt x="12" y="310"/>
                    </a:cubicBezTo>
                    <a:cubicBezTo>
                      <a:pt x="22" y="352"/>
                      <a:pt x="44" y="384"/>
                      <a:pt x="86" y="406"/>
                    </a:cubicBezTo>
                    <a:cubicBezTo>
                      <a:pt x="109" y="413"/>
                      <a:pt x="142" y="421"/>
                      <a:pt x="175" y="421"/>
                    </a:cubicBezTo>
                    <a:cubicBezTo>
                      <a:pt x="188" y="421"/>
                      <a:pt x="202" y="420"/>
                      <a:pt x="214" y="416"/>
                    </a:cubicBezTo>
                    <a:cubicBezTo>
                      <a:pt x="257" y="406"/>
                      <a:pt x="299" y="384"/>
                      <a:pt x="342" y="352"/>
                    </a:cubicBezTo>
                    <a:cubicBezTo>
                      <a:pt x="385" y="320"/>
                      <a:pt x="417" y="288"/>
                      <a:pt x="449" y="267"/>
                    </a:cubicBezTo>
                    <a:cubicBezTo>
                      <a:pt x="470" y="235"/>
                      <a:pt x="502" y="171"/>
                      <a:pt x="502" y="118"/>
                    </a:cubicBezTo>
                    <a:cubicBezTo>
                      <a:pt x="513" y="54"/>
                      <a:pt x="491" y="1"/>
                      <a:pt x="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Google Shape;3566;p62">
                <a:extLst>
                  <a:ext uri="{FF2B5EF4-FFF2-40B4-BE49-F238E27FC236}">
                    <a16:creationId xmlns:a16="http://schemas.microsoft.com/office/drawing/2014/main" id="{5F7BE789-E520-4F4C-8641-C250745A0CA7}"/>
                  </a:ext>
                </a:extLst>
              </p:cNvPr>
              <p:cNvSpPr/>
              <p:nvPr/>
            </p:nvSpPr>
            <p:spPr>
              <a:xfrm flipH="1">
                <a:off x="6571610" y="4107449"/>
                <a:ext cx="32647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6" extrusionOk="0">
                    <a:moveTo>
                      <a:pt x="382" y="0"/>
                    </a:moveTo>
                    <a:cubicBezTo>
                      <a:pt x="356" y="0"/>
                      <a:pt x="330" y="18"/>
                      <a:pt x="304" y="35"/>
                    </a:cubicBezTo>
                    <a:cubicBezTo>
                      <a:pt x="208" y="120"/>
                      <a:pt x="48" y="174"/>
                      <a:pt x="26" y="270"/>
                    </a:cubicBezTo>
                    <a:cubicBezTo>
                      <a:pt x="0" y="348"/>
                      <a:pt x="60" y="355"/>
                      <a:pt x="117" y="355"/>
                    </a:cubicBezTo>
                    <a:cubicBezTo>
                      <a:pt x="130" y="355"/>
                      <a:pt x="143" y="355"/>
                      <a:pt x="154" y="355"/>
                    </a:cubicBezTo>
                    <a:cubicBezTo>
                      <a:pt x="218" y="355"/>
                      <a:pt x="282" y="323"/>
                      <a:pt x="325" y="280"/>
                    </a:cubicBezTo>
                    <a:cubicBezTo>
                      <a:pt x="399" y="227"/>
                      <a:pt x="453" y="152"/>
                      <a:pt x="453" y="78"/>
                    </a:cubicBezTo>
                    <a:cubicBezTo>
                      <a:pt x="453" y="46"/>
                      <a:pt x="431" y="14"/>
                      <a:pt x="399" y="3"/>
                    </a:cubicBezTo>
                    <a:cubicBezTo>
                      <a:pt x="394" y="1"/>
                      <a:pt x="388" y="0"/>
                      <a:pt x="3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3567;p62">
                <a:extLst>
                  <a:ext uri="{FF2B5EF4-FFF2-40B4-BE49-F238E27FC236}">
                    <a16:creationId xmlns:a16="http://schemas.microsoft.com/office/drawing/2014/main" id="{1DD5E839-52CF-4B74-B7D1-4E8D56227B48}"/>
                  </a:ext>
                </a:extLst>
              </p:cNvPr>
              <p:cNvSpPr/>
              <p:nvPr/>
            </p:nvSpPr>
            <p:spPr>
              <a:xfrm flipH="1">
                <a:off x="6600004" y="4091950"/>
                <a:ext cx="31566" cy="21201"/>
              </a:xfrm>
              <a:custGeom>
                <a:avLst/>
                <a:gdLst/>
                <a:ahLst/>
                <a:cxnLst/>
                <a:rect l="l" t="t" r="r" b="b"/>
                <a:pathLst>
                  <a:path w="438" h="290" extrusionOk="0">
                    <a:moveTo>
                      <a:pt x="287" y="1"/>
                    </a:moveTo>
                    <a:cubicBezTo>
                      <a:pt x="251" y="1"/>
                      <a:pt x="214" y="10"/>
                      <a:pt x="181" y="23"/>
                    </a:cubicBezTo>
                    <a:cubicBezTo>
                      <a:pt x="128" y="55"/>
                      <a:pt x="64" y="44"/>
                      <a:pt x="32" y="130"/>
                    </a:cubicBezTo>
                    <a:cubicBezTo>
                      <a:pt x="0" y="204"/>
                      <a:pt x="107" y="290"/>
                      <a:pt x="149" y="290"/>
                    </a:cubicBezTo>
                    <a:cubicBezTo>
                      <a:pt x="203" y="290"/>
                      <a:pt x="256" y="279"/>
                      <a:pt x="299" y="258"/>
                    </a:cubicBezTo>
                    <a:cubicBezTo>
                      <a:pt x="352" y="226"/>
                      <a:pt x="405" y="194"/>
                      <a:pt x="427" y="151"/>
                    </a:cubicBezTo>
                    <a:cubicBezTo>
                      <a:pt x="437" y="98"/>
                      <a:pt x="405" y="34"/>
                      <a:pt x="352" y="12"/>
                    </a:cubicBezTo>
                    <a:cubicBezTo>
                      <a:pt x="332" y="4"/>
                      <a:pt x="310" y="1"/>
                      <a:pt x="2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3568;p62">
                <a:extLst>
                  <a:ext uri="{FF2B5EF4-FFF2-40B4-BE49-F238E27FC236}">
                    <a16:creationId xmlns:a16="http://schemas.microsoft.com/office/drawing/2014/main" id="{14A87418-4482-4FB1-831E-1ADD3979F270}"/>
                  </a:ext>
                </a:extLst>
              </p:cNvPr>
              <p:cNvSpPr/>
              <p:nvPr/>
            </p:nvSpPr>
            <p:spPr>
              <a:xfrm flipH="1">
                <a:off x="6444771" y="4069286"/>
                <a:ext cx="30845" cy="2807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84" extrusionOk="0">
                    <a:moveTo>
                      <a:pt x="333" y="0"/>
                    </a:moveTo>
                    <a:cubicBezTo>
                      <a:pt x="326" y="0"/>
                      <a:pt x="318" y="1"/>
                      <a:pt x="310" y="2"/>
                    </a:cubicBezTo>
                    <a:cubicBezTo>
                      <a:pt x="246" y="2"/>
                      <a:pt x="182" y="45"/>
                      <a:pt x="129" y="109"/>
                    </a:cubicBezTo>
                    <a:cubicBezTo>
                      <a:pt x="118" y="120"/>
                      <a:pt x="107" y="130"/>
                      <a:pt x="86" y="141"/>
                    </a:cubicBezTo>
                    <a:cubicBezTo>
                      <a:pt x="75" y="152"/>
                      <a:pt x="65" y="162"/>
                      <a:pt x="54" y="173"/>
                    </a:cubicBezTo>
                    <a:cubicBezTo>
                      <a:pt x="22" y="205"/>
                      <a:pt x="1" y="237"/>
                      <a:pt x="1" y="280"/>
                    </a:cubicBezTo>
                    <a:cubicBezTo>
                      <a:pt x="1" y="354"/>
                      <a:pt x="77" y="383"/>
                      <a:pt x="136" y="383"/>
                    </a:cubicBezTo>
                    <a:cubicBezTo>
                      <a:pt x="153" y="383"/>
                      <a:pt x="170" y="381"/>
                      <a:pt x="182" y="376"/>
                    </a:cubicBezTo>
                    <a:cubicBezTo>
                      <a:pt x="214" y="365"/>
                      <a:pt x="235" y="354"/>
                      <a:pt x="267" y="333"/>
                    </a:cubicBezTo>
                    <a:cubicBezTo>
                      <a:pt x="289" y="312"/>
                      <a:pt x="310" y="290"/>
                      <a:pt x="331" y="269"/>
                    </a:cubicBezTo>
                    <a:cubicBezTo>
                      <a:pt x="374" y="216"/>
                      <a:pt x="427" y="152"/>
                      <a:pt x="427" y="98"/>
                    </a:cubicBezTo>
                    <a:cubicBezTo>
                      <a:pt x="427" y="33"/>
                      <a:pt x="386" y="0"/>
                      <a:pt x="3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3569;p62">
                <a:extLst>
                  <a:ext uri="{FF2B5EF4-FFF2-40B4-BE49-F238E27FC236}">
                    <a16:creationId xmlns:a16="http://schemas.microsoft.com/office/drawing/2014/main" id="{6609FB5E-56B2-47FC-8591-D145BF52FC7D}"/>
                  </a:ext>
                </a:extLst>
              </p:cNvPr>
              <p:cNvSpPr/>
              <p:nvPr/>
            </p:nvSpPr>
            <p:spPr>
              <a:xfrm flipH="1">
                <a:off x="6585447" y="4158551"/>
                <a:ext cx="46916" cy="26684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65" extrusionOk="0">
                    <a:moveTo>
                      <a:pt x="542" y="1"/>
                    </a:moveTo>
                    <a:cubicBezTo>
                      <a:pt x="520" y="1"/>
                      <a:pt x="495" y="6"/>
                      <a:pt x="470" y="18"/>
                    </a:cubicBezTo>
                    <a:cubicBezTo>
                      <a:pt x="427" y="29"/>
                      <a:pt x="384" y="50"/>
                      <a:pt x="352" y="82"/>
                    </a:cubicBezTo>
                    <a:cubicBezTo>
                      <a:pt x="331" y="93"/>
                      <a:pt x="310" y="104"/>
                      <a:pt x="288" y="114"/>
                    </a:cubicBezTo>
                    <a:lnTo>
                      <a:pt x="224" y="157"/>
                    </a:lnTo>
                    <a:lnTo>
                      <a:pt x="96" y="221"/>
                    </a:lnTo>
                    <a:cubicBezTo>
                      <a:pt x="0" y="296"/>
                      <a:pt x="0" y="328"/>
                      <a:pt x="43" y="349"/>
                    </a:cubicBezTo>
                    <a:cubicBezTo>
                      <a:pt x="58" y="356"/>
                      <a:pt x="79" y="364"/>
                      <a:pt x="101" y="364"/>
                    </a:cubicBezTo>
                    <a:cubicBezTo>
                      <a:pt x="110" y="364"/>
                      <a:pt x="119" y="363"/>
                      <a:pt x="128" y="360"/>
                    </a:cubicBezTo>
                    <a:cubicBezTo>
                      <a:pt x="160" y="360"/>
                      <a:pt x="203" y="360"/>
                      <a:pt x="235" y="349"/>
                    </a:cubicBezTo>
                    <a:cubicBezTo>
                      <a:pt x="310" y="328"/>
                      <a:pt x="342" y="317"/>
                      <a:pt x="374" y="306"/>
                    </a:cubicBezTo>
                    <a:cubicBezTo>
                      <a:pt x="395" y="296"/>
                      <a:pt x="406" y="296"/>
                      <a:pt x="448" y="274"/>
                    </a:cubicBezTo>
                    <a:cubicBezTo>
                      <a:pt x="512" y="253"/>
                      <a:pt x="576" y="210"/>
                      <a:pt x="608" y="157"/>
                    </a:cubicBezTo>
                    <a:cubicBezTo>
                      <a:pt x="651" y="104"/>
                      <a:pt x="640" y="40"/>
                      <a:pt x="587" y="8"/>
                    </a:cubicBezTo>
                    <a:cubicBezTo>
                      <a:pt x="574" y="3"/>
                      <a:pt x="559" y="1"/>
                      <a:pt x="5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" name="Google Shape;3570;p62">
                <a:extLst>
                  <a:ext uri="{FF2B5EF4-FFF2-40B4-BE49-F238E27FC236}">
                    <a16:creationId xmlns:a16="http://schemas.microsoft.com/office/drawing/2014/main" id="{E4205C54-B354-42C1-88D3-E0A437D1FE84}"/>
                  </a:ext>
                </a:extLst>
              </p:cNvPr>
              <p:cNvSpPr/>
              <p:nvPr/>
            </p:nvSpPr>
            <p:spPr>
              <a:xfrm flipH="1">
                <a:off x="6639641" y="4162060"/>
                <a:ext cx="35745" cy="22810"/>
              </a:xfrm>
              <a:custGeom>
                <a:avLst/>
                <a:gdLst/>
                <a:ahLst/>
                <a:cxnLst/>
                <a:rect l="l" t="t" r="r" b="b"/>
                <a:pathLst>
                  <a:path w="496" h="312" extrusionOk="0">
                    <a:moveTo>
                      <a:pt x="414" y="0"/>
                    </a:moveTo>
                    <a:cubicBezTo>
                      <a:pt x="408" y="0"/>
                      <a:pt x="402" y="1"/>
                      <a:pt x="395" y="2"/>
                    </a:cubicBezTo>
                    <a:cubicBezTo>
                      <a:pt x="374" y="13"/>
                      <a:pt x="342" y="24"/>
                      <a:pt x="320" y="24"/>
                    </a:cubicBezTo>
                    <a:cubicBezTo>
                      <a:pt x="299" y="34"/>
                      <a:pt x="278" y="45"/>
                      <a:pt x="246" y="56"/>
                    </a:cubicBezTo>
                    <a:cubicBezTo>
                      <a:pt x="203" y="66"/>
                      <a:pt x="160" y="88"/>
                      <a:pt x="118" y="120"/>
                    </a:cubicBezTo>
                    <a:cubicBezTo>
                      <a:pt x="75" y="141"/>
                      <a:pt x="43" y="162"/>
                      <a:pt x="22" y="194"/>
                    </a:cubicBezTo>
                    <a:cubicBezTo>
                      <a:pt x="0" y="216"/>
                      <a:pt x="0" y="258"/>
                      <a:pt x="22" y="280"/>
                    </a:cubicBezTo>
                    <a:cubicBezTo>
                      <a:pt x="32" y="301"/>
                      <a:pt x="64" y="312"/>
                      <a:pt x="96" y="312"/>
                    </a:cubicBezTo>
                    <a:cubicBezTo>
                      <a:pt x="128" y="312"/>
                      <a:pt x="160" y="301"/>
                      <a:pt x="192" y="290"/>
                    </a:cubicBezTo>
                    <a:cubicBezTo>
                      <a:pt x="235" y="280"/>
                      <a:pt x="278" y="269"/>
                      <a:pt x="310" y="248"/>
                    </a:cubicBezTo>
                    <a:cubicBezTo>
                      <a:pt x="352" y="237"/>
                      <a:pt x="384" y="216"/>
                      <a:pt x="405" y="184"/>
                    </a:cubicBezTo>
                    <a:cubicBezTo>
                      <a:pt x="455" y="134"/>
                      <a:pt x="496" y="0"/>
                      <a:pt x="4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" name="Google Shape;3571;p62">
                <a:extLst>
                  <a:ext uri="{FF2B5EF4-FFF2-40B4-BE49-F238E27FC236}">
                    <a16:creationId xmlns:a16="http://schemas.microsoft.com/office/drawing/2014/main" id="{92AD9A37-E22A-4ED8-947E-D7FC376B4770}"/>
                  </a:ext>
                </a:extLst>
              </p:cNvPr>
              <p:cNvSpPr/>
              <p:nvPr/>
            </p:nvSpPr>
            <p:spPr>
              <a:xfrm flipH="1">
                <a:off x="6487074" y="4129746"/>
                <a:ext cx="40790" cy="33629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60" extrusionOk="0">
                    <a:moveTo>
                      <a:pt x="525" y="1"/>
                    </a:moveTo>
                    <a:cubicBezTo>
                      <a:pt x="516" y="1"/>
                      <a:pt x="505" y="3"/>
                      <a:pt x="491" y="7"/>
                    </a:cubicBezTo>
                    <a:cubicBezTo>
                      <a:pt x="427" y="29"/>
                      <a:pt x="363" y="61"/>
                      <a:pt x="310" y="103"/>
                    </a:cubicBezTo>
                    <a:cubicBezTo>
                      <a:pt x="246" y="135"/>
                      <a:pt x="193" y="167"/>
                      <a:pt x="139" y="210"/>
                    </a:cubicBezTo>
                    <a:cubicBezTo>
                      <a:pt x="118" y="220"/>
                      <a:pt x="97" y="242"/>
                      <a:pt x="86" y="263"/>
                    </a:cubicBezTo>
                    <a:cubicBezTo>
                      <a:pt x="65" y="274"/>
                      <a:pt x="43" y="295"/>
                      <a:pt x="33" y="316"/>
                    </a:cubicBezTo>
                    <a:cubicBezTo>
                      <a:pt x="1" y="359"/>
                      <a:pt x="1" y="412"/>
                      <a:pt x="22" y="434"/>
                    </a:cubicBezTo>
                    <a:cubicBezTo>
                      <a:pt x="38" y="449"/>
                      <a:pt x="59" y="459"/>
                      <a:pt x="86" y="459"/>
                    </a:cubicBezTo>
                    <a:cubicBezTo>
                      <a:pt x="96" y="459"/>
                      <a:pt x="106" y="458"/>
                      <a:pt x="118" y="455"/>
                    </a:cubicBezTo>
                    <a:cubicBezTo>
                      <a:pt x="150" y="455"/>
                      <a:pt x="193" y="444"/>
                      <a:pt x="235" y="423"/>
                    </a:cubicBezTo>
                    <a:cubicBezTo>
                      <a:pt x="278" y="402"/>
                      <a:pt x="331" y="370"/>
                      <a:pt x="374" y="348"/>
                    </a:cubicBezTo>
                    <a:cubicBezTo>
                      <a:pt x="416" y="316"/>
                      <a:pt x="459" y="284"/>
                      <a:pt x="491" y="242"/>
                    </a:cubicBezTo>
                    <a:cubicBezTo>
                      <a:pt x="523" y="199"/>
                      <a:pt x="555" y="124"/>
                      <a:pt x="566" y="71"/>
                    </a:cubicBezTo>
                    <a:cubicBezTo>
                      <a:pt x="566" y="29"/>
                      <a:pt x="559" y="1"/>
                      <a:pt x="5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" name="Google Shape;3572;p62">
                <a:extLst>
                  <a:ext uri="{FF2B5EF4-FFF2-40B4-BE49-F238E27FC236}">
                    <a16:creationId xmlns:a16="http://schemas.microsoft.com/office/drawing/2014/main" id="{60D52709-30BF-4D03-A28B-85D93636A591}"/>
                  </a:ext>
                </a:extLst>
              </p:cNvPr>
              <p:cNvSpPr/>
              <p:nvPr/>
            </p:nvSpPr>
            <p:spPr>
              <a:xfrm flipH="1">
                <a:off x="6616940" y="4210530"/>
                <a:ext cx="56933" cy="29901"/>
              </a:xfrm>
              <a:custGeom>
                <a:avLst/>
                <a:gdLst/>
                <a:ahLst/>
                <a:cxnLst/>
                <a:rect l="l" t="t" r="r" b="b"/>
                <a:pathLst>
                  <a:path w="790" h="409" extrusionOk="0">
                    <a:moveTo>
                      <a:pt x="704" y="0"/>
                    </a:moveTo>
                    <a:cubicBezTo>
                      <a:pt x="683" y="0"/>
                      <a:pt x="630" y="11"/>
                      <a:pt x="576" y="43"/>
                    </a:cubicBezTo>
                    <a:cubicBezTo>
                      <a:pt x="544" y="54"/>
                      <a:pt x="512" y="75"/>
                      <a:pt x="480" y="86"/>
                    </a:cubicBezTo>
                    <a:cubicBezTo>
                      <a:pt x="438" y="107"/>
                      <a:pt x="406" y="118"/>
                      <a:pt x="374" y="139"/>
                    </a:cubicBezTo>
                    <a:cubicBezTo>
                      <a:pt x="331" y="160"/>
                      <a:pt x="299" y="171"/>
                      <a:pt x="267" y="192"/>
                    </a:cubicBezTo>
                    <a:cubicBezTo>
                      <a:pt x="235" y="214"/>
                      <a:pt x="203" y="224"/>
                      <a:pt x="171" y="246"/>
                    </a:cubicBezTo>
                    <a:cubicBezTo>
                      <a:pt x="118" y="267"/>
                      <a:pt x="75" y="299"/>
                      <a:pt x="54" y="320"/>
                    </a:cubicBezTo>
                    <a:cubicBezTo>
                      <a:pt x="0" y="383"/>
                      <a:pt x="120" y="408"/>
                      <a:pt x="185" y="408"/>
                    </a:cubicBezTo>
                    <a:cubicBezTo>
                      <a:pt x="197" y="408"/>
                      <a:pt x="207" y="407"/>
                      <a:pt x="214" y="406"/>
                    </a:cubicBezTo>
                    <a:cubicBezTo>
                      <a:pt x="289" y="406"/>
                      <a:pt x="353" y="384"/>
                      <a:pt x="416" y="363"/>
                    </a:cubicBezTo>
                    <a:cubicBezTo>
                      <a:pt x="459" y="352"/>
                      <a:pt x="491" y="331"/>
                      <a:pt x="523" y="320"/>
                    </a:cubicBezTo>
                    <a:cubicBezTo>
                      <a:pt x="555" y="310"/>
                      <a:pt x="587" y="299"/>
                      <a:pt x="619" y="278"/>
                    </a:cubicBezTo>
                    <a:cubicBezTo>
                      <a:pt x="683" y="235"/>
                      <a:pt x="736" y="182"/>
                      <a:pt x="758" y="128"/>
                    </a:cubicBezTo>
                    <a:cubicBezTo>
                      <a:pt x="779" y="75"/>
                      <a:pt x="790" y="0"/>
                      <a:pt x="7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" name="Google Shape;3573;p62">
                <a:extLst>
                  <a:ext uri="{FF2B5EF4-FFF2-40B4-BE49-F238E27FC236}">
                    <a16:creationId xmlns:a16="http://schemas.microsoft.com/office/drawing/2014/main" id="{3E900F75-D0B6-4244-9CCE-B260E51E2BBC}"/>
                  </a:ext>
                </a:extLst>
              </p:cNvPr>
              <p:cNvSpPr/>
              <p:nvPr/>
            </p:nvSpPr>
            <p:spPr>
              <a:xfrm flipH="1">
                <a:off x="6688359" y="4210749"/>
                <a:ext cx="54699" cy="18569"/>
              </a:xfrm>
              <a:custGeom>
                <a:avLst/>
                <a:gdLst/>
                <a:ahLst/>
                <a:cxnLst/>
                <a:rect l="l" t="t" r="r" b="b"/>
                <a:pathLst>
                  <a:path w="759" h="254" extrusionOk="0">
                    <a:moveTo>
                      <a:pt x="606" y="0"/>
                    </a:moveTo>
                    <a:cubicBezTo>
                      <a:pt x="587" y="0"/>
                      <a:pt x="566" y="3"/>
                      <a:pt x="545" y="8"/>
                    </a:cubicBezTo>
                    <a:cubicBezTo>
                      <a:pt x="491" y="8"/>
                      <a:pt x="438" y="19"/>
                      <a:pt x="385" y="29"/>
                    </a:cubicBezTo>
                    <a:cubicBezTo>
                      <a:pt x="332" y="40"/>
                      <a:pt x="278" y="51"/>
                      <a:pt x="225" y="61"/>
                    </a:cubicBezTo>
                    <a:cubicBezTo>
                      <a:pt x="182" y="61"/>
                      <a:pt x="140" y="72"/>
                      <a:pt x="108" y="72"/>
                    </a:cubicBezTo>
                    <a:cubicBezTo>
                      <a:pt x="1" y="83"/>
                      <a:pt x="76" y="211"/>
                      <a:pt x="108" y="232"/>
                    </a:cubicBezTo>
                    <a:cubicBezTo>
                      <a:pt x="140" y="243"/>
                      <a:pt x="172" y="253"/>
                      <a:pt x="214" y="253"/>
                    </a:cubicBezTo>
                    <a:cubicBezTo>
                      <a:pt x="278" y="253"/>
                      <a:pt x="342" y="253"/>
                      <a:pt x="406" y="243"/>
                    </a:cubicBezTo>
                    <a:cubicBezTo>
                      <a:pt x="449" y="243"/>
                      <a:pt x="491" y="232"/>
                      <a:pt x="523" y="221"/>
                    </a:cubicBezTo>
                    <a:cubicBezTo>
                      <a:pt x="566" y="211"/>
                      <a:pt x="598" y="189"/>
                      <a:pt x="630" y="168"/>
                    </a:cubicBezTo>
                    <a:cubicBezTo>
                      <a:pt x="683" y="125"/>
                      <a:pt x="758" y="29"/>
                      <a:pt x="651" y="8"/>
                    </a:cubicBezTo>
                    <a:cubicBezTo>
                      <a:pt x="641" y="3"/>
                      <a:pt x="625" y="0"/>
                      <a:pt x="6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" name="Google Shape;3574;p62">
                <a:extLst>
                  <a:ext uri="{FF2B5EF4-FFF2-40B4-BE49-F238E27FC236}">
                    <a16:creationId xmlns:a16="http://schemas.microsoft.com/office/drawing/2014/main" id="{A55744A9-A80E-4B3C-A202-263CEBFF419C}"/>
                  </a:ext>
                </a:extLst>
              </p:cNvPr>
              <p:cNvSpPr/>
              <p:nvPr/>
            </p:nvSpPr>
            <p:spPr>
              <a:xfrm flipH="1">
                <a:off x="6496659" y="4097287"/>
                <a:ext cx="44249" cy="30193"/>
              </a:xfrm>
              <a:custGeom>
                <a:avLst/>
                <a:gdLst/>
                <a:ahLst/>
                <a:cxnLst/>
                <a:rect l="l" t="t" r="r" b="b"/>
                <a:pathLst>
                  <a:path w="614" h="413" extrusionOk="0">
                    <a:moveTo>
                      <a:pt x="544" y="1"/>
                    </a:moveTo>
                    <a:cubicBezTo>
                      <a:pt x="538" y="1"/>
                      <a:pt x="531" y="2"/>
                      <a:pt x="523" y="3"/>
                    </a:cubicBezTo>
                    <a:cubicBezTo>
                      <a:pt x="427" y="14"/>
                      <a:pt x="182" y="206"/>
                      <a:pt x="96" y="259"/>
                    </a:cubicBezTo>
                    <a:cubicBezTo>
                      <a:pt x="0" y="313"/>
                      <a:pt x="107" y="409"/>
                      <a:pt x="139" y="409"/>
                    </a:cubicBezTo>
                    <a:cubicBezTo>
                      <a:pt x="145" y="412"/>
                      <a:pt x="153" y="413"/>
                      <a:pt x="162" y="413"/>
                    </a:cubicBezTo>
                    <a:cubicBezTo>
                      <a:pt x="184" y="413"/>
                      <a:pt x="212" y="405"/>
                      <a:pt x="235" y="398"/>
                    </a:cubicBezTo>
                    <a:cubicBezTo>
                      <a:pt x="256" y="387"/>
                      <a:pt x="288" y="377"/>
                      <a:pt x="310" y="366"/>
                    </a:cubicBezTo>
                    <a:cubicBezTo>
                      <a:pt x="331" y="355"/>
                      <a:pt x="342" y="355"/>
                      <a:pt x="352" y="345"/>
                    </a:cubicBezTo>
                    <a:cubicBezTo>
                      <a:pt x="363" y="334"/>
                      <a:pt x="384" y="334"/>
                      <a:pt x="395" y="323"/>
                    </a:cubicBezTo>
                    <a:cubicBezTo>
                      <a:pt x="459" y="281"/>
                      <a:pt x="523" y="227"/>
                      <a:pt x="555" y="163"/>
                    </a:cubicBezTo>
                    <a:cubicBezTo>
                      <a:pt x="584" y="105"/>
                      <a:pt x="614" y="1"/>
                      <a:pt x="5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" name="Google Shape;3575;p62">
                <a:extLst>
                  <a:ext uri="{FF2B5EF4-FFF2-40B4-BE49-F238E27FC236}">
                    <a16:creationId xmlns:a16="http://schemas.microsoft.com/office/drawing/2014/main" id="{E11415E8-F87D-4022-AF9E-EA48EDFAC26A}"/>
                  </a:ext>
                </a:extLst>
              </p:cNvPr>
              <p:cNvSpPr/>
              <p:nvPr/>
            </p:nvSpPr>
            <p:spPr>
              <a:xfrm flipH="1">
                <a:off x="6640002" y="4125360"/>
                <a:ext cx="39997" cy="16449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25" extrusionOk="0">
                    <a:moveTo>
                      <a:pt x="429" y="0"/>
                    </a:moveTo>
                    <a:cubicBezTo>
                      <a:pt x="389" y="0"/>
                      <a:pt x="353" y="16"/>
                      <a:pt x="310" y="25"/>
                    </a:cubicBezTo>
                    <a:cubicBezTo>
                      <a:pt x="252" y="44"/>
                      <a:pt x="229" y="80"/>
                      <a:pt x="149" y="80"/>
                    </a:cubicBezTo>
                    <a:cubicBezTo>
                      <a:pt x="140" y="80"/>
                      <a:pt x="129" y="79"/>
                      <a:pt x="118" y="78"/>
                    </a:cubicBezTo>
                    <a:cubicBezTo>
                      <a:pt x="0" y="78"/>
                      <a:pt x="22" y="206"/>
                      <a:pt x="128" y="216"/>
                    </a:cubicBezTo>
                    <a:cubicBezTo>
                      <a:pt x="150" y="222"/>
                      <a:pt x="174" y="224"/>
                      <a:pt x="199" y="224"/>
                    </a:cubicBezTo>
                    <a:cubicBezTo>
                      <a:pt x="224" y="224"/>
                      <a:pt x="251" y="222"/>
                      <a:pt x="278" y="216"/>
                    </a:cubicBezTo>
                    <a:cubicBezTo>
                      <a:pt x="299" y="216"/>
                      <a:pt x="320" y="206"/>
                      <a:pt x="352" y="206"/>
                    </a:cubicBezTo>
                    <a:cubicBezTo>
                      <a:pt x="374" y="195"/>
                      <a:pt x="395" y="195"/>
                      <a:pt x="427" y="184"/>
                    </a:cubicBezTo>
                    <a:cubicBezTo>
                      <a:pt x="480" y="174"/>
                      <a:pt x="555" y="142"/>
                      <a:pt x="555" y="89"/>
                    </a:cubicBezTo>
                    <a:cubicBezTo>
                      <a:pt x="555" y="46"/>
                      <a:pt x="512" y="3"/>
                      <a:pt x="459" y="3"/>
                    </a:cubicBezTo>
                    <a:cubicBezTo>
                      <a:pt x="449" y="1"/>
                      <a:pt x="439" y="0"/>
                      <a:pt x="4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" name="Google Shape;3576;p62">
                <a:extLst>
                  <a:ext uri="{FF2B5EF4-FFF2-40B4-BE49-F238E27FC236}">
                    <a16:creationId xmlns:a16="http://schemas.microsoft.com/office/drawing/2014/main" id="{2019EDF8-72CA-4FD9-A312-46DF8641DB0B}"/>
                  </a:ext>
                </a:extLst>
              </p:cNvPr>
              <p:cNvSpPr/>
              <p:nvPr/>
            </p:nvSpPr>
            <p:spPr>
              <a:xfrm flipH="1">
                <a:off x="6538531" y="4170613"/>
                <a:ext cx="42376" cy="22078"/>
              </a:xfrm>
              <a:custGeom>
                <a:avLst/>
                <a:gdLst/>
                <a:ahLst/>
                <a:cxnLst/>
                <a:rect l="l" t="t" r="r" b="b"/>
                <a:pathLst>
                  <a:path w="588" h="302" extrusionOk="0">
                    <a:moveTo>
                      <a:pt x="502" y="1"/>
                    </a:moveTo>
                    <a:cubicBezTo>
                      <a:pt x="495" y="1"/>
                      <a:pt x="488" y="1"/>
                      <a:pt x="481" y="3"/>
                    </a:cubicBezTo>
                    <a:cubicBezTo>
                      <a:pt x="427" y="3"/>
                      <a:pt x="363" y="35"/>
                      <a:pt x="310" y="56"/>
                    </a:cubicBezTo>
                    <a:cubicBezTo>
                      <a:pt x="235" y="88"/>
                      <a:pt x="214" y="141"/>
                      <a:pt x="86" y="163"/>
                    </a:cubicBezTo>
                    <a:cubicBezTo>
                      <a:pt x="22" y="173"/>
                      <a:pt x="1" y="205"/>
                      <a:pt x="1" y="237"/>
                    </a:cubicBezTo>
                    <a:cubicBezTo>
                      <a:pt x="12" y="269"/>
                      <a:pt x="44" y="301"/>
                      <a:pt x="97" y="301"/>
                    </a:cubicBezTo>
                    <a:cubicBezTo>
                      <a:pt x="150" y="301"/>
                      <a:pt x="203" y="291"/>
                      <a:pt x="267" y="269"/>
                    </a:cubicBezTo>
                    <a:cubicBezTo>
                      <a:pt x="289" y="259"/>
                      <a:pt x="321" y="248"/>
                      <a:pt x="353" y="237"/>
                    </a:cubicBezTo>
                    <a:cubicBezTo>
                      <a:pt x="374" y="227"/>
                      <a:pt x="406" y="216"/>
                      <a:pt x="438" y="205"/>
                    </a:cubicBezTo>
                    <a:cubicBezTo>
                      <a:pt x="502" y="173"/>
                      <a:pt x="587" y="120"/>
                      <a:pt x="587" y="67"/>
                    </a:cubicBezTo>
                    <a:cubicBezTo>
                      <a:pt x="587" y="30"/>
                      <a:pt x="547" y="1"/>
                      <a:pt x="5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" name="Google Shape;3577;p62">
                <a:extLst>
                  <a:ext uri="{FF2B5EF4-FFF2-40B4-BE49-F238E27FC236}">
                    <a16:creationId xmlns:a16="http://schemas.microsoft.com/office/drawing/2014/main" id="{F83403B4-A72B-43E2-BFF7-6C7C685F95B0}"/>
                  </a:ext>
                </a:extLst>
              </p:cNvPr>
              <p:cNvSpPr/>
              <p:nvPr/>
            </p:nvSpPr>
            <p:spPr>
              <a:xfrm flipH="1">
                <a:off x="6709907" y="4166519"/>
                <a:ext cx="41583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30" extrusionOk="0">
                    <a:moveTo>
                      <a:pt x="374" y="1"/>
                    </a:moveTo>
                    <a:cubicBezTo>
                      <a:pt x="363" y="1"/>
                      <a:pt x="353" y="2"/>
                      <a:pt x="342" y="5"/>
                    </a:cubicBezTo>
                    <a:lnTo>
                      <a:pt x="257" y="5"/>
                    </a:lnTo>
                    <a:cubicBezTo>
                      <a:pt x="235" y="16"/>
                      <a:pt x="203" y="16"/>
                      <a:pt x="193" y="16"/>
                    </a:cubicBezTo>
                    <a:cubicBezTo>
                      <a:pt x="150" y="27"/>
                      <a:pt x="107" y="37"/>
                      <a:pt x="75" y="59"/>
                    </a:cubicBezTo>
                    <a:cubicBezTo>
                      <a:pt x="43" y="80"/>
                      <a:pt x="22" y="112"/>
                      <a:pt x="11" y="155"/>
                    </a:cubicBezTo>
                    <a:cubicBezTo>
                      <a:pt x="1" y="187"/>
                      <a:pt x="11" y="229"/>
                      <a:pt x="43" y="261"/>
                    </a:cubicBezTo>
                    <a:cubicBezTo>
                      <a:pt x="75" y="293"/>
                      <a:pt x="118" y="315"/>
                      <a:pt x="161" y="325"/>
                    </a:cubicBezTo>
                    <a:cubicBezTo>
                      <a:pt x="173" y="328"/>
                      <a:pt x="187" y="330"/>
                      <a:pt x="200" y="330"/>
                    </a:cubicBezTo>
                    <a:cubicBezTo>
                      <a:pt x="234" y="330"/>
                      <a:pt x="269" y="322"/>
                      <a:pt x="299" y="315"/>
                    </a:cubicBezTo>
                    <a:cubicBezTo>
                      <a:pt x="353" y="304"/>
                      <a:pt x="395" y="283"/>
                      <a:pt x="427" y="272"/>
                    </a:cubicBezTo>
                    <a:cubicBezTo>
                      <a:pt x="459" y="261"/>
                      <a:pt x="512" y="208"/>
                      <a:pt x="544" y="155"/>
                    </a:cubicBezTo>
                    <a:cubicBezTo>
                      <a:pt x="566" y="101"/>
                      <a:pt x="576" y="48"/>
                      <a:pt x="523" y="27"/>
                    </a:cubicBezTo>
                    <a:cubicBezTo>
                      <a:pt x="512" y="27"/>
                      <a:pt x="491" y="16"/>
                      <a:pt x="480" y="16"/>
                    </a:cubicBezTo>
                    <a:cubicBezTo>
                      <a:pt x="470" y="5"/>
                      <a:pt x="449" y="5"/>
                      <a:pt x="438" y="5"/>
                    </a:cubicBezTo>
                    <a:cubicBezTo>
                      <a:pt x="417" y="5"/>
                      <a:pt x="395" y="1"/>
                      <a:pt x="3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" name="Google Shape;3578;p62">
                <a:extLst>
                  <a:ext uri="{FF2B5EF4-FFF2-40B4-BE49-F238E27FC236}">
                    <a16:creationId xmlns:a16="http://schemas.microsoft.com/office/drawing/2014/main" id="{989D9CF8-FD08-4F1F-9931-4EAF3559859A}"/>
                  </a:ext>
                </a:extLst>
              </p:cNvPr>
              <p:cNvSpPr/>
              <p:nvPr/>
            </p:nvSpPr>
            <p:spPr>
              <a:xfrm flipH="1">
                <a:off x="6776786" y="4197444"/>
                <a:ext cx="39277" cy="19008"/>
              </a:xfrm>
              <a:custGeom>
                <a:avLst/>
                <a:gdLst/>
                <a:ahLst/>
                <a:cxnLst/>
                <a:rect l="l" t="t" r="r" b="b"/>
                <a:pathLst>
                  <a:path w="545" h="260" extrusionOk="0">
                    <a:moveTo>
                      <a:pt x="463" y="1"/>
                    </a:moveTo>
                    <a:cubicBezTo>
                      <a:pt x="446" y="1"/>
                      <a:pt x="427" y="4"/>
                      <a:pt x="406" y="9"/>
                    </a:cubicBezTo>
                    <a:cubicBezTo>
                      <a:pt x="289" y="41"/>
                      <a:pt x="118" y="41"/>
                      <a:pt x="65" y="116"/>
                    </a:cubicBezTo>
                    <a:cubicBezTo>
                      <a:pt x="1" y="201"/>
                      <a:pt x="86" y="222"/>
                      <a:pt x="150" y="243"/>
                    </a:cubicBezTo>
                    <a:cubicBezTo>
                      <a:pt x="177" y="254"/>
                      <a:pt x="209" y="259"/>
                      <a:pt x="241" y="259"/>
                    </a:cubicBezTo>
                    <a:cubicBezTo>
                      <a:pt x="273" y="259"/>
                      <a:pt x="305" y="254"/>
                      <a:pt x="332" y="243"/>
                    </a:cubicBezTo>
                    <a:cubicBezTo>
                      <a:pt x="417" y="222"/>
                      <a:pt x="502" y="169"/>
                      <a:pt x="523" y="94"/>
                    </a:cubicBezTo>
                    <a:cubicBezTo>
                      <a:pt x="545" y="73"/>
                      <a:pt x="534" y="30"/>
                      <a:pt x="513" y="9"/>
                    </a:cubicBezTo>
                    <a:cubicBezTo>
                      <a:pt x="497" y="4"/>
                      <a:pt x="481" y="1"/>
                      <a:pt x="4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" name="Google Shape;3579;p62">
                <a:extLst>
                  <a:ext uri="{FF2B5EF4-FFF2-40B4-BE49-F238E27FC236}">
                    <a16:creationId xmlns:a16="http://schemas.microsoft.com/office/drawing/2014/main" id="{C79AD01C-5E49-40BA-BBC6-5BFE4B777E9A}"/>
                  </a:ext>
                </a:extLst>
              </p:cNvPr>
              <p:cNvSpPr/>
              <p:nvPr/>
            </p:nvSpPr>
            <p:spPr>
              <a:xfrm flipH="1">
                <a:off x="6798262" y="4168639"/>
                <a:ext cx="32358" cy="19373"/>
              </a:xfrm>
              <a:custGeom>
                <a:avLst/>
                <a:gdLst/>
                <a:ahLst/>
                <a:cxnLst/>
                <a:rect l="l" t="t" r="r" b="b"/>
                <a:pathLst>
                  <a:path w="449" h="265" extrusionOk="0">
                    <a:moveTo>
                      <a:pt x="139" y="0"/>
                    </a:moveTo>
                    <a:cubicBezTo>
                      <a:pt x="110" y="0"/>
                      <a:pt x="80" y="8"/>
                      <a:pt x="54" y="40"/>
                    </a:cubicBezTo>
                    <a:cubicBezTo>
                      <a:pt x="0" y="104"/>
                      <a:pt x="64" y="211"/>
                      <a:pt x="107" y="232"/>
                    </a:cubicBezTo>
                    <a:cubicBezTo>
                      <a:pt x="150" y="254"/>
                      <a:pt x="203" y="264"/>
                      <a:pt x="256" y="264"/>
                    </a:cubicBezTo>
                    <a:cubicBezTo>
                      <a:pt x="310" y="254"/>
                      <a:pt x="374" y="243"/>
                      <a:pt x="406" y="211"/>
                    </a:cubicBezTo>
                    <a:cubicBezTo>
                      <a:pt x="448" y="168"/>
                      <a:pt x="427" y="94"/>
                      <a:pt x="395" y="51"/>
                    </a:cubicBezTo>
                    <a:cubicBezTo>
                      <a:pt x="360" y="25"/>
                      <a:pt x="310" y="6"/>
                      <a:pt x="258" y="6"/>
                    </a:cubicBezTo>
                    <a:cubicBezTo>
                      <a:pt x="247" y="6"/>
                      <a:pt x="236" y="6"/>
                      <a:pt x="224" y="8"/>
                    </a:cubicBezTo>
                    <a:cubicBezTo>
                      <a:pt x="198" y="8"/>
                      <a:pt x="168" y="0"/>
                      <a:pt x="1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" name="Google Shape;3580;p62">
                <a:extLst>
                  <a:ext uri="{FF2B5EF4-FFF2-40B4-BE49-F238E27FC236}">
                    <a16:creationId xmlns:a16="http://schemas.microsoft.com/office/drawing/2014/main" id="{1FAC1064-F790-45E2-B23B-ED4A47F52E01}"/>
                  </a:ext>
                </a:extLst>
              </p:cNvPr>
              <p:cNvSpPr/>
              <p:nvPr/>
            </p:nvSpPr>
            <p:spPr>
              <a:xfrm flipH="1">
                <a:off x="6961999" y="4199930"/>
                <a:ext cx="39205" cy="2083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285" extrusionOk="0">
                    <a:moveTo>
                      <a:pt x="154" y="0"/>
                    </a:moveTo>
                    <a:cubicBezTo>
                      <a:pt x="130" y="0"/>
                      <a:pt x="106" y="8"/>
                      <a:pt x="85" y="28"/>
                    </a:cubicBezTo>
                    <a:cubicBezTo>
                      <a:pt x="0" y="82"/>
                      <a:pt x="64" y="199"/>
                      <a:pt x="117" y="231"/>
                    </a:cubicBezTo>
                    <a:cubicBezTo>
                      <a:pt x="139" y="252"/>
                      <a:pt x="171" y="263"/>
                      <a:pt x="203" y="263"/>
                    </a:cubicBezTo>
                    <a:cubicBezTo>
                      <a:pt x="235" y="273"/>
                      <a:pt x="267" y="273"/>
                      <a:pt x="299" y="284"/>
                    </a:cubicBezTo>
                    <a:cubicBezTo>
                      <a:pt x="363" y="284"/>
                      <a:pt x="437" y="284"/>
                      <a:pt x="491" y="252"/>
                    </a:cubicBezTo>
                    <a:cubicBezTo>
                      <a:pt x="544" y="220"/>
                      <a:pt x="533" y="145"/>
                      <a:pt x="491" y="103"/>
                    </a:cubicBezTo>
                    <a:cubicBezTo>
                      <a:pt x="448" y="50"/>
                      <a:pt x="373" y="28"/>
                      <a:pt x="299" y="28"/>
                    </a:cubicBezTo>
                    <a:cubicBezTo>
                      <a:pt x="277" y="18"/>
                      <a:pt x="267" y="18"/>
                      <a:pt x="245" y="18"/>
                    </a:cubicBezTo>
                    <a:cubicBezTo>
                      <a:pt x="224" y="7"/>
                      <a:pt x="213" y="7"/>
                      <a:pt x="192" y="7"/>
                    </a:cubicBezTo>
                    <a:cubicBezTo>
                      <a:pt x="180" y="3"/>
                      <a:pt x="167" y="0"/>
                      <a:pt x="1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" name="Google Shape;3581;p62">
                <a:extLst>
                  <a:ext uri="{FF2B5EF4-FFF2-40B4-BE49-F238E27FC236}">
                    <a16:creationId xmlns:a16="http://schemas.microsoft.com/office/drawing/2014/main" id="{80BAC498-5C3D-490B-A276-C83B73AF966E}"/>
                  </a:ext>
                </a:extLst>
              </p:cNvPr>
              <p:cNvSpPr/>
              <p:nvPr/>
            </p:nvSpPr>
            <p:spPr>
              <a:xfrm flipH="1">
                <a:off x="6809072" y="4237068"/>
                <a:ext cx="51528" cy="1718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235" extrusionOk="0">
                    <a:moveTo>
                      <a:pt x="555" y="0"/>
                    </a:moveTo>
                    <a:cubicBezTo>
                      <a:pt x="512" y="0"/>
                      <a:pt x="470" y="11"/>
                      <a:pt x="427" y="21"/>
                    </a:cubicBezTo>
                    <a:cubicBezTo>
                      <a:pt x="406" y="21"/>
                      <a:pt x="374" y="21"/>
                      <a:pt x="352" y="32"/>
                    </a:cubicBezTo>
                    <a:lnTo>
                      <a:pt x="278" y="43"/>
                    </a:lnTo>
                    <a:lnTo>
                      <a:pt x="139" y="53"/>
                    </a:lnTo>
                    <a:cubicBezTo>
                      <a:pt x="22" y="85"/>
                      <a:pt x="1" y="117"/>
                      <a:pt x="33" y="149"/>
                    </a:cubicBezTo>
                    <a:cubicBezTo>
                      <a:pt x="54" y="171"/>
                      <a:pt x="75" y="181"/>
                      <a:pt x="107" y="203"/>
                    </a:cubicBezTo>
                    <a:cubicBezTo>
                      <a:pt x="139" y="213"/>
                      <a:pt x="182" y="224"/>
                      <a:pt x="224" y="224"/>
                    </a:cubicBezTo>
                    <a:cubicBezTo>
                      <a:pt x="288" y="224"/>
                      <a:pt x="331" y="235"/>
                      <a:pt x="352" y="235"/>
                    </a:cubicBezTo>
                    <a:lnTo>
                      <a:pt x="438" y="235"/>
                    </a:lnTo>
                    <a:cubicBezTo>
                      <a:pt x="502" y="235"/>
                      <a:pt x="576" y="235"/>
                      <a:pt x="640" y="192"/>
                    </a:cubicBezTo>
                    <a:cubicBezTo>
                      <a:pt x="694" y="160"/>
                      <a:pt x="715" y="96"/>
                      <a:pt x="672" y="53"/>
                    </a:cubicBezTo>
                    <a:cubicBezTo>
                      <a:pt x="651" y="21"/>
                      <a:pt x="598" y="11"/>
                      <a:pt x="5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" name="Google Shape;3582;p62">
                <a:extLst>
                  <a:ext uri="{FF2B5EF4-FFF2-40B4-BE49-F238E27FC236}">
                    <a16:creationId xmlns:a16="http://schemas.microsoft.com/office/drawing/2014/main" id="{AFB8DC2D-AB08-4C69-A05D-C669096FA3CC}"/>
                  </a:ext>
                </a:extLst>
              </p:cNvPr>
              <p:cNvSpPr/>
              <p:nvPr/>
            </p:nvSpPr>
            <p:spPr>
              <a:xfrm flipH="1">
                <a:off x="6858222" y="4219888"/>
                <a:ext cx="41583" cy="1564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214" extrusionOk="0">
                    <a:moveTo>
                      <a:pt x="321" y="0"/>
                    </a:moveTo>
                    <a:cubicBezTo>
                      <a:pt x="267" y="0"/>
                      <a:pt x="214" y="11"/>
                      <a:pt x="161" y="11"/>
                    </a:cubicBezTo>
                    <a:cubicBezTo>
                      <a:pt x="129" y="22"/>
                      <a:pt x="86" y="32"/>
                      <a:pt x="54" y="43"/>
                    </a:cubicBezTo>
                    <a:cubicBezTo>
                      <a:pt x="22" y="64"/>
                      <a:pt x="1" y="96"/>
                      <a:pt x="11" y="128"/>
                    </a:cubicBezTo>
                    <a:cubicBezTo>
                      <a:pt x="22" y="160"/>
                      <a:pt x="43" y="171"/>
                      <a:pt x="75" y="192"/>
                    </a:cubicBezTo>
                    <a:cubicBezTo>
                      <a:pt x="107" y="203"/>
                      <a:pt x="139" y="203"/>
                      <a:pt x="171" y="214"/>
                    </a:cubicBezTo>
                    <a:lnTo>
                      <a:pt x="299" y="214"/>
                    </a:lnTo>
                    <a:cubicBezTo>
                      <a:pt x="331" y="214"/>
                      <a:pt x="374" y="203"/>
                      <a:pt x="406" y="192"/>
                    </a:cubicBezTo>
                    <a:cubicBezTo>
                      <a:pt x="481" y="150"/>
                      <a:pt x="577" y="43"/>
                      <a:pt x="470" y="22"/>
                    </a:cubicBezTo>
                    <a:cubicBezTo>
                      <a:pt x="449" y="11"/>
                      <a:pt x="417" y="11"/>
                      <a:pt x="395" y="11"/>
                    </a:cubicBezTo>
                    <a:cubicBezTo>
                      <a:pt x="363" y="11"/>
                      <a:pt x="342" y="0"/>
                      <a:pt x="3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" name="Google Shape;3583;p62">
                <a:extLst>
                  <a:ext uri="{FF2B5EF4-FFF2-40B4-BE49-F238E27FC236}">
                    <a16:creationId xmlns:a16="http://schemas.microsoft.com/office/drawing/2014/main" id="{5E9D7CFE-9E97-49F3-BA46-76A698228208}"/>
                  </a:ext>
                </a:extLst>
              </p:cNvPr>
              <p:cNvSpPr/>
              <p:nvPr/>
            </p:nvSpPr>
            <p:spPr>
              <a:xfrm flipH="1">
                <a:off x="6706808" y="4251543"/>
                <a:ext cx="48501" cy="20616"/>
              </a:xfrm>
              <a:custGeom>
                <a:avLst/>
                <a:gdLst/>
                <a:ahLst/>
                <a:cxnLst/>
                <a:rect l="l" t="t" r="r" b="b"/>
                <a:pathLst>
                  <a:path w="673" h="282" extrusionOk="0">
                    <a:moveTo>
                      <a:pt x="545" y="0"/>
                    </a:moveTo>
                    <a:cubicBezTo>
                      <a:pt x="496" y="0"/>
                      <a:pt x="451" y="8"/>
                      <a:pt x="406" y="15"/>
                    </a:cubicBezTo>
                    <a:cubicBezTo>
                      <a:pt x="342" y="26"/>
                      <a:pt x="278" y="37"/>
                      <a:pt x="214" y="47"/>
                    </a:cubicBezTo>
                    <a:cubicBezTo>
                      <a:pt x="182" y="58"/>
                      <a:pt x="160" y="69"/>
                      <a:pt x="139" y="79"/>
                    </a:cubicBezTo>
                    <a:cubicBezTo>
                      <a:pt x="107" y="90"/>
                      <a:pt x="86" y="101"/>
                      <a:pt x="64" y="111"/>
                    </a:cubicBezTo>
                    <a:cubicBezTo>
                      <a:pt x="32" y="143"/>
                      <a:pt x="0" y="186"/>
                      <a:pt x="11" y="218"/>
                    </a:cubicBezTo>
                    <a:cubicBezTo>
                      <a:pt x="22" y="250"/>
                      <a:pt x="54" y="261"/>
                      <a:pt x="96" y="271"/>
                    </a:cubicBezTo>
                    <a:cubicBezTo>
                      <a:pt x="128" y="282"/>
                      <a:pt x="171" y="282"/>
                      <a:pt x="214" y="282"/>
                    </a:cubicBezTo>
                    <a:cubicBezTo>
                      <a:pt x="267" y="282"/>
                      <a:pt x="320" y="271"/>
                      <a:pt x="374" y="271"/>
                    </a:cubicBezTo>
                    <a:cubicBezTo>
                      <a:pt x="427" y="261"/>
                      <a:pt x="480" y="239"/>
                      <a:pt x="523" y="207"/>
                    </a:cubicBezTo>
                    <a:cubicBezTo>
                      <a:pt x="565" y="186"/>
                      <a:pt x="629" y="133"/>
                      <a:pt x="651" y="90"/>
                    </a:cubicBezTo>
                    <a:cubicBezTo>
                      <a:pt x="672" y="37"/>
                      <a:pt x="672" y="5"/>
                      <a:pt x="608" y="5"/>
                    </a:cubicBezTo>
                    <a:cubicBezTo>
                      <a:pt x="586" y="2"/>
                      <a:pt x="565" y="0"/>
                      <a:pt x="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" name="Google Shape;3584;p62">
                <a:extLst>
                  <a:ext uri="{FF2B5EF4-FFF2-40B4-BE49-F238E27FC236}">
                    <a16:creationId xmlns:a16="http://schemas.microsoft.com/office/drawing/2014/main" id="{B4557A7A-09DD-4A70-A385-98108FDB106A}"/>
                  </a:ext>
                </a:extLst>
              </p:cNvPr>
              <p:cNvSpPr/>
              <p:nvPr/>
            </p:nvSpPr>
            <p:spPr>
              <a:xfrm flipH="1">
                <a:off x="6855916" y="4273695"/>
                <a:ext cx="63852" cy="1952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267" extrusionOk="0">
                    <a:moveTo>
                      <a:pt x="86" y="0"/>
                    </a:moveTo>
                    <a:cubicBezTo>
                      <a:pt x="0" y="32"/>
                      <a:pt x="139" y="149"/>
                      <a:pt x="182" y="160"/>
                    </a:cubicBezTo>
                    <a:cubicBezTo>
                      <a:pt x="235" y="192"/>
                      <a:pt x="310" y="213"/>
                      <a:pt x="374" y="235"/>
                    </a:cubicBezTo>
                    <a:cubicBezTo>
                      <a:pt x="416" y="235"/>
                      <a:pt x="448" y="245"/>
                      <a:pt x="480" y="256"/>
                    </a:cubicBezTo>
                    <a:cubicBezTo>
                      <a:pt x="523" y="256"/>
                      <a:pt x="555" y="267"/>
                      <a:pt x="598" y="267"/>
                    </a:cubicBezTo>
                    <a:cubicBezTo>
                      <a:pt x="672" y="267"/>
                      <a:pt x="736" y="245"/>
                      <a:pt x="790" y="213"/>
                    </a:cubicBezTo>
                    <a:cubicBezTo>
                      <a:pt x="832" y="171"/>
                      <a:pt x="885" y="117"/>
                      <a:pt x="811" y="75"/>
                    </a:cubicBezTo>
                    <a:cubicBezTo>
                      <a:pt x="790" y="64"/>
                      <a:pt x="736" y="54"/>
                      <a:pt x="672" y="43"/>
                    </a:cubicBezTo>
                    <a:cubicBezTo>
                      <a:pt x="640" y="32"/>
                      <a:pt x="608" y="32"/>
                      <a:pt x="566" y="32"/>
                    </a:cubicBezTo>
                    <a:cubicBezTo>
                      <a:pt x="534" y="22"/>
                      <a:pt x="491" y="22"/>
                      <a:pt x="448" y="11"/>
                    </a:cubicBezTo>
                    <a:lnTo>
                      <a:pt x="331" y="11"/>
                    </a:lnTo>
                    <a:cubicBezTo>
                      <a:pt x="299" y="0"/>
                      <a:pt x="256" y="0"/>
                      <a:pt x="2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" name="Google Shape;3585;p62">
                <a:extLst>
                  <a:ext uri="{FF2B5EF4-FFF2-40B4-BE49-F238E27FC236}">
                    <a16:creationId xmlns:a16="http://schemas.microsoft.com/office/drawing/2014/main" id="{F57E714F-E097-4025-8CC6-3CA9072C6C86}"/>
                  </a:ext>
                </a:extLst>
              </p:cNvPr>
              <p:cNvSpPr/>
              <p:nvPr/>
            </p:nvSpPr>
            <p:spPr>
              <a:xfrm flipH="1">
                <a:off x="6923515" y="4236118"/>
                <a:ext cx="51384" cy="22371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06" extrusionOk="0">
                    <a:moveTo>
                      <a:pt x="84" y="0"/>
                    </a:moveTo>
                    <a:cubicBezTo>
                      <a:pt x="1" y="0"/>
                      <a:pt x="21" y="122"/>
                      <a:pt x="40" y="152"/>
                    </a:cubicBezTo>
                    <a:cubicBezTo>
                      <a:pt x="51" y="173"/>
                      <a:pt x="94" y="194"/>
                      <a:pt x="126" y="205"/>
                    </a:cubicBezTo>
                    <a:cubicBezTo>
                      <a:pt x="179" y="237"/>
                      <a:pt x="243" y="258"/>
                      <a:pt x="307" y="280"/>
                    </a:cubicBezTo>
                    <a:cubicBezTo>
                      <a:pt x="350" y="290"/>
                      <a:pt x="382" y="301"/>
                      <a:pt x="424" y="301"/>
                    </a:cubicBezTo>
                    <a:cubicBezTo>
                      <a:pt x="437" y="304"/>
                      <a:pt x="449" y="305"/>
                      <a:pt x="461" y="305"/>
                    </a:cubicBezTo>
                    <a:cubicBezTo>
                      <a:pt x="491" y="305"/>
                      <a:pt x="519" y="298"/>
                      <a:pt x="542" y="290"/>
                    </a:cubicBezTo>
                    <a:cubicBezTo>
                      <a:pt x="616" y="269"/>
                      <a:pt x="712" y="216"/>
                      <a:pt x="627" y="152"/>
                    </a:cubicBezTo>
                    <a:cubicBezTo>
                      <a:pt x="606" y="130"/>
                      <a:pt x="563" y="120"/>
                      <a:pt x="520" y="109"/>
                    </a:cubicBezTo>
                    <a:cubicBezTo>
                      <a:pt x="478" y="98"/>
                      <a:pt x="424" y="77"/>
                      <a:pt x="371" y="66"/>
                    </a:cubicBezTo>
                    <a:cubicBezTo>
                      <a:pt x="318" y="56"/>
                      <a:pt x="264" y="45"/>
                      <a:pt x="211" y="34"/>
                    </a:cubicBezTo>
                    <a:cubicBezTo>
                      <a:pt x="168" y="24"/>
                      <a:pt x="126" y="13"/>
                      <a:pt x="104" y="2"/>
                    </a:cubicBezTo>
                    <a:cubicBezTo>
                      <a:pt x="97" y="1"/>
                      <a:pt x="90" y="0"/>
                      <a:pt x="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" name="Google Shape;3586;p62">
                <a:extLst>
                  <a:ext uri="{FF2B5EF4-FFF2-40B4-BE49-F238E27FC236}">
                    <a16:creationId xmlns:a16="http://schemas.microsoft.com/office/drawing/2014/main" id="{17535CE5-76F2-421C-A9AF-D42278BDA492}"/>
                  </a:ext>
                </a:extLst>
              </p:cNvPr>
              <p:cNvSpPr/>
              <p:nvPr/>
            </p:nvSpPr>
            <p:spPr>
              <a:xfrm flipH="1">
                <a:off x="6836674" y="4184796"/>
                <a:ext cx="50087" cy="17253"/>
              </a:xfrm>
              <a:custGeom>
                <a:avLst/>
                <a:gdLst/>
                <a:ahLst/>
                <a:cxnLst/>
                <a:rect l="l" t="t" r="r" b="b"/>
                <a:pathLst>
                  <a:path w="695" h="236" extrusionOk="0">
                    <a:moveTo>
                      <a:pt x="108" y="11"/>
                    </a:moveTo>
                    <a:cubicBezTo>
                      <a:pt x="1" y="11"/>
                      <a:pt x="33" y="150"/>
                      <a:pt x="54" y="171"/>
                    </a:cubicBezTo>
                    <a:cubicBezTo>
                      <a:pt x="76" y="193"/>
                      <a:pt x="108" y="193"/>
                      <a:pt x="150" y="203"/>
                    </a:cubicBezTo>
                    <a:cubicBezTo>
                      <a:pt x="172" y="214"/>
                      <a:pt x="204" y="214"/>
                      <a:pt x="236" y="225"/>
                    </a:cubicBezTo>
                    <a:cubicBezTo>
                      <a:pt x="246" y="225"/>
                      <a:pt x="257" y="225"/>
                      <a:pt x="278" y="235"/>
                    </a:cubicBezTo>
                    <a:lnTo>
                      <a:pt x="321" y="235"/>
                    </a:lnTo>
                    <a:cubicBezTo>
                      <a:pt x="396" y="235"/>
                      <a:pt x="481" y="235"/>
                      <a:pt x="545" y="193"/>
                    </a:cubicBezTo>
                    <a:cubicBezTo>
                      <a:pt x="609" y="161"/>
                      <a:pt x="694" y="75"/>
                      <a:pt x="609" y="43"/>
                    </a:cubicBezTo>
                    <a:cubicBezTo>
                      <a:pt x="523" y="1"/>
                      <a:pt x="204" y="22"/>
                      <a:pt x="108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3587;p62">
                <a:extLst>
                  <a:ext uri="{FF2B5EF4-FFF2-40B4-BE49-F238E27FC236}">
                    <a16:creationId xmlns:a16="http://schemas.microsoft.com/office/drawing/2014/main" id="{B6313762-08CA-4A49-845F-A955A14E916C}"/>
                  </a:ext>
                </a:extLst>
              </p:cNvPr>
              <p:cNvSpPr/>
              <p:nvPr/>
            </p:nvSpPr>
            <p:spPr>
              <a:xfrm flipH="1">
                <a:off x="6922795" y="4178436"/>
                <a:ext cx="38340" cy="16961"/>
              </a:xfrm>
              <a:custGeom>
                <a:avLst/>
                <a:gdLst/>
                <a:ahLst/>
                <a:cxnLst/>
                <a:rect l="l" t="t" r="r" b="b"/>
                <a:pathLst>
                  <a:path w="532" h="232" extrusionOk="0">
                    <a:moveTo>
                      <a:pt x="70" y="0"/>
                    </a:moveTo>
                    <a:cubicBezTo>
                      <a:pt x="5" y="0"/>
                      <a:pt x="0" y="96"/>
                      <a:pt x="63" y="141"/>
                    </a:cubicBezTo>
                    <a:cubicBezTo>
                      <a:pt x="105" y="173"/>
                      <a:pt x="159" y="184"/>
                      <a:pt x="201" y="205"/>
                    </a:cubicBezTo>
                    <a:cubicBezTo>
                      <a:pt x="233" y="205"/>
                      <a:pt x="255" y="216"/>
                      <a:pt x="276" y="216"/>
                    </a:cubicBezTo>
                    <a:cubicBezTo>
                      <a:pt x="308" y="216"/>
                      <a:pt x="329" y="226"/>
                      <a:pt x="361" y="226"/>
                    </a:cubicBezTo>
                    <a:cubicBezTo>
                      <a:pt x="378" y="230"/>
                      <a:pt x="396" y="232"/>
                      <a:pt x="415" y="232"/>
                    </a:cubicBezTo>
                    <a:cubicBezTo>
                      <a:pt x="457" y="232"/>
                      <a:pt x="499" y="220"/>
                      <a:pt x="521" y="184"/>
                    </a:cubicBezTo>
                    <a:cubicBezTo>
                      <a:pt x="532" y="152"/>
                      <a:pt x="500" y="98"/>
                      <a:pt x="457" y="66"/>
                    </a:cubicBezTo>
                    <a:cubicBezTo>
                      <a:pt x="415" y="45"/>
                      <a:pt x="361" y="45"/>
                      <a:pt x="319" y="34"/>
                    </a:cubicBezTo>
                    <a:cubicBezTo>
                      <a:pt x="281" y="34"/>
                      <a:pt x="255" y="40"/>
                      <a:pt x="225" y="40"/>
                    </a:cubicBezTo>
                    <a:cubicBezTo>
                      <a:pt x="196" y="40"/>
                      <a:pt x="164" y="34"/>
                      <a:pt x="116" y="13"/>
                    </a:cubicBezTo>
                    <a:cubicBezTo>
                      <a:pt x="98" y="4"/>
                      <a:pt x="83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Google Shape;3588;p62">
                <a:extLst>
                  <a:ext uri="{FF2B5EF4-FFF2-40B4-BE49-F238E27FC236}">
                    <a16:creationId xmlns:a16="http://schemas.microsoft.com/office/drawing/2014/main" id="{3E442DE5-9BCE-47F6-B97A-8DE2CF2825AE}"/>
                  </a:ext>
                </a:extLst>
              </p:cNvPr>
              <p:cNvSpPr/>
              <p:nvPr/>
            </p:nvSpPr>
            <p:spPr>
              <a:xfrm flipH="1">
                <a:off x="6769075" y="4266823"/>
                <a:ext cx="46195" cy="13159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" extrusionOk="0">
                    <a:moveTo>
                      <a:pt x="458" y="1"/>
                    </a:moveTo>
                    <a:cubicBezTo>
                      <a:pt x="427" y="1"/>
                      <a:pt x="395" y="4"/>
                      <a:pt x="363" y="9"/>
                    </a:cubicBezTo>
                    <a:cubicBezTo>
                      <a:pt x="306" y="9"/>
                      <a:pt x="273" y="23"/>
                      <a:pt x="219" y="23"/>
                    </a:cubicBezTo>
                    <a:cubicBezTo>
                      <a:pt x="193" y="23"/>
                      <a:pt x="161" y="20"/>
                      <a:pt x="118" y="9"/>
                    </a:cubicBezTo>
                    <a:cubicBezTo>
                      <a:pt x="107" y="7"/>
                      <a:pt x="96" y="6"/>
                      <a:pt x="87" y="6"/>
                    </a:cubicBezTo>
                    <a:cubicBezTo>
                      <a:pt x="43" y="6"/>
                      <a:pt x="20" y="25"/>
                      <a:pt x="11" y="52"/>
                    </a:cubicBezTo>
                    <a:cubicBezTo>
                      <a:pt x="1" y="84"/>
                      <a:pt x="22" y="126"/>
                      <a:pt x="75" y="148"/>
                    </a:cubicBezTo>
                    <a:cubicBezTo>
                      <a:pt x="118" y="169"/>
                      <a:pt x="182" y="179"/>
                      <a:pt x="235" y="179"/>
                    </a:cubicBezTo>
                    <a:lnTo>
                      <a:pt x="416" y="179"/>
                    </a:lnTo>
                    <a:cubicBezTo>
                      <a:pt x="491" y="179"/>
                      <a:pt x="587" y="169"/>
                      <a:pt x="619" y="116"/>
                    </a:cubicBezTo>
                    <a:cubicBezTo>
                      <a:pt x="640" y="73"/>
                      <a:pt x="598" y="30"/>
                      <a:pt x="544" y="9"/>
                    </a:cubicBezTo>
                    <a:cubicBezTo>
                      <a:pt x="518" y="4"/>
                      <a:pt x="488" y="1"/>
                      <a:pt x="4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Google Shape;3589;p62">
                <a:extLst>
                  <a:ext uri="{FF2B5EF4-FFF2-40B4-BE49-F238E27FC236}">
                    <a16:creationId xmlns:a16="http://schemas.microsoft.com/office/drawing/2014/main" id="{5A5C539C-64F1-424F-9359-AC03708C3EF0}"/>
                  </a:ext>
                </a:extLst>
              </p:cNvPr>
              <p:cNvSpPr/>
              <p:nvPr/>
            </p:nvSpPr>
            <p:spPr>
              <a:xfrm flipH="1">
                <a:off x="6208101" y="3773493"/>
                <a:ext cx="180673" cy="13773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1884" extrusionOk="0">
                    <a:moveTo>
                      <a:pt x="1134" y="1"/>
                    </a:moveTo>
                    <a:cubicBezTo>
                      <a:pt x="1087" y="1"/>
                      <a:pt x="1040" y="8"/>
                      <a:pt x="992" y="29"/>
                    </a:cubicBezTo>
                    <a:cubicBezTo>
                      <a:pt x="918" y="61"/>
                      <a:pt x="854" y="114"/>
                      <a:pt x="832" y="188"/>
                    </a:cubicBezTo>
                    <a:cubicBezTo>
                      <a:pt x="822" y="242"/>
                      <a:pt x="832" y="284"/>
                      <a:pt x="811" y="338"/>
                    </a:cubicBezTo>
                    <a:cubicBezTo>
                      <a:pt x="779" y="444"/>
                      <a:pt x="662" y="498"/>
                      <a:pt x="544" y="519"/>
                    </a:cubicBezTo>
                    <a:cubicBezTo>
                      <a:pt x="438" y="530"/>
                      <a:pt x="310" y="519"/>
                      <a:pt x="203" y="551"/>
                    </a:cubicBezTo>
                    <a:cubicBezTo>
                      <a:pt x="97" y="583"/>
                      <a:pt x="1" y="700"/>
                      <a:pt x="33" y="807"/>
                    </a:cubicBezTo>
                    <a:cubicBezTo>
                      <a:pt x="54" y="871"/>
                      <a:pt x="118" y="924"/>
                      <a:pt x="182" y="946"/>
                    </a:cubicBezTo>
                    <a:cubicBezTo>
                      <a:pt x="246" y="978"/>
                      <a:pt x="310" y="999"/>
                      <a:pt x="374" y="1031"/>
                    </a:cubicBezTo>
                    <a:cubicBezTo>
                      <a:pt x="438" y="1073"/>
                      <a:pt x="480" y="1137"/>
                      <a:pt x="470" y="1212"/>
                    </a:cubicBezTo>
                    <a:cubicBezTo>
                      <a:pt x="448" y="1329"/>
                      <a:pt x="278" y="1361"/>
                      <a:pt x="193" y="1457"/>
                    </a:cubicBezTo>
                    <a:cubicBezTo>
                      <a:pt x="129" y="1553"/>
                      <a:pt x="161" y="1703"/>
                      <a:pt x="257" y="1777"/>
                    </a:cubicBezTo>
                    <a:cubicBezTo>
                      <a:pt x="342" y="1863"/>
                      <a:pt x="470" y="1884"/>
                      <a:pt x="587" y="1884"/>
                    </a:cubicBezTo>
                    <a:cubicBezTo>
                      <a:pt x="907" y="1884"/>
                      <a:pt x="1206" y="1767"/>
                      <a:pt x="1504" y="1649"/>
                    </a:cubicBezTo>
                    <a:cubicBezTo>
                      <a:pt x="1717" y="1553"/>
                      <a:pt x="1931" y="1468"/>
                      <a:pt x="2144" y="1383"/>
                    </a:cubicBezTo>
                    <a:cubicBezTo>
                      <a:pt x="2219" y="1351"/>
                      <a:pt x="2304" y="1308"/>
                      <a:pt x="2378" y="1255"/>
                    </a:cubicBezTo>
                    <a:cubicBezTo>
                      <a:pt x="2442" y="1201"/>
                      <a:pt x="2506" y="1116"/>
                      <a:pt x="2506" y="1031"/>
                    </a:cubicBezTo>
                    <a:cubicBezTo>
                      <a:pt x="2506" y="924"/>
                      <a:pt x="2442" y="839"/>
                      <a:pt x="2378" y="754"/>
                    </a:cubicBezTo>
                    <a:cubicBezTo>
                      <a:pt x="2229" y="572"/>
                      <a:pt x="2069" y="391"/>
                      <a:pt x="1877" y="252"/>
                    </a:cubicBezTo>
                    <a:cubicBezTo>
                      <a:pt x="1685" y="114"/>
                      <a:pt x="1461" y="18"/>
                      <a:pt x="1216" y="7"/>
                    </a:cubicBezTo>
                    <a:cubicBezTo>
                      <a:pt x="1189" y="3"/>
                      <a:pt x="1162" y="1"/>
                      <a:pt x="1134" y="1"/>
                    </a:cubicBezTo>
                    <a:close/>
                  </a:path>
                </a:pathLst>
              </a:custGeom>
              <a:solidFill>
                <a:srgbClr val="CC533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" name="Google Shape;3590;p62">
                <a:extLst>
                  <a:ext uri="{FF2B5EF4-FFF2-40B4-BE49-F238E27FC236}">
                    <a16:creationId xmlns:a16="http://schemas.microsoft.com/office/drawing/2014/main" id="{5C992A9B-0325-4245-B10A-CCFFCCE1E53B}"/>
                  </a:ext>
                </a:extLst>
              </p:cNvPr>
              <p:cNvSpPr/>
              <p:nvPr/>
            </p:nvSpPr>
            <p:spPr>
              <a:xfrm flipH="1">
                <a:off x="6274980" y="3823865"/>
                <a:ext cx="31566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29" extrusionOk="0">
                    <a:moveTo>
                      <a:pt x="214" y="1"/>
                    </a:moveTo>
                    <a:cubicBezTo>
                      <a:pt x="160" y="11"/>
                      <a:pt x="118" y="33"/>
                      <a:pt x="86" y="65"/>
                    </a:cubicBezTo>
                    <a:cubicBezTo>
                      <a:pt x="1" y="139"/>
                      <a:pt x="1" y="267"/>
                      <a:pt x="65" y="353"/>
                    </a:cubicBezTo>
                    <a:cubicBezTo>
                      <a:pt x="103" y="391"/>
                      <a:pt x="158" y="429"/>
                      <a:pt x="215" y="429"/>
                    </a:cubicBezTo>
                    <a:cubicBezTo>
                      <a:pt x="222" y="429"/>
                      <a:pt x="228" y="428"/>
                      <a:pt x="235" y="427"/>
                    </a:cubicBezTo>
                    <a:cubicBezTo>
                      <a:pt x="331" y="427"/>
                      <a:pt x="384" y="353"/>
                      <a:pt x="416" y="278"/>
                    </a:cubicBezTo>
                    <a:cubicBezTo>
                      <a:pt x="438" y="225"/>
                      <a:pt x="438" y="150"/>
                      <a:pt x="395" y="97"/>
                    </a:cubicBezTo>
                    <a:cubicBezTo>
                      <a:pt x="363" y="43"/>
                      <a:pt x="288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3591;p62">
                <a:extLst>
                  <a:ext uri="{FF2B5EF4-FFF2-40B4-BE49-F238E27FC236}">
                    <a16:creationId xmlns:a16="http://schemas.microsoft.com/office/drawing/2014/main" id="{1D8458CB-02DC-4980-9294-4FBB0978730B}"/>
                  </a:ext>
                </a:extLst>
              </p:cNvPr>
              <p:cNvSpPr/>
              <p:nvPr/>
            </p:nvSpPr>
            <p:spPr>
              <a:xfrm flipH="1">
                <a:off x="6284925" y="3834611"/>
                <a:ext cx="14702" cy="14621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00" extrusionOk="0">
                    <a:moveTo>
                      <a:pt x="97" y="0"/>
                    </a:moveTo>
                    <a:cubicBezTo>
                      <a:pt x="90" y="0"/>
                      <a:pt x="82" y="1"/>
                      <a:pt x="75" y="3"/>
                    </a:cubicBezTo>
                    <a:cubicBezTo>
                      <a:pt x="33" y="14"/>
                      <a:pt x="1" y="78"/>
                      <a:pt x="1" y="131"/>
                    </a:cubicBezTo>
                    <a:cubicBezTo>
                      <a:pt x="1" y="152"/>
                      <a:pt x="22" y="174"/>
                      <a:pt x="33" y="184"/>
                    </a:cubicBezTo>
                    <a:cubicBezTo>
                      <a:pt x="52" y="194"/>
                      <a:pt x="73" y="199"/>
                      <a:pt x="94" y="199"/>
                    </a:cubicBezTo>
                    <a:cubicBezTo>
                      <a:pt x="119" y="199"/>
                      <a:pt x="143" y="191"/>
                      <a:pt x="160" y="174"/>
                    </a:cubicBezTo>
                    <a:cubicBezTo>
                      <a:pt x="192" y="142"/>
                      <a:pt x="203" y="99"/>
                      <a:pt x="182" y="56"/>
                    </a:cubicBezTo>
                    <a:cubicBezTo>
                      <a:pt x="164" y="21"/>
                      <a:pt x="132" y="0"/>
                      <a:pt x="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3592;p62">
                <a:extLst>
                  <a:ext uri="{FF2B5EF4-FFF2-40B4-BE49-F238E27FC236}">
                    <a16:creationId xmlns:a16="http://schemas.microsoft.com/office/drawing/2014/main" id="{E1F9B1C1-BDE4-4409-9EAC-C3CB8FDC86F2}"/>
                  </a:ext>
                </a:extLst>
              </p:cNvPr>
              <p:cNvSpPr/>
              <p:nvPr/>
            </p:nvSpPr>
            <p:spPr>
              <a:xfrm flipH="1">
                <a:off x="6552368" y="3883374"/>
                <a:ext cx="585981" cy="277589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3797" extrusionOk="0">
                    <a:moveTo>
                      <a:pt x="6180" y="0"/>
                    </a:moveTo>
                    <a:cubicBezTo>
                      <a:pt x="5402" y="0"/>
                      <a:pt x="4634" y="347"/>
                      <a:pt x="3950" y="658"/>
                    </a:cubicBezTo>
                    <a:cubicBezTo>
                      <a:pt x="3241" y="973"/>
                      <a:pt x="2647" y="1382"/>
                      <a:pt x="1901" y="1382"/>
                    </a:cubicBezTo>
                    <a:cubicBezTo>
                      <a:pt x="1739" y="1382"/>
                      <a:pt x="1570" y="1363"/>
                      <a:pt x="1391" y="1319"/>
                    </a:cubicBezTo>
                    <a:cubicBezTo>
                      <a:pt x="1131" y="1250"/>
                      <a:pt x="602" y="1035"/>
                      <a:pt x="315" y="1035"/>
                    </a:cubicBezTo>
                    <a:cubicBezTo>
                      <a:pt x="73" y="1035"/>
                      <a:pt x="0" y="1187"/>
                      <a:pt x="400" y="1703"/>
                    </a:cubicBezTo>
                    <a:cubicBezTo>
                      <a:pt x="1844" y="3402"/>
                      <a:pt x="3098" y="3797"/>
                      <a:pt x="4038" y="3797"/>
                    </a:cubicBezTo>
                    <a:cubicBezTo>
                      <a:pt x="4555" y="3797"/>
                      <a:pt x="4977" y="3677"/>
                      <a:pt x="5283" y="3590"/>
                    </a:cubicBezTo>
                    <a:cubicBezTo>
                      <a:pt x="5827" y="3431"/>
                      <a:pt x="6659" y="3036"/>
                      <a:pt x="7181" y="2407"/>
                    </a:cubicBezTo>
                    <a:cubicBezTo>
                      <a:pt x="7608" y="1884"/>
                      <a:pt x="8130" y="370"/>
                      <a:pt x="6723" y="61"/>
                    </a:cubicBezTo>
                    <a:cubicBezTo>
                      <a:pt x="6542" y="19"/>
                      <a:pt x="6361" y="0"/>
                      <a:pt x="6180" y="0"/>
                    </a:cubicBezTo>
                    <a:close/>
                  </a:path>
                </a:pathLst>
              </a:custGeom>
              <a:solidFill>
                <a:srgbClr val="CC533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" name="Google Shape;3593;p62">
                <a:extLst>
                  <a:ext uri="{FF2B5EF4-FFF2-40B4-BE49-F238E27FC236}">
                    <a16:creationId xmlns:a16="http://schemas.microsoft.com/office/drawing/2014/main" id="{E8E44E1F-573A-4A0E-A55B-7E8D73DB18F1}"/>
                  </a:ext>
                </a:extLst>
              </p:cNvPr>
              <p:cNvSpPr/>
              <p:nvPr/>
            </p:nvSpPr>
            <p:spPr>
              <a:xfrm flipH="1">
                <a:off x="6646272" y="3909400"/>
                <a:ext cx="149180" cy="149724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048" extrusionOk="0">
                    <a:moveTo>
                      <a:pt x="581" y="1"/>
                    </a:moveTo>
                    <a:cubicBezTo>
                      <a:pt x="576" y="1"/>
                      <a:pt x="572" y="2"/>
                      <a:pt x="568" y="4"/>
                    </a:cubicBezTo>
                    <a:cubicBezTo>
                      <a:pt x="0" y="206"/>
                      <a:pt x="387" y="862"/>
                      <a:pt x="793" y="862"/>
                    </a:cubicBezTo>
                    <a:cubicBezTo>
                      <a:pt x="814" y="862"/>
                      <a:pt x="835" y="860"/>
                      <a:pt x="856" y="857"/>
                    </a:cubicBezTo>
                    <a:lnTo>
                      <a:pt x="856" y="857"/>
                    </a:lnTo>
                    <a:cubicBezTo>
                      <a:pt x="781" y="1070"/>
                      <a:pt x="824" y="1304"/>
                      <a:pt x="1027" y="1475"/>
                    </a:cubicBezTo>
                    <a:cubicBezTo>
                      <a:pt x="1118" y="1550"/>
                      <a:pt x="1235" y="1592"/>
                      <a:pt x="1348" y="1592"/>
                    </a:cubicBezTo>
                    <a:cubicBezTo>
                      <a:pt x="1380" y="1592"/>
                      <a:pt x="1412" y="1589"/>
                      <a:pt x="1442" y="1582"/>
                    </a:cubicBezTo>
                    <a:lnTo>
                      <a:pt x="1442" y="1582"/>
                    </a:lnTo>
                    <a:cubicBezTo>
                      <a:pt x="1421" y="1731"/>
                      <a:pt x="1474" y="1870"/>
                      <a:pt x="1624" y="1976"/>
                    </a:cubicBezTo>
                    <a:cubicBezTo>
                      <a:pt x="1683" y="2024"/>
                      <a:pt x="1752" y="2048"/>
                      <a:pt x="1819" y="2048"/>
                    </a:cubicBezTo>
                    <a:cubicBezTo>
                      <a:pt x="1931" y="2048"/>
                      <a:pt x="2034" y="1979"/>
                      <a:pt x="2061" y="1838"/>
                    </a:cubicBezTo>
                    <a:cubicBezTo>
                      <a:pt x="2069" y="1812"/>
                      <a:pt x="1985" y="1761"/>
                      <a:pt x="1949" y="1761"/>
                    </a:cubicBezTo>
                    <a:cubicBezTo>
                      <a:pt x="1939" y="1761"/>
                      <a:pt x="1933" y="1765"/>
                      <a:pt x="1933" y="1774"/>
                    </a:cubicBezTo>
                    <a:cubicBezTo>
                      <a:pt x="1908" y="1882"/>
                      <a:pt x="1825" y="1933"/>
                      <a:pt x="1743" y="1933"/>
                    </a:cubicBezTo>
                    <a:cubicBezTo>
                      <a:pt x="1647" y="1933"/>
                      <a:pt x="1554" y="1863"/>
                      <a:pt x="1560" y="1731"/>
                    </a:cubicBezTo>
                    <a:cubicBezTo>
                      <a:pt x="1570" y="1624"/>
                      <a:pt x="1592" y="1550"/>
                      <a:pt x="1645" y="1464"/>
                    </a:cubicBezTo>
                    <a:cubicBezTo>
                      <a:pt x="1666" y="1443"/>
                      <a:pt x="1677" y="1411"/>
                      <a:pt x="1698" y="1379"/>
                    </a:cubicBezTo>
                    <a:cubicBezTo>
                      <a:pt x="1716" y="1343"/>
                      <a:pt x="1627" y="1276"/>
                      <a:pt x="1587" y="1276"/>
                    </a:cubicBezTo>
                    <a:cubicBezTo>
                      <a:pt x="1579" y="1276"/>
                      <a:pt x="1574" y="1278"/>
                      <a:pt x="1570" y="1283"/>
                    </a:cubicBezTo>
                    <a:cubicBezTo>
                      <a:pt x="1549" y="1304"/>
                      <a:pt x="1538" y="1326"/>
                      <a:pt x="1528" y="1347"/>
                    </a:cubicBezTo>
                    <a:cubicBezTo>
                      <a:pt x="1460" y="1438"/>
                      <a:pt x="1353" y="1486"/>
                      <a:pt x="1250" y="1486"/>
                    </a:cubicBezTo>
                    <a:cubicBezTo>
                      <a:pt x="1112" y="1486"/>
                      <a:pt x="981" y="1398"/>
                      <a:pt x="963" y="1208"/>
                    </a:cubicBezTo>
                    <a:cubicBezTo>
                      <a:pt x="931" y="1017"/>
                      <a:pt x="995" y="846"/>
                      <a:pt x="1090" y="697"/>
                    </a:cubicBezTo>
                    <a:cubicBezTo>
                      <a:pt x="1112" y="675"/>
                      <a:pt x="1122" y="654"/>
                      <a:pt x="1133" y="643"/>
                    </a:cubicBezTo>
                    <a:cubicBezTo>
                      <a:pt x="1151" y="607"/>
                      <a:pt x="1062" y="540"/>
                      <a:pt x="1021" y="540"/>
                    </a:cubicBezTo>
                    <a:cubicBezTo>
                      <a:pt x="1014" y="540"/>
                      <a:pt x="1008" y="543"/>
                      <a:pt x="1005" y="547"/>
                    </a:cubicBezTo>
                    <a:cubicBezTo>
                      <a:pt x="995" y="558"/>
                      <a:pt x="995" y="569"/>
                      <a:pt x="984" y="569"/>
                    </a:cubicBezTo>
                    <a:cubicBezTo>
                      <a:pt x="906" y="672"/>
                      <a:pt x="757" y="743"/>
                      <a:pt x="630" y="743"/>
                    </a:cubicBezTo>
                    <a:cubicBezTo>
                      <a:pt x="496" y="743"/>
                      <a:pt x="386" y="665"/>
                      <a:pt x="408" y="462"/>
                    </a:cubicBezTo>
                    <a:cubicBezTo>
                      <a:pt x="429" y="281"/>
                      <a:pt x="515" y="164"/>
                      <a:pt x="696" y="100"/>
                    </a:cubicBezTo>
                    <a:cubicBezTo>
                      <a:pt x="725" y="90"/>
                      <a:pt x="631" y="1"/>
                      <a:pt x="581" y="1"/>
                    </a:cubicBezTo>
                    <a:close/>
                  </a:path>
                </a:pathLst>
              </a:custGeom>
              <a:solidFill>
                <a:srgbClr val="F1E1BF">
                  <a:alpha val="5023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3594;p62">
                <a:extLst>
                  <a:ext uri="{FF2B5EF4-FFF2-40B4-BE49-F238E27FC236}">
                    <a16:creationId xmlns:a16="http://schemas.microsoft.com/office/drawing/2014/main" id="{25A2D75F-A185-4377-BBD9-BF5155AF20C6}"/>
                  </a:ext>
                </a:extLst>
              </p:cNvPr>
              <p:cNvSpPr/>
              <p:nvPr/>
            </p:nvSpPr>
            <p:spPr>
              <a:xfrm flipH="1">
                <a:off x="6704646" y="3953996"/>
                <a:ext cx="161359" cy="14234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947" extrusionOk="0">
                    <a:moveTo>
                      <a:pt x="582" y="1"/>
                    </a:moveTo>
                    <a:cubicBezTo>
                      <a:pt x="580" y="1"/>
                      <a:pt x="578" y="1"/>
                      <a:pt x="577" y="1"/>
                    </a:cubicBezTo>
                    <a:cubicBezTo>
                      <a:pt x="299" y="129"/>
                      <a:pt x="1" y="417"/>
                      <a:pt x="331" y="662"/>
                    </a:cubicBezTo>
                    <a:cubicBezTo>
                      <a:pt x="407" y="715"/>
                      <a:pt x="477" y="736"/>
                      <a:pt x="542" y="736"/>
                    </a:cubicBezTo>
                    <a:cubicBezTo>
                      <a:pt x="569" y="736"/>
                      <a:pt x="595" y="733"/>
                      <a:pt x="619" y="726"/>
                    </a:cubicBezTo>
                    <a:lnTo>
                      <a:pt x="619" y="726"/>
                    </a:lnTo>
                    <a:cubicBezTo>
                      <a:pt x="555" y="886"/>
                      <a:pt x="566" y="1057"/>
                      <a:pt x="747" y="1196"/>
                    </a:cubicBezTo>
                    <a:cubicBezTo>
                      <a:pt x="833" y="1263"/>
                      <a:pt x="923" y="1292"/>
                      <a:pt x="1011" y="1292"/>
                    </a:cubicBezTo>
                    <a:cubicBezTo>
                      <a:pt x="1077" y="1292"/>
                      <a:pt x="1142" y="1276"/>
                      <a:pt x="1206" y="1249"/>
                    </a:cubicBezTo>
                    <a:lnTo>
                      <a:pt x="1206" y="1249"/>
                    </a:lnTo>
                    <a:cubicBezTo>
                      <a:pt x="1099" y="1462"/>
                      <a:pt x="1089" y="1675"/>
                      <a:pt x="1334" y="1846"/>
                    </a:cubicBezTo>
                    <a:cubicBezTo>
                      <a:pt x="1444" y="1916"/>
                      <a:pt x="1554" y="1946"/>
                      <a:pt x="1662" y="1946"/>
                    </a:cubicBezTo>
                    <a:cubicBezTo>
                      <a:pt x="1867" y="1946"/>
                      <a:pt x="2062" y="1836"/>
                      <a:pt x="2229" y="1675"/>
                    </a:cubicBezTo>
                    <a:cubicBezTo>
                      <a:pt x="2239" y="1666"/>
                      <a:pt x="2151" y="1584"/>
                      <a:pt x="2107" y="1584"/>
                    </a:cubicBezTo>
                    <a:cubicBezTo>
                      <a:pt x="2101" y="1584"/>
                      <a:pt x="2095" y="1586"/>
                      <a:pt x="2091" y="1590"/>
                    </a:cubicBezTo>
                    <a:cubicBezTo>
                      <a:pt x="2006" y="1675"/>
                      <a:pt x="1899" y="1782"/>
                      <a:pt x="1771" y="1814"/>
                    </a:cubicBezTo>
                    <a:cubicBezTo>
                      <a:pt x="1705" y="1838"/>
                      <a:pt x="1602" y="1869"/>
                      <a:pt x="1507" y="1869"/>
                    </a:cubicBezTo>
                    <a:cubicBezTo>
                      <a:pt x="1385" y="1869"/>
                      <a:pt x="1276" y="1818"/>
                      <a:pt x="1270" y="1633"/>
                    </a:cubicBezTo>
                    <a:cubicBezTo>
                      <a:pt x="1248" y="1377"/>
                      <a:pt x="1387" y="1217"/>
                      <a:pt x="1547" y="1036"/>
                    </a:cubicBezTo>
                    <a:cubicBezTo>
                      <a:pt x="1566" y="1026"/>
                      <a:pt x="1464" y="947"/>
                      <a:pt x="1428" y="947"/>
                    </a:cubicBezTo>
                    <a:cubicBezTo>
                      <a:pt x="1424" y="947"/>
                      <a:pt x="1421" y="948"/>
                      <a:pt x="1419" y="950"/>
                    </a:cubicBezTo>
                    <a:cubicBezTo>
                      <a:pt x="1312" y="1036"/>
                      <a:pt x="1195" y="1142"/>
                      <a:pt x="1057" y="1174"/>
                    </a:cubicBezTo>
                    <a:cubicBezTo>
                      <a:pt x="1031" y="1180"/>
                      <a:pt x="1004" y="1183"/>
                      <a:pt x="976" y="1183"/>
                    </a:cubicBezTo>
                    <a:cubicBezTo>
                      <a:pt x="848" y="1183"/>
                      <a:pt x="707" y="1122"/>
                      <a:pt x="715" y="982"/>
                    </a:cubicBezTo>
                    <a:cubicBezTo>
                      <a:pt x="726" y="812"/>
                      <a:pt x="801" y="684"/>
                      <a:pt x="907" y="566"/>
                    </a:cubicBezTo>
                    <a:cubicBezTo>
                      <a:pt x="950" y="534"/>
                      <a:pt x="993" y="492"/>
                      <a:pt x="1035" y="449"/>
                    </a:cubicBezTo>
                    <a:cubicBezTo>
                      <a:pt x="1044" y="431"/>
                      <a:pt x="959" y="357"/>
                      <a:pt x="915" y="357"/>
                    </a:cubicBezTo>
                    <a:cubicBezTo>
                      <a:pt x="907" y="357"/>
                      <a:pt x="901" y="359"/>
                      <a:pt x="897" y="364"/>
                    </a:cubicBezTo>
                    <a:cubicBezTo>
                      <a:pt x="854" y="407"/>
                      <a:pt x="811" y="449"/>
                      <a:pt x="769" y="503"/>
                    </a:cubicBezTo>
                    <a:cubicBezTo>
                      <a:pt x="747" y="513"/>
                      <a:pt x="737" y="534"/>
                      <a:pt x="715" y="545"/>
                    </a:cubicBezTo>
                    <a:cubicBezTo>
                      <a:pt x="695" y="559"/>
                      <a:pt x="538" y="656"/>
                      <a:pt x="428" y="656"/>
                    </a:cubicBezTo>
                    <a:cubicBezTo>
                      <a:pt x="367" y="656"/>
                      <a:pt x="321" y="626"/>
                      <a:pt x="321" y="534"/>
                    </a:cubicBezTo>
                    <a:cubicBezTo>
                      <a:pt x="310" y="289"/>
                      <a:pt x="502" y="183"/>
                      <a:pt x="694" y="97"/>
                    </a:cubicBezTo>
                    <a:cubicBezTo>
                      <a:pt x="724" y="87"/>
                      <a:pt x="621" y="1"/>
                      <a:pt x="582" y="1"/>
                    </a:cubicBezTo>
                    <a:close/>
                  </a:path>
                </a:pathLst>
              </a:custGeom>
              <a:solidFill>
                <a:srgbClr val="F1E1BF">
                  <a:alpha val="5023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" name="Google Shape;3595;p62">
                <a:extLst>
                  <a:ext uri="{FF2B5EF4-FFF2-40B4-BE49-F238E27FC236}">
                    <a16:creationId xmlns:a16="http://schemas.microsoft.com/office/drawing/2014/main" id="{5C1AAED8-BE52-40E3-B82F-7B3BC3F3B2E1}"/>
                  </a:ext>
                </a:extLst>
              </p:cNvPr>
              <p:cNvSpPr/>
              <p:nvPr/>
            </p:nvSpPr>
            <p:spPr>
              <a:xfrm flipH="1">
                <a:off x="6931082" y="3996837"/>
                <a:ext cx="64356" cy="112439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538" extrusionOk="0">
                    <a:moveTo>
                      <a:pt x="579" y="1"/>
                    </a:moveTo>
                    <a:cubicBezTo>
                      <a:pt x="300" y="1"/>
                      <a:pt x="1" y="249"/>
                      <a:pt x="144" y="556"/>
                    </a:cubicBezTo>
                    <a:cubicBezTo>
                      <a:pt x="187" y="652"/>
                      <a:pt x="261" y="738"/>
                      <a:pt x="347" y="791"/>
                    </a:cubicBezTo>
                    <a:cubicBezTo>
                      <a:pt x="176" y="834"/>
                      <a:pt x="59" y="961"/>
                      <a:pt x="144" y="1196"/>
                    </a:cubicBezTo>
                    <a:cubicBezTo>
                      <a:pt x="240" y="1452"/>
                      <a:pt x="592" y="1505"/>
                      <a:pt x="816" y="1537"/>
                    </a:cubicBezTo>
                    <a:cubicBezTo>
                      <a:pt x="820" y="1538"/>
                      <a:pt x="823" y="1538"/>
                      <a:pt x="826" y="1538"/>
                    </a:cubicBezTo>
                    <a:cubicBezTo>
                      <a:pt x="892" y="1538"/>
                      <a:pt x="793" y="1431"/>
                      <a:pt x="752" y="1431"/>
                    </a:cubicBezTo>
                    <a:cubicBezTo>
                      <a:pt x="560" y="1409"/>
                      <a:pt x="101" y="1249"/>
                      <a:pt x="272" y="1004"/>
                    </a:cubicBezTo>
                    <a:cubicBezTo>
                      <a:pt x="357" y="887"/>
                      <a:pt x="464" y="876"/>
                      <a:pt x="581" y="876"/>
                    </a:cubicBezTo>
                    <a:lnTo>
                      <a:pt x="667" y="876"/>
                    </a:lnTo>
                    <a:cubicBezTo>
                      <a:pt x="731" y="876"/>
                      <a:pt x="624" y="780"/>
                      <a:pt x="581" y="780"/>
                    </a:cubicBezTo>
                    <a:lnTo>
                      <a:pt x="571" y="780"/>
                    </a:lnTo>
                    <a:cubicBezTo>
                      <a:pt x="560" y="780"/>
                      <a:pt x="549" y="770"/>
                      <a:pt x="539" y="770"/>
                    </a:cubicBezTo>
                    <a:lnTo>
                      <a:pt x="528" y="770"/>
                    </a:lnTo>
                    <a:cubicBezTo>
                      <a:pt x="70" y="749"/>
                      <a:pt x="242" y="107"/>
                      <a:pt x="648" y="107"/>
                    </a:cubicBezTo>
                    <a:cubicBezTo>
                      <a:pt x="658" y="107"/>
                      <a:pt x="667" y="108"/>
                      <a:pt x="677" y="108"/>
                    </a:cubicBezTo>
                    <a:cubicBezTo>
                      <a:pt x="763" y="108"/>
                      <a:pt x="656" y="2"/>
                      <a:pt x="613" y="2"/>
                    </a:cubicBezTo>
                    <a:cubicBezTo>
                      <a:pt x="602" y="1"/>
                      <a:pt x="591" y="1"/>
                      <a:pt x="579" y="1"/>
                    </a:cubicBezTo>
                    <a:close/>
                  </a:path>
                </a:pathLst>
              </a:custGeom>
              <a:solidFill>
                <a:srgbClr val="F1E1BF">
                  <a:alpha val="5023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3596;p62">
                <a:extLst>
                  <a:ext uri="{FF2B5EF4-FFF2-40B4-BE49-F238E27FC236}">
                    <a16:creationId xmlns:a16="http://schemas.microsoft.com/office/drawing/2014/main" id="{79F8489B-CE16-4F76-82B7-A76A91FACD96}"/>
                  </a:ext>
                </a:extLst>
              </p:cNvPr>
              <p:cNvSpPr/>
              <p:nvPr/>
            </p:nvSpPr>
            <p:spPr>
              <a:xfrm flipH="1">
                <a:off x="6800136" y="3984409"/>
                <a:ext cx="132172" cy="142413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948" extrusionOk="0">
                    <a:moveTo>
                      <a:pt x="619" y="1"/>
                    </a:moveTo>
                    <a:cubicBezTo>
                      <a:pt x="415" y="1"/>
                      <a:pt x="0" y="120"/>
                      <a:pt x="164" y="406"/>
                    </a:cubicBezTo>
                    <a:cubicBezTo>
                      <a:pt x="238" y="545"/>
                      <a:pt x="356" y="609"/>
                      <a:pt x="484" y="641"/>
                    </a:cubicBezTo>
                    <a:cubicBezTo>
                      <a:pt x="302" y="748"/>
                      <a:pt x="164" y="929"/>
                      <a:pt x="345" y="1142"/>
                    </a:cubicBezTo>
                    <a:cubicBezTo>
                      <a:pt x="430" y="1249"/>
                      <a:pt x="537" y="1291"/>
                      <a:pt x="644" y="1313"/>
                    </a:cubicBezTo>
                    <a:cubicBezTo>
                      <a:pt x="622" y="1345"/>
                      <a:pt x="601" y="1377"/>
                      <a:pt x="601" y="1430"/>
                    </a:cubicBezTo>
                    <a:cubicBezTo>
                      <a:pt x="601" y="1558"/>
                      <a:pt x="654" y="1675"/>
                      <a:pt x="772" y="1750"/>
                    </a:cubicBezTo>
                    <a:cubicBezTo>
                      <a:pt x="961" y="1886"/>
                      <a:pt x="1177" y="1948"/>
                      <a:pt x="1399" y="1948"/>
                    </a:cubicBezTo>
                    <a:cubicBezTo>
                      <a:pt x="1527" y="1948"/>
                      <a:pt x="1656" y="1927"/>
                      <a:pt x="1785" y="1889"/>
                    </a:cubicBezTo>
                    <a:cubicBezTo>
                      <a:pt x="1833" y="1869"/>
                      <a:pt x="1740" y="1779"/>
                      <a:pt x="1683" y="1779"/>
                    </a:cubicBezTo>
                    <a:cubicBezTo>
                      <a:pt x="1677" y="1779"/>
                      <a:pt x="1672" y="1780"/>
                      <a:pt x="1667" y="1782"/>
                    </a:cubicBezTo>
                    <a:cubicBezTo>
                      <a:pt x="1556" y="1819"/>
                      <a:pt x="1433" y="1842"/>
                      <a:pt x="1313" y="1842"/>
                    </a:cubicBezTo>
                    <a:cubicBezTo>
                      <a:pt x="1226" y="1842"/>
                      <a:pt x="1140" y="1830"/>
                      <a:pt x="1059" y="1803"/>
                    </a:cubicBezTo>
                    <a:cubicBezTo>
                      <a:pt x="878" y="1739"/>
                      <a:pt x="601" y="1451"/>
                      <a:pt x="878" y="1323"/>
                    </a:cubicBezTo>
                    <a:cubicBezTo>
                      <a:pt x="910" y="1313"/>
                      <a:pt x="942" y="1302"/>
                      <a:pt x="974" y="1291"/>
                    </a:cubicBezTo>
                    <a:cubicBezTo>
                      <a:pt x="1017" y="1281"/>
                      <a:pt x="1059" y="1270"/>
                      <a:pt x="1102" y="1259"/>
                    </a:cubicBezTo>
                    <a:cubicBezTo>
                      <a:pt x="1163" y="1239"/>
                      <a:pt x="1069" y="1141"/>
                      <a:pt x="1014" y="1141"/>
                    </a:cubicBezTo>
                    <a:cubicBezTo>
                      <a:pt x="1011" y="1141"/>
                      <a:pt x="1009" y="1142"/>
                      <a:pt x="1006" y="1142"/>
                    </a:cubicBezTo>
                    <a:cubicBezTo>
                      <a:pt x="964" y="1153"/>
                      <a:pt x="900" y="1174"/>
                      <a:pt x="836" y="1195"/>
                    </a:cubicBezTo>
                    <a:cubicBezTo>
                      <a:pt x="804" y="1195"/>
                      <a:pt x="772" y="1206"/>
                      <a:pt x="750" y="1206"/>
                    </a:cubicBezTo>
                    <a:cubicBezTo>
                      <a:pt x="441" y="1195"/>
                      <a:pt x="345" y="1089"/>
                      <a:pt x="441" y="876"/>
                    </a:cubicBezTo>
                    <a:cubicBezTo>
                      <a:pt x="537" y="748"/>
                      <a:pt x="654" y="705"/>
                      <a:pt x="804" y="652"/>
                    </a:cubicBezTo>
                    <a:cubicBezTo>
                      <a:pt x="857" y="630"/>
                      <a:pt x="729" y="545"/>
                      <a:pt x="697" y="545"/>
                    </a:cubicBezTo>
                    <a:cubicBezTo>
                      <a:pt x="693" y="545"/>
                      <a:pt x="690" y="545"/>
                      <a:pt x="686" y="545"/>
                    </a:cubicBezTo>
                    <a:cubicBezTo>
                      <a:pt x="481" y="545"/>
                      <a:pt x="137" y="266"/>
                      <a:pt x="420" y="150"/>
                    </a:cubicBezTo>
                    <a:cubicBezTo>
                      <a:pt x="493" y="118"/>
                      <a:pt x="560" y="104"/>
                      <a:pt x="630" y="104"/>
                    </a:cubicBezTo>
                    <a:cubicBezTo>
                      <a:pt x="652" y="104"/>
                      <a:pt x="674" y="105"/>
                      <a:pt x="697" y="108"/>
                    </a:cubicBezTo>
                    <a:cubicBezTo>
                      <a:pt x="793" y="108"/>
                      <a:pt x="697" y="1"/>
                      <a:pt x="644" y="1"/>
                    </a:cubicBezTo>
                    <a:cubicBezTo>
                      <a:pt x="636" y="1"/>
                      <a:pt x="627" y="1"/>
                      <a:pt x="619" y="1"/>
                    </a:cubicBezTo>
                    <a:close/>
                  </a:path>
                </a:pathLst>
              </a:custGeom>
              <a:solidFill>
                <a:srgbClr val="F1E1BF">
                  <a:alpha val="5023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3597;p62">
                <a:extLst>
                  <a:ext uri="{FF2B5EF4-FFF2-40B4-BE49-F238E27FC236}">
                    <a16:creationId xmlns:a16="http://schemas.microsoft.com/office/drawing/2014/main" id="{13551C85-92DB-42B4-9812-F115ED30F24B}"/>
                  </a:ext>
                </a:extLst>
              </p:cNvPr>
              <p:cNvSpPr/>
              <p:nvPr/>
            </p:nvSpPr>
            <p:spPr>
              <a:xfrm flipH="1">
                <a:off x="6199669" y="3747833"/>
                <a:ext cx="257497" cy="207114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2833" extrusionOk="0">
                    <a:moveTo>
                      <a:pt x="2014" y="1"/>
                    </a:moveTo>
                    <a:cubicBezTo>
                      <a:pt x="1544" y="1"/>
                      <a:pt x="1071" y="210"/>
                      <a:pt x="768" y="571"/>
                    </a:cubicBezTo>
                    <a:cubicBezTo>
                      <a:pt x="523" y="859"/>
                      <a:pt x="384" y="1222"/>
                      <a:pt x="129" y="1478"/>
                    </a:cubicBezTo>
                    <a:cubicBezTo>
                      <a:pt x="86" y="1520"/>
                      <a:pt x="43" y="1563"/>
                      <a:pt x="1" y="1595"/>
                    </a:cubicBezTo>
                    <a:cubicBezTo>
                      <a:pt x="54" y="1648"/>
                      <a:pt x="107" y="1691"/>
                      <a:pt x="171" y="1712"/>
                    </a:cubicBezTo>
                    <a:cubicBezTo>
                      <a:pt x="683" y="1851"/>
                      <a:pt x="822" y="2224"/>
                      <a:pt x="1014" y="2651"/>
                    </a:cubicBezTo>
                    <a:cubicBezTo>
                      <a:pt x="1056" y="2811"/>
                      <a:pt x="1195" y="2832"/>
                      <a:pt x="1355" y="2832"/>
                    </a:cubicBezTo>
                    <a:cubicBezTo>
                      <a:pt x="1184" y="2651"/>
                      <a:pt x="1056" y="2437"/>
                      <a:pt x="982" y="2203"/>
                    </a:cubicBezTo>
                    <a:cubicBezTo>
                      <a:pt x="907" y="1968"/>
                      <a:pt x="886" y="1723"/>
                      <a:pt x="854" y="1478"/>
                    </a:cubicBezTo>
                    <a:cubicBezTo>
                      <a:pt x="843" y="1339"/>
                      <a:pt x="832" y="1201"/>
                      <a:pt x="854" y="1073"/>
                    </a:cubicBezTo>
                    <a:cubicBezTo>
                      <a:pt x="886" y="945"/>
                      <a:pt x="960" y="806"/>
                      <a:pt x="1078" y="753"/>
                    </a:cubicBezTo>
                    <a:cubicBezTo>
                      <a:pt x="1174" y="710"/>
                      <a:pt x="1280" y="710"/>
                      <a:pt x="1376" y="667"/>
                    </a:cubicBezTo>
                    <a:cubicBezTo>
                      <a:pt x="1472" y="625"/>
                      <a:pt x="1536" y="529"/>
                      <a:pt x="1611" y="465"/>
                    </a:cubicBezTo>
                    <a:cubicBezTo>
                      <a:pt x="1774" y="318"/>
                      <a:pt x="1987" y="251"/>
                      <a:pt x="2205" y="251"/>
                    </a:cubicBezTo>
                    <a:cubicBezTo>
                      <a:pt x="2414" y="251"/>
                      <a:pt x="2627" y="313"/>
                      <a:pt x="2805" y="422"/>
                    </a:cubicBezTo>
                    <a:cubicBezTo>
                      <a:pt x="3146" y="625"/>
                      <a:pt x="3381" y="966"/>
                      <a:pt x="3573" y="1318"/>
                    </a:cubicBezTo>
                    <a:cubicBezTo>
                      <a:pt x="3562" y="1137"/>
                      <a:pt x="3498" y="945"/>
                      <a:pt x="3402" y="795"/>
                    </a:cubicBezTo>
                    <a:cubicBezTo>
                      <a:pt x="3146" y="348"/>
                      <a:pt x="2656" y="49"/>
                      <a:pt x="2144" y="6"/>
                    </a:cubicBezTo>
                    <a:cubicBezTo>
                      <a:pt x="2101" y="3"/>
                      <a:pt x="2057" y="1"/>
                      <a:pt x="2014" y="1"/>
                    </a:cubicBezTo>
                    <a:close/>
                  </a:path>
                </a:pathLst>
              </a:custGeom>
              <a:solidFill>
                <a:srgbClr val="6E9101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3598;p62">
                <a:extLst>
                  <a:ext uri="{FF2B5EF4-FFF2-40B4-BE49-F238E27FC236}">
                    <a16:creationId xmlns:a16="http://schemas.microsoft.com/office/drawing/2014/main" id="{EFD3791D-43D5-4DA9-BFC3-C6C448186200}"/>
                  </a:ext>
                </a:extLst>
              </p:cNvPr>
              <p:cNvSpPr/>
              <p:nvPr/>
            </p:nvSpPr>
            <p:spPr>
              <a:xfrm flipH="1">
                <a:off x="6102090" y="3855081"/>
                <a:ext cx="118407" cy="54611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747" extrusionOk="0">
                    <a:moveTo>
                      <a:pt x="289" y="0"/>
                    </a:moveTo>
                    <a:lnTo>
                      <a:pt x="1" y="171"/>
                    </a:lnTo>
                    <a:lnTo>
                      <a:pt x="715" y="480"/>
                    </a:lnTo>
                    <a:cubicBezTo>
                      <a:pt x="715" y="480"/>
                      <a:pt x="1046" y="629"/>
                      <a:pt x="1195" y="747"/>
                    </a:cubicBezTo>
                    <a:cubicBezTo>
                      <a:pt x="1120" y="480"/>
                      <a:pt x="619" y="267"/>
                      <a:pt x="619" y="267"/>
                    </a:cubicBezTo>
                    <a:lnTo>
                      <a:pt x="619" y="267"/>
                    </a:lnTo>
                    <a:lnTo>
                      <a:pt x="1643" y="299"/>
                    </a:lnTo>
                    <a:lnTo>
                      <a:pt x="1643" y="299"/>
                    </a:lnTo>
                    <a:lnTo>
                      <a:pt x="1440" y="149"/>
                    </a:lnTo>
                    <a:lnTo>
                      <a:pt x="982" y="21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CC533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3599;p62">
                <a:extLst>
                  <a:ext uri="{FF2B5EF4-FFF2-40B4-BE49-F238E27FC236}">
                    <a16:creationId xmlns:a16="http://schemas.microsoft.com/office/drawing/2014/main" id="{8E983CBA-B1E4-4E21-A3B1-84BF1B2BD47B}"/>
                  </a:ext>
                </a:extLst>
              </p:cNvPr>
              <p:cNvSpPr/>
              <p:nvPr/>
            </p:nvSpPr>
            <p:spPr>
              <a:xfrm flipH="1">
                <a:off x="6102090" y="3836585"/>
                <a:ext cx="125325" cy="73107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00" extrusionOk="0">
                    <a:moveTo>
                      <a:pt x="445" y="1"/>
                    </a:moveTo>
                    <a:cubicBezTo>
                      <a:pt x="416" y="1"/>
                      <a:pt x="392" y="3"/>
                      <a:pt x="374" y="8"/>
                    </a:cubicBezTo>
                    <a:cubicBezTo>
                      <a:pt x="171" y="61"/>
                      <a:pt x="1" y="349"/>
                      <a:pt x="1" y="349"/>
                    </a:cubicBezTo>
                    <a:cubicBezTo>
                      <a:pt x="1" y="349"/>
                      <a:pt x="161" y="605"/>
                      <a:pt x="203" y="722"/>
                    </a:cubicBezTo>
                    <a:cubicBezTo>
                      <a:pt x="545" y="744"/>
                      <a:pt x="971" y="818"/>
                      <a:pt x="1291" y="1000"/>
                    </a:cubicBezTo>
                    <a:cubicBezTo>
                      <a:pt x="1088" y="733"/>
                      <a:pt x="374" y="509"/>
                      <a:pt x="161" y="424"/>
                    </a:cubicBezTo>
                    <a:cubicBezTo>
                      <a:pt x="247" y="393"/>
                      <a:pt x="369" y="381"/>
                      <a:pt x="510" y="381"/>
                    </a:cubicBezTo>
                    <a:cubicBezTo>
                      <a:pt x="909" y="381"/>
                      <a:pt x="1455" y="481"/>
                      <a:pt x="1739" y="552"/>
                    </a:cubicBezTo>
                    <a:cubicBezTo>
                      <a:pt x="1516" y="232"/>
                      <a:pt x="731" y="1"/>
                      <a:pt x="445" y="1"/>
                    </a:cubicBezTo>
                    <a:close/>
                  </a:path>
                </a:pathLst>
              </a:custGeom>
              <a:solidFill>
                <a:srgbClr val="FFC152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ADE677C-03C7-4B0A-A0BB-833A1659205F}"/>
              </a:ext>
            </a:extLst>
          </p:cNvPr>
          <p:cNvSpPr/>
          <p:nvPr/>
        </p:nvSpPr>
        <p:spPr>
          <a:xfrm>
            <a:off x="1754140" y="1626247"/>
            <a:ext cx="8891231" cy="265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solidFill>
                  <a:srgbClr val="000000"/>
                </a:solidFill>
                <a:cs typeface="Arial"/>
                <a:sym typeface="Arial"/>
              </a:rPr>
              <a:t>b) 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solidFill>
                  <a:srgbClr val="000000"/>
                </a:solidFill>
                <a:cs typeface="Arial"/>
                <a:sym typeface="Arial"/>
              </a:rPr>
              <a:t>Mua 23 quyển sách thì được tặng số chiếc nhãn vở là: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solidFill>
                  <a:srgbClr val="000000"/>
                </a:solidFill>
                <a:cs typeface="Arial"/>
                <a:sym typeface="Arial"/>
              </a:rPr>
              <a:t>2 x 23 = 46 (chiếc)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solidFill>
                  <a:srgbClr val="000000"/>
                </a:solidFill>
                <a:cs typeface="Arial"/>
                <a:sym typeface="Arial"/>
              </a:rPr>
              <a:t>Đáp số: a) 40 chiếc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nhãn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vở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285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             </a:t>
            </a:r>
            <a:r>
              <a:rPr lang="vi-VN" sz="2285" kern="0" dirty="0">
                <a:solidFill>
                  <a:srgbClr val="000000"/>
                </a:solidFill>
                <a:cs typeface="Arial"/>
                <a:sym typeface="Arial"/>
              </a:rPr>
              <a:t>b) 46 chiếc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nhãn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vở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285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56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BF84CB09-FDA9-445A-A9F9-F0C2ED51F195}"/>
              </a:ext>
            </a:extLst>
          </p:cNvPr>
          <p:cNvSpPr/>
          <p:nvPr/>
        </p:nvSpPr>
        <p:spPr>
          <a:xfrm>
            <a:off x="914164" y="1961628"/>
            <a:ext cx="9722039" cy="2934750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1">
              <a:defRPr/>
            </a:pPr>
            <a:endParaRPr lang="en-US" sz="4570" kern="0">
              <a:solidFill>
                <a:prstClr val="black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4ECC34A-46C2-48A8-A1E4-4700F7C42A46}"/>
              </a:ext>
            </a:extLst>
          </p:cNvPr>
          <p:cNvSpPr txBox="1"/>
          <p:nvPr/>
        </p:nvSpPr>
        <p:spPr>
          <a:xfrm>
            <a:off x="3314872" y="2731401"/>
            <a:ext cx="5559080" cy="118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defRPr/>
            </a:pPr>
            <a:r>
              <a:rPr lang="vi-VN" sz="2539"/>
              <a:t>Qua bài học hôm nay, em biết thêm được điều gì?</a:t>
            </a:r>
            <a:endParaRPr lang="en-US" sz="2539" kern="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7281B86F-53E3-40FC-866D-185D16746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1" y="4824761"/>
            <a:ext cx="2263979" cy="22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9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689908" y="2955885"/>
            <a:ext cx="3044954" cy="2009227"/>
            <a:chOff x="309542" y="967667"/>
            <a:chExt cx="2878585" cy="1706956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4" y="1369606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1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52622" y="2992543"/>
            <a:ext cx="3106122" cy="1822781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15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56;p35">
            <a:extLst>
              <a:ext uri="{FF2B5EF4-FFF2-40B4-BE49-F238E27FC236}">
                <a16:creationId xmlns:a16="http://schemas.microsoft.com/office/drawing/2014/main" id="{684F65F8-D107-42BC-9C6B-2E190C9B3629}"/>
              </a:ext>
            </a:extLst>
          </p:cNvPr>
          <p:cNvGrpSpPr/>
          <p:nvPr/>
        </p:nvGrpSpPr>
        <p:grpSpPr>
          <a:xfrm>
            <a:off x="10222308" y="1009487"/>
            <a:ext cx="1218880" cy="1122656"/>
            <a:chOff x="7668726" y="768100"/>
            <a:chExt cx="914399" cy="842211"/>
          </a:xfrm>
        </p:grpSpPr>
        <p:sp>
          <p:nvSpPr>
            <p:cNvPr id="51" name="Google Shape;557;p35">
              <a:extLst>
                <a:ext uri="{FF2B5EF4-FFF2-40B4-BE49-F238E27FC236}">
                  <a16:creationId xmlns:a16="http://schemas.microsoft.com/office/drawing/2014/main" id="{E1BC13BA-C6B4-471A-B17E-9403710FDC6E}"/>
                </a:ext>
              </a:extLst>
            </p:cNvPr>
            <p:cNvSpPr/>
            <p:nvPr/>
          </p:nvSpPr>
          <p:spPr>
            <a:xfrm flipH="1">
              <a:off x="7700138" y="1423255"/>
              <a:ext cx="858904" cy="162666"/>
            </a:xfrm>
            <a:custGeom>
              <a:avLst/>
              <a:gdLst/>
              <a:ahLst/>
              <a:cxnLst/>
              <a:rect l="l" t="t" r="r" b="b"/>
              <a:pathLst>
                <a:path w="12911" h="2461" extrusionOk="0">
                  <a:moveTo>
                    <a:pt x="11706" y="1"/>
                  </a:moveTo>
                  <a:cubicBezTo>
                    <a:pt x="11569" y="1"/>
                    <a:pt x="11421" y="443"/>
                    <a:pt x="11421" y="509"/>
                  </a:cubicBezTo>
                  <a:cubicBezTo>
                    <a:pt x="11165" y="583"/>
                    <a:pt x="10920" y="690"/>
                    <a:pt x="10685" y="829"/>
                  </a:cubicBezTo>
                  <a:cubicBezTo>
                    <a:pt x="10695" y="727"/>
                    <a:pt x="10774" y="196"/>
                    <a:pt x="10697" y="196"/>
                  </a:cubicBezTo>
                  <a:cubicBezTo>
                    <a:pt x="10693" y="196"/>
                    <a:pt x="10689" y="197"/>
                    <a:pt x="10685" y="200"/>
                  </a:cubicBezTo>
                  <a:cubicBezTo>
                    <a:pt x="10493" y="338"/>
                    <a:pt x="10483" y="733"/>
                    <a:pt x="10515" y="935"/>
                  </a:cubicBezTo>
                  <a:cubicBezTo>
                    <a:pt x="10408" y="1010"/>
                    <a:pt x="10291" y="1085"/>
                    <a:pt x="10195" y="1181"/>
                  </a:cubicBezTo>
                  <a:cubicBezTo>
                    <a:pt x="8920" y="1059"/>
                    <a:pt x="7641" y="1004"/>
                    <a:pt x="6360" y="1004"/>
                  </a:cubicBezTo>
                  <a:cubicBezTo>
                    <a:pt x="5733" y="1004"/>
                    <a:pt x="5106" y="1017"/>
                    <a:pt x="4479" y="1042"/>
                  </a:cubicBezTo>
                  <a:cubicBezTo>
                    <a:pt x="3573" y="1074"/>
                    <a:pt x="2677" y="1149"/>
                    <a:pt x="1771" y="1234"/>
                  </a:cubicBezTo>
                  <a:cubicBezTo>
                    <a:pt x="1419" y="1266"/>
                    <a:pt x="1056" y="1309"/>
                    <a:pt x="705" y="1362"/>
                  </a:cubicBezTo>
                  <a:cubicBezTo>
                    <a:pt x="598" y="1373"/>
                    <a:pt x="1" y="1532"/>
                    <a:pt x="363" y="1671"/>
                  </a:cubicBezTo>
                  <a:cubicBezTo>
                    <a:pt x="454" y="1707"/>
                    <a:pt x="552" y="1720"/>
                    <a:pt x="654" y="1720"/>
                  </a:cubicBezTo>
                  <a:cubicBezTo>
                    <a:pt x="852" y="1720"/>
                    <a:pt x="1061" y="1671"/>
                    <a:pt x="1238" y="1650"/>
                  </a:cubicBezTo>
                  <a:cubicBezTo>
                    <a:pt x="1696" y="1607"/>
                    <a:pt x="2144" y="1564"/>
                    <a:pt x="2592" y="1532"/>
                  </a:cubicBezTo>
                  <a:cubicBezTo>
                    <a:pt x="3509" y="1458"/>
                    <a:pt x="4415" y="1415"/>
                    <a:pt x="5332" y="1394"/>
                  </a:cubicBezTo>
                  <a:cubicBezTo>
                    <a:pt x="5728" y="1385"/>
                    <a:pt x="6124" y="1381"/>
                    <a:pt x="6519" y="1381"/>
                  </a:cubicBezTo>
                  <a:cubicBezTo>
                    <a:pt x="8018" y="1381"/>
                    <a:pt x="9512" y="1442"/>
                    <a:pt x="11005" y="1543"/>
                  </a:cubicBezTo>
                  <a:cubicBezTo>
                    <a:pt x="11112" y="1639"/>
                    <a:pt x="11218" y="1724"/>
                    <a:pt x="11336" y="1799"/>
                  </a:cubicBezTo>
                  <a:cubicBezTo>
                    <a:pt x="11282" y="1991"/>
                    <a:pt x="11378" y="2428"/>
                    <a:pt x="11613" y="2460"/>
                  </a:cubicBezTo>
                  <a:cubicBezTo>
                    <a:pt x="11614" y="2460"/>
                    <a:pt x="11615" y="2460"/>
                    <a:pt x="11616" y="2460"/>
                  </a:cubicBezTo>
                  <a:cubicBezTo>
                    <a:pt x="11705" y="2460"/>
                    <a:pt x="11517" y="1969"/>
                    <a:pt x="11506" y="1906"/>
                  </a:cubicBezTo>
                  <a:lnTo>
                    <a:pt x="11506" y="1906"/>
                  </a:lnTo>
                  <a:cubicBezTo>
                    <a:pt x="11565" y="1940"/>
                    <a:pt x="12087" y="2161"/>
                    <a:pt x="12311" y="2161"/>
                  </a:cubicBezTo>
                  <a:cubicBezTo>
                    <a:pt x="12370" y="2161"/>
                    <a:pt x="12408" y="2146"/>
                    <a:pt x="12413" y="2108"/>
                  </a:cubicBezTo>
                  <a:cubicBezTo>
                    <a:pt x="12413" y="2087"/>
                    <a:pt x="11432" y="1639"/>
                    <a:pt x="11325" y="1564"/>
                  </a:cubicBezTo>
                  <a:lnTo>
                    <a:pt x="11325" y="1564"/>
                  </a:lnTo>
                  <a:cubicBezTo>
                    <a:pt x="11435" y="1572"/>
                    <a:pt x="12239" y="1656"/>
                    <a:pt x="12655" y="1656"/>
                  </a:cubicBezTo>
                  <a:cubicBezTo>
                    <a:pt x="12802" y="1656"/>
                    <a:pt x="12900" y="1646"/>
                    <a:pt x="12903" y="1618"/>
                  </a:cubicBezTo>
                  <a:cubicBezTo>
                    <a:pt x="12911" y="1572"/>
                    <a:pt x="12725" y="1532"/>
                    <a:pt x="12609" y="1509"/>
                  </a:cubicBezTo>
                  <a:lnTo>
                    <a:pt x="12609" y="1509"/>
                  </a:lnTo>
                  <a:cubicBezTo>
                    <a:pt x="12610" y="1509"/>
                    <a:pt x="12611" y="1509"/>
                    <a:pt x="12611" y="1509"/>
                  </a:cubicBezTo>
                  <a:cubicBezTo>
                    <a:pt x="12612" y="1509"/>
                    <a:pt x="12589" y="1504"/>
                    <a:pt x="12519" y="1490"/>
                  </a:cubicBezTo>
                  <a:lnTo>
                    <a:pt x="12519" y="1490"/>
                  </a:lnTo>
                  <a:cubicBezTo>
                    <a:pt x="12519" y="1490"/>
                    <a:pt x="12519" y="1490"/>
                    <a:pt x="12519" y="1490"/>
                  </a:cubicBezTo>
                  <a:cubicBezTo>
                    <a:pt x="11869" y="1362"/>
                    <a:pt x="11208" y="1277"/>
                    <a:pt x="10547" y="1213"/>
                  </a:cubicBezTo>
                  <a:cubicBezTo>
                    <a:pt x="10770" y="1063"/>
                    <a:pt x="11005" y="935"/>
                    <a:pt x="11250" y="829"/>
                  </a:cubicBezTo>
                  <a:cubicBezTo>
                    <a:pt x="11283" y="853"/>
                    <a:pt x="11867" y="1135"/>
                    <a:pt x="12138" y="1135"/>
                  </a:cubicBezTo>
                  <a:cubicBezTo>
                    <a:pt x="12224" y="1135"/>
                    <a:pt x="12279" y="1106"/>
                    <a:pt x="12274" y="1031"/>
                  </a:cubicBezTo>
                  <a:cubicBezTo>
                    <a:pt x="12242" y="989"/>
                    <a:pt x="12199" y="967"/>
                    <a:pt x="12146" y="967"/>
                  </a:cubicBezTo>
                  <a:cubicBezTo>
                    <a:pt x="11911" y="914"/>
                    <a:pt x="11677" y="871"/>
                    <a:pt x="11453" y="754"/>
                  </a:cubicBezTo>
                  <a:cubicBezTo>
                    <a:pt x="11528" y="722"/>
                    <a:pt x="12306" y="530"/>
                    <a:pt x="12295" y="434"/>
                  </a:cubicBezTo>
                  <a:cubicBezTo>
                    <a:pt x="12288" y="389"/>
                    <a:pt x="12219" y="373"/>
                    <a:pt x="12128" y="373"/>
                  </a:cubicBezTo>
                  <a:cubicBezTo>
                    <a:pt x="11937" y="373"/>
                    <a:pt x="11649" y="441"/>
                    <a:pt x="11613" y="456"/>
                  </a:cubicBezTo>
                  <a:cubicBezTo>
                    <a:pt x="11634" y="370"/>
                    <a:pt x="11826" y="93"/>
                    <a:pt x="11762" y="29"/>
                  </a:cubicBezTo>
                  <a:cubicBezTo>
                    <a:pt x="11744" y="9"/>
                    <a:pt x="11725" y="1"/>
                    <a:pt x="11706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58;p35">
              <a:extLst>
                <a:ext uri="{FF2B5EF4-FFF2-40B4-BE49-F238E27FC236}">
                  <a16:creationId xmlns:a16="http://schemas.microsoft.com/office/drawing/2014/main" id="{A8536083-194C-4BA2-A1BB-E72080F16330}"/>
                </a:ext>
              </a:extLst>
            </p:cNvPr>
            <p:cNvSpPr/>
            <p:nvPr/>
          </p:nvSpPr>
          <p:spPr>
            <a:xfrm flipH="1">
              <a:off x="7668726" y="1520220"/>
              <a:ext cx="44705" cy="25514"/>
            </a:xfrm>
            <a:custGeom>
              <a:avLst/>
              <a:gdLst/>
              <a:ahLst/>
              <a:cxnLst/>
              <a:rect l="l" t="t" r="r" b="b"/>
              <a:pathLst>
                <a:path w="672" h="386" extrusionOk="0">
                  <a:moveTo>
                    <a:pt x="265" y="1"/>
                  </a:moveTo>
                  <a:cubicBezTo>
                    <a:pt x="168" y="1"/>
                    <a:pt x="74" y="38"/>
                    <a:pt x="11" y="108"/>
                  </a:cubicBezTo>
                  <a:cubicBezTo>
                    <a:pt x="0" y="119"/>
                    <a:pt x="0" y="129"/>
                    <a:pt x="0" y="140"/>
                  </a:cubicBezTo>
                  <a:cubicBezTo>
                    <a:pt x="21" y="268"/>
                    <a:pt x="149" y="385"/>
                    <a:pt x="288" y="385"/>
                  </a:cubicBezTo>
                  <a:cubicBezTo>
                    <a:pt x="416" y="385"/>
                    <a:pt x="523" y="311"/>
                    <a:pt x="640" y="279"/>
                  </a:cubicBezTo>
                  <a:cubicBezTo>
                    <a:pt x="661" y="279"/>
                    <a:pt x="672" y="236"/>
                    <a:pt x="651" y="225"/>
                  </a:cubicBezTo>
                  <a:cubicBezTo>
                    <a:pt x="565" y="161"/>
                    <a:pt x="501" y="87"/>
                    <a:pt x="416" y="34"/>
                  </a:cubicBezTo>
                  <a:cubicBezTo>
                    <a:pt x="368" y="11"/>
                    <a:pt x="316" y="1"/>
                    <a:pt x="265" y="1"/>
                  </a:cubicBezTo>
                  <a:close/>
                </a:path>
              </a:pathLst>
            </a:custGeom>
            <a:solidFill>
              <a:srgbClr val="DCD72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59;p35">
              <a:extLst>
                <a:ext uri="{FF2B5EF4-FFF2-40B4-BE49-F238E27FC236}">
                  <a16:creationId xmlns:a16="http://schemas.microsoft.com/office/drawing/2014/main" id="{851B2E89-BD6B-4B08-9765-F80F64160A23}"/>
                </a:ext>
              </a:extLst>
            </p:cNvPr>
            <p:cNvSpPr/>
            <p:nvPr/>
          </p:nvSpPr>
          <p:spPr>
            <a:xfrm flipH="1">
              <a:off x="7706313" y="1477786"/>
              <a:ext cx="44705" cy="25117"/>
            </a:xfrm>
            <a:custGeom>
              <a:avLst/>
              <a:gdLst/>
              <a:ahLst/>
              <a:cxnLst/>
              <a:rect l="l" t="t" r="r" b="b"/>
              <a:pathLst>
                <a:path w="672" h="380" extrusionOk="0">
                  <a:moveTo>
                    <a:pt x="316" y="0"/>
                  </a:moveTo>
                  <a:cubicBezTo>
                    <a:pt x="183" y="0"/>
                    <a:pt x="57" y="81"/>
                    <a:pt x="0" y="196"/>
                  </a:cubicBezTo>
                  <a:cubicBezTo>
                    <a:pt x="0" y="206"/>
                    <a:pt x="0" y="217"/>
                    <a:pt x="0" y="228"/>
                  </a:cubicBezTo>
                  <a:cubicBezTo>
                    <a:pt x="59" y="320"/>
                    <a:pt x="164" y="380"/>
                    <a:pt x="269" y="380"/>
                  </a:cubicBezTo>
                  <a:cubicBezTo>
                    <a:pt x="297" y="380"/>
                    <a:pt x="325" y="375"/>
                    <a:pt x="352" y="366"/>
                  </a:cubicBezTo>
                  <a:cubicBezTo>
                    <a:pt x="469" y="324"/>
                    <a:pt x="554" y="228"/>
                    <a:pt x="650" y="153"/>
                  </a:cubicBezTo>
                  <a:cubicBezTo>
                    <a:pt x="672" y="142"/>
                    <a:pt x="672" y="100"/>
                    <a:pt x="640" y="100"/>
                  </a:cubicBezTo>
                  <a:cubicBezTo>
                    <a:pt x="544" y="68"/>
                    <a:pt x="459" y="14"/>
                    <a:pt x="363" y="4"/>
                  </a:cubicBezTo>
                  <a:cubicBezTo>
                    <a:pt x="347" y="2"/>
                    <a:pt x="332" y="0"/>
                    <a:pt x="316" y="0"/>
                  </a:cubicBezTo>
                  <a:close/>
                </a:path>
              </a:pathLst>
            </a:custGeom>
            <a:solidFill>
              <a:srgbClr val="DCD72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60;p35">
              <a:extLst>
                <a:ext uri="{FF2B5EF4-FFF2-40B4-BE49-F238E27FC236}">
                  <a16:creationId xmlns:a16="http://schemas.microsoft.com/office/drawing/2014/main" id="{ADE6149E-FF7F-41D2-8D14-4E808582C0D3}"/>
                </a:ext>
              </a:extLst>
            </p:cNvPr>
            <p:cNvSpPr/>
            <p:nvPr/>
          </p:nvSpPr>
          <p:spPr>
            <a:xfrm flipH="1">
              <a:off x="7706313" y="1436409"/>
              <a:ext cx="45437" cy="25315"/>
            </a:xfrm>
            <a:custGeom>
              <a:avLst/>
              <a:gdLst/>
              <a:ahLst/>
              <a:cxnLst/>
              <a:rect l="l" t="t" r="r" b="b"/>
              <a:pathLst>
                <a:path w="683" h="383" extrusionOk="0">
                  <a:moveTo>
                    <a:pt x="310" y="1"/>
                  </a:moveTo>
                  <a:cubicBezTo>
                    <a:pt x="171" y="1"/>
                    <a:pt x="32" y="107"/>
                    <a:pt x="11" y="235"/>
                  </a:cubicBezTo>
                  <a:cubicBezTo>
                    <a:pt x="0" y="246"/>
                    <a:pt x="11" y="257"/>
                    <a:pt x="11" y="267"/>
                  </a:cubicBezTo>
                  <a:cubicBezTo>
                    <a:pt x="76" y="340"/>
                    <a:pt x="176" y="383"/>
                    <a:pt x="277" y="383"/>
                  </a:cubicBezTo>
                  <a:cubicBezTo>
                    <a:pt x="324" y="383"/>
                    <a:pt x="372" y="373"/>
                    <a:pt x="416" y="352"/>
                  </a:cubicBezTo>
                  <a:cubicBezTo>
                    <a:pt x="502" y="310"/>
                    <a:pt x="576" y="235"/>
                    <a:pt x="661" y="182"/>
                  </a:cubicBezTo>
                  <a:cubicBezTo>
                    <a:pt x="683" y="161"/>
                    <a:pt x="672" y="129"/>
                    <a:pt x="651" y="118"/>
                  </a:cubicBezTo>
                  <a:cubicBezTo>
                    <a:pt x="534" y="86"/>
                    <a:pt x="427" y="11"/>
                    <a:pt x="310" y="1"/>
                  </a:cubicBezTo>
                  <a:close/>
                </a:path>
              </a:pathLst>
            </a:custGeom>
            <a:solidFill>
              <a:srgbClr val="DCD72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61;p35">
              <a:extLst>
                <a:ext uri="{FF2B5EF4-FFF2-40B4-BE49-F238E27FC236}">
                  <a16:creationId xmlns:a16="http://schemas.microsoft.com/office/drawing/2014/main" id="{9EC8A4CE-6CC0-49E1-A94C-2FE8FF0DD727}"/>
                </a:ext>
              </a:extLst>
            </p:cNvPr>
            <p:cNvSpPr/>
            <p:nvPr/>
          </p:nvSpPr>
          <p:spPr>
            <a:xfrm flipH="1">
              <a:off x="7754544" y="1397478"/>
              <a:ext cx="34127" cy="35693"/>
            </a:xfrm>
            <a:custGeom>
              <a:avLst/>
              <a:gdLst/>
              <a:ahLst/>
              <a:cxnLst/>
              <a:rect l="l" t="t" r="r" b="b"/>
              <a:pathLst>
                <a:path w="513" h="540" extrusionOk="0">
                  <a:moveTo>
                    <a:pt x="475" y="0"/>
                  </a:moveTo>
                  <a:cubicBezTo>
                    <a:pt x="470" y="0"/>
                    <a:pt x="465" y="1"/>
                    <a:pt x="459" y="3"/>
                  </a:cubicBezTo>
                  <a:cubicBezTo>
                    <a:pt x="353" y="56"/>
                    <a:pt x="225" y="67"/>
                    <a:pt x="129" y="142"/>
                  </a:cubicBezTo>
                  <a:cubicBezTo>
                    <a:pt x="22" y="238"/>
                    <a:pt x="1" y="398"/>
                    <a:pt x="65" y="515"/>
                  </a:cubicBezTo>
                  <a:cubicBezTo>
                    <a:pt x="65" y="526"/>
                    <a:pt x="76" y="536"/>
                    <a:pt x="86" y="536"/>
                  </a:cubicBezTo>
                  <a:cubicBezTo>
                    <a:pt x="101" y="538"/>
                    <a:pt x="117" y="540"/>
                    <a:pt x="132" y="540"/>
                  </a:cubicBezTo>
                  <a:cubicBezTo>
                    <a:pt x="265" y="540"/>
                    <a:pt x="390" y="458"/>
                    <a:pt x="438" y="334"/>
                  </a:cubicBezTo>
                  <a:cubicBezTo>
                    <a:pt x="481" y="238"/>
                    <a:pt x="481" y="142"/>
                    <a:pt x="513" y="46"/>
                  </a:cubicBezTo>
                  <a:cubicBezTo>
                    <a:pt x="513" y="19"/>
                    <a:pt x="498" y="0"/>
                    <a:pt x="475" y="0"/>
                  </a:cubicBezTo>
                  <a:close/>
                </a:path>
              </a:pathLst>
            </a:custGeom>
            <a:solidFill>
              <a:srgbClr val="DCD72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2;p35">
              <a:extLst>
                <a:ext uri="{FF2B5EF4-FFF2-40B4-BE49-F238E27FC236}">
                  <a16:creationId xmlns:a16="http://schemas.microsoft.com/office/drawing/2014/main" id="{803F9A18-5192-48AE-8BFE-2C0B8D469F19}"/>
                </a:ext>
              </a:extLst>
            </p:cNvPr>
            <p:cNvSpPr/>
            <p:nvPr/>
          </p:nvSpPr>
          <p:spPr>
            <a:xfrm flipH="1">
              <a:off x="7701323" y="1552013"/>
              <a:ext cx="44771" cy="26109"/>
            </a:xfrm>
            <a:custGeom>
              <a:avLst/>
              <a:gdLst/>
              <a:ahLst/>
              <a:cxnLst/>
              <a:rect l="l" t="t" r="r" b="b"/>
              <a:pathLst>
                <a:path w="673" h="395" extrusionOk="0">
                  <a:moveTo>
                    <a:pt x="264" y="1"/>
                  </a:moveTo>
                  <a:cubicBezTo>
                    <a:pt x="167" y="1"/>
                    <a:pt x="63" y="53"/>
                    <a:pt x="1" y="139"/>
                  </a:cubicBezTo>
                  <a:cubicBezTo>
                    <a:pt x="1" y="139"/>
                    <a:pt x="1" y="150"/>
                    <a:pt x="1" y="160"/>
                  </a:cubicBezTo>
                  <a:cubicBezTo>
                    <a:pt x="54" y="299"/>
                    <a:pt x="193" y="395"/>
                    <a:pt x="342" y="395"/>
                  </a:cubicBezTo>
                  <a:cubicBezTo>
                    <a:pt x="438" y="384"/>
                    <a:pt x="534" y="342"/>
                    <a:pt x="630" y="320"/>
                  </a:cubicBezTo>
                  <a:cubicBezTo>
                    <a:pt x="662" y="310"/>
                    <a:pt x="672" y="278"/>
                    <a:pt x="640" y="256"/>
                  </a:cubicBezTo>
                  <a:cubicBezTo>
                    <a:pt x="555" y="182"/>
                    <a:pt x="480" y="75"/>
                    <a:pt x="363" y="22"/>
                  </a:cubicBezTo>
                  <a:cubicBezTo>
                    <a:pt x="332" y="8"/>
                    <a:pt x="298" y="1"/>
                    <a:pt x="264" y="1"/>
                  </a:cubicBezTo>
                  <a:close/>
                </a:path>
              </a:pathLst>
            </a:custGeom>
            <a:solidFill>
              <a:srgbClr val="DCD72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63;p35">
              <a:extLst>
                <a:ext uri="{FF2B5EF4-FFF2-40B4-BE49-F238E27FC236}">
                  <a16:creationId xmlns:a16="http://schemas.microsoft.com/office/drawing/2014/main" id="{C780DFCF-4602-4401-BDB6-969622CDE3F9}"/>
                </a:ext>
              </a:extLst>
            </p:cNvPr>
            <p:cNvSpPr/>
            <p:nvPr/>
          </p:nvSpPr>
          <p:spPr>
            <a:xfrm flipH="1">
              <a:off x="7760398" y="1575609"/>
              <a:ext cx="34660" cy="34701"/>
            </a:xfrm>
            <a:custGeom>
              <a:avLst/>
              <a:gdLst/>
              <a:ahLst/>
              <a:cxnLst/>
              <a:rect l="l" t="t" r="r" b="b"/>
              <a:pathLst>
                <a:path w="521" h="525" extrusionOk="0">
                  <a:moveTo>
                    <a:pt x="156" y="0"/>
                  </a:moveTo>
                  <a:cubicBezTo>
                    <a:pt x="121" y="0"/>
                    <a:pt x="87" y="6"/>
                    <a:pt x="54" y="17"/>
                  </a:cubicBezTo>
                  <a:cubicBezTo>
                    <a:pt x="44" y="27"/>
                    <a:pt x="44" y="27"/>
                    <a:pt x="33" y="38"/>
                  </a:cubicBezTo>
                  <a:cubicBezTo>
                    <a:pt x="1" y="187"/>
                    <a:pt x="65" y="347"/>
                    <a:pt x="193" y="422"/>
                  </a:cubicBezTo>
                  <a:cubicBezTo>
                    <a:pt x="278" y="475"/>
                    <a:pt x="385" y="486"/>
                    <a:pt x="470" y="518"/>
                  </a:cubicBezTo>
                  <a:cubicBezTo>
                    <a:pt x="478" y="523"/>
                    <a:pt x="484" y="525"/>
                    <a:pt x="490" y="525"/>
                  </a:cubicBezTo>
                  <a:cubicBezTo>
                    <a:pt x="510" y="525"/>
                    <a:pt x="521" y="502"/>
                    <a:pt x="513" y="486"/>
                  </a:cubicBezTo>
                  <a:cubicBezTo>
                    <a:pt x="481" y="368"/>
                    <a:pt x="481" y="230"/>
                    <a:pt x="417" y="134"/>
                  </a:cubicBezTo>
                  <a:cubicBezTo>
                    <a:pt x="361" y="46"/>
                    <a:pt x="258" y="0"/>
                    <a:pt x="156" y="0"/>
                  </a:cubicBezTo>
                  <a:close/>
                </a:path>
              </a:pathLst>
            </a:custGeom>
            <a:solidFill>
              <a:srgbClr val="DCD72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64;p35">
              <a:extLst>
                <a:ext uri="{FF2B5EF4-FFF2-40B4-BE49-F238E27FC236}">
                  <a16:creationId xmlns:a16="http://schemas.microsoft.com/office/drawing/2014/main" id="{BCDBD7DE-EF06-4873-AA38-29E635D54E92}"/>
                </a:ext>
              </a:extLst>
            </p:cNvPr>
            <p:cNvSpPr/>
            <p:nvPr/>
          </p:nvSpPr>
          <p:spPr>
            <a:xfrm flipH="1">
              <a:off x="7819939" y="1409441"/>
              <a:ext cx="34660" cy="35560"/>
            </a:xfrm>
            <a:custGeom>
              <a:avLst/>
              <a:gdLst/>
              <a:ahLst/>
              <a:cxnLst/>
              <a:rect l="l" t="t" r="r" b="b"/>
              <a:pathLst>
                <a:path w="521" h="538" extrusionOk="0">
                  <a:moveTo>
                    <a:pt x="482" y="1"/>
                  </a:moveTo>
                  <a:cubicBezTo>
                    <a:pt x="478" y="1"/>
                    <a:pt x="473" y="1"/>
                    <a:pt x="469" y="3"/>
                  </a:cubicBezTo>
                  <a:cubicBezTo>
                    <a:pt x="363" y="46"/>
                    <a:pt x="224" y="67"/>
                    <a:pt x="139" y="142"/>
                  </a:cubicBezTo>
                  <a:cubicBezTo>
                    <a:pt x="32" y="238"/>
                    <a:pt x="0" y="398"/>
                    <a:pt x="75" y="515"/>
                  </a:cubicBezTo>
                  <a:cubicBezTo>
                    <a:pt x="75" y="526"/>
                    <a:pt x="86" y="537"/>
                    <a:pt x="96" y="537"/>
                  </a:cubicBezTo>
                  <a:cubicBezTo>
                    <a:pt x="104" y="537"/>
                    <a:pt x="112" y="537"/>
                    <a:pt x="120" y="537"/>
                  </a:cubicBezTo>
                  <a:cubicBezTo>
                    <a:pt x="253" y="537"/>
                    <a:pt x="398" y="455"/>
                    <a:pt x="448" y="334"/>
                  </a:cubicBezTo>
                  <a:cubicBezTo>
                    <a:pt x="491" y="238"/>
                    <a:pt x="491" y="131"/>
                    <a:pt x="512" y="35"/>
                  </a:cubicBezTo>
                  <a:cubicBezTo>
                    <a:pt x="521" y="18"/>
                    <a:pt x="501" y="1"/>
                    <a:pt x="482" y="1"/>
                  </a:cubicBezTo>
                  <a:close/>
                </a:path>
              </a:pathLst>
            </a:custGeom>
            <a:solidFill>
              <a:srgbClr val="DCD72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65;p35">
              <a:extLst>
                <a:ext uri="{FF2B5EF4-FFF2-40B4-BE49-F238E27FC236}">
                  <a16:creationId xmlns:a16="http://schemas.microsoft.com/office/drawing/2014/main" id="{9B777AB3-3CBC-498E-BF29-CEB65BE6293D}"/>
                </a:ext>
              </a:extLst>
            </p:cNvPr>
            <p:cNvSpPr/>
            <p:nvPr/>
          </p:nvSpPr>
          <p:spPr>
            <a:xfrm flipH="1">
              <a:off x="8258882" y="1274801"/>
              <a:ext cx="297300" cy="131204"/>
            </a:xfrm>
            <a:custGeom>
              <a:avLst/>
              <a:gdLst/>
              <a:ahLst/>
              <a:cxnLst/>
              <a:rect l="l" t="t" r="r" b="b"/>
              <a:pathLst>
                <a:path w="4469" h="1985" extrusionOk="0">
                  <a:moveTo>
                    <a:pt x="1339" y="1961"/>
                  </a:moveTo>
                  <a:cubicBezTo>
                    <a:pt x="1336" y="1961"/>
                    <a:pt x="1331" y="1961"/>
                    <a:pt x="1324" y="1962"/>
                  </a:cubicBezTo>
                  <a:lnTo>
                    <a:pt x="1324" y="1962"/>
                  </a:lnTo>
                  <a:cubicBezTo>
                    <a:pt x="1313" y="1963"/>
                    <a:pt x="1302" y="1964"/>
                    <a:pt x="1291" y="1966"/>
                  </a:cubicBezTo>
                  <a:cubicBezTo>
                    <a:pt x="1326" y="1966"/>
                    <a:pt x="1357" y="1961"/>
                    <a:pt x="1339" y="1961"/>
                  </a:cubicBezTo>
                  <a:close/>
                  <a:moveTo>
                    <a:pt x="579" y="1"/>
                  </a:moveTo>
                  <a:cubicBezTo>
                    <a:pt x="517" y="1"/>
                    <a:pt x="456" y="5"/>
                    <a:pt x="395" y="14"/>
                  </a:cubicBezTo>
                  <a:cubicBezTo>
                    <a:pt x="256" y="36"/>
                    <a:pt x="171" y="89"/>
                    <a:pt x="150" y="153"/>
                  </a:cubicBezTo>
                  <a:cubicBezTo>
                    <a:pt x="128" y="228"/>
                    <a:pt x="182" y="313"/>
                    <a:pt x="310" y="398"/>
                  </a:cubicBezTo>
                  <a:cubicBezTo>
                    <a:pt x="480" y="516"/>
                    <a:pt x="694" y="580"/>
                    <a:pt x="896" y="622"/>
                  </a:cubicBezTo>
                  <a:cubicBezTo>
                    <a:pt x="907" y="626"/>
                    <a:pt x="913" y="627"/>
                    <a:pt x="916" y="627"/>
                  </a:cubicBezTo>
                  <a:cubicBezTo>
                    <a:pt x="919" y="627"/>
                    <a:pt x="918" y="625"/>
                    <a:pt x="914" y="624"/>
                  </a:cubicBezTo>
                  <a:lnTo>
                    <a:pt x="914" y="624"/>
                  </a:lnTo>
                  <a:cubicBezTo>
                    <a:pt x="1381" y="719"/>
                    <a:pt x="1858" y="761"/>
                    <a:pt x="2325" y="782"/>
                  </a:cubicBezTo>
                  <a:cubicBezTo>
                    <a:pt x="1973" y="782"/>
                    <a:pt x="1621" y="782"/>
                    <a:pt x="1269" y="772"/>
                  </a:cubicBezTo>
                  <a:cubicBezTo>
                    <a:pt x="1083" y="766"/>
                    <a:pt x="887" y="747"/>
                    <a:pt x="694" y="747"/>
                  </a:cubicBezTo>
                  <a:cubicBezTo>
                    <a:pt x="533" y="747"/>
                    <a:pt x="374" y="760"/>
                    <a:pt x="224" y="804"/>
                  </a:cubicBezTo>
                  <a:cubicBezTo>
                    <a:pt x="86" y="846"/>
                    <a:pt x="11" y="910"/>
                    <a:pt x="1" y="985"/>
                  </a:cubicBezTo>
                  <a:cubicBezTo>
                    <a:pt x="1" y="1059"/>
                    <a:pt x="54" y="1134"/>
                    <a:pt x="192" y="1198"/>
                  </a:cubicBezTo>
                  <a:cubicBezTo>
                    <a:pt x="384" y="1294"/>
                    <a:pt x="598" y="1326"/>
                    <a:pt x="811" y="1337"/>
                  </a:cubicBezTo>
                  <a:lnTo>
                    <a:pt x="822" y="1337"/>
                  </a:lnTo>
                  <a:cubicBezTo>
                    <a:pt x="902" y="1340"/>
                    <a:pt x="982" y="1341"/>
                    <a:pt x="1062" y="1341"/>
                  </a:cubicBezTo>
                  <a:cubicBezTo>
                    <a:pt x="1280" y="1341"/>
                    <a:pt x="1499" y="1331"/>
                    <a:pt x="1717" y="1315"/>
                  </a:cubicBezTo>
                  <a:lnTo>
                    <a:pt x="1717" y="1315"/>
                  </a:lnTo>
                  <a:cubicBezTo>
                    <a:pt x="1675" y="1326"/>
                    <a:pt x="1632" y="1337"/>
                    <a:pt x="1589" y="1347"/>
                  </a:cubicBezTo>
                  <a:cubicBezTo>
                    <a:pt x="1291" y="1390"/>
                    <a:pt x="960" y="1390"/>
                    <a:pt x="694" y="1529"/>
                  </a:cubicBezTo>
                  <a:cubicBezTo>
                    <a:pt x="576" y="1582"/>
                    <a:pt x="512" y="1657"/>
                    <a:pt x="512" y="1721"/>
                  </a:cubicBezTo>
                  <a:cubicBezTo>
                    <a:pt x="512" y="1795"/>
                    <a:pt x="576" y="1870"/>
                    <a:pt x="704" y="1923"/>
                  </a:cubicBezTo>
                  <a:cubicBezTo>
                    <a:pt x="791" y="1963"/>
                    <a:pt x="919" y="1985"/>
                    <a:pt x="1080" y="1985"/>
                  </a:cubicBezTo>
                  <a:cubicBezTo>
                    <a:pt x="1136" y="1985"/>
                    <a:pt x="1195" y="1982"/>
                    <a:pt x="1259" y="1976"/>
                  </a:cubicBezTo>
                  <a:cubicBezTo>
                    <a:pt x="1227" y="1976"/>
                    <a:pt x="1200" y="1979"/>
                    <a:pt x="1196" y="1979"/>
                  </a:cubicBezTo>
                  <a:cubicBezTo>
                    <a:pt x="1192" y="1979"/>
                    <a:pt x="1211" y="1976"/>
                    <a:pt x="1269" y="1966"/>
                  </a:cubicBezTo>
                  <a:cubicBezTo>
                    <a:pt x="1295" y="1963"/>
                    <a:pt x="1312" y="1962"/>
                    <a:pt x="1324" y="1962"/>
                  </a:cubicBezTo>
                  <a:lnTo>
                    <a:pt x="1324" y="1962"/>
                  </a:lnTo>
                  <a:cubicBezTo>
                    <a:pt x="1836" y="1895"/>
                    <a:pt x="2346" y="1748"/>
                    <a:pt x="2816" y="1529"/>
                  </a:cubicBezTo>
                  <a:cubicBezTo>
                    <a:pt x="3061" y="1422"/>
                    <a:pt x="3306" y="1283"/>
                    <a:pt x="3530" y="1134"/>
                  </a:cubicBezTo>
                  <a:cubicBezTo>
                    <a:pt x="3594" y="1091"/>
                    <a:pt x="3658" y="1049"/>
                    <a:pt x="3722" y="995"/>
                  </a:cubicBezTo>
                  <a:cubicBezTo>
                    <a:pt x="3861" y="963"/>
                    <a:pt x="3999" y="910"/>
                    <a:pt x="4127" y="857"/>
                  </a:cubicBezTo>
                  <a:cubicBezTo>
                    <a:pt x="4159" y="846"/>
                    <a:pt x="4340" y="782"/>
                    <a:pt x="4330" y="729"/>
                  </a:cubicBezTo>
                  <a:cubicBezTo>
                    <a:pt x="4318" y="699"/>
                    <a:pt x="4243" y="693"/>
                    <a:pt x="4172" y="693"/>
                  </a:cubicBezTo>
                  <a:cubicBezTo>
                    <a:pt x="4124" y="693"/>
                    <a:pt x="4077" y="696"/>
                    <a:pt x="4052" y="697"/>
                  </a:cubicBezTo>
                  <a:lnTo>
                    <a:pt x="4052" y="697"/>
                  </a:lnTo>
                  <a:cubicBezTo>
                    <a:pt x="4052" y="695"/>
                    <a:pt x="4052" y="686"/>
                    <a:pt x="4052" y="686"/>
                  </a:cubicBezTo>
                  <a:cubicBezTo>
                    <a:pt x="4116" y="676"/>
                    <a:pt x="4180" y="665"/>
                    <a:pt x="4255" y="644"/>
                  </a:cubicBezTo>
                  <a:cubicBezTo>
                    <a:pt x="4287" y="633"/>
                    <a:pt x="4468" y="601"/>
                    <a:pt x="4458" y="548"/>
                  </a:cubicBezTo>
                  <a:cubicBezTo>
                    <a:pt x="4458" y="484"/>
                    <a:pt x="4234" y="473"/>
                    <a:pt x="4191" y="473"/>
                  </a:cubicBezTo>
                  <a:cubicBezTo>
                    <a:pt x="4020" y="452"/>
                    <a:pt x="3839" y="441"/>
                    <a:pt x="3669" y="430"/>
                  </a:cubicBezTo>
                  <a:cubicBezTo>
                    <a:pt x="3295" y="398"/>
                    <a:pt x="2933" y="356"/>
                    <a:pt x="2560" y="313"/>
                  </a:cubicBezTo>
                  <a:cubicBezTo>
                    <a:pt x="2176" y="260"/>
                    <a:pt x="1803" y="206"/>
                    <a:pt x="1429" y="132"/>
                  </a:cubicBezTo>
                  <a:cubicBezTo>
                    <a:pt x="1158" y="88"/>
                    <a:pt x="864" y="1"/>
                    <a:pt x="579" y="1"/>
                  </a:cubicBezTo>
                  <a:close/>
                </a:path>
              </a:pathLst>
            </a:custGeom>
            <a:solidFill>
              <a:srgbClr val="CC533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566;p35">
              <a:extLst>
                <a:ext uri="{FF2B5EF4-FFF2-40B4-BE49-F238E27FC236}">
                  <a16:creationId xmlns:a16="http://schemas.microsoft.com/office/drawing/2014/main" id="{0C91A1EC-684D-42C3-A4A0-CE6A0AC74632}"/>
                </a:ext>
              </a:extLst>
            </p:cNvPr>
            <p:cNvSpPr/>
            <p:nvPr/>
          </p:nvSpPr>
          <p:spPr>
            <a:xfrm flipH="1">
              <a:off x="8258882" y="1274901"/>
              <a:ext cx="297300" cy="131204"/>
            </a:xfrm>
            <a:custGeom>
              <a:avLst/>
              <a:gdLst/>
              <a:ahLst/>
              <a:cxnLst/>
              <a:rect l="l" t="t" r="r" b="b"/>
              <a:pathLst>
                <a:path w="4469" h="1985" extrusionOk="0">
                  <a:moveTo>
                    <a:pt x="1339" y="1961"/>
                  </a:moveTo>
                  <a:cubicBezTo>
                    <a:pt x="1336" y="1961"/>
                    <a:pt x="1331" y="1961"/>
                    <a:pt x="1324" y="1962"/>
                  </a:cubicBezTo>
                  <a:lnTo>
                    <a:pt x="1324" y="1962"/>
                  </a:lnTo>
                  <a:cubicBezTo>
                    <a:pt x="1313" y="1963"/>
                    <a:pt x="1302" y="1964"/>
                    <a:pt x="1291" y="1966"/>
                  </a:cubicBezTo>
                  <a:cubicBezTo>
                    <a:pt x="1326" y="1966"/>
                    <a:pt x="1357" y="1961"/>
                    <a:pt x="1339" y="1961"/>
                  </a:cubicBezTo>
                  <a:close/>
                  <a:moveTo>
                    <a:pt x="579" y="1"/>
                  </a:moveTo>
                  <a:cubicBezTo>
                    <a:pt x="517" y="1"/>
                    <a:pt x="456" y="5"/>
                    <a:pt x="395" y="14"/>
                  </a:cubicBezTo>
                  <a:cubicBezTo>
                    <a:pt x="256" y="36"/>
                    <a:pt x="171" y="89"/>
                    <a:pt x="150" y="153"/>
                  </a:cubicBezTo>
                  <a:cubicBezTo>
                    <a:pt x="128" y="228"/>
                    <a:pt x="182" y="313"/>
                    <a:pt x="310" y="398"/>
                  </a:cubicBezTo>
                  <a:cubicBezTo>
                    <a:pt x="480" y="516"/>
                    <a:pt x="694" y="580"/>
                    <a:pt x="896" y="622"/>
                  </a:cubicBezTo>
                  <a:cubicBezTo>
                    <a:pt x="907" y="626"/>
                    <a:pt x="913" y="627"/>
                    <a:pt x="916" y="627"/>
                  </a:cubicBezTo>
                  <a:cubicBezTo>
                    <a:pt x="919" y="627"/>
                    <a:pt x="918" y="625"/>
                    <a:pt x="914" y="624"/>
                  </a:cubicBezTo>
                  <a:lnTo>
                    <a:pt x="914" y="624"/>
                  </a:lnTo>
                  <a:cubicBezTo>
                    <a:pt x="1381" y="719"/>
                    <a:pt x="1858" y="761"/>
                    <a:pt x="2325" y="782"/>
                  </a:cubicBezTo>
                  <a:cubicBezTo>
                    <a:pt x="1973" y="782"/>
                    <a:pt x="1621" y="782"/>
                    <a:pt x="1269" y="772"/>
                  </a:cubicBezTo>
                  <a:cubicBezTo>
                    <a:pt x="1083" y="766"/>
                    <a:pt x="887" y="747"/>
                    <a:pt x="694" y="747"/>
                  </a:cubicBezTo>
                  <a:cubicBezTo>
                    <a:pt x="533" y="747"/>
                    <a:pt x="374" y="760"/>
                    <a:pt x="224" y="804"/>
                  </a:cubicBezTo>
                  <a:cubicBezTo>
                    <a:pt x="86" y="846"/>
                    <a:pt x="11" y="910"/>
                    <a:pt x="1" y="985"/>
                  </a:cubicBezTo>
                  <a:cubicBezTo>
                    <a:pt x="1" y="1059"/>
                    <a:pt x="54" y="1134"/>
                    <a:pt x="192" y="1198"/>
                  </a:cubicBezTo>
                  <a:cubicBezTo>
                    <a:pt x="384" y="1294"/>
                    <a:pt x="598" y="1326"/>
                    <a:pt x="811" y="1337"/>
                  </a:cubicBezTo>
                  <a:lnTo>
                    <a:pt x="822" y="1337"/>
                  </a:lnTo>
                  <a:cubicBezTo>
                    <a:pt x="902" y="1340"/>
                    <a:pt x="982" y="1341"/>
                    <a:pt x="1062" y="1341"/>
                  </a:cubicBezTo>
                  <a:cubicBezTo>
                    <a:pt x="1280" y="1341"/>
                    <a:pt x="1499" y="1331"/>
                    <a:pt x="1717" y="1315"/>
                  </a:cubicBezTo>
                  <a:lnTo>
                    <a:pt x="1717" y="1315"/>
                  </a:lnTo>
                  <a:cubicBezTo>
                    <a:pt x="1675" y="1326"/>
                    <a:pt x="1632" y="1337"/>
                    <a:pt x="1589" y="1347"/>
                  </a:cubicBezTo>
                  <a:cubicBezTo>
                    <a:pt x="1291" y="1390"/>
                    <a:pt x="960" y="1390"/>
                    <a:pt x="694" y="1529"/>
                  </a:cubicBezTo>
                  <a:cubicBezTo>
                    <a:pt x="576" y="1582"/>
                    <a:pt x="512" y="1657"/>
                    <a:pt x="512" y="1721"/>
                  </a:cubicBezTo>
                  <a:cubicBezTo>
                    <a:pt x="512" y="1795"/>
                    <a:pt x="576" y="1870"/>
                    <a:pt x="704" y="1923"/>
                  </a:cubicBezTo>
                  <a:cubicBezTo>
                    <a:pt x="791" y="1963"/>
                    <a:pt x="919" y="1985"/>
                    <a:pt x="1080" y="1985"/>
                  </a:cubicBezTo>
                  <a:cubicBezTo>
                    <a:pt x="1136" y="1985"/>
                    <a:pt x="1195" y="1982"/>
                    <a:pt x="1259" y="1976"/>
                  </a:cubicBezTo>
                  <a:cubicBezTo>
                    <a:pt x="1227" y="1976"/>
                    <a:pt x="1200" y="1979"/>
                    <a:pt x="1196" y="1979"/>
                  </a:cubicBezTo>
                  <a:cubicBezTo>
                    <a:pt x="1192" y="1979"/>
                    <a:pt x="1211" y="1976"/>
                    <a:pt x="1269" y="1966"/>
                  </a:cubicBezTo>
                  <a:cubicBezTo>
                    <a:pt x="1295" y="1963"/>
                    <a:pt x="1312" y="1962"/>
                    <a:pt x="1324" y="1962"/>
                  </a:cubicBezTo>
                  <a:lnTo>
                    <a:pt x="1324" y="1962"/>
                  </a:lnTo>
                  <a:cubicBezTo>
                    <a:pt x="1836" y="1895"/>
                    <a:pt x="2346" y="1748"/>
                    <a:pt x="2816" y="1529"/>
                  </a:cubicBezTo>
                  <a:cubicBezTo>
                    <a:pt x="3061" y="1422"/>
                    <a:pt x="3306" y="1283"/>
                    <a:pt x="3530" y="1134"/>
                  </a:cubicBezTo>
                  <a:cubicBezTo>
                    <a:pt x="3594" y="1091"/>
                    <a:pt x="3658" y="1049"/>
                    <a:pt x="3722" y="995"/>
                  </a:cubicBezTo>
                  <a:cubicBezTo>
                    <a:pt x="3861" y="963"/>
                    <a:pt x="3999" y="910"/>
                    <a:pt x="4127" y="857"/>
                  </a:cubicBezTo>
                  <a:cubicBezTo>
                    <a:pt x="4159" y="846"/>
                    <a:pt x="4340" y="782"/>
                    <a:pt x="4330" y="729"/>
                  </a:cubicBezTo>
                  <a:cubicBezTo>
                    <a:pt x="4318" y="699"/>
                    <a:pt x="4243" y="693"/>
                    <a:pt x="4172" y="693"/>
                  </a:cubicBezTo>
                  <a:cubicBezTo>
                    <a:pt x="4124" y="693"/>
                    <a:pt x="4077" y="696"/>
                    <a:pt x="4052" y="697"/>
                  </a:cubicBezTo>
                  <a:lnTo>
                    <a:pt x="4052" y="697"/>
                  </a:lnTo>
                  <a:cubicBezTo>
                    <a:pt x="4052" y="695"/>
                    <a:pt x="4052" y="686"/>
                    <a:pt x="4052" y="686"/>
                  </a:cubicBezTo>
                  <a:cubicBezTo>
                    <a:pt x="4116" y="676"/>
                    <a:pt x="4180" y="665"/>
                    <a:pt x="4255" y="644"/>
                  </a:cubicBezTo>
                  <a:cubicBezTo>
                    <a:pt x="4287" y="633"/>
                    <a:pt x="4468" y="601"/>
                    <a:pt x="4458" y="548"/>
                  </a:cubicBezTo>
                  <a:cubicBezTo>
                    <a:pt x="4458" y="484"/>
                    <a:pt x="4234" y="473"/>
                    <a:pt x="4191" y="473"/>
                  </a:cubicBezTo>
                  <a:cubicBezTo>
                    <a:pt x="4020" y="452"/>
                    <a:pt x="3839" y="441"/>
                    <a:pt x="3669" y="430"/>
                  </a:cubicBezTo>
                  <a:cubicBezTo>
                    <a:pt x="3295" y="398"/>
                    <a:pt x="2933" y="356"/>
                    <a:pt x="2560" y="313"/>
                  </a:cubicBezTo>
                  <a:cubicBezTo>
                    <a:pt x="2176" y="260"/>
                    <a:pt x="1803" y="206"/>
                    <a:pt x="1429" y="132"/>
                  </a:cubicBezTo>
                  <a:cubicBezTo>
                    <a:pt x="1158" y="88"/>
                    <a:pt x="864" y="1"/>
                    <a:pt x="579" y="1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567;p35">
              <a:extLst>
                <a:ext uri="{FF2B5EF4-FFF2-40B4-BE49-F238E27FC236}">
                  <a16:creationId xmlns:a16="http://schemas.microsoft.com/office/drawing/2014/main" id="{1F080576-4FCB-49FD-A714-576224A46825}"/>
                </a:ext>
              </a:extLst>
            </p:cNvPr>
            <p:cNvSpPr/>
            <p:nvPr/>
          </p:nvSpPr>
          <p:spPr>
            <a:xfrm flipH="1">
              <a:off x="8287288" y="1245586"/>
              <a:ext cx="295837" cy="189832"/>
            </a:xfrm>
            <a:custGeom>
              <a:avLst/>
              <a:gdLst/>
              <a:ahLst/>
              <a:cxnLst/>
              <a:rect l="l" t="t" r="r" b="b"/>
              <a:pathLst>
                <a:path w="4447" h="2872" extrusionOk="0">
                  <a:moveTo>
                    <a:pt x="788" y="1415"/>
                  </a:moveTo>
                  <a:cubicBezTo>
                    <a:pt x="791" y="1416"/>
                    <a:pt x="795" y="1416"/>
                    <a:pt x="800" y="1416"/>
                  </a:cubicBezTo>
                  <a:cubicBezTo>
                    <a:pt x="796" y="1416"/>
                    <a:pt x="792" y="1415"/>
                    <a:pt x="788" y="1415"/>
                  </a:cubicBezTo>
                  <a:close/>
                  <a:moveTo>
                    <a:pt x="842" y="0"/>
                  </a:moveTo>
                  <a:cubicBezTo>
                    <a:pt x="799" y="0"/>
                    <a:pt x="757" y="3"/>
                    <a:pt x="715" y="9"/>
                  </a:cubicBezTo>
                  <a:cubicBezTo>
                    <a:pt x="587" y="30"/>
                    <a:pt x="512" y="83"/>
                    <a:pt x="491" y="147"/>
                  </a:cubicBezTo>
                  <a:cubicBezTo>
                    <a:pt x="469" y="222"/>
                    <a:pt x="501" y="307"/>
                    <a:pt x="597" y="392"/>
                  </a:cubicBezTo>
                  <a:cubicBezTo>
                    <a:pt x="704" y="478"/>
                    <a:pt x="864" y="563"/>
                    <a:pt x="1099" y="627"/>
                  </a:cubicBezTo>
                  <a:cubicBezTo>
                    <a:pt x="1696" y="787"/>
                    <a:pt x="2304" y="883"/>
                    <a:pt x="2922" y="936"/>
                  </a:cubicBezTo>
                  <a:cubicBezTo>
                    <a:pt x="2975" y="947"/>
                    <a:pt x="3039" y="947"/>
                    <a:pt x="3093" y="947"/>
                  </a:cubicBezTo>
                  <a:lnTo>
                    <a:pt x="2421" y="947"/>
                  </a:lnTo>
                  <a:cubicBezTo>
                    <a:pt x="2037" y="926"/>
                    <a:pt x="1664" y="904"/>
                    <a:pt x="1280" y="872"/>
                  </a:cubicBezTo>
                  <a:cubicBezTo>
                    <a:pt x="1055" y="858"/>
                    <a:pt x="810" y="819"/>
                    <a:pt x="572" y="819"/>
                  </a:cubicBezTo>
                  <a:cubicBezTo>
                    <a:pt x="461" y="819"/>
                    <a:pt x="351" y="827"/>
                    <a:pt x="246" y="851"/>
                  </a:cubicBezTo>
                  <a:cubicBezTo>
                    <a:pt x="96" y="894"/>
                    <a:pt x="22" y="947"/>
                    <a:pt x="11" y="1022"/>
                  </a:cubicBezTo>
                  <a:cubicBezTo>
                    <a:pt x="0" y="1096"/>
                    <a:pt x="54" y="1171"/>
                    <a:pt x="182" y="1246"/>
                  </a:cubicBezTo>
                  <a:cubicBezTo>
                    <a:pt x="370" y="1350"/>
                    <a:pt x="578" y="1393"/>
                    <a:pt x="788" y="1415"/>
                  </a:cubicBezTo>
                  <a:lnTo>
                    <a:pt x="788" y="1415"/>
                  </a:lnTo>
                  <a:cubicBezTo>
                    <a:pt x="781" y="1413"/>
                    <a:pt x="778" y="1411"/>
                    <a:pt x="781" y="1411"/>
                  </a:cubicBezTo>
                  <a:cubicBezTo>
                    <a:pt x="783" y="1411"/>
                    <a:pt x="789" y="1413"/>
                    <a:pt x="800" y="1416"/>
                  </a:cubicBezTo>
                  <a:lnTo>
                    <a:pt x="811" y="1416"/>
                  </a:lnTo>
                  <a:cubicBezTo>
                    <a:pt x="1069" y="1438"/>
                    <a:pt x="1327" y="1447"/>
                    <a:pt x="1586" y="1447"/>
                  </a:cubicBezTo>
                  <a:cubicBezTo>
                    <a:pt x="1967" y="1447"/>
                    <a:pt x="2349" y="1427"/>
                    <a:pt x="2730" y="1395"/>
                  </a:cubicBezTo>
                  <a:cubicBezTo>
                    <a:pt x="2847" y="1384"/>
                    <a:pt x="2965" y="1363"/>
                    <a:pt x="3082" y="1341"/>
                  </a:cubicBezTo>
                  <a:lnTo>
                    <a:pt x="3082" y="1341"/>
                  </a:lnTo>
                  <a:cubicBezTo>
                    <a:pt x="2901" y="1384"/>
                    <a:pt x="2730" y="1405"/>
                    <a:pt x="2559" y="1437"/>
                  </a:cubicBezTo>
                  <a:cubicBezTo>
                    <a:pt x="2176" y="1501"/>
                    <a:pt x="1802" y="1544"/>
                    <a:pt x="1429" y="1587"/>
                  </a:cubicBezTo>
                  <a:cubicBezTo>
                    <a:pt x="1088" y="1629"/>
                    <a:pt x="715" y="1619"/>
                    <a:pt x="406" y="1757"/>
                  </a:cubicBezTo>
                  <a:cubicBezTo>
                    <a:pt x="267" y="1821"/>
                    <a:pt x="203" y="1896"/>
                    <a:pt x="203" y="1971"/>
                  </a:cubicBezTo>
                  <a:cubicBezTo>
                    <a:pt x="214" y="2045"/>
                    <a:pt x="278" y="2109"/>
                    <a:pt x="427" y="2163"/>
                  </a:cubicBezTo>
                  <a:cubicBezTo>
                    <a:pt x="555" y="2203"/>
                    <a:pt x="688" y="2218"/>
                    <a:pt x="822" y="2218"/>
                  </a:cubicBezTo>
                  <a:cubicBezTo>
                    <a:pt x="900" y="2218"/>
                    <a:pt x="978" y="2213"/>
                    <a:pt x="1056" y="2205"/>
                  </a:cubicBezTo>
                  <a:lnTo>
                    <a:pt x="1067" y="2205"/>
                  </a:lnTo>
                  <a:cubicBezTo>
                    <a:pt x="1706" y="2141"/>
                    <a:pt x="2325" y="2003"/>
                    <a:pt x="2943" y="1832"/>
                  </a:cubicBezTo>
                  <a:cubicBezTo>
                    <a:pt x="3071" y="1779"/>
                    <a:pt x="3199" y="1736"/>
                    <a:pt x="3327" y="1693"/>
                  </a:cubicBezTo>
                  <a:lnTo>
                    <a:pt x="3327" y="1693"/>
                  </a:lnTo>
                  <a:cubicBezTo>
                    <a:pt x="3231" y="1736"/>
                    <a:pt x="3135" y="1789"/>
                    <a:pt x="3039" y="1821"/>
                  </a:cubicBezTo>
                  <a:cubicBezTo>
                    <a:pt x="2709" y="1971"/>
                    <a:pt x="2367" y="2077"/>
                    <a:pt x="2016" y="2173"/>
                  </a:cubicBezTo>
                  <a:cubicBezTo>
                    <a:pt x="1728" y="2258"/>
                    <a:pt x="1397" y="2290"/>
                    <a:pt x="1141" y="2450"/>
                  </a:cubicBezTo>
                  <a:cubicBezTo>
                    <a:pt x="1035" y="2514"/>
                    <a:pt x="981" y="2600"/>
                    <a:pt x="992" y="2674"/>
                  </a:cubicBezTo>
                  <a:cubicBezTo>
                    <a:pt x="992" y="2738"/>
                    <a:pt x="1067" y="2802"/>
                    <a:pt x="1195" y="2845"/>
                  </a:cubicBezTo>
                  <a:cubicBezTo>
                    <a:pt x="1259" y="2861"/>
                    <a:pt x="1339" y="2872"/>
                    <a:pt x="1432" y="2872"/>
                  </a:cubicBezTo>
                  <a:cubicBezTo>
                    <a:pt x="1514" y="2872"/>
                    <a:pt x="1606" y="2863"/>
                    <a:pt x="1707" y="2843"/>
                  </a:cubicBezTo>
                  <a:lnTo>
                    <a:pt x="1707" y="2843"/>
                  </a:lnTo>
                  <a:cubicBezTo>
                    <a:pt x="1698" y="2845"/>
                    <a:pt x="1694" y="2847"/>
                    <a:pt x="1696" y="2847"/>
                  </a:cubicBezTo>
                  <a:cubicBezTo>
                    <a:pt x="1700" y="2847"/>
                    <a:pt x="1721" y="2843"/>
                    <a:pt x="1770" y="2834"/>
                  </a:cubicBezTo>
                  <a:cubicBezTo>
                    <a:pt x="1833" y="2822"/>
                    <a:pt x="1844" y="2817"/>
                    <a:pt x="1832" y="2817"/>
                  </a:cubicBezTo>
                  <a:cubicBezTo>
                    <a:pt x="1823" y="2817"/>
                    <a:pt x="1803" y="2819"/>
                    <a:pt x="1781" y="2824"/>
                  </a:cubicBezTo>
                  <a:cubicBezTo>
                    <a:pt x="2304" y="2706"/>
                    <a:pt x="2794" y="2504"/>
                    <a:pt x="3253" y="2237"/>
                  </a:cubicBezTo>
                  <a:cubicBezTo>
                    <a:pt x="3487" y="2099"/>
                    <a:pt x="3722" y="1939"/>
                    <a:pt x="3924" y="1757"/>
                  </a:cubicBezTo>
                  <a:cubicBezTo>
                    <a:pt x="4095" y="1619"/>
                    <a:pt x="4276" y="1459"/>
                    <a:pt x="4393" y="1267"/>
                  </a:cubicBezTo>
                  <a:cubicBezTo>
                    <a:pt x="4425" y="1224"/>
                    <a:pt x="4436" y="1192"/>
                    <a:pt x="4425" y="1171"/>
                  </a:cubicBezTo>
                  <a:cubicBezTo>
                    <a:pt x="4447" y="1160"/>
                    <a:pt x="4447" y="1139"/>
                    <a:pt x="4447" y="1128"/>
                  </a:cubicBezTo>
                  <a:cubicBezTo>
                    <a:pt x="4440" y="1110"/>
                    <a:pt x="4410" y="1105"/>
                    <a:pt x="4372" y="1105"/>
                  </a:cubicBezTo>
                  <a:cubicBezTo>
                    <a:pt x="4296" y="1105"/>
                    <a:pt x="4187" y="1128"/>
                    <a:pt x="4159" y="1128"/>
                  </a:cubicBezTo>
                  <a:cubicBezTo>
                    <a:pt x="4084" y="1150"/>
                    <a:pt x="4010" y="1160"/>
                    <a:pt x="3935" y="1171"/>
                  </a:cubicBezTo>
                  <a:cubicBezTo>
                    <a:pt x="3999" y="1160"/>
                    <a:pt x="4074" y="1139"/>
                    <a:pt x="4138" y="1107"/>
                  </a:cubicBezTo>
                  <a:cubicBezTo>
                    <a:pt x="4170" y="1096"/>
                    <a:pt x="4351" y="1054"/>
                    <a:pt x="4340" y="1000"/>
                  </a:cubicBezTo>
                  <a:cubicBezTo>
                    <a:pt x="4332" y="952"/>
                    <a:pt x="4198" y="946"/>
                    <a:pt x="4118" y="946"/>
                  </a:cubicBezTo>
                  <a:cubicBezTo>
                    <a:pt x="4092" y="946"/>
                    <a:pt x="4071" y="947"/>
                    <a:pt x="4063" y="947"/>
                  </a:cubicBezTo>
                  <a:cubicBezTo>
                    <a:pt x="4116" y="936"/>
                    <a:pt x="4170" y="915"/>
                    <a:pt x="4170" y="883"/>
                  </a:cubicBezTo>
                  <a:cubicBezTo>
                    <a:pt x="4180" y="840"/>
                    <a:pt x="4084" y="808"/>
                    <a:pt x="4052" y="808"/>
                  </a:cubicBezTo>
                  <a:cubicBezTo>
                    <a:pt x="3935" y="755"/>
                    <a:pt x="3818" y="734"/>
                    <a:pt x="3700" y="702"/>
                  </a:cubicBezTo>
                  <a:cubicBezTo>
                    <a:pt x="3348" y="606"/>
                    <a:pt x="3007" y="531"/>
                    <a:pt x="2655" y="446"/>
                  </a:cubicBezTo>
                  <a:cubicBezTo>
                    <a:pt x="2314" y="360"/>
                    <a:pt x="1973" y="265"/>
                    <a:pt x="1632" y="179"/>
                  </a:cubicBezTo>
                  <a:cubicBezTo>
                    <a:pt x="1383" y="106"/>
                    <a:pt x="1111" y="0"/>
                    <a:pt x="842" y="0"/>
                  </a:cubicBezTo>
                  <a:close/>
                </a:path>
              </a:pathLst>
            </a:custGeom>
            <a:solidFill>
              <a:srgbClr val="CC533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568;p35">
              <a:extLst>
                <a:ext uri="{FF2B5EF4-FFF2-40B4-BE49-F238E27FC236}">
                  <a16:creationId xmlns:a16="http://schemas.microsoft.com/office/drawing/2014/main" id="{34064C49-C7B3-444C-9FE5-F1DE0FBB6458}"/>
                </a:ext>
              </a:extLst>
            </p:cNvPr>
            <p:cNvSpPr/>
            <p:nvPr/>
          </p:nvSpPr>
          <p:spPr>
            <a:xfrm flipH="1">
              <a:off x="8065222" y="1336404"/>
              <a:ext cx="97792" cy="186924"/>
            </a:xfrm>
            <a:custGeom>
              <a:avLst/>
              <a:gdLst/>
              <a:ahLst/>
              <a:cxnLst/>
              <a:rect l="l" t="t" r="r" b="b"/>
              <a:pathLst>
                <a:path w="1470" h="2828" extrusionOk="0">
                  <a:moveTo>
                    <a:pt x="432" y="1"/>
                  </a:moveTo>
                  <a:cubicBezTo>
                    <a:pt x="327" y="1"/>
                    <a:pt x="221" y="22"/>
                    <a:pt x="211" y="63"/>
                  </a:cubicBezTo>
                  <a:cubicBezTo>
                    <a:pt x="168" y="245"/>
                    <a:pt x="328" y="1876"/>
                    <a:pt x="339" y="2196"/>
                  </a:cubicBezTo>
                  <a:cubicBezTo>
                    <a:pt x="339" y="2196"/>
                    <a:pt x="339" y="2207"/>
                    <a:pt x="328" y="2207"/>
                  </a:cubicBezTo>
                  <a:cubicBezTo>
                    <a:pt x="232" y="2196"/>
                    <a:pt x="147" y="2196"/>
                    <a:pt x="83" y="2196"/>
                  </a:cubicBezTo>
                  <a:cubicBezTo>
                    <a:pt x="83" y="2196"/>
                    <a:pt x="83" y="2196"/>
                    <a:pt x="83" y="2196"/>
                  </a:cubicBezTo>
                  <a:lnTo>
                    <a:pt x="83" y="2196"/>
                  </a:lnTo>
                  <a:cubicBezTo>
                    <a:pt x="55" y="2200"/>
                    <a:pt x="52" y="2201"/>
                    <a:pt x="59" y="2201"/>
                  </a:cubicBezTo>
                  <a:cubicBezTo>
                    <a:pt x="61" y="2201"/>
                    <a:pt x="64" y="2201"/>
                    <a:pt x="67" y="2201"/>
                  </a:cubicBezTo>
                  <a:lnTo>
                    <a:pt x="67" y="2201"/>
                  </a:lnTo>
                  <a:cubicBezTo>
                    <a:pt x="1" y="2230"/>
                    <a:pt x="22" y="2380"/>
                    <a:pt x="62" y="2409"/>
                  </a:cubicBezTo>
                  <a:cubicBezTo>
                    <a:pt x="78" y="2425"/>
                    <a:pt x="115" y="2428"/>
                    <a:pt x="154" y="2428"/>
                  </a:cubicBezTo>
                  <a:cubicBezTo>
                    <a:pt x="173" y="2428"/>
                    <a:pt x="193" y="2427"/>
                    <a:pt x="210" y="2427"/>
                  </a:cubicBezTo>
                  <a:cubicBezTo>
                    <a:pt x="228" y="2427"/>
                    <a:pt x="243" y="2428"/>
                    <a:pt x="254" y="2431"/>
                  </a:cubicBezTo>
                  <a:cubicBezTo>
                    <a:pt x="339" y="2431"/>
                    <a:pt x="424" y="2441"/>
                    <a:pt x="510" y="2463"/>
                  </a:cubicBezTo>
                  <a:cubicBezTo>
                    <a:pt x="648" y="2548"/>
                    <a:pt x="755" y="2665"/>
                    <a:pt x="883" y="2772"/>
                  </a:cubicBezTo>
                  <a:cubicBezTo>
                    <a:pt x="909" y="2791"/>
                    <a:pt x="963" y="2827"/>
                    <a:pt x="1004" y="2827"/>
                  </a:cubicBezTo>
                  <a:cubicBezTo>
                    <a:pt x="1029" y="2827"/>
                    <a:pt x="1049" y="2813"/>
                    <a:pt x="1053" y="2772"/>
                  </a:cubicBezTo>
                  <a:cubicBezTo>
                    <a:pt x="1053" y="2697"/>
                    <a:pt x="1000" y="2612"/>
                    <a:pt x="957" y="2559"/>
                  </a:cubicBezTo>
                  <a:lnTo>
                    <a:pt x="957" y="2559"/>
                  </a:lnTo>
                  <a:cubicBezTo>
                    <a:pt x="1015" y="2567"/>
                    <a:pt x="1235" y="2650"/>
                    <a:pt x="1354" y="2650"/>
                  </a:cubicBezTo>
                  <a:cubicBezTo>
                    <a:pt x="1390" y="2650"/>
                    <a:pt x="1417" y="2642"/>
                    <a:pt x="1427" y="2623"/>
                  </a:cubicBezTo>
                  <a:cubicBezTo>
                    <a:pt x="1469" y="2527"/>
                    <a:pt x="1139" y="2388"/>
                    <a:pt x="1075" y="2367"/>
                  </a:cubicBezTo>
                  <a:cubicBezTo>
                    <a:pt x="1089" y="2367"/>
                    <a:pt x="1108" y="2367"/>
                    <a:pt x="1131" y="2367"/>
                  </a:cubicBezTo>
                  <a:cubicBezTo>
                    <a:pt x="1208" y="2367"/>
                    <a:pt x="1319" y="2361"/>
                    <a:pt x="1352" y="2303"/>
                  </a:cubicBezTo>
                  <a:cubicBezTo>
                    <a:pt x="1395" y="2249"/>
                    <a:pt x="1267" y="2196"/>
                    <a:pt x="1224" y="2185"/>
                  </a:cubicBezTo>
                  <a:cubicBezTo>
                    <a:pt x="1155" y="2162"/>
                    <a:pt x="1077" y="2154"/>
                    <a:pt x="996" y="2154"/>
                  </a:cubicBezTo>
                  <a:cubicBezTo>
                    <a:pt x="854" y="2154"/>
                    <a:pt x="703" y="2179"/>
                    <a:pt x="574" y="2185"/>
                  </a:cubicBezTo>
                  <a:cubicBezTo>
                    <a:pt x="435" y="1770"/>
                    <a:pt x="638" y="159"/>
                    <a:pt x="648" y="74"/>
                  </a:cubicBezTo>
                  <a:cubicBezTo>
                    <a:pt x="654" y="25"/>
                    <a:pt x="543" y="1"/>
                    <a:pt x="4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569;p35">
              <a:extLst>
                <a:ext uri="{FF2B5EF4-FFF2-40B4-BE49-F238E27FC236}">
                  <a16:creationId xmlns:a16="http://schemas.microsoft.com/office/drawing/2014/main" id="{5CBB6CE6-DF39-4BC6-A132-66717A6DA60F}"/>
                </a:ext>
              </a:extLst>
            </p:cNvPr>
            <p:cNvSpPr/>
            <p:nvPr/>
          </p:nvSpPr>
          <p:spPr>
            <a:xfrm flipH="1">
              <a:off x="7892127" y="768100"/>
              <a:ext cx="481042" cy="608494"/>
            </a:xfrm>
            <a:custGeom>
              <a:avLst/>
              <a:gdLst/>
              <a:ahLst/>
              <a:cxnLst/>
              <a:rect l="l" t="t" r="r" b="b"/>
              <a:pathLst>
                <a:path w="7231" h="9206" extrusionOk="0">
                  <a:moveTo>
                    <a:pt x="4422" y="0"/>
                  </a:moveTo>
                  <a:cubicBezTo>
                    <a:pt x="4218" y="0"/>
                    <a:pt x="4014" y="22"/>
                    <a:pt x="3807" y="67"/>
                  </a:cubicBezTo>
                  <a:cubicBezTo>
                    <a:pt x="3391" y="163"/>
                    <a:pt x="3018" y="355"/>
                    <a:pt x="2677" y="600"/>
                  </a:cubicBezTo>
                  <a:cubicBezTo>
                    <a:pt x="2389" y="813"/>
                    <a:pt x="2101" y="1016"/>
                    <a:pt x="1749" y="1091"/>
                  </a:cubicBezTo>
                  <a:cubicBezTo>
                    <a:pt x="1707" y="1101"/>
                    <a:pt x="1568" y="1101"/>
                    <a:pt x="1557" y="1155"/>
                  </a:cubicBezTo>
                  <a:cubicBezTo>
                    <a:pt x="1557" y="1176"/>
                    <a:pt x="1568" y="1197"/>
                    <a:pt x="1611" y="1219"/>
                  </a:cubicBezTo>
                  <a:cubicBezTo>
                    <a:pt x="1681" y="1260"/>
                    <a:pt x="1762" y="1275"/>
                    <a:pt x="1843" y="1275"/>
                  </a:cubicBezTo>
                  <a:cubicBezTo>
                    <a:pt x="1909" y="1275"/>
                    <a:pt x="1975" y="1265"/>
                    <a:pt x="2037" y="1251"/>
                  </a:cubicBezTo>
                  <a:cubicBezTo>
                    <a:pt x="2101" y="1240"/>
                    <a:pt x="2154" y="1229"/>
                    <a:pt x="2208" y="1208"/>
                  </a:cubicBezTo>
                  <a:lnTo>
                    <a:pt x="2208" y="1208"/>
                  </a:lnTo>
                  <a:cubicBezTo>
                    <a:pt x="2165" y="1240"/>
                    <a:pt x="2122" y="1261"/>
                    <a:pt x="2080" y="1283"/>
                  </a:cubicBezTo>
                  <a:cubicBezTo>
                    <a:pt x="1984" y="1336"/>
                    <a:pt x="1899" y="1368"/>
                    <a:pt x="1824" y="1389"/>
                  </a:cubicBezTo>
                  <a:cubicBezTo>
                    <a:pt x="1739" y="1411"/>
                    <a:pt x="1675" y="1432"/>
                    <a:pt x="1621" y="1443"/>
                  </a:cubicBezTo>
                  <a:cubicBezTo>
                    <a:pt x="1589" y="1443"/>
                    <a:pt x="1568" y="1453"/>
                    <a:pt x="1547" y="1464"/>
                  </a:cubicBezTo>
                  <a:cubicBezTo>
                    <a:pt x="1515" y="1464"/>
                    <a:pt x="1504" y="1475"/>
                    <a:pt x="1483" y="1485"/>
                  </a:cubicBezTo>
                  <a:cubicBezTo>
                    <a:pt x="1451" y="1496"/>
                    <a:pt x="1440" y="1507"/>
                    <a:pt x="1440" y="1528"/>
                  </a:cubicBezTo>
                  <a:cubicBezTo>
                    <a:pt x="1429" y="1549"/>
                    <a:pt x="1451" y="1560"/>
                    <a:pt x="1483" y="1581"/>
                  </a:cubicBezTo>
                  <a:cubicBezTo>
                    <a:pt x="1493" y="1592"/>
                    <a:pt x="1515" y="1603"/>
                    <a:pt x="1536" y="1603"/>
                  </a:cubicBezTo>
                  <a:cubicBezTo>
                    <a:pt x="1557" y="1613"/>
                    <a:pt x="1589" y="1624"/>
                    <a:pt x="1621" y="1624"/>
                  </a:cubicBezTo>
                  <a:cubicBezTo>
                    <a:pt x="1659" y="1636"/>
                    <a:pt x="1704" y="1642"/>
                    <a:pt x="1756" y="1642"/>
                  </a:cubicBezTo>
                  <a:cubicBezTo>
                    <a:pt x="1793" y="1642"/>
                    <a:pt x="1833" y="1639"/>
                    <a:pt x="1877" y="1635"/>
                  </a:cubicBezTo>
                  <a:cubicBezTo>
                    <a:pt x="1920" y="1624"/>
                    <a:pt x="1973" y="1613"/>
                    <a:pt x="2027" y="1592"/>
                  </a:cubicBezTo>
                  <a:lnTo>
                    <a:pt x="2027" y="1592"/>
                  </a:lnTo>
                  <a:cubicBezTo>
                    <a:pt x="1995" y="1624"/>
                    <a:pt x="1963" y="1645"/>
                    <a:pt x="1931" y="1666"/>
                  </a:cubicBezTo>
                  <a:cubicBezTo>
                    <a:pt x="1877" y="1720"/>
                    <a:pt x="1856" y="1762"/>
                    <a:pt x="1867" y="1794"/>
                  </a:cubicBezTo>
                  <a:cubicBezTo>
                    <a:pt x="1877" y="1826"/>
                    <a:pt x="1920" y="1848"/>
                    <a:pt x="2005" y="1848"/>
                  </a:cubicBezTo>
                  <a:cubicBezTo>
                    <a:pt x="2069" y="1848"/>
                    <a:pt x="2154" y="1816"/>
                    <a:pt x="2261" y="1762"/>
                  </a:cubicBezTo>
                  <a:lnTo>
                    <a:pt x="2261" y="1762"/>
                  </a:lnTo>
                  <a:cubicBezTo>
                    <a:pt x="2250" y="1805"/>
                    <a:pt x="2240" y="1837"/>
                    <a:pt x="2240" y="1880"/>
                  </a:cubicBezTo>
                  <a:lnTo>
                    <a:pt x="1653" y="5121"/>
                  </a:lnTo>
                  <a:cubicBezTo>
                    <a:pt x="1579" y="5548"/>
                    <a:pt x="1493" y="5974"/>
                    <a:pt x="1333" y="6380"/>
                  </a:cubicBezTo>
                  <a:cubicBezTo>
                    <a:pt x="1195" y="6699"/>
                    <a:pt x="672" y="7616"/>
                    <a:pt x="150" y="8288"/>
                  </a:cubicBezTo>
                  <a:cubicBezTo>
                    <a:pt x="33" y="8438"/>
                    <a:pt x="1" y="8960"/>
                    <a:pt x="544" y="9067"/>
                  </a:cubicBezTo>
                  <a:cubicBezTo>
                    <a:pt x="947" y="9149"/>
                    <a:pt x="1472" y="9205"/>
                    <a:pt x="2031" y="9205"/>
                  </a:cubicBezTo>
                  <a:cubicBezTo>
                    <a:pt x="2998" y="9205"/>
                    <a:pt x="4070" y="9037"/>
                    <a:pt x="4799" y="8544"/>
                  </a:cubicBezTo>
                  <a:cubicBezTo>
                    <a:pt x="6153" y="7638"/>
                    <a:pt x="5652" y="4919"/>
                    <a:pt x="5737" y="4641"/>
                  </a:cubicBezTo>
                  <a:cubicBezTo>
                    <a:pt x="5908" y="4098"/>
                    <a:pt x="6430" y="3756"/>
                    <a:pt x="6729" y="3266"/>
                  </a:cubicBezTo>
                  <a:cubicBezTo>
                    <a:pt x="7230" y="2466"/>
                    <a:pt x="6995" y="1336"/>
                    <a:pt x="6302" y="696"/>
                  </a:cubicBezTo>
                  <a:cubicBezTo>
                    <a:pt x="6089" y="494"/>
                    <a:pt x="5844" y="344"/>
                    <a:pt x="5577" y="238"/>
                  </a:cubicBezTo>
                  <a:cubicBezTo>
                    <a:pt x="5428" y="163"/>
                    <a:pt x="5268" y="99"/>
                    <a:pt x="5108" y="78"/>
                  </a:cubicBezTo>
                  <a:cubicBezTo>
                    <a:pt x="4877" y="27"/>
                    <a:pt x="4650" y="0"/>
                    <a:pt x="4422" y="0"/>
                  </a:cubicBezTo>
                  <a:close/>
                </a:path>
              </a:pathLst>
            </a:custGeom>
            <a:solidFill>
              <a:srgbClr val="CC533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570;p35">
              <a:extLst>
                <a:ext uri="{FF2B5EF4-FFF2-40B4-BE49-F238E27FC236}">
                  <a16:creationId xmlns:a16="http://schemas.microsoft.com/office/drawing/2014/main" id="{55625191-7900-47E2-ADA5-966E17AB225B}"/>
                </a:ext>
              </a:extLst>
            </p:cNvPr>
            <p:cNvSpPr/>
            <p:nvPr/>
          </p:nvSpPr>
          <p:spPr>
            <a:xfrm flipH="1">
              <a:off x="8221292" y="1179555"/>
              <a:ext cx="129192" cy="91413"/>
            </a:xfrm>
            <a:custGeom>
              <a:avLst/>
              <a:gdLst/>
              <a:ahLst/>
              <a:cxnLst/>
              <a:rect l="l" t="t" r="r" b="b"/>
              <a:pathLst>
                <a:path w="1942" h="1383" extrusionOk="0">
                  <a:moveTo>
                    <a:pt x="895" y="1"/>
                  </a:moveTo>
                  <a:cubicBezTo>
                    <a:pt x="847" y="1"/>
                    <a:pt x="796" y="51"/>
                    <a:pt x="769" y="69"/>
                  </a:cubicBezTo>
                  <a:cubicBezTo>
                    <a:pt x="694" y="123"/>
                    <a:pt x="630" y="165"/>
                    <a:pt x="566" y="219"/>
                  </a:cubicBezTo>
                  <a:cubicBezTo>
                    <a:pt x="438" y="314"/>
                    <a:pt x="299" y="378"/>
                    <a:pt x="161" y="453"/>
                  </a:cubicBezTo>
                  <a:cubicBezTo>
                    <a:pt x="107" y="474"/>
                    <a:pt x="75" y="517"/>
                    <a:pt x="54" y="570"/>
                  </a:cubicBezTo>
                  <a:cubicBezTo>
                    <a:pt x="43" y="624"/>
                    <a:pt x="43" y="688"/>
                    <a:pt x="65" y="741"/>
                  </a:cubicBezTo>
                  <a:cubicBezTo>
                    <a:pt x="75" y="794"/>
                    <a:pt x="118" y="848"/>
                    <a:pt x="161" y="869"/>
                  </a:cubicBezTo>
                  <a:cubicBezTo>
                    <a:pt x="182" y="880"/>
                    <a:pt x="203" y="890"/>
                    <a:pt x="225" y="890"/>
                  </a:cubicBezTo>
                  <a:cubicBezTo>
                    <a:pt x="139" y="944"/>
                    <a:pt x="54" y="1008"/>
                    <a:pt x="22" y="1104"/>
                  </a:cubicBezTo>
                  <a:cubicBezTo>
                    <a:pt x="1" y="1168"/>
                    <a:pt x="11" y="1232"/>
                    <a:pt x="33" y="1285"/>
                  </a:cubicBezTo>
                  <a:cubicBezTo>
                    <a:pt x="65" y="1327"/>
                    <a:pt x="118" y="1370"/>
                    <a:pt x="182" y="1381"/>
                  </a:cubicBezTo>
                  <a:cubicBezTo>
                    <a:pt x="192" y="1382"/>
                    <a:pt x="202" y="1382"/>
                    <a:pt x="212" y="1382"/>
                  </a:cubicBezTo>
                  <a:cubicBezTo>
                    <a:pt x="296" y="1382"/>
                    <a:pt x="371" y="1343"/>
                    <a:pt x="438" y="1295"/>
                  </a:cubicBezTo>
                  <a:cubicBezTo>
                    <a:pt x="481" y="1274"/>
                    <a:pt x="523" y="1232"/>
                    <a:pt x="566" y="1200"/>
                  </a:cubicBezTo>
                  <a:cubicBezTo>
                    <a:pt x="566" y="1221"/>
                    <a:pt x="577" y="1232"/>
                    <a:pt x="577" y="1242"/>
                  </a:cubicBezTo>
                  <a:cubicBezTo>
                    <a:pt x="598" y="1306"/>
                    <a:pt x="641" y="1349"/>
                    <a:pt x="705" y="1370"/>
                  </a:cubicBezTo>
                  <a:cubicBezTo>
                    <a:pt x="722" y="1377"/>
                    <a:pt x="744" y="1381"/>
                    <a:pt x="767" y="1381"/>
                  </a:cubicBezTo>
                  <a:cubicBezTo>
                    <a:pt x="815" y="1381"/>
                    <a:pt x="872" y="1367"/>
                    <a:pt x="928" y="1338"/>
                  </a:cubicBezTo>
                  <a:lnTo>
                    <a:pt x="928" y="1338"/>
                  </a:lnTo>
                  <a:cubicBezTo>
                    <a:pt x="916" y="1344"/>
                    <a:pt x="907" y="1350"/>
                    <a:pt x="908" y="1350"/>
                  </a:cubicBezTo>
                  <a:cubicBezTo>
                    <a:pt x="909" y="1350"/>
                    <a:pt x="915" y="1347"/>
                    <a:pt x="928" y="1338"/>
                  </a:cubicBezTo>
                  <a:lnTo>
                    <a:pt x="928" y="1338"/>
                  </a:lnTo>
                  <a:cubicBezTo>
                    <a:pt x="928" y="1338"/>
                    <a:pt x="928" y="1338"/>
                    <a:pt x="928" y="1338"/>
                  </a:cubicBezTo>
                  <a:cubicBezTo>
                    <a:pt x="953" y="1326"/>
                    <a:pt x="960" y="1320"/>
                    <a:pt x="957" y="1320"/>
                  </a:cubicBezTo>
                  <a:cubicBezTo>
                    <a:pt x="955" y="1320"/>
                    <a:pt x="948" y="1323"/>
                    <a:pt x="939" y="1327"/>
                  </a:cubicBezTo>
                  <a:cubicBezTo>
                    <a:pt x="1035" y="1274"/>
                    <a:pt x="1120" y="1200"/>
                    <a:pt x="1206" y="1125"/>
                  </a:cubicBezTo>
                  <a:cubicBezTo>
                    <a:pt x="1206" y="1146"/>
                    <a:pt x="1216" y="1168"/>
                    <a:pt x="1227" y="1178"/>
                  </a:cubicBezTo>
                  <a:cubicBezTo>
                    <a:pt x="1259" y="1232"/>
                    <a:pt x="1302" y="1274"/>
                    <a:pt x="1355" y="1285"/>
                  </a:cubicBezTo>
                  <a:cubicBezTo>
                    <a:pt x="1372" y="1292"/>
                    <a:pt x="1391" y="1295"/>
                    <a:pt x="1411" y="1295"/>
                  </a:cubicBezTo>
                  <a:cubicBezTo>
                    <a:pt x="1453" y="1295"/>
                    <a:pt x="1500" y="1279"/>
                    <a:pt x="1536" y="1242"/>
                  </a:cubicBezTo>
                  <a:cubicBezTo>
                    <a:pt x="1739" y="1072"/>
                    <a:pt x="1941" y="741"/>
                    <a:pt x="1899" y="474"/>
                  </a:cubicBezTo>
                  <a:cubicBezTo>
                    <a:pt x="1888" y="400"/>
                    <a:pt x="1867" y="357"/>
                    <a:pt x="1845" y="346"/>
                  </a:cubicBezTo>
                  <a:cubicBezTo>
                    <a:pt x="1842" y="346"/>
                    <a:pt x="1838" y="346"/>
                    <a:pt x="1834" y="346"/>
                  </a:cubicBezTo>
                  <a:cubicBezTo>
                    <a:pt x="1786" y="346"/>
                    <a:pt x="1690" y="379"/>
                    <a:pt x="1622" y="379"/>
                  </a:cubicBezTo>
                  <a:cubicBezTo>
                    <a:pt x="1584" y="379"/>
                    <a:pt x="1554" y="368"/>
                    <a:pt x="1547" y="336"/>
                  </a:cubicBezTo>
                  <a:cubicBezTo>
                    <a:pt x="1547" y="314"/>
                    <a:pt x="1536" y="293"/>
                    <a:pt x="1515" y="293"/>
                  </a:cubicBezTo>
                  <a:cubicBezTo>
                    <a:pt x="1462" y="272"/>
                    <a:pt x="1259" y="123"/>
                    <a:pt x="1195" y="91"/>
                  </a:cubicBezTo>
                  <a:cubicBezTo>
                    <a:pt x="1120" y="59"/>
                    <a:pt x="939" y="16"/>
                    <a:pt x="918" y="5"/>
                  </a:cubicBezTo>
                  <a:cubicBezTo>
                    <a:pt x="910" y="2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571;p35">
              <a:extLst>
                <a:ext uri="{FF2B5EF4-FFF2-40B4-BE49-F238E27FC236}">
                  <a16:creationId xmlns:a16="http://schemas.microsoft.com/office/drawing/2014/main" id="{916364E8-CEE1-4358-8259-AEAC92CEE965}"/>
                </a:ext>
              </a:extLst>
            </p:cNvPr>
            <p:cNvSpPr/>
            <p:nvPr/>
          </p:nvSpPr>
          <p:spPr>
            <a:xfrm flipH="1">
              <a:off x="8194349" y="1152125"/>
              <a:ext cx="137640" cy="96899"/>
            </a:xfrm>
            <a:custGeom>
              <a:avLst/>
              <a:gdLst/>
              <a:ahLst/>
              <a:cxnLst/>
              <a:rect l="l" t="t" r="r" b="b"/>
              <a:pathLst>
                <a:path w="2069" h="1466" extrusionOk="0">
                  <a:moveTo>
                    <a:pt x="1262" y="1403"/>
                  </a:moveTo>
                  <a:cubicBezTo>
                    <a:pt x="1246" y="1425"/>
                    <a:pt x="1240" y="1433"/>
                    <a:pt x="1240" y="1433"/>
                  </a:cubicBezTo>
                  <a:cubicBezTo>
                    <a:pt x="1240" y="1433"/>
                    <a:pt x="1250" y="1421"/>
                    <a:pt x="1262" y="1403"/>
                  </a:cubicBezTo>
                  <a:close/>
                  <a:moveTo>
                    <a:pt x="671" y="0"/>
                  </a:moveTo>
                  <a:cubicBezTo>
                    <a:pt x="600" y="0"/>
                    <a:pt x="514" y="51"/>
                    <a:pt x="459" y="79"/>
                  </a:cubicBezTo>
                  <a:cubicBezTo>
                    <a:pt x="352" y="132"/>
                    <a:pt x="256" y="196"/>
                    <a:pt x="160" y="271"/>
                  </a:cubicBezTo>
                  <a:cubicBezTo>
                    <a:pt x="96" y="324"/>
                    <a:pt x="0" y="388"/>
                    <a:pt x="0" y="484"/>
                  </a:cubicBezTo>
                  <a:cubicBezTo>
                    <a:pt x="0" y="602"/>
                    <a:pt x="128" y="740"/>
                    <a:pt x="245" y="751"/>
                  </a:cubicBezTo>
                  <a:cubicBezTo>
                    <a:pt x="235" y="761"/>
                    <a:pt x="224" y="772"/>
                    <a:pt x="213" y="783"/>
                  </a:cubicBezTo>
                  <a:cubicBezTo>
                    <a:pt x="171" y="825"/>
                    <a:pt x="149" y="879"/>
                    <a:pt x="160" y="943"/>
                  </a:cubicBezTo>
                  <a:cubicBezTo>
                    <a:pt x="160" y="996"/>
                    <a:pt x="181" y="1049"/>
                    <a:pt x="213" y="1092"/>
                  </a:cubicBezTo>
                  <a:cubicBezTo>
                    <a:pt x="256" y="1145"/>
                    <a:pt x="309" y="1177"/>
                    <a:pt x="363" y="1177"/>
                  </a:cubicBezTo>
                  <a:cubicBezTo>
                    <a:pt x="373" y="1180"/>
                    <a:pt x="383" y="1181"/>
                    <a:pt x="394" y="1181"/>
                  </a:cubicBezTo>
                  <a:cubicBezTo>
                    <a:pt x="430" y="1181"/>
                    <a:pt x="471" y="1167"/>
                    <a:pt x="512" y="1135"/>
                  </a:cubicBezTo>
                  <a:cubicBezTo>
                    <a:pt x="522" y="1167"/>
                    <a:pt x="544" y="1188"/>
                    <a:pt x="565" y="1209"/>
                  </a:cubicBezTo>
                  <a:cubicBezTo>
                    <a:pt x="608" y="1252"/>
                    <a:pt x="661" y="1284"/>
                    <a:pt x="714" y="1284"/>
                  </a:cubicBezTo>
                  <a:cubicBezTo>
                    <a:pt x="778" y="1284"/>
                    <a:pt x="832" y="1263"/>
                    <a:pt x="885" y="1209"/>
                  </a:cubicBezTo>
                  <a:cubicBezTo>
                    <a:pt x="885" y="1209"/>
                    <a:pt x="885" y="1199"/>
                    <a:pt x="885" y="1199"/>
                  </a:cubicBezTo>
                  <a:cubicBezTo>
                    <a:pt x="885" y="1328"/>
                    <a:pt x="1000" y="1442"/>
                    <a:pt x="1125" y="1442"/>
                  </a:cubicBezTo>
                  <a:cubicBezTo>
                    <a:pt x="1185" y="1442"/>
                    <a:pt x="1248" y="1415"/>
                    <a:pt x="1301" y="1348"/>
                  </a:cubicBezTo>
                  <a:lnTo>
                    <a:pt x="1301" y="1348"/>
                  </a:lnTo>
                  <a:cubicBezTo>
                    <a:pt x="1289" y="1366"/>
                    <a:pt x="1274" y="1387"/>
                    <a:pt x="1262" y="1403"/>
                  </a:cubicBezTo>
                  <a:lnTo>
                    <a:pt x="1262" y="1403"/>
                  </a:lnTo>
                  <a:cubicBezTo>
                    <a:pt x="1273" y="1388"/>
                    <a:pt x="1290" y="1367"/>
                    <a:pt x="1312" y="1337"/>
                  </a:cubicBezTo>
                  <a:cubicBezTo>
                    <a:pt x="1319" y="1327"/>
                    <a:pt x="1323" y="1320"/>
                    <a:pt x="1326" y="1315"/>
                  </a:cubicBezTo>
                  <a:lnTo>
                    <a:pt x="1326" y="1315"/>
                  </a:lnTo>
                  <a:cubicBezTo>
                    <a:pt x="1333" y="1313"/>
                    <a:pt x="1334" y="1304"/>
                    <a:pt x="1344" y="1295"/>
                  </a:cubicBezTo>
                  <a:cubicBezTo>
                    <a:pt x="1354" y="1337"/>
                    <a:pt x="1376" y="1369"/>
                    <a:pt x="1408" y="1401"/>
                  </a:cubicBezTo>
                  <a:cubicBezTo>
                    <a:pt x="1450" y="1433"/>
                    <a:pt x="1503" y="1465"/>
                    <a:pt x="1567" y="1465"/>
                  </a:cubicBezTo>
                  <a:cubicBezTo>
                    <a:pt x="1621" y="1465"/>
                    <a:pt x="1685" y="1444"/>
                    <a:pt x="1727" y="1380"/>
                  </a:cubicBezTo>
                  <a:cubicBezTo>
                    <a:pt x="1845" y="1241"/>
                    <a:pt x="1930" y="1060"/>
                    <a:pt x="1973" y="889"/>
                  </a:cubicBezTo>
                  <a:cubicBezTo>
                    <a:pt x="1983" y="815"/>
                    <a:pt x="2069" y="484"/>
                    <a:pt x="1951" y="452"/>
                  </a:cubicBezTo>
                  <a:cubicBezTo>
                    <a:pt x="1855" y="431"/>
                    <a:pt x="1621" y="356"/>
                    <a:pt x="1589" y="346"/>
                  </a:cubicBezTo>
                  <a:cubicBezTo>
                    <a:pt x="1553" y="331"/>
                    <a:pt x="1507" y="328"/>
                    <a:pt x="1457" y="328"/>
                  </a:cubicBezTo>
                  <a:cubicBezTo>
                    <a:pt x="1407" y="328"/>
                    <a:pt x="1353" y="331"/>
                    <a:pt x="1301" y="331"/>
                  </a:cubicBezTo>
                  <a:cubicBezTo>
                    <a:pt x="1250" y="331"/>
                    <a:pt x="1201" y="328"/>
                    <a:pt x="1162" y="314"/>
                  </a:cubicBezTo>
                  <a:cubicBezTo>
                    <a:pt x="1088" y="282"/>
                    <a:pt x="981" y="186"/>
                    <a:pt x="896" y="154"/>
                  </a:cubicBezTo>
                  <a:cubicBezTo>
                    <a:pt x="821" y="132"/>
                    <a:pt x="768" y="26"/>
                    <a:pt x="704" y="4"/>
                  </a:cubicBezTo>
                  <a:cubicBezTo>
                    <a:pt x="693" y="1"/>
                    <a:pt x="683" y="0"/>
                    <a:pt x="671" y="0"/>
                  </a:cubicBezTo>
                  <a:close/>
                </a:path>
              </a:pathLst>
            </a:custGeom>
            <a:solidFill>
              <a:srgbClr val="FFC15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572;p35">
              <a:extLst>
                <a:ext uri="{FF2B5EF4-FFF2-40B4-BE49-F238E27FC236}">
                  <a16:creationId xmlns:a16="http://schemas.microsoft.com/office/drawing/2014/main" id="{D99B8CC7-435A-4EB3-810F-535B5588DB2C}"/>
                </a:ext>
              </a:extLst>
            </p:cNvPr>
            <p:cNvSpPr/>
            <p:nvPr/>
          </p:nvSpPr>
          <p:spPr>
            <a:xfrm flipH="1">
              <a:off x="8158159" y="1116829"/>
              <a:ext cx="152608" cy="112432"/>
            </a:xfrm>
            <a:custGeom>
              <a:avLst/>
              <a:gdLst/>
              <a:ahLst/>
              <a:cxnLst/>
              <a:rect l="l" t="t" r="r" b="b"/>
              <a:pathLst>
                <a:path w="2294" h="1701" extrusionOk="0">
                  <a:moveTo>
                    <a:pt x="583" y="1"/>
                  </a:moveTo>
                  <a:cubicBezTo>
                    <a:pt x="500" y="1"/>
                    <a:pt x="390" y="127"/>
                    <a:pt x="342" y="165"/>
                  </a:cubicBezTo>
                  <a:cubicBezTo>
                    <a:pt x="246" y="261"/>
                    <a:pt x="140" y="346"/>
                    <a:pt x="44" y="442"/>
                  </a:cubicBezTo>
                  <a:cubicBezTo>
                    <a:pt x="12" y="485"/>
                    <a:pt x="1" y="528"/>
                    <a:pt x="12" y="581"/>
                  </a:cubicBezTo>
                  <a:cubicBezTo>
                    <a:pt x="22" y="624"/>
                    <a:pt x="44" y="677"/>
                    <a:pt x="86" y="709"/>
                  </a:cubicBezTo>
                  <a:cubicBezTo>
                    <a:pt x="97" y="730"/>
                    <a:pt x="108" y="741"/>
                    <a:pt x="129" y="752"/>
                  </a:cubicBezTo>
                  <a:cubicBezTo>
                    <a:pt x="97" y="858"/>
                    <a:pt x="172" y="976"/>
                    <a:pt x="267" y="1018"/>
                  </a:cubicBezTo>
                  <a:cubicBezTo>
                    <a:pt x="235" y="1156"/>
                    <a:pt x="339" y="1282"/>
                    <a:pt x="470" y="1282"/>
                  </a:cubicBezTo>
                  <a:cubicBezTo>
                    <a:pt x="511" y="1282"/>
                    <a:pt x="555" y="1270"/>
                    <a:pt x="598" y="1242"/>
                  </a:cubicBezTo>
                  <a:cubicBezTo>
                    <a:pt x="598" y="1253"/>
                    <a:pt x="598" y="1253"/>
                    <a:pt x="598" y="1253"/>
                  </a:cubicBezTo>
                  <a:cubicBezTo>
                    <a:pt x="598" y="1306"/>
                    <a:pt x="619" y="1359"/>
                    <a:pt x="651" y="1391"/>
                  </a:cubicBezTo>
                  <a:cubicBezTo>
                    <a:pt x="679" y="1428"/>
                    <a:pt x="723" y="1458"/>
                    <a:pt x="776" y="1458"/>
                  </a:cubicBezTo>
                  <a:cubicBezTo>
                    <a:pt x="784" y="1458"/>
                    <a:pt x="792" y="1457"/>
                    <a:pt x="801" y="1455"/>
                  </a:cubicBezTo>
                  <a:cubicBezTo>
                    <a:pt x="854" y="1455"/>
                    <a:pt x="918" y="1434"/>
                    <a:pt x="971" y="1381"/>
                  </a:cubicBezTo>
                  <a:lnTo>
                    <a:pt x="971" y="1381"/>
                  </a:lnTo>
                  <a:cubicBezTo>
                    <a:pt x="966" y="1386"/>
                    <a:pt x="966" y="1389"/>
                    <a:pt x="967" y="1389"/>
                  </a:cubicBezTo>
                  <a:cubicBezTo>
                    <a:pt x="969" y="1389"/>
                    <a:pt x="971" y="1386"/>
                    <a:pt x="971" y="1381"/>
                  </a:cubicBezTo>
                  <a:lnTo>
                    <a:pt x="971" y="1381"/>
                  </a:lnTo>
                  <a:cubicBezTo>
                    <a:pt x="971" y="1381"/>
                    <a:pt x="971" y="1381"/>
                    <a:pt x="971" y="1381"/>
                  </a:cubicBezTo>
                  <a:cubicBezTo>
                    <a:pt x="1013" y="1422"/>
                    <a:pt x="1068" y="1450"/>
                    <a:pt x="1127" y="1450"/>
                  </a:cubicBezTo>
                  <a:cubicBezTo>
                    <a:pt x="1160" y="1450"/>
                    <a:pt x="1193" y="1442"/>
                    <a:pt x="1227" y="1423"/>
                  </a:cubicBezTo>
                  <a:cubicBezTo>
                    <a:pt x="1227" y="1477"/>
                    <a:pt x="1248" y="1519"/>
                    <a:pt x="1280" y="1562"/>
                  </a:cubicBezTo>
                  <a:cubicBezTo>
                    <a:pt x="1312" y="1605"/>
                    <a:pt x="1366" y="1626"/>
                    <a:pt x="1430" y="1626"/>
                  </a:cubicBezTo>
                  <a:cubicBezTo>
                    <a:pt x="1472" y="1626"/>
                    <a:pt x="1536" y="1605"/>
                    <a:pt x="1590" y="1562"/>
                  </a:cubicBezTo>
                  <a:cubicBezTo>
                    <a:pt x="1600" y="1594"/>
                    <a:pt x="1622" y="1626"/>
                    <a:pt x="1643" y="1647"/>
                  </a:cubicBezTo>
                  <a:cubicBezTo>
                    <a:pt x="1675" y="1679"/>
                    <a:pt x="1728" y="1701"/>
                    <a:pt x="1792" y="1701"/>
                  </a:cubicBezTo>
                  <a:cubicBezTo>
                    <a:pt x="1846" y="1701"/>
                    <a:pt x="1910" y="1669"/>
                    <a:pt x="1963" y="1594"/>
                  </a:cubicBezTo>
                  <a:cubicBezTo>
                    <a:pt x="2144" y="1359"/>
                    <a:pt x="2293" y="986"/>
                    <a:pt x="2240" y="688"/>
                  </a:cubicBezTo>
                  <a:cubicBezTo>
                    <a:pt x="2229" y="613"/>
                    <a:pt x="2208" y="570"/>
                    <a:pt x="2187" y="560"/>
                  </a:cubicBezTo>
                  <a:cubicBezTo>
                    <a:pt x="2182" y="559"/>
                    <a:pt x="2176" y="559"/>
                    <a:pt x="2171" y="559"/>
                  </a:cubicBezTo>
                  <a:cubicBezTo>
                    <a:pt x="2129" y="559"/>
                    <a:pt x="2085" y="580"/>
                    <a:pt x="2055" y="580"/>
                  </a:cubicBezTo>
                  <a:cubicBezTo>
                    <a:pt x="2035" y="580"/>
                    <a:pt x="2020" y="570"/>
                    <a:pt x="2016" y="538"/>
                  </a:cubicBezTo>
                  <a:cubicBezTo>
                    <a:pt x="2016" y="453"/>
                    <a:pt x="1995" y="400"/>
                    <a:pt x="1963" y="400"/>
                  </a:cubicBezTo>
                  <a:cubicBezTo>
                    <a:pt x="1952" y="396"/>
                    <a:pt x="1936" y="395"/>
                    <a:pt x="1916" y="395"/>
                  </a:cubicBezTo>
                  <a:cubicBezTo>
                    <a:pt x="1829" y="395"/>
                    <a:pt x="1677" y="423"/>
                    <a:pt x="1625" y="423"/>
                  </a:cubicBezTo>
                  <a:cubicBezTo>
                    <a:pt x="1619" y="423"/>
                    <a:pt x="1614" y="422"/>
                    <a:pt x="1611" y="421"/>
                  </a:cubicBezTo>
                  <a:cubicBezTo>
                    <a:pt x="1558" y="389"/>
                    <a:pt x="1398" y="293"/>
                    <a:pt x="1366" y="282"/>
                  </a:cubicBezTo>
                  <a:cubicBezTo>
                    <a:pt x="1302" y="261"/>
                    <a:pt x="1184" y="197"/>
                    <a:pt x="1121" y="165"/>
                  </a:cubicBezTo>
                  <a:cubicBezTo>
                    <a:pt x="1089" y="144"/>
                    <a:pt x="1017" y="141"/>
                    <a:pt x="950" y="141"/>
                  </a:cubicBezTo>
                  <a:cubicBezTo>
                    <a:pt x="928" y="141"/>
                    <a:pt x="906" y="142"/>
                    <a:pt x="887" y="142"/>
                  </a:cubicBezTo>
                  <a:cubicBezTo>
                    <a:pt x="848" y="142"/>
                    <a:pt x="818" y="140"/>
                    <a:pt x="811" y="133"/>
                  </a:cubicBezTo>
                  <a:cubicBezTo>
                    <a:pt x="779" y="123"/>
                    <a:pt x="662" y="37"/>
                    <a:pt x="609" y="5"/>
                  </a:cubicBezTo>
                  <a:cubicBezTo>
                    <a:pt x="601" y="2"/>
                    <a:pt x="592" y="1"/>
                    <a:pt x="583" y="1"/>
                  </a:cubicBezTo>
                  <a:close/>
                </a:path>
              </a:pathLst>
            </a:custGeom>
            <a:solidFill>
              <a:srgbClr val="6E9101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573;p35">
              <a:extLst>
                <a:ext uri="{FF2B5EF4-FFF2-40B4-BE49-F238E27FC236}">
                  <a16:creationId xmlns:a16="http://schemas.microsoft.com/office/drawing/2014/main" id="{EB0C8A6E-A4BA-460D-B05E-76208C463CC9}"/>
                </a:ext>
              </a:extLst>
            </p:cNvPr>
            <p:cNvSpPr/>
            <p:nvPr/>
          </p:nvSpPr>
          <p:spPr>
            <a:xfrm flipH="1">
              <a:off x="8102145" y="1003869"/>
              <a:ext cx="188000" cy="192278"/>
            </a:xfrm>
            <a:custGeom>
              <a:avLst/>
              <a:gdLst/>
              <a:ahLst/>
              <a:cxnLst/>
              <a:rect l="l" t="t" r="r" b="b"/>
              <a:pathLst>
                <a:path w="2826" h="2909" extrusionOk="0">
                  <a:moveTo>
                    <a:pt x="992" y="2557"/>
                  </a:moveTo>
                  <a:cubicBezTo>
                    <a:pt x="961" y="2587"/>
                    <a:pt x="934" y="2618"/>
                    <a:pt x="935" y="2618"/>
                  </a:cubicBezTo>
                  <a:cubicBezTo>
                    <a:pt x="935" y="2618"/>
                    <a:pt x="951" y="2602"/>
                    <a:pt x="992" y="2557"/>
                  </a:cubicBezTo>
                  <a:close/>
                  <a:moveTo>
                    <a:pt x="1717" y="1"/>
                  </a:moveTo>
                  <a:cubicBezTo>
                    <a:pt x="1482" y="1"/>
                    <a:pt x="1248" y="86"/>
                    <a:pt x="1088" y="253"/>
                  </a:cubicBezTo>
                  <a:cubicBezTo>
                    <a:pt x="928" y="435"/>
                    <a:pt x="853" y="691"/>
                    <a:pt x="683" y="872"/>
                  </a:cubicBezTo>
                  <a:cubicBezTo>
                    <a:pt x="576" y="989"/>
                    <a:pt x="469" y="1117"/>
                    <a:pt x="341" y="1224"/>
                  </a:cubicBezTo>
                  <a:cubicBezTo>
                    <a:pt x="320" y="1245"/>
                    <a:pt x="299" y="1256"/>
                    <a:pt x="277" y="1277"/>
                  </a:cubicBezTo>
                  <a:cubicBezTo>
                    <a:pt x="213" y="1330"/>
                    <a:pt x="160" y="1384"/>
                    <a:pt x="107" y="1426"/>
                  </a:cubicBezTo>
                  <a:cubicBezTo>
                    <a:pt x="0" y="1522"/>
                    <a:pt x="117" y="1746"/>
                    <a:pt x="267" y="1778"/>
                  </a:cubicBezTo>
                  <a:cubicBezTo>
                    <a:pt x="256" y="1789"/>
                    <a:pt x="256" y="1789"/>
                    <a:pt x="256" y="1800"/>
                  </a:cubicBezTo>
                  <a:cubicBezTo>
                    <a:pt x="128" y="1917"/>
                    <a:pt x="267" y="2141"/>
                    <a:pt x="427" y="2151"/>
                  </a:cubicBezTo>
                  <a:cubicBezTo>
                    <a:pt x="395" y="2194"/>
                    <a:pt x="384" y="2237"/>
                    <a:pt x="384" y="2290"/>
                  </a:cubicBezTo>
                  <a:cubicBezTo>
                    <a:pt x="395" y="2343"/>
                    <a:pt x="416" y="2397"/>
                    <a:pt x="459" y="2429"/>
                  </a:cubicBezTo>
                  <a:cubicBezTo>
                    <a:pt x="491" y="2471"/>
                    <a:pt x="544" y="2493"/>
                    <a:pt x="597" y="2493"/>
                  </a:cubicBezTo>
                  <a:lnTo>
                    <a:pt x="640" y="2493"/>
                  </a:lnTo>
                  <a:cubicBezTo>
                    <a:pt x="667" y="2567"/>
                    <a:pt x="740" y="2624"/>
                    <a:pt x="828" y="2624"/>
                  </a:cubicBezTo>
                  <a:cubicBezTo>
                    <a:pt x="880" y="2624"/>
                    <a:pt x="937" y="2604"/>
                    <a:pt x="992" y="2557"/>
                  </a:cubicBezTo>
                  <a:cubicBezTo>
                    <a:pt x="992" y="2599"/>
                    <a:pt x="1013" y="2631"/>
                    <a:pt x="1034" y="2663"/>
                  </a:cubicBezTo>
                  <a:cubicBezTo>
                    <a:pt x="1077" y="2706"/>
                    <a:pt x="1130" y="2738"/>
                    <a:pt x="1184" y="2738"/>
                  </a:cubicBezTo>
                  <a:cubicBezTo>
                    <a:pt x="1226" y="2738"/>
                    <a:pt x="1280" y="2717"/>
                    <a:pt x="1333" y="2685"/>
                  </a:cubicBezTo>
                  <a:cubicBezTo>
                    <a:pt x="1333" y="2685"/>
                    <a:pt x="1333" y="2685"/>
                    <a:pt x="1333" y="2695"/>
                  </a:cubicBezTo>
                  <a:cubicBezTo>
                    <a:pt x="1322" y="2749"/>
                    <a:pt x="1344" y="2802"/>
                    <a:pt x="1376" y="2845"/>
                  </a:cubicBezTo>
                  <a:cubicBezTo>
                    <a:pt x="1418" y="2887"/>
                    <a:pt x="1461" y="2909"/>
                    <a:pt x="1525" y="2909"/>
                  </a:cubicBezTo>
                  <a:cubicBezTo>
                    <a:pt x="1589" y="2909"/>
                    <a:pt x="1664" y="2887"/>
                    <a:pt x="1728" y="2813"/>
                  </a:cubicBezTo>
                  <a:cubicBezTo>
                    <a:pt x="1760" y="2781"/>
                    <a:pt x="1792" y="2749"/>
                    <a:pt x="1813" y="2717"/>
                  </a:cubicBezTo>
                  <a:cubicBezTo>
                    <a:pt x="1824" y="2749"/>
                    <a:pt x="1845" y="2791"/>
                    <a:pt x="1877" y="2823"/>
                  </a:cubicBezTo>
                  <a:cubicBezTo>
                    <a:pt x="1909" y="2855"/>
                    <a:pt x="1962" y="2887"/>
                    <a:pt x="2015" y="2887"/>
                  </a:cubicBezTo>
                  <a:cubicBezTo>
                    <a:pt x="2090" y="2887"/>
                    <a:pt x="2143" y="2845"/>
                    <a:pt x="2186" y="2791"/>
                  </a:cubicBezTo>
                  <a:cubicBezTo>
                    <a:pt x="2229" y="2749"/>
                    <a:pt x="2261" y="2695"/>
                    <a:pt x="2293" y="2642"/>
                  </a:cubicBezTo>
                  <a:cubicBezTo>
                    <a:pt x="2517" y="2269"/>
                    <a:pt x="2826" y="1896"/>
                    <a:pt x="2762" y="1021"/>
                  </a:cubicBezTo>
                  <a:cubicBezTo>
                    <a:pt x="2741" y="659"/>
                    <a:pt x="2410" y="211"/>
                    <a:pt x="2079" y="72"/>
                  </a:cubicBezTo>
                  <a:cubicBezTo>
                    <a:pt x="1965" y="24"/>
                    <a:pt x="1841" y="1"/>
                    <a:pt x="1717" y="1"/>
                  </a:cubicBezTo>
                  <a:close/>
                </a:path>
              </a:pathLst>
            </a:custGeom>
            <a:solidFill>
              <a:srgbClr val="F7827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574;p35">
              <a:extLst>
                <a:ext uri="{FF2B5EF4-FFF2-40B4-BE49-F238E27FC236}">
                  <a16:creationId xmlns:a16="http://schemas.microsoft.com/office/drawing/2014/main" id="{1C33BCC9-C684-40EA-A5C0-CBFDC6108145}"/>
                </a:ext>
              </a:extLst>
            </p:cNvPr>
            <p:cNvSpPr/>
            <p:nvPr/>
          </p:nvSpPr>
          <p:spPr>
            <a:xfrm flipH="1">
              <a:off x="8163148" y="1336404"/>
              <a:ext cx="97725" cy="186924"/>
            </a:xfrm>
            <a:custGeom>
              <a:avLst/>
              <a:gdLst/>
              <a:ahLst/>
              <a:cxnLst/>
              <a:rect l="l" t="t" r="r" b="b"/>
              <a:pathLst>
                <a:path w="1469" h="2828" extrusionOk="0">
                  <a:moveTo>
                    <a:pt x="432" y="1"/>
                  </a:moveTo>
                  <a:cubicBezTo>
                    <a:pt x="327" y="1"/>
                    <a:pt x="221" y="22"/>
                    <a:pt x="211" y="63"/>
                  </a:cubicBezTo>
                  <a:cubicBezTo>
                    <a:pt x="168" y="245"/>
                    <a:pt x="328" y="1876"/>
                    <a:pt x="339" y="2196"/>
                  </a:cubicBezTo>
                  <a:cubicBezTo>
                    <a:pt x="339" y="2196"/>
                    <a:pt x="339" y="2207"/>
                    <a:pt x="328" y="2207"/>
                  </a:cubicBezTo>
                  <a:cubicBezTo>
                    <a:pt x="232" y="2196"/>
                    <a:pt x="147" y="2196"/>
                    <a:pt x="83" y="2196"/>
                  </a:cubicBezTo>
                  <a:cubicBezTo>
                    <a:pt x="83" y="2196"/>
                    <a:pt x="83" y="2196"/>
                    <a:pt x="83" y="2196"/>
                  </a:cubicBezTo>
                  <a:lnTo>
                    <a:pt x="83" y="2196"/>
                  </a:lnTo>
                  <a:cubicBezTo>
                    <a:pt x="54" y="2200"/>
                    <a:pt x="52" y="2201"/>
                    <a:pt x="59" y="2201"/>
                  </a:cubicBezTo>
                  <a:cubicBezTo>
                    <a:pt x="61" y="2201"/>
                    <a:pt x="63" y="2201"/>
                    <a:pt x="66" y="2201"/>
                  </a:cubicBezTo>
                  <a:lnTo>
                    <a:pt x="66" y="2201"/>
                  </a:lnTo>
                  <a:cubicBezTo>
                    <a:pt x="0" y="2230"/>
                    <a:pt x="22" y="2380"/>
                    <a:pt x="61" y="2409"/>
                  </a:cubicBezTo>
                  <a:cubicBezTo>
                    <a:pt x="77" y="2425"/>
                    <a:pt x="115" y="2428"/>
                    <a:pt x="153" y="2428"/>
                  </a:cubicBezTo>
                  <a:cubicBezTo>
                    <a:pt x="173" y="2428"/>
                    <a:pt x="192" y="2427"/>
                    <a:pt x="210" y="2427"/>
                  </a:cubicBezTo>
                  <a:cubicBezTo>
                    <a:pt x="227" y="2427"/>
                    <a:pt x="243" y="2428"/>
                    <a:pt x="253" y="2431"/>
                  </a:cubicBezTo>
                  <a:cubicBezTo>
                    <a:pt x="339" y="2431"/>
                    <a:pt x="424" y="2441"/>
                    <a:pt x="509" y="2463"/>
                  </a:cubicBezTo>
                  <a:cubicBezTo>
                    <a:pt x="648" y="2548"/>
                    <a:pt x="754" y="2665"/>
                    <a:pt x="882" y="2772"/>
                  </a:cubicBezTo>
                  <a:cubicBezTo>
                    <a:pt x="909" y="2791"/>
                    <a:pt x="963" y="2827"/>
                    <a:pt x="1003" y="2827"/>
                  </a:cubicBezTo>
                  <a:cubicBezTo>
                    <a:pt x="1029" y="2827"/>
                    <a:pt x="1049" y="2813"/>
                    <a:pt x="1053" y="2772"/>
                  </a:cubicBezTo>
                  <a:cubicBezTo>
                    <a:pt x="1053" y="2697"/>
                    <a:pt x="1000" y="2612"/>
                    <a:pt x="957" y="2559"/>
                  </a:cubicBezTo>
                  <a:lnTo>
                    <a:pt x="957" y="2559"/>
                  </a:lnTo>
                  <a:cubicBezTo>
                    <a:pt x="1014" y="2567"/>
                    <a:pt x="1234" y="2650"/>
                    <a:pt x="1353" y="2650"/>
                  </a:cubicBezTo>
                  <a:cubicBezTo>
                    <a:pt x="1389" y="2650"/>
                    <a:pt x="1416" y="2642"/>
                    <a:pt x="1426" y="2623"/>
                  </a:cubicBezTo>
                  <a:cubicBezTo>
                    <a:pt x="1469" y="2527"/>
                    <a:pt x="1138" y="2388"/>
                    <a:pt x="1074" y="2367"/>
                  </a:cubicBezTo>
                  <a:cubicBezTo>
                    <a:pt x="1088" y="2367"/>
                    <a:pt x="1108" y="2367"/>
                    <a:pt x="1130" y="2367"/>
                  </a:cubicBezTo>
                  <a:cubicBezTo>
                    <a:pt x="1208" y="2367"/>
                    <a:pt x="1318" y="2361"/>
                    <a:pt x="1352" y="2303"/>
                  </a:cubicBezTo>
                  <a:cubicBezTo>
                    <a:pt x="1394" y="2249"/>
                    <a:pt x="1266" y="2196"/>
                    <a:pt x="1224" y="2185"/>
                  </a:cubicBezTo>
                  <a:cubicBezTo>
                    <a:pt x="1154" y="2162"/>
                    <a:pt x="1076" y="2154"/>
                    <a:pt x="995" y="2154"/>
                  </a:cubicBezTo>
                  <a:cubicBezTo>
                    <a:pt x="853" y="2154"/>
                    <a:pt x="702" y="2179"/>
                    <a:pt x="573" y="2185"/>
                  </a:cubicBezTo>
                  <a:cubicBezTo>
                    <a:pt x="434" y="1770"/>
                    <a:pt x="637" y="159"/>
                    <a:pt x="648" y="74"/>
                  </a:cubicBezTo>
                  <a:cubicBezTo>
                    <a:pt x="653" y="25"/>
                    <a:pt x="543" y="1"/>
                    <a:pt x="4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575;p35">
              <a:extLst>
                <a:ext uri="{FF2B5EF4-FFF2-40B4-BE49-F238E27FC236}">
                  <a16:creationId xmlns:a16="http://schemas.microsoft.com/office/drawing/2014/main" id="{7ABA3C56-A8B2-4AAB-93CC-4E08D6F27390}"/>
                </a:ext>
              </a:extLst>
            </p:cNvPr>
            <p:cNvSpPr/>
            <p:nvPr/>
          </p:nvSpPr>
          <p:spPr>
            <a:xfrm flipH="1">
              <a:off x="7999958" y="1092307"/>
              <a:ext cx="7717" cy="22077"/>
            </a:xfrm>
            <a:custGeom>
              <a:avLst/>
              <a:gdLst/>
              <a:ahLst/>
              <a:cxnLst/>
              <a:rect l="l" t="t" r="r" b="b"/>
              <a:pathLst>
                <a:path w="116" h="334" extrusionOk="0">
                  <a:moveTo>
                    <a:pt x="37" y="0"/>
                  </a:moveTo>
                  <a:cubicBezTo>
                    <a:pt x="26" y="0"/>
                    <a:pt x="0" y="16"/>
                    <a:pt x="9" y="24"/>
                  </a:cubicBezTo>
                  <a:cubicBezTo>
                    <a:pt x="19" y="67"/>
                    <a:pt x="51" y="142"/>
                    <a:pt x="62" y="206"/>
                  </a:cubicBezTo>
                  <a:cubicBezTo>
                    <a:pt x="73" y="238"/>
                    <a:pt x="73" y="270"/>
                    <a:pt x="73" y="291"/>
                  </a:cubicBezTo>
                  <a:cubicBezTo>
                    <a:pt x="83" y="312"/>
                    <a:pt x="94" y="334"/>
                    <a:pt x="94" y="334"/>
                  </a:cubicBezTo>
                  <a:cubicBezTo>
                    <a:pt x="105" y="334"/>
                    <a:pt x="105" y="312"/>
                    <a:pt x="115" y="291"/>
                  </a:cubicBezTo>
                  <a:cubicBezTo>
                    <a:pt x="115" y="270"/>
                    <a:pt x="115" y="227"/>
                    <a:pt x="105" y="195"/>
                  </a:cubicBezTo>
                  <a:cubicBezTo>
                    <a:pt x="94" y="120"/>
                    <a:pt x="62" y="46"/>
                    <a:pt x="41" y="3"/>
                  </a:cubicBezTo>
                  <a:cubicBezTo>
                    <a:pt x="41" y="1"/>
                    <a:pt x="39" y="0"/>
                    <a:pt x="37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576;p35">
              <a:extLst>
                <a:ext uri="{FF2B5EF4-FFF2-40B4-BE49-F238E27FC236}">
                  <a16:creationId xmlns:a16="http://schemas.microsoft.com/office/drawing/2014/main" id="{0DA97DB5-D2F0-42BA-AAF2-2FCB75FB36CA}"/>
                </a:ext>
              </a:extLst>
            </p:cNvPr>
            <p:cNvSpPr/>
            <p:nvPr/>
          </p:nvSpPr>
          <p:spPr>
            <a:xfrm flipH="1">
              <a:off x="8019118" y="1108831"/>
              <a:ext cx="6453" cy="26703"/>
            </a:xfrm>
            <a:custGeom>
              <a:avLst/>
              <a:gdLst/>
              <a:ahLst/>
              <a:cxnLst/>
              <a:rect l="l" t="t" r="r" b="b"/>
              <a:pathLst>
                <a:path w="97" h="404" extrusionOk="0">
                  <a:moveTo>
                    <a:pt x="30" y="0"/>
                  </a:moveTo>
                  <a:cubicBezTo>
                    <a:pt x="16" y="0"/>
                    <a:pt x="0" y="15"/>
                    <a:pt x="0" y="30"/>
                  </a:cubicBezTo>
                  <a:cubicBezTo>
                    <a:pt x="22" y="73"/>
                    <a:pt x="43" y="169"/>
                    <a:pt x="54" y="244"/>
                  </a:cubicBezTo>
                  <a:cubicBezTo>
                    <a:pt x="54" y="265"/>
                    <a:pt x="54" y="286"/>
                    <a:pt x="54" y="308"/>
                  </a:cubicBezTo>
                  <a:cubicBezTo>
                    <a:pt x="54" y="329"/>
                    <a:pt x="54" y="340"/>
                    <a:pt x="64" y="350"/>
                  </a:cubicBezTo>
                  <a:cubicBezTo>
                    <a:pt x="64" y="382"/>
                    <a:pt x="64" y="403"/>
                    <a:pt x="75" y="403"/>
                  </a:cubicBezTo>
                  <a:cubicBezTo>
                    <a:pt x="86" y="403"/>
                    <a:pt x="86" y="382"/>
                    <a:pt x="96" y="350"/>
                  </a:cubicBezTo>
                  <a:cubicBezTo>
                    <a:pt x="96" y="340"/>
                    <a:pt x="96" y="329"/>
                    <a:pt x="96" y="308"/>
                  </a:cubicBezTo>
                  <a:cubicBezTo>
                    <a:pt x="96" y="286"/>
                    <a:pt x="96" y="265"/>
                    <a:pt x="96" y="244"/>
                  </a:cubicBezTo>
                  <a:cubicBezTo>
                    <a:pt x="96" y="158"/>
                    <a:pt x="64" y="62"/>
                    <a:pt x="43" y="9"/>
                  </a:cubicBezTo>
                  <a:cubicBezTo>
                    <a:pt x="40" y="3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577;p35">
              <a:extLst>
                <a:ext uri="{FF2B5EF4-FFF2-40B4-BE49-F238E27FC236}">
                  <a16:creationId xmlns:a16="http://schemas.microsoft.com/office/drawing/2014/main" id="{0E1D319E-3449-4F31-BF19-94EF559B0441}"/>
                </a:ext>
              </a:extLst>
            </p:cNvPr>
            <p:cNvSpPr/>
            <p:nvPr/>
          </p:nvSpPr>
          <p:spPr>
            <a:xfrm flipH="1">
              <a:off x="8031159" y="1088870"/>
              <a:ext cx="5788" cy="14277"/>
            </a:xfrm>
            <a:custGeom>
              <a:avLst/>
              <a:gdLst/>
              <a:ahLst/>
              <a:cxnLst/>
              <a:rect l="l" t="t" r="r" b="b"/>
              <a:pathLst>
                <a:path w="87" h="216" extrusionOk="0">
                  <a:moveTo>
                    <a:pt x="27" y="0"/>
                  </a:moveTo>
                  <a:cubicBezTo>
                    <a:pt x="15" y="0"/>
                    <a:pt x="1" y="6"/>
                    <a:pt x="1" y="12"/>
                  </a:cubicBezTo>
                  <a:cubicBezTo>
                    <a:pt x="11" y="74"/>
                    <a:pt x="31" y="216"/>
                    <a:pt x="62" y="216"/>
                  </a:cubicBezTo>
                  <a:cubicBezTo>
                    <a:pt x="63" y="216"/>
                    <a:pt x="64" y="215"/>
                    <a:pt x="65" y="215"/>
                  </a:cubicBezTo>
                  <a:cubicBezTo>
                    <a:pt x="86" y="215"/>
                    <a:pt x="65" y="66"/>
                    <a:pt x="43" y="12"/>
                  </a:cubicBezTo>
                  <a:cubicBezTo>
                    <a:pt x="43" y="3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578;p35">
              <a:extLst>
                <a:ext uri="{FF2B5EF4-FFF2-40B4-BE49-F238E27FC236}">
                  <a16:creationId xmlns:a16="http://schemas.microsoft.com/office/drawing/2014/main" id="{EEA1EB37-169C-4969-BF43-B5BE3CD8665B}"/>
                </a:ext>
              </a:extLst>
            </p:cNvPr>
            <p:cNvSpPr/>
            <p:nvPr/>
          </p:nvSpPr>
          <p:spPr>
            <a:xfrm flipH="1">
              <a:off x="8042535" y="1106253"/>
              <a:ext cx="6453" cy="18706"/>
            </a:xfrm>
            <a:custGeom>
              <a:avLst/>
              <a:gdLst/>
              <a:ahLst/>
              <a:cxnLst/>
              <a:rect l="l" t="t" r="r" b="b"/>
              <a:pathLst>
                <a:path w="97" h="283" extrusionOk="0">
                  <a:moveTo>
                    <a:pt x="34" y="1"/>
                  </a:moveTo>
                  <a:cubicBezTo>
                    <a:pt x="22" y="1"/>
                    <a:pt x="1" y="8"/>
                    <a:pt x="1" y="16"/>
                  </a:cubicBezTo>
                  <a:cubicBezTo>
                    <a:pt x="11" y="89"/>
                    <a:pt x="31" y="283"/>
                    <a:pt x="62" y="283"/>
                  </a:cubicBezTo>
                  <a:cubicBezTo>
                    <a:pt x="63" y="283"/>
                    <a:pt x="64" y="283"/>
                    <a:pt x="65" y="283"/>
                  </a:cubicBezTo>
                  <a:cubicBezTo>
                    <a:pt x="97" y="283"/>
                    <a:pt x="65" y="80"/>
                    <a:pt x="43" y="5"/>
                  </a:cubicBezTo>
                  <a:cubicBezTo>
                    <a:pt x="43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579;p35">
              <a:extLst>
                <a:ext uri="{FF2B5EF4-FFF2-40B4-BE49-F238E27FC236}">
                  <a16:creationId xmlns:a16="http://schemas.microsoft.com/office/drawing/2014/main" id="{F65C2B23-7B2E-44DD-B08A-91F38A020C9D}"/>
                </a:ext>
              </a:extLst>
            </p:cNvPr>
            <p:cNvSpPr/>
            <p:nvPr/>
          </p:nvSpPr>
          <p:spPr>
            <a:xfrm flipH="1">
              <a:off x="8060297" y="1123108"/>
              <a:ext cx="4324" cy="20887"/>
            </a:xfrm>
            <a:custGeom>
              <a:avLst/>
              <a:gdLst/>
              <a:ahLst/>
              <a:cxnLst/>
              <a:rect l="l" t="t" r="r" b="b"/>
              <a:pathLst>
                <a:path w="65" h="316" extrusionOk="0">
                  <a:moveTo>
                    <a:pt x="33" y="1"/>
                  </a:moveTo>
                  <a:cubicBezTo>
                    <a:pt x="22" y="1"/>
                    <a:pt x="12" y="6"/>
                    <a:pt x="12" y="17"/>
                  </a:cubicBezTo>
                  <a:cubicBezTo>
                    <a:pt x="12" y="92"/>
                    <a:pt x="1" y="315"/>
                    <a:pt x="33" y="315"/>
                  </a:cubicBezTo>
                  <a:cubicBezTo>
                    <a:pt x="65" y="315"/>
                    <a:pt x="65" y="92"/>
                    <a:pt x="54" y="17"/>
                  </a:cubicBezTo>
                  <a:cubicBezTo>
                    <a:pt x="54" y="6"/>
                    <a:pt x="44" y="1"/>
                    <a:pt x="33" y="1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580;p35">
              <a:extLst>
                <a:ext uri="{FF2B5EF4-FFF2-40B4-BE49-F238E27FC236}">
                  <a16:creationId xmlns:a16="http://schemas.microsoft.com/office/drawing/2014/main" id="{A9EAB6C2-7831-4E5B-9D6B-4CB2C188FC34}"/>
                </a:ext>
              </a:extLst>
            </p:cNvPr>
            <p:cNvSpPr/>
            <p:nvPr/>
          </p:nvSpPr>
          <p:spPr>
            <a:xfrm flipH="1">
              <a:off x="8045395" y="1137716"/>
              <a:ext cx="5721" cy="19697"/>
            </a:xfrm>
            <a:custGeom>
              <a:avLst/>
              <a:gdLst/>
              <a:ahLst/>
              <a:cxnLst/>
              <a:rect l="l" t="t" r="r" b="b"/>
              <a:pathLst>
                <a:path w="86" h="298" extrusionOk="0">
                  <a:moveTo>
                    <a:pt x="33" y="0"/>
                  </a:moveTo>
                  <a:cubicBezTo>
                    <a:pt x="21" y="0"/>
                    <a:pt x="1" y="12"/>
                    <a:pt x="1" y="20"/>
                  </a:cubicBezTo>
                  <a:cubicBezTo>
                    <a:pt x="11" y="52"/>
                    <a:pt x="33" y="126"/>
                    <a:pt x="33" y="180"/>
                  </a:cubicBezTo>
                  <a:cubicBezTo>
                    <a:pt x="43" y="244"/>
                    <a:pt x="43" y="297"/>
                    <a:pt x="54" y="297"/>
                  </a:cubicBezTo>
                  <a:cubicBezTo>
                    <a:pt x="65" y="297"/>
                    <a:pt x="65" y="286"/>
                    <a:pt x="75" y="265"/>
                  </a:cubicBezTo>
                  <a:cubicBezTo>
                    <a:pt x="75" y="244"/>
                    <a:pt x="86" y="212"/>
                    <a:pt x="75" y="180"/>
                  </a:cubicBezTo>
                  <a:cubicBezTo>
                    <a:pt x="75" y="116"/>
                    <a:pt x="54" y="41"/>
                    <a:pt x="43" y="9"/>
                  </a:cubicBezTo>
                  <a:cubicBezTo>
                    <a:pt x="43" y="3"/>
                    <a:pt x="39" y="0"/>
                    <a:pt x="33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581;p35">
              <a:extLst>
                <a:ext uri="{FF2B5EF4-FFF2-40B4-BE49-F238E27FC236}">
                  <a16:creationId xmlns:a16="http://schemas.microsoft.com/office/drawing/2014/main" id="{0B623663-A2D2-4D5E-A2D9-6C76306CB006}"/>
                </a:ext>
              </a:extLst>
            </p:cNvPr>
            <p:cNvSpPr/>
            <p:nvPr/>
          </p:nvSpPr>
          <p:spPr>
            <a:xfrm flipH="1">
              <a:off x="7997829" y="1127669"/>
              <a:ext cx="5056" cy="23399"/>
            </a:xfrm>
            <a:custGeom>
              <a:avLst/>
              <a:gdLst/>
              <a:ahLst/>
              <a:cxnLst/>
              <a:rect l="l" t="t" r="r" b="b"/>
              <a:pathLst>
                <a:path w="76" h="354" extrusionOk="0">
                  <a:moveTo>
                    <a:pt x="32" y="0"/>
                  </a:moveTo>
                  <a:cubicBezTo>
                    <a:pt x="17" y="0"/>
                    <a:pt x="1" y="9"/>
                    <a:pt x="1" y="23"/>
                  </a:cubicBezTo>
                  <a:cubicBezTo>
                    <a:pt x="11" y="108"/>
                    <a:pt x="22" y="353"/>
                    <a:pt x="54" y="353"/>
                  </a:cubicBezTo>
                  <a:cubicBezTo>
                    <a:pt x="75" y="353"/>
                    <a:pt x="65" y="108"/>
                    <a:pt x="54" y="12"/>
                  </a:cubicBezTo>
                  <a:cubicBezTo>
                    <a:pt x="50" y="4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582;p35">
              <a:extLst>
                <a:ext uri="{FF2B5EF4-FFF2-40B4-BE49-F238E27FC236}">
                  <a16:creationId xmlns:a16="http://schemas.microsoft.com/office/drawing/2014/main" id="{BCBB69B3-409C-49AF-9F2B-332D5603ACAE}"/>
                </a:ext>
              </a:extLst>
            </p:cNvPr>
            <p:cNvSpPr/>
            <p:nvPr/>
          </p:nvSpPr>
          <p:spPr>
            <a:xfrm flipH="1">
              <a:off x="8023375" y="1148754"/>
              <a:ext cx="4058" cy="19234"/>
            </a:xfrm>
            <a:custGeom>
              <a:avLst/>
              <a:gdLst/>
              <a:ahLst/>
              <a:cxnLst/>
              <a:rect l="l" t="t" r="r" b="b"/>
              <a:pathLst>
                <a:path w="61" h="291" extrusionOk="0">
                  <a:moveTo>
                    <a:pt x="30" y="0"/>
                  </a:moveTo>
                  <a:cubicBezTo>
                    <a:pt x="16" y="0"/>
                    <a:pt x="1" y="7"/>
                    <a:pt x="7" y="13"/>
                  </a:cubicBezTo>
                  <a:cubicBezTo>
                    <a:pt x="7" y="86"/>
                    <a:pt x="7" y="290"/>
                    <a:pt x="37" y="290"/>
                  </a:cubicBezTo>
                  <a:cubicBezTo>
                    <a:pt x="38" y="290"/>
                    <a:pt x="38" y="290"/>
                    <a:pt x="39" y="290"/>
                  </a:cubicBezTo>
                  <a:cubicBezTo>
                    <a:pt x="60" y="290"/>
                    <a:pt x="50" y="87"/>
                    <a:pt x="50" y="13"/>
                  </a:cubicBezTo>
                  <a:cubicBezTo>
                    <a:pt x="50" y="4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583;p35">
              <a:extLst>
                <a:ext uri="{FF2B5EF4-FFF2-40B4-BE49-F238E27FC236}">
                  <a16:creationId xmlns:a16="http://schemas.microsoft.com/office/drawing/2014/main" id="{E71BDE63-EA02-4C4A-B8F2-7A36ACB64EF8}"/>
                </a:ext>
              </a:extLst>
            </p:cNvPr>
            <p:cNvSpPr/>
            <p:nvPr/>
          </p:nvSpPr>
          <p:spPr>
            <a:xfrm flipH="1">
              <a:off x="8001422" y="1172218"/>
              <a:ext cx="4989" cy="23200"/>
            </a:xfrm>
            <a:custGeom>
              <a:avLst/>
              <a:gdLst/>
              <a:ahLst/>
              <a:cxnLst/>
              <a:rect l="l" t="t" r="r" b="b"/>
              <a:pathLst>
                <a:path w="75" h="351" extrusionOk="0">
                  <a:moveTo>
                    <a:pt x="33" y="1"/>
                  </a:moveTo>
                  <a:cubicBezTo>
                    <a:pt x="21" y="1"/>
                    <a:pt x="0" y="13"/>
                    <a:pt x="0" y="20"/>
                  </a:cubicBezTo>
                  <a:cubicBezTo>
                    <a:pt x="11" y="63"/>
                    <a:pt x="22" y="148"/>
                    <a:pt x="22" y="212"/>
                  </a:cubicBezTo>
                  <a:cubicBezTo>
                    <a:pt x="11" y="234"/>
                    <a:pt x="11" y="244"/>
                    <a:pt x="11" y="266"/>
                  </a:cubicBezTo>
                  <a:cubicBezTo>
                    <a:pt x="11" y="276"/>
                    <a:pt x="11" y="298"/>
                    <a:pt x="0" y="308"/>
                  </a:cubicBezTo>
                  <a:cubicBezTo>
                    <a:pt x="0" y="330"/>
                    <a:pt x="0" y="351"/>
                    <a:pt x="11" y="351"/>
                  </a:cubicBezTo>
                  <a:cubicBezTo>
                    <a:pt x="22" y="351"/>
                    <a:pt x="22" y="340"/>
                    <a:pt x="32" y="319"/>
                  </a:cubicBezTo>
                  <a:cubicBezTo>
                    <a:pt x="43" y="298"/>
                    <a:pt x="43" y="287"/>
                    <a:pt x="54" y="276"/>
                  </a:cubicBezTo>
                  <a:cubicBezTo>
                    <a:pt x="54" y="255"/>
                    <a:pt x="64" y="234"/>
                    <a:pt x="64" y="223"/>
                  </a:cubicBezTo>
                  <a:cubicBezTo>
                    <a:pt x="75" y="138"/>
                    <a:pt x="64" y="52"/>
                    <a:pt x="43" y="10"/>
                  </a:cubicBezTo>
                  <a:cubicBezTo>
                    <a:pt x="43" y="3"/>
                    <a:pt x="39" y="1"/>
                    <a:pt x="33" y="1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584;p35">
              <a:extLst>
                <a:ext uri="{FF2B5EF4-FFF2-40B4-BE49-F238E27FC236}">
                  <a16:creationId xmlns:a16="http://schemas.microsoft.com/office/drawing/2014/main" id="{466CAE4D-B796-4D3F-8524-587ECA35BD71}"/>
                </a:ext>
              </a:extLst>
            </p:cNvPr>
            <p:cNvSpPr/>
            <p:nvPr/>
          </p:nvSpPr>
          <p:spPr>
            <a:xfrm flipH="1">
              <a:off x="8036148" y="1169244"/>
              <a:ext cx="4324" cy="29017"/>
            </a:xfrm>
            <a:custGeom>
              <a:avLst/>
              <a:gdLst/>
              <a:ahLst/>
              <a:cxnLst/>
              <a:rect l="l" t="t" r="r" b="b"/>
              <a:pathLst>
                <a:path w="65" h="439" extrusionOk="0">
                  <a:moveTo>
                    <a:pt x="29" y="0"/>
                  </a:moveTo>
                  <a:cubicBezTo>
                    <a:pt x="17" y="0"/>
                    <a:pt x="1" y="9"/>
                    <a:pt x="1" y="23"/>
                  </a:cubicBezTo>
                  <a:cubicBezTo>
                    <a:pt x="11" y="76"/>
                    <a:pt x="11" y="172"/>
                    <a:pt x="11" y="268"/>
                  </a:cubicBezTo>
                  <a:cubicBezTo>
                    <a:pt x="1" y="311"/>
                    <a:pt x="1" y="353"/>
                    <a:pt x="1" y="385"/>
                  </a:cubicBezTo>
                  <a:cubicBezTo>
                    <a:pt x="1" y="417"/>
                    <a:pt x="1" y="439"/>
                    <a:pt x="1" y="439"/>
                  </a:cubicBezTo>
                  <a:cubicBezTo>
                    <a:pt x="11" y="439"/>
                    <a:pt x="22" y="417"/>
                    <a:pt x="32" y="385"/>
                  </a:cubicBezTo>
                  <a:cubicBezTo>
                    <a:pt x="43" y="364"/>
                    <a:pt x="54" y="321"/>
                    <a:pt x="54" y="268"/>
                  </a:cubicBezTo>
                  <a:cubicBezTo>
                    <a:pt x="64" y="183"/>
                    <a:pt x="54" y="65"/>
                    <a:pt x="43" y="12"/>
                  </a:cubicBezTo>
                  <a:cubicBezTo>
                    <a:pt x="43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585;p35">
              <a:extLst>
                <a:ext uri="{FF2B5EF4-FFF2-40B4-BE49-F238E27FC236}">
                  <a16:creationId xmlns:a16="http://schemas.microsoft.com/office/drawing/2014/main" id="{1B8418B0-102D-43BE-8AAB-DD53DC72FDEE}"/>
                </a:ext>
              </a:extLst>
            </p:cNvPr>
            <p:cNvSpPr/>
            <p:nvPr/>
          </p:nvSpPr>
          <p:spPr>
            <a:xfrm flipH="1">
              <a:off x="8060962" y="1160321"/>
              <a:ext cx="3659" cy="16062"/>
            </a:xfrm>
            <a:custGeom>
              <a:avLst/>
              <a:gdLst/>
              <a:ahLst/>
              <a:cxnLst/>
              <a:rect l="l" t="t" r="r" b="b"/>
              <a:pathLst>
                <a:path w="55" h="243" extrusionOk="0">
                  <a:moveTo>
                    <a:pt x="22" y="0"/>
                  </a:moveTo>
                  <a:cubicBezTo>
                    <a:pt x="12" y="0"/>
                    <a:pt x="1" y="3"/>
                    <a:pt x="1" y="8"/>
                  </a:cubicBezTo>
                  <a:cubicBezTo>
                    <a:pt x="1" y="72"/>
                    <a:pt x="1" y="243"/>
                    <a:pt x="22" y="243"/>
                  </a:cubicBezTo>
                  <a:cubicBezTo>
                    <a:pt x="54" y="243"/>
                    <a:pt x="54" y="72"/>
                    <a:pt x="44" y="8"/>
                  </a:cubicBezTo>
                  <a:cubicBezTo>
                    <a:pt x="44" y="3"/>
                    <a:pt x="33" y="0"/>
                    <a:pt x="22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586;p35">
              <a:extLst>
                <a:ext uri="{FF2B5EF4-FFF2-40B4-BE49-F238E27FC236}">
                  <a16:creationId xmlns:a16="http://schemas.microsoft.com/office/drawing/2014/main" id="{C6FAFC4D-52FB-4B9B-90E6-A02A3D4275C8}"/>
                </a:ext>
              </a:extLst>
            </p:cNvPr>
            <p:cNvSpPr/>
            <p:nvPr/>
          </p:nvSpPr>
          <p:spPr>
            <a:xfrm flipH="1">
              <a:off x="8075864" y="1145912"/>
              <a:ext cx="4324" cy="15731"/>
            </a:xfrm>
            <a:custGeom>
              <a:avLst/>
              <a:gdLst/>
              <a:ahLst/>
              <a:cxnLst/>
              <a:rect l="l" t="t" r="r" b="b"/>
              <a:pathLst>
                <a:path w="65" h="238" extrusionOk="0">
                  <a:moveTo>
                    <a:pt x="37" y="1"/>
                  </a:moveTo>
                  <a:cubicBezTo>
                    <a:pt x="25" y="1"/>
                    <a:pt x="11" y="7"/>
                    <a:pt x="11" y="13"/>
                  </a:cubicBezTo>
                  <a:cubicBezTo>
                    <a:pt x="11" y="66"/>
                    <a:pt x="0" y="237"/>
                    <a:pt x="32" y="237"/>
                  </a:cubicBezTo>
                  <a:cubicBezTo>
                    <a:pt x="64" y="237"/>
                    <a:pt x="54" y="66"/>
                    <a:pt x="54" y="13"/>
                  </a:cubicBezTo>
                  <a:cubicBezTo>
                    <a:pt x="54" y="4"/>
                    <a:pt x="46" y="1"/>
                    <a:pt x="37" y="1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587;p35">
              <a:extLst>
                <a:ext uri="{FF2B5EF4-FFF2-40B4-BE49-F238E27FC236}">
                  <a16:creationId xmlns:a16="http://schemas.microsoft.com/office/drawing/2014/main" id="{63752394-801F-4C3F-8619-3EB9E3420B7A}"/>
                </a:ext>
              </a:extLst>
            </p:cNvPr>
            <p:cNvSpPr/>
            <p:nvPr/>
          </p:nvSpPr>
          <p:spPr>
            <a:xfrm flipH="1">
              <a:off x="8056705" y="1192708"/>
              <a:ext cx="5056" cy="12625"/>
            </a:xfrm>
            <a:custGeom>
              <a:avLst/>
              <a:gdLst/>
              <a:ahLst/>
              <a:cxnLst/>
              <a:rect l="l" t="t" r="r" b="b"/>
              <a:pathLst>
                <a:path w="76" h="191" extrusionOk="0">
                  <a:moveTo>
                    <a:pt x="53" y="1"/>
                  </a:moveTo>
                  <a:cubicBezTo>
                    <a:pt x="41" y="1"/>
                    <a:pt x="27" y="4"/>
                    <a:pt x="22" y="9"/>
                  </a:cubicBezTo>
                  <a:cubicBezTo>
                    <a:pt x="22" y="52"/>
                    <a:pt x="1" y="190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65" y="191"/>
                    <a:pt x="75" y="60"/>
                    <a:pt x="75" y="9"/>
                  </a:cubicBezTo>
                  <a:cubicBezTo>
                    <a:pt x="75" y="4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588;p35">
              <a:extLst>
                <a:ext uri="{FF2B5EF4-FFF2-40B4-BE49-F238E27FC236}">
                  <a16:creationId xmlns:a16="http://schemas.microsoft.com/office/drawing/2014/main" id="{4E96CA56-05B4-473E-BCF0-F0A20C6005C7}"/>
                </a:ext>
              </a:extLst>
            </p:cNvPr>
            <p:cNvSpPr/>
            <p:nvPr/>
          </p:nvSpPr>
          <p:spPr>
            <a:xfrm flipH="1">
              <a:off x="8075132" y="1177837"/>
              <a:ext cx="5788" cy="22539"/>
            </a:xfrm>
            <a:custGeom>
              <a:avLst/>
              <a:gdLst/>
              <a:ahLst/>
              <a:cxnLst/>
              <a:rect l="l" t="t" r="r" b="b"/>
              <a:pathLst>
                <a:path w="87" h="341" extrusionOk="0">
                  <a:moveTo>
                    <a:pt x="34" y="1"/>
                  </a:moveTo>
                  <a:cubicBezTo>
                    <a:pt x="21" y="1"/>
                    <a:pt x="1" y="13"/>
                    <a:pt x="1" y="21"/>
                  </a:cubicBezTo>
                  <a:cubicBezTo>
                    <a:pt x="11" y="63"/>
                    <a:pt x="33" y="138"/>
                    <a:pt x="33" y="213"/>
                  </a:cubicBezTo>
                  <a:cubicBezTo>
                    <a:pt x="43" y="245"/>
                    <a:pt x="33" y="277"/>
                    <a:pt x="43" y="298"/>
                  </a:cubicBezTo>
                  <a:cubicBezTo>
                    <a:pt x="43" y="330"/>
                    <a:pt x="43" y="340"/>
                    <a:pt x="54" y="340"/>
                  </a:cubicBezTo>
                  <a:cubicBezTo>
                    <a:pt x="54" y="340"/>
                    <a:pt x="65" y="330"/>
                    <a:pt x="75" y="309"/>
                  </a:cubicBezTo>
                  <a:cubicBezTo>
                    <a:pt x="75" y="277"/>
                    <a:pt x="86" y="245"/>
                    <a:pt x="86" y="213"/>
                  </a:cubicBezTo>
                  <a:cubicBezTo>
                    <a:pt x="86" y="138"/>
                    <a:pt x="65" y="53"/>
                    <a:pt x="43" y="10"/>
                  </a:cubicBezTo>
                  <a:cubicBezTo>
                    <a:pt x="43" y="3"/>
                    <a:pt x="39" y="1"/>
                    <a:pt x="34" y="1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589;p35">
              <a:extLst>
                <a:ext uri="{FF2B5EF4-FFF2-40B4-BE49-F238E27FC236}">
                  <a16:creationId xmlns:a16="http://schemas.microsoft.com/office/drawing/2014/main" id="{C5D11AA1-56FC-4832-8712-E298D9F2B299}"/>
                </a:ext>
              </a:extLst>
            </p:cNvPr>
            <p:cNvSpPr/>
            <p:nvPr/>
          </p:nvSpPr>
          <p:spPr>
            <a:xfrm flipH="1">
              <a:off x="8021978" y="1196740"/>
              <a:ext cx="5721" cy="20556"/>
            </a:xfrm>
            <a:custGeom>
              <a:avLst/>
              <a:gdLst/>
              <a:ahLst/>
              <a:cxnLst/>
              <a:rect l="l" t="t" r="r" b="b"/>
              <a:pathLst>
                <a:path w="86" h="311" extrusionOk="0">
                  <a:moveTo>
                    <a:pt x="51" y="0"/>
                  </a:moveTo>
                  <a:cubicBezTo>
                    <a:pt x="38" y="0"/>
                    <a:pt x="22" y="9"/>
                    <a:pt x="22" y="23"/>
                  </a:cubicBezTo>
                  <a:cubicBezTo>
                    <a:pt x="22" y="54"/>
                    <a:pt x="32" y="129"/>
                    <a:pt x="22" y="193"/>
                  </a:cubicBezTo>
                  <a:cubicBezTo>
                    <a:pt x="11" y="204"/>
                    <a:pt x="11" y="225"/>
                    <a:pt x="11" y="236"/>
                  </a:cubicBezTo>
                  <a:cubicBezTo>
                    <a:pt x="11" y="246"/>
                    <a:pt x="0" y="257"/>
                    <a:pt x="0" y="268"/>
                  </a:cubicBezTo>
                  <a:cubicBezTo>
                    <a:pt x="0" y="289"/>
                    <a:pt x="0" y="310"/>
                    <a:pt x="11" y="310"/>
                  </a:cubicBezTo>
                  <a:cubicBezTo>
                    <a:pt x="11" y="310"/>
                    <a:pt x="22" y="300"/>
                    <a:pt x="32" y="278"/>
                  </a:cubicBezTo>
                  <a:cubicBezTo>
                    <a:pt x="43" y="268"/>
                    <a:pt x="43" y="257"/>
                    <a:pt x="54" y="246"/>
                  </a:cubicBezTo>
                  <a:cubicBezTo>
                    <a:pt x="54" y="236"/>
                    <a:pt x="64" y="214"/>
                    <a:pt x="64" y="204"/>
                  </a:cubicBezTo>
                  <a:cubicBezTo>
                    <a:pt x="86" y="129"/>
                    <a:pt x="75" y="54"/>
                    <a:pt x="64" y="12"/>
                  </a:cubicBezTo>
                  <a:cubicBezTo>
                    <a:pt x="64" y="4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590;p35">
              <a:extLst>
                <a:ext uri="{FF2B5EF4-FFF2-40B4-BE49-F238E27FC236}">
                  <a16:creationId xmlns:a16="http://schemas.microsoft.com/office/drawing/2014/main" id="{DA9A2ABD-3808-4455-B4EB-98A348EE3AD8}"/>
                </a:ext>
              </a:extLst>
            </p:cNvPr>
            <p:cNvSpPr/>
            <p:nvPr/>
          </p:nvSpPr>
          <p:spPr>
            <a:xfrm flipH="1">
              <a:off x="8007076" y="1220469"/>
              <a:ext cx="9979" cy="17318"/>
            </a:xfrm>
            <a:custGeom>
              <a:avLst/>
              <a:gdLst/>
              <a:ahLst/>
              <a:cxnLst/>
              <a:rect l="l" t="t" r="r" b="b"/>
              <a:pathLst>
                <a:path w="150" h="262" extrusionOk="0">
                  <a:moveTo>
                    <a:pt x="116" y="0"/>
                  </a:moveTo>
                  <a:cubicBezTo>
                    <a:pt x="111" y="0"/>
                    <a:pt x="107" y="2"/>
                    <a:pt x="107" y="5"/>
                  </a:cubicBezTo>
                  <a:cubicBezTo>
                    <a:pt x="86" y="69"/>
                    <a:pt x="0" y="250"/>
                    <a:pt x="32" y="261"/>
                  </a:cubicBezTo>
                  <a:cubicBezTo>
                    <a:pt x="33" y="261"/>
                    <a:pt x="34" y="261"/>
                    <a:pt x="35" y="261"/>
                  </a:cubicBezTo>
                  <a:cubicBezTo>
                    <a:pt x="68" y="261"/>
                    <a:pt x="129" y="88"/>
                    <a:pt x="150" y="15"/>
                  </a:cubicBezTo>
                  <a:cubicBezTo>
                    <a:pt x="150" y="8"/>
                    <a:pt x="128" y="0"/>
                    <a:pt x="116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591;p35">
              <a:extLst>
                <a:ext uri="{FF2B5EF4-FFF2-40B4-BE49-F238E27FC236}">
                  <a16:creationId xmlns:a16="http://schemas.microsoft.com/office/drawing/2014/main" id="{F449A3A0-B073-413E-B8EF-EE80862DFD41}"/>
                </a:ext>
              </a:extLst>
            </p:cNvPr>
            <p:cNvSpPr/>
            <p:nvPr/>
          </p:nvSpPr>
          <p:spPr>
            <a:xfrm flipH="1">
              <a:off x="8039674" y="1214322"/>
              <a:ext cx="7185" cy="19168"/>
            </a:xfrm>
            <a:custGeom>
              <a:avLst/>
              <a:gdLst/>
              <a:ahLst/>
              <a:cxnLst/>
              <a:rect l="l" t="t" r="r" b="b"/>
              <a:pathLst>
                <a:path w="108" h="290" extrusionOk="0">
                  <a:moveTo>
                    <a:pt x="87" y="0"/>
                  </a:moveTo>
                  <a:cubicBezTo>
                    <a:pt x="72" y="0"/>
                    <a:pt x="54" y="6"/>
                    <a:pt x="54" y="12"/>
                  </a:cubicBezTo>
                  <a:cubicBezTo>
                    <a:pt x="54" y="44"/>
                    <a:pt x="54" y="119"/>
                    <a:pt x="33" y="172"/>
                  </a:cubicBezTo>
                  <a:cubicBezTo>
                    <a:pt x="33" y="183"/>
                    <a:pt x="22" y="204"/>
                    <a:pt x="22" y="215"/>
                  </a:cubicBezTo>
                  <a:cubicBezTo>
                    <a:pt x="22" y="226"/>
                    <a:pt x="11" y="236"/>
                    <a:pt x="11" y="247"/>
                  </a:cubicBezTo>
                  <a:cubicBezTo>
                    <a:pt x="1" y="268"/>
                    <a:pt x="1" y="279"/>
                    <a:pt x="11" y="290"/>
                  </a:cubicBezTo>
                  <a:cubicBezTo>
                    <a:pt x="11" y="290"/>
                    <a:pt x="22" y="279"/>
                    <a:pt x="43" y="268"/>
                  </a:cubicBezTo>
                  <a:cubicBezTo>
                    <a:pt x="43" y="258"/>
                    <a:pt x="54" y="247"/>
                    <a:pt x="65" y="236"/>
                  </a:cubicBezTo>
                  <a:cubicBezTo>
                    <a:pt x="65" y="215"/>
                    <a:pt x="75" y="204"/>
                    <a:pt x="75" y="183"/>
                  </a:cubicBezTo>
                  <a:cubicBezTo>
                    <a:pt x="107" y="130"/>
                    <a:pt x="107" y="44"/>
                    <a:pt x="107" y="12"/>
                  </a:cubicBezTo>
                  <a:cubicBezTo>
                    <a:pt x="107" y="3"/>
                    <a:pt x="98" y="0"/>
                    <a:pt x="87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592;p35">
              <a:extLst>
                <a:ext uri="{FF2B5EF4-FFF2-40B4-BE49-F238E27FC236}">
                  <a16:creationId xmlns:a16="http://schemas.microsoft.com/office/drawing/2014/main" id="{89E91FCD-341B-4A1E-AF59-1B89A258B2B3}"/>
                </a:ext>
              </a:extLst>
            </p:cNvPr>
            <p:cNvSpPr/>
            <p:nvPr/>
          </p:nvSpPr>
          <p:spPr>
            <a:xfrm flipH="1">
              <a:off x="8066684" y="1210092"/>
              <a:ext cx="7850" cy="19433"/>
            </a:xfrm>
            <a:custGeom>
              <a:avLst/>
              <a:gdLst/>
              <a:ahLst/>
              <a:cxnLst/>
              <a:rect l="l" t="t" r="r" b="b"/>
              <a:pathLst>
                <a:path w="118" h="294" extrusionOk="0">
                  <a:moveTo>
                    <a:pt x="95" y="0"/>
                  </a:moveTo>
                  <a:cubicBezTo>
                    <a:pt x="82" y="0"/>
                    <a:pt x="65" y="6"/>
                    <a:pt x="65" y="12"/>
                  </a:cubicBezTo>
                  <a:cubicBezTo>
                    <a:pt x="65" y="55"/>
                    <a:pt x="54" y="119"/>
                    <a:pt x="33" y="183"/>
                  </a:cubicBezTo>
                  <a:cubicBezTo>
                    <a:pt x="33" y="204"/>
                    <a:pt x="22" y="236"/>
                    <a:pt x="11" y="258"/>
                  </a:cubicBezTo>
                  <a:cubicBezTo>
                    <a:pt x="11" y="279"/>
                    <a:pt x="1" y="290"/>
                    <a:pt x="11" y="290"/>
                  </a:cubicBezTo>
                  <a:cubicBezTo>
                    <a:pt x="14" y="293"/>
                    <a:pt x="17" y="294"/>
                    <a:pt x="20" y="294"/>
                  </a:cubicBezTo>
                  <a:cubicBezTo>
                    <a:pt x="28" y="294"/>
                    <a:pt x="36" y="284"/>
                    <a:pt x="43" y="268"/>
                  </a:cubicBezTo>
                  <a:cubicBezTo>
                    <a:pt x="54" y="247"/>
                    <a:pt x="75" y="226"/>
                    <a:pt x="86" y="194"/>
                  </a:cubicBezTo>
                  <a:cubicBezTo>
                    <a:pt x="107" y="130"/>
                    <a:pt x="118" y="55"/>
                    <a:pt x="107" y="12"/>
                  </a:cubicBezTo>
                  <a:cubicBezTo>
                    <a:pt x="112" y="3"/>
                    <a:pt x="105" y="0"/>
                    <a:pt x="95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593;p35">
              <a:extLst>
                <a:ext uri="{FF2B5EF4-FFF2-40B4-BE49-F238E27FC236}">
                  <a16:creationId xmlns:a16="http://schemas.microsoft.com/office/drawing/2014/main" id="{2D9E4812-C769-4788-9EF3-3D171D574F2D}"/>
                </a:ext>
              </a:extLst>
            </p:cNvPr>
            <p:cNvSpPr/>
            <p:nvPr/>
          </p:nvSpPr>
          <p:spPr>
            <a:xfrm flipH="1">
              <a:off x="8058168" y="1232896"/>
              <a:ext cx="6453" cy="21746"/>
            </a:xfrm>
            <a:custGeom>
              <a:avLst/>
              <a:gdLst/>
              <a:ahLst/>
              <a:cxnLst/>
              <a:rect l="l" t="t" r="r" b="b"/>
              <a:pathLst>
                <a:path w="97" h="329" extrusionOk="0">
                  <a:moveTo>
                    <a:pt x="76" y="1"/>
                  </a:moveTo>
                  <a:cubicBezTo>
                    <a:pt x="65" y="1"/>
                    <a:pt x="54" y="3"/>
                    <a:pt x="54" y="9"/>
                  </a:cubicBezTo>
                  <a:cubicBezTo>
                    <a:pt x="44" y="94"/>
                    <a:pt x="1" y="318"/>
                    <a:pt x="33" y="329"/>
                  </a:cubicBezTo>
                  <a:cubicBezTo>
                    <a:pt x="65" y="329"/>
                    <a:pt x="86" y="94"/>
                    <a:pt x="97" y="9"/>
                  </a:cubicBezTo>
                  <a:cubicBezTo>
                    <a:pt x="97" y="3"/>
                    <a:pt x="86" y="1"/>
                    <a:pt x="76" y="1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594;p35">
              <a:extLst>
                <a:ext uri="{FF2B5EF4-FFF2-40B4-BE49-F238E27FC236}">
                  <a16:creationId xmlns:a16="http://schemas.microsoft.com/office/drawing/2014/main" id="{2D2FE1C8-9EBD-43E5-9F01-918A5F6A1F05}"/>
                </a:ext>
              </a:extLst>
            </p:cNvPr>
            <p:cNvSpPr/>
            <p:nvPr/>
          </p:nvSpPr>
          <p:spPr>
            <a:xfrm flipH="1">
              <a:off x="8083182" y="1221130"/>
              <a:ext cx="7650" cy="15863"/>
            </a:xfrm>
            <a:custGeom>
              <a:avLst/>
              <a:gdLst/>
              <a:ahLst/>
              <a:cxnLst/>
              <a:rect l="l" t="t" r="r" b="b"/>
              <a:pathLst>
                <a:path w="115" h="240" extrusionOk="0">
                  <a:moveTo>
                    <a:pt x="80" y="1"/>
                  </a:moveTo>
                  <a:cubicBezTo>
                    <a:pt x="73" y="1"/>
                    <a:pt x="68" y="2"/>
                    <a:pt x="64" y="5"/>
                  </a:cubicBezTo>
                  <a:cubicBezTo>
                    <a:pt x="54" y="69"/>
                    <a:pt x="0" y="229"/>
                    <a:pt x="32" y="240"/>
                  </a:cubicBezTo>
                  <a:cubicBezTo>
                    <a:pt x="64" y="240"/>
                    <a:pt x="96" y="80"/>
                    <a:pt x="107" y="16"/>
                  </a:cubicBezTo>
                  <a:cubicBezTo>
                    <a:pt x="115" y="9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595;p35">
              <a:extLst>
                <a:ext uri="{FF2B5EF4-FFF2-40B4-BE49-F238E27FC236}">
                  <a16:creationId xmlns:a16="http://schemas.microsoft.com/office/drawing/2014/main" id="{8A5CD2E2-D111-4FEE-8FE3-7240DB6E2D7E}"/>
                </a:ext>
              </a:extLst>
            </p:cNvPr>
            <p:cNvSpPr/>
            <p:nvPr/>
          </p:nvSpPr>
          <p:spPr>
            <a:xfrm flipH="1">
              <a:off x="8071740" y="1248759"/>
              <a:ext cx="12706" cy="17912"/>
            </a:xfrm>
            <a:custGeom>
              <a:avLst/>
              <a:gdLst/>
              <a:ahLst/>
              <a:cxnLst/>
              <a:rect l="l" t="t" r="r" b="b"/>
              <a:pathLst>
                <a:path w="191" h="271" extrusionOk="0">
                  <a:moveTo>
                    <a:pt x="148" y="0"/>
                  </a:moveTo>
                  <a:cubicBezTo>
                    <a:pt x="144" y="0"/>
                    <a:pt x="141" y="1"/>
                    <a:pt x="139" y="3"/>
                  </a:cubicBezTo>
                  <a:cubicBezTo>
                    <a:pt x="107" y="78"/>
                    <a:pt x="0" y="259"/>
                    <a:pt x="32" y="270"/>
                  </a:cubicBezTo>
                  <a:cubicBezTo>
                    <a:pt x="33" y="270"/>
                    <a:pt x="34" y="270"/>
                    <a:pt x="34" y="270"/>
                  </a:cubicBezTo>
                  <a:cubicBezTo>
                    <a:pt x="59" y="270"/>
                    <a:pt x="151" y="97"/>
                    <a:pt x="182" y="25"/>
                  </a:cubicBezTo>
                  <a:cubicBezTo>
                    <a:pt x="190" y="16"/>
                    <a:pt x="164" y="0"/>
                    <a:pt x="148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596;p35">
              <a:extLst>
                <a:ext uri="{FF2B5EF4-FFF2-40B4-BE49-F238E27FC236}">
                  <a16:creationId xmlns:a16="http://schemas.microsoft.com/office/drawing/2014/main" id="{8FB83925-AB1E-4159-8CEE-BC027E859B91}"/>
                </a:ext>
              </a:extLst>
            </p:cNvPr>
            <p:cNvSpPr/>
            <p:nvPr/>
          </p:nvSpPr>
          <p:spPr>
            <a:xfrm flipH="1">
              <a:off x="8030693" y="1243735"/>
              <a:ext cx="10511" cy="17979"/>
            </a:xfrm>
            <a:custGeom>
              <a:avLst/>
              <a:gdLst/>
              <a:ahLst/>
              <a:cxnLst/>
              <a:rect l="l" t="t" r="r" b="b"/>
              <a:pathLst>
                <a:path w="158" h="272" extrusionOk="0">
                  <a:moveTo>
                    <a:pt x="123" y="0"/>
                  </a:moveTo>
                  <a:cubicBezTo>
                    <a:pt x="116" y="0"/>
                    <a:pt x="111" y="1"/>
                    <a:pt x="107" y="5"/>
                  </a:cubicBezTo>
                  <a:cubicBezTo>
                    <a:pt x="86" y="69"/>
                    <a:pt x="1" y="261"/>
                    <a:pt x="33" y="271"/>
                  </a:cubicBezTo>
                  <a:cubicBezTo>
                    <a:pt x="33" y="271"/>
                    <a:pt x="34" y="272"/>
                    <a:pt x="35" y="272"/>
                  </a:cubicBezTo>
                  <a:cubicBezTo>
                    <a:pt x="58" y="272"/>
                    <a:pt x="129" y="88"/>
                    <a:pt x="150" y="15"/>
                  </a:cubicBezTo>
                  <a:cubicBezTo>
                    <a:pt x="158" y="8"/>
                    <a:pt x="139" y="0"/>
                    <a:pt x="123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597;p35">
              <a:extLst>
                <a:ext uri="{FF2B5EF4-FFF2-40B4-BE49-F238E27FC236}">
                  <a16:creationId xmlns:a16="http://schemas.microsoft.com/office/drawing/2014/main" id="{252D706C-1C2E-4143-AB78-6DCEB3DE81AC}"/>
                </a:ext>
              </a:extLst>
            </p:cNvPr>
            <p:cNvSpPr/>
            <p:nvPr/>
          </p:nvSpPr>
          <p:spPr>
            <a:xfrm flipH="1">
              <a:off x="8021446" y="1262771"/>
              <a:ext cx="15500" cy="16128"/>
            </a:xfrm>
            <a:custGeom>
              <a:avLst/>
              <a:gdLst/>
              <a:ahLst/>
              <a:cxnLst/>
              <a:rect l="l" t="t" r="r" b="b"/>
              <a:pathLst>
                <a:path w="233" h="244" extrusionOk="0">
                  <a:moveTo>
                    <a:pt x="198" y="0"/>
                  </a:moveTo>
                  <a:cubicBezTo>
                    <a:pt x="191" y="0"/>
                    <a:pt x="185" y="1"/>
                    <a:pt x="182" y="5"/>
                  </a:cubicBezTo>
                  <a:cubicBezTo>
                    <a:pt x="171" y="36"/>
                    <a:pt x="129" y="100"/>
                    <a:pt x="86" y="143"/>
                  </a:cubicBezTo>
                  <a:cubicBezTo>
                    <a:pt x="65" y="154"/>
                    <a:pt x="54" y="175"/>
                    <a:pt x="54" y="175"/>
                  </a:cubicBezTo>
                  <a:cubicBezTo>
                    <a:pt x="33" y="186"/>
                    <a:pt x="33" y="196"/>
                    <a:pt x="22" y="207"/>
                  </a:cubicBezTo>
                  <a:cubicBezTo>
                    <a:pt x="1" y="218"/>
                    <a:pt x="1" y="239"/>
                    <a:pt x="1" y="239"/>
                  </a:cubicBezTo>
                  <a:cubicBezTo>
                    <a:pt x="1" y="242"/>
                    <a:pt x="3" y="244"/>
                    <a:pt x="6" y="244"/>
                  </a:cubicBezTo>
                  <a:cubicBezTo>
                    <a:pt x="13" y="244"/>
                    <a:pt x="28" y="236"/>
                    <a:pt x="43" y="228"/>
                  </a:cubicBezTo>
                  <a:cubicBezTo>
                    <a:pt x="54" y="228"/>
                    <a:pt x="65" y="218"/>
                    <a:pt x="75" y="207"/>
                  </a:cubicBezTo>
                  <a:cubicBezTo>
                    <a:pt x="86" y="207"/>
                    <a:pt x="97" y="186"/>
                    <a:pt x="118" y="175"/>
                  </a:cubicBezTo>
                  <a:cubicBezTo>
                    <a:pt x="171" y="132"/>
                    <a:pt x="203" y="58"/>
                    <a:pt x="225" y="15"/>
                  </a:cubicBezTo>
                  <a:cubicBezTo>
                    <a:pt x="232" y="8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598;p35">
              <a:extLst>
                <a:ext uri="{FF2B5EF4-FFF2-40B4-BE49-F238E27FC236}">
                  <a16:creationId xmlns:a16="http://schemas.microsoft.com/office/drawing/2014/main" id="{9A889DD1-9632-4A55-944C-499A154051A8}"/>
                </a:ext>
              </a:extLst>
            </p:cNvPr>
            <p:cNvSpPr/>
            <p:nvPr/>
          </p:nvSpPr>
          <p:spPr>
            <a:xfrm flipH="1">
              <a:off x="8053179" y="1266539"/>
              <a:ext cx="11442" cy="11501"/>
            </a:xfrm>
            <a:custGeom>
              <a:avLst/>
              <a:gdLst/>
              <a:ahLst/>
              <a:cxnLst/>
              <a:rect l="l" t="t" r="r" b="b"/>
              <a:pathLst>
                <a:path w="172" h="174" extrusionOk="0">
                  <a:moveTo>
                    <a:pt x="129" y="1"/>
                  </a:moveTo>
                  <a:cubicBezTo>
                    <a:pt x="97" y="43"/>
                    <a:pt x="1" y="161"/>
                    <a:pt x="22" y="171"/>
                  </a:cubicBezTo>
                  <a:cubicBezTo>
                    <a:pt x="24" y="173"/>
                    <a:pt x="26" y="174"/>
                    <a:pt x="29" y="174"/>
                  </a:cubicBezTo>
                  <a:cubicBezTo>
                    <a:pt x="59" y="174"/>
                    <a:pt x="141" y="72"/>
                    <a:pt x="161" y="33"/>
                  </a:cubicBezTo>
                  <a:cubicBezTo>
                    <a:pt x="172" y="22"/>
                    <a:pt x="140" y="1"/>
                    <a:pt x="129" y="1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599;p35">
              <a:extLst>
                <a:ext uri="{FF2B5EF4-FFF2-40B4-BE49-F238E27FC236}">
                  <a16:creationId xmlns:a16="http://schemas.microsoft.com/office/drawing/2014/main" id="{967BEF59-19F4-4286-B6C3-DD399FCBC949}"/>
                </a:ext>
              </a:extLst>
            </p:cNvPr>
            <p:cNvSpPr/>
            <p:nvPr/>
          </p:nvSpPr>
          <p:spPr>
            <a:xfrm flipH="1">
              <a:off x="8097884" y="1266341"/>
              <a:ext cx="12839" cy="14409"/>
            </a:xfrm>
            <a:custGeom>
              <a:avLst/>
              <a:gdLst/>
              <a:ahLst/>
              <a:cxnLst/>
              <a:rect l="l" t="t" r="r" b="b"/>
              <a:pathLst>
                <a:path w="193" h="218" extrusionOk="0">
                  <a:moveTo>
                    <a:pt x="158" y="1"/>
                  </a:moveTo>
                  <a:cubicBezTo>
                    <a:pt x="155" y="1"/>
                    <a:pt x="152" y="2"/>
                    <a:pt x="150" y="4"/>
                  </a:cubicBezTo>
                  <a:cubicBezTo>
                    <a:pt x="107" y="57"/>
                    <a:pt x="1" y="196"/>
                    <a:pt x="22" y="217"/>
                  </a:cubicBezTo>
                  <a:cubicBezTo>
                    <a:pt x="23" y="217"/>
                    <a:pt x="24" y="218"/>
                    <a:pt x="25" y="218"/>
                  </a:cubicBezTo>
                  <a:cubicBezTo>
                    <a:pt x="51" y="218"/>
                    <a:pt x="152" y="87"/>
                    <a:pt x="193" y="25"/>
                  </a:cubicBezTo>
                  <a:cubicBezTo>
                    <a:pt x="193" y="17"/>
                    <a:pt x="172" y="1"/>
                    <a:pt x="158" y="1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600;p35">
              <a:extLst>
                <a:ext uri="{FF2B5EF4-FFF2-40B4-BE49-F238E27FC236}">
                  <a16:creationId xmlns:a16="http://schemas.microsoft.com/office/drawing/2014/main" id="{AB93295D-8BD9-42BF-AC58-9AB108257F75}"/>
                </a:ext>
              </a:extLst>
            </p:cNvPr>
            <p:cNvSpPr/>
            <p:nvPr/>
          </p:nvSpPr>
          <p:spPr>
            <a:xfrm flipH="1">
              <a:off x="8078725" y="1276850"/>
              <a:ext cx="9979" cy="11435"/>
            </a:xfrm>
            <a:custGeom>
              <a:avLst/>
              <a:gdLst/>
              <a:ahLst/>
              <a:cxnLst/>
              <a:rect l="l" t="t" r="r" b="b"/>
              <a:pathLst>
                <a:path w="150" h="173" extrusionOk="0">
                  <a:moveTo>
                    <a:pt x="116" y="0"/>
                  </a:moveTo>
                  <a:cubicBezTo>
                    <a:pt x="111" y="0"/>
                    <a:pt x="107" y="2"/>
                    <a:pt x="107" y="5"/>
                  </a:cubicBezTo>
                  <a:cubicBezTo>
                    <a:pt x="96" y="26"/>
                    <a:pt x="75" y="69"/>
                    <a:pt x="54" y="101"/>
                  </a:cubicBezTo>
                  <a:cubicBezTo>
                    <a:pt x="43" y="111"/>
                    <a:pt x="43" y="122"/>
                    <a:pt x="32" y="122"/>
                  </a:cubicBezTo>
                  <a:cubicBezTo>
                    <a:pt x="22" y="133"/>
                    <a:pt x="22" y="133"/>
                    <a:pt x="11" y="143"/>
                  </a:cubicBezTo>
                  <a:cubicBezTo>
                    <a:pt x="11" y="154"/>
                    <a:pt x="0" y="165"/>
                    <a:pt x="11" y="165"/>
                  </a:cubicBezTo>
                  <a:cubicBezTo>
                    <a:pt x="11" y="170"/>
                    <a:pt x="14" y="173"/>
                    <a:pt x="18" y="173"/>
                  </a:cubicBezTo>
                  <a:cubicBezTo>
                    <a:pt x="22" y="173"/>
                    <a:pt x="27" y="170"/>
                    <a:pt x="32" y="165"/>
                  </a:cubicBezTo>
                  <a:cubicBezTo>
                    <a:pt x="43" y="165"/>
                    <a:pt x="54" y="165"/>
                    <a:pt x="64" y="154"/>
                  </a:cubicBezTo>
                  <a:cubicBezTo>
                    <a:pt x="64" y="143"/>
                    <a:pt x="75" y="143"/>
                    <a:pt x="86" y="133"/>
                  </a:cubicBezTo>
                  <a:cubicBezTo>
                    <a:pt x="118" y="101"/>
                    <a:pt x="139" y="47"/>
                    <a:pt x="150" y="15"/>
                  </a:cubicBezTo>
                  <a:cubicBezTo>
                    <a:pt x="150" y="8"/>
                    <a:pt x="128" y="0"/>
                    <a:pt x="116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601;p35">
              <a:extLst>
                <a:ext uri="{FF2B5EF4-FFF2-40B4-BE49-F238E27FC236}">
                  <a16:creationId xmlns:a16="http://schemas.microsoft.com/office/drawing/2014/main" id="{9B5ACE44-66DF-425E-93A1-2F379339A942}"/>
                </a:ext>
              </a:extLst>
            </p:cNvPr>
            <p:cNvSpPr/>
            <p:nvPr/>
          </p:nvSpPr>
          <p:spPr>
            <a:xfrm flipH="1">
              <a:off x="8056705" y="1286699"/>
              <a:ext cx="11442" cy="14277"/>
            </a:xfrm>
            <a:custGeom>
              <a:avLst/>
              <a:gdLst/>
              <a:ahLst/>
              <a:cxnLst/>
              <a:rect l="l" t="t" r="r" b="b"/>
              <a:pathLst>
                <a:path w="172" h="216" extrusionOk="0">
                  <a:moveTo>
                    <a:pt x="137" y="1"/>
                  </a:moveTo>
                  <a:cubicBezTo>
                    <a:pt x="132" y="1"/>
                    <a:pt x="129" y="2"/>
                    <a:pt x="129" y="5"/>
                  </a:cubicBezTo>
                  <a:cubicBezTo>
                    <a:pt x="118" y="26"/>
                    <a:pt x="86" y="90"/>
                    <a:pt x="54" y="122"/>
                  </a:cubicBezTo>
                  <a:cubicBezTo>
                    <a:pt x="43" y="144"/>
                    <a:pt x="33" y="165"/>
                    <a:pt x="22" y="176"/>
                  </a:cubicBezTo>
                  <a:cubicBezTo>
                    <a:pt x="11" y="197"/>
                    <a:pt x="1" y="208"/>
                    <a:pt x="11" y="208"/>
                  </a:cubicBezTo>
                  <a:cubicBezTo>
                    <a:pt x="11" y="213"/>
                    <a:pt x="14" y="216"/>
                    <a:pt x="19" y="216"/>
                  </a:cubicBezTo>
                  <a:cubicBezTo>
                    <a:pt x="25" y="216"/>
                    <a:pt x="33" y="213"/>
                    <a:pt x="43" y="208"/>
                  </a:cubicBezTo>
                  <a:cubicBezTo>
                    <a:pt x="54" y="197"/>
                    <a:pt x="75" y="176"/>
                    <a:pt x="97" y="154"/>
                  </a:cubicBezTo>
                  <a:cubicBezTo>
                    <a:pt x="129" y="112"/>
                    <a:pt x="161" y="48"/>
                    <a:pt x="171" y="16"/>
                  </a:cubicBezTo>
                  <a:cubicBezTo>
                    <a:pt x="171" y="8"/>
                    <a:pt x="150" y="1"/>
                    <a:pt x="137" y="1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602;p35">
              <a:extLst>
                <a:ext uri="{FF2B5EF4-FFF2-40B4-BE49-F238E27FC236}">
                  <a16:creationId xmlns:a16="http://schemas.microsoft.com/office/drawing/2014/main" id="{E64D02B8-80A8-4ECD-9600-F39AB4297750}"/>
                </a:ext>
              </a:extLst>
            </p:cNvPr>
            <p:cNvSpPr/>
            <p:nvPr/>
          </p:nvSpPr>
          <p:spPr>
            <a:xfrm flipH="1">
              <a:off x="8029895" y="1295291"/>
              <a:ext cx="15567" cy="14343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97" y="0"/>
                  </a:moveTo>
                  <a:cubicBezTo>
                    <a:pt x="194" y="0"/>
                    <a:pt x="193" y="1"/>
                    <a:pt x="193" y="3"/>
                  </a:cubicBezTo>
                  <a:cubicBezTo>
                    <a:pt x="171" y="35"/>
                    <a:pt x="129" y="88"/>
                    <a:pt x="76" y="131"/>
                  </a:cubicBezTo>
                  <a:cubicBezTo>
                    <a:pt x="54" y="152"/>
                    <a:pt x="33" y="163"/>
                    <a:pt x="22" y="184"/>
                  </a:cubicBezTo>
                  <a:cubicBezTo>
                    <a:pt x="1" y="195"/>
                    <a:pt x="1" y="206"/>
                    <a:pt x="1" y="216"/>
                  </a:cubicBezTo>
                  <a:cubicBezTo>
                    <a:pt x="1" y="216"/>
                    <a:pt x="22" y="216"/>
                    <a:pt x="33" y="206"/>
                  </a:cubicBezTo>
                  <a:cubicBezTo>
                    <a:pt x="54" y="206"/>
                    <a:pt x="86" y="184"/>
                    <a:pt x="107" y="163"/>
                  </a:cubicBezTo>
                  <a:cubicBezTo>
                    <a:pt x="161" y="120"/>
                    <a:pt x="203" y="56"/>
                    <a:pt x="225" y="24"/>
                  </a:cubicBezTo>
                  <a:cubicBezTo>
                    <a:pt x="233" y="16"/>
                    <a:pt x="207" y="0"/>
                    <a:pt x="197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603;p35">
              <a:extLst>
                <a:ext uri="{FF2B5EF4-FFF2-40B4-BE49-F238E27FC236}">
                  <a16:creationId xmlns:a16="http://schemas.microsoft.com/office/drawing/2014/main" id="{67F399F2-6BE5-4F0F-B8C0-709A257A3749}"/>
                </a:ext>
              </a:extLst>
            </p:cNvPr>
            <p:cNvSpPr/>
            <p:nvPr/>
          </p:nvSpPr>
          <p:spPr>
            <a:xfrm flipH="1">
              <a:off x="8082517" y="1301637"/>
              <a:ext cx="25346" cy="14145"/>
            </a:xfrm>
            <a:custGeom>
              <a:avLst/>
              <a:gdLst/>
              <a:ahLst/>
              <a:cxnLst/>
              <a:rect l="l" t="t" r="r" b="b"/>
              <a:pathLst>
                <a:path w="381" h="214" extrusionOk="0">
                  <a:moveTo>
                    <a:pt x="349" y="0"/>
                  </a:moveTo>
                  <a:cubicBezTo>
                    <a:pt x="346" y="0"/>
                    <a:pt x="344" y="1"/>
                    <a:pt x="342" y="3"/>
                  </a:cubicBezTo>
                  <a:cubicBezTo>
                    <a:pt x="299" y="35"/>
                    <a:pt x="224" y="88"/>
                    <a:pt x="139" y="131"/>
                  </a:cubicBezTo>
                  <a:cubicBezTo>
                    <a:pt x="128" y="142"/>
                    <a:pt x="107" y="152"/>
                    <a:pt x="86" y="152"/>
                  </a:cubicBezTo>
                  <a:cubicBezTo>
                    <a:pt x="75" y="163"/>
                    <a:pt x="54" y="174"/>
                    <a:pt x="43" y="174"/>
                  </a:cubicBezTo>
                  <a:cubicBezTo>
                    <a:pt x="22" y="195"/>
                    <a:pt x="1" y="206"/>
                    <a:pt x="11" y="206"/>
                  </a:cubicBezTo>
                  <a:cubicBezTo>
                    <a:pt x="11" y="211"/>
                    <a:pt x="17" y="214"/>
                    <a:pt x="25" y="214"/>
                  </a:cubicBezTo>
                  <a:cubicBezTo>
                    <a:pt x="33" y="214"/>
                    <a:pt x="43" y="211"/>
                    <a:pt x="54" y="206"/>
                  </a:cubicBezTo>
                  <a:cubicBezTo>
                    <a:pt x="75" y="206"/>
                    <a:pt x="86" y="206"/>
                    <a:pt x="107" y="195"/>
                  </a:cubicBezTo>
                  <a:cubicBezTo>
                    <a:pt x="128" y="184"/>
                    <a:pt x="139" y="184"/>
                    <a:pt x="160" y="174"/>
                  </a:cubicBezTo>
                  <a:cubicBezTo>
                    <a:pt x="246" y="131"/>
                    <a:pt x="331" y="67"/>
                    <a:pt x="363" y="35"/>
                  </a:cubicBezTo>
                  <a:cubicBezTo>
                    <a:pt x="380" y="18"/>
                    <a:pt x="362" y="0"/>
                    <a:pt x="349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604;p35">
              <a:extLst>
                <a:ext uri="{FF2B5EF4-FFF2-40B4-BE49-F238E27FC236}">
                  <a16:creationId xmlns:a16="http://schemas.microsoft.com/office/drawing/2014/main" id="{43DCEF4E-C9F6-4424-9C01-B0E1C9FA0320}"/>
                </a:ext>
              </a:extLst>
            </p:cNvPr>
            <p:cNvSpPr/>
            <p:nvPr/>
          </p:nvSpPr>
          <p:spPr>
            <a:xfrm flipH="1">
              <a:off x="8104471" y="1287426"/>
              <a:ext cx="11908" cy="12162"/>
            </a:xfrm>
            <a:custGeom>
              <a:avLst/>
              <a:gdLst/>
              <a:ahLst/>
              <a:cxnLst/>
              <a:rect l="l" t="t" r="r" b="b"/>
              <a:pathLst>
                <a:path w="179" h="184" extrusionOk="0">
                  <a:moveTo>
                    <a:pt x="144" y="0"/>
                  </a:moveTo>
                  <a:cubicBezTo>
                    <a:pt x="138" y="0"/>
                    <a:pt x="132" y="2"/>
                    <a:pt x="129" y="5"/>
                  </a:cubicBezTo>
                  <a:cubicBezTo>
                    <a:pt x="118" y="26"/>
                    <a:pt x="97" y="79"/>
                    <a:pt x="65" y="111"/>
                  </a:cubicBezTo>
                  <a:cubicBezTo>
                    <a:pt x="54" y="111"/>
                    <a:pt x="43" y="122"/>
                    <a:pt x="43" y="133"/>
                  </a:cubicBezTo>
                  <a:cubicBezTo>
                    <a:pt x="33" y="133"/>
                    <a:pt x="22" y="143"/>
                    <a:pt x="22" y="143"/>
                  </a:cubicBezTo>
                  <a:cubicBezTo>
                    <a:pt x="11" y="154"/>
                    <a:pt x="1" y="165"/>
                    <a:pt x="1" y="175"/>
                  </a:cubicBezTo>
                  <a:cubicBezTo>
                    <a:pt x="6" y="181"/>
                    <a:pt x="11" y="183"/>
                    <a:pt x="17" y="183"/>
                  </a:cubicBezTo>
                  <a:cubicBezTo>
                    <a:pt x="22" y="183"/>
                    <a:pt x="27" y="181"/>
                    <a:pt x="33" y="175"/>
                  </a:cubicBezTo>
                  <a:cubicBezTo>
                    <a:pt x="43" y="175"/>
                    <a:pt x="54" y="165"/>
                    <a:pt x="65" y="165"/>
                  </a:cubicBezTo>
                  <a:cubicBezTo>
                    <a:pt x="75" y="154"/>
                    <a:pt x="86" y="143"/>
                    <a:pt x="97" y="143"/>
                  </a:cubicBezTo>
                  <a:cubicBezTo>
                    <a:pt x="139" y="111"/>
                    <a:pt x="161" y="47"/>
                    <a:pt x="171" y="15"/>
                  </a:cubicBezTo>
                  <a:cubicBezTo>
                    <a:pt x="179" y="8"/>
                    <a:pt x="160" y="0"/>
                    <a:pt x="144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605;p35">
              <a:extLst>
                <a:ext uri="{FF2B5EF4-FFF2-40B4-BE49-F238E27FC236}">
                  <a16:creationId xmlns:a16="http://schemas.microsoft.com/office/drawing/2014/main" id="{3CB9E253-2703-4318-A70C-5F175E595FE0}"/>
                </a:ext>
              </a:extLst>
            </p:cNvPr>
            <p:cNvSpPr/>
            <p:nvPr/>
          </p:nvSpPr>
          <p:spPr>
            <a:xfrm flipH="1">
              <a:off x="8066019" y="1314327"/>
              <a:ext cx="20556" cy="12360"/>
            </a:xfrm>
            <a:custGeom>
              <a:avLst/>
              <a:gdLst/>
              <a:ahLst/>
              <a:cxnLst/>
              <a:rect l="l" t="t" r="r" b="b"/>
              <a:pathLst>
                <a:path w="309" h="187" extrusionOk="0">
                  <a:moveTo>
                    <a:pt x="273" y="1"/>
                  </a:moveTo>
                  <a:cubicBezTo>
                    <a:pt x="270" y="1"/>
                    <a:pt x="268" y="1"/>
                    <a:pt x="267" y="3"/>
                  </a:cubicBezTo>
                  <a:cubicBezTo>
                    <a:pt x="203" y="46"/>
                    <a:pt x="0" y="163"/>
                    <a:pt x="22" y="184"/>
                  </a:cubicBezTo>
                  <a:cubicBezTo>
                    <a:pt x="23" y="186"/>
                    <a:pt x="25" y="187"/>
                    <a:pt x="28" y="187"/>
                  </a:cubicBezTo>
                  <a:cubicBezTo>
                    <a:pt x="63" y="187"/>
                    <a:pt x="230" y="84"/>
                    <a:pt x="299" y="35"/>
                  </a:cubicBezTo>
                  <a:cubicBezTo>
                    <a:pt x="308" y="26"/>
                    <a:pt x="286" y="1"/>
                    <a:pt x="273" y="1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606;p35">
              <a:extLst>
                <a:ext uri="{FF2B5EF4-FFF2-40B4-BE49-F238E27FC236}">
                  <a16:creationId xmlns:a16="http://schemas.microsoft.com/office/drawing/2014/main" id="{11FC9F8A-4232-4DCC-A8AB-F24052872B36}"/>
                </a:ext>
              </a:extLst>
            </p:cNvPr>
            <p:cNvSpPr/>
            <p:nvPr/>
          </p:nvSpPr>
          <p:spPr>
            <a:xfrm flipH="1">
              <a:off x="8117842" y="1308709"/>
              <a:ext cx="13438" cy="9584"/>
            </a:xfrm>
            <a:custGeom>
              <a:avLst/>
              <a:gdLst/>
              <a:ahLst/>
              <a:cxnLst/>
              <a:rect l="l" t="t" r="r" b="b"/>
              <a:pathLst>
                <a:path w="202" h="145" extrusionOk="0">
                  <a:moveTo>
                    <a:pt x="166" y="0"/>
                  </a:moveTo>
                  <a:cubicBezTo>
                    <a:pt x="164" y="0"/>
                    <a:pt x="162" y="1"/>
                    <a:pt x="161" y="3"/>
                  </a:cubicBezTo>
                  <a:cubicBezTo>
                    <a:pt x="118" y="35"/>
                    <a:pt x="1" y="120"/>
                    <a:pt x="22" y="141"/>
                  </a:cubicBezTo>
                  <a:cubicBezTo>
                    <a:pt x="23" y="143"/>
                    <a:pt x="25" y="144"/>
                    <a:pt x="28" y="144"/>
                  </a:cubicBezTo>
                  <a:cubicBezTo>
                    <a:pt x="55" y="144"/>
                    <a:pt x="154" y="63"/>
                    <a:pt x="193" y="35"/>
                  </a:cubicBezTo>
                  <a:cubicBezTo>
                    <a:pt x="202" y="25"/>
                    <a:pt x="179" y="0"/>
                    <a:pt x="166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607;p35">
              <a:extLst>
                <a:ext uri="{FF2B5EF4-FFF2-40B4-BE49-F238E27FC236}">
                  <a16:creationId xmlns:a16="http://schemas.microsoft.com/office/drawing/2014/main" id="{DDF2A6FA-08C2-4831-9843-D20A3BADF5A1}"/>
                </a:ext>
              </a:extLst>
            </p:cNvPr>
            <p:cNvSpPr/>
            <p:nvPr/>
          </p:nvSpPr>
          <p:spPr>
            <a:xfrm flipH="1">
              <a:off x="8100812" y="1324176"/>
              <a:ext cx="18427" cy="11501"/>
            </a:xfrm>
            <a:custGeom>
              <a:avLst/>
              <a:gdLst/>
              <a:ahLst/>
              <a:cxnLst/>
              <a:rect l="l" t="t" r="r" b="b"/>
              <a:pathLst>
                <a:path w="277" h="174" extrusionOk="0">
                  <a:moveTo>
                    <a:pt x="243" y="0"/>
                  </a:moveTo>
                  <a:cubicBezTo>
                    <a:pt x="240" y="0"/>
                    <a:pt x="238" y="1"/>
                    <a:pt x="235" y="3"/>
                  </a:cubicBezTo>
                  <a:cubicBezTo>
                    <a:pt x="204" y="25"/>
                    <a:pt x="150" y="67"/>
                    <a:pt x="97" y="99"/>
                  </a:cubicBezTo>
                  <a:cubicBezTo>
                    <a:pt x="76" y="120"/>
                    <a:pt x="44" y="131"/>
                    <a:pt x="33" y="142"/>
                  </a:cubicBezTo>
                  <a:cubicBezTo>
                    <a:pt x="12" y="152"/>
                    <a:pt x="1" y="163"/>
                    <a:pt x="1" y="174"/>
                  </a:cubicBezTo>
                  <a:lnTo>
                    <a:pt x="44" y="174"/>
                  </a:lnTo>
                  <a:cubicBezTo>
                    <a:pt x="65" y="163"/>
                    <a:pt x="97" y="152"/>
                    <a:pt x="118" y="142"/>
                  </a:cubicBezTo>
                  <a:cubicBezTo>
                    <a:pt x="182" y="110"/>
                    <a:pt x="235" y="57"/>
                    <a:pt x="267" y="25"/>
                  </a:cubicBezTo>
                  <a:cubicBezTo>
                    <a:pt x="276" y="16"/>
                    <a:pt x="257" y="0"/>
                    <a:pt x="243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608;p35">
              <a:extLst>
                <a:ext uri="{FF2B5EF4-FFF2-40B4-BE49-F238E27FC236}">
                  <a16:creationId xmlns:a16="http://schemas.microsoft.com/office/drawing/2014/main" id="{DA7567DA-CC21-4794-90B5-E2E4524C58F4}"/>
                </a:ext>
              </a:extLst>
            </p:cNvPr>
            <p:cNvSpPr/>
            <p:nvPr/>
          </p:nvSpPr>
          <p:spPr>
            <a:xfrm flipH="1">
              <a:off x="8134075" y="1332834"/>
              <a:ext cx="17030" cy="7667"/>
            </a:xfrm>
            <a:custGeom>
              <a:avLst/>
              <a:gdLst/>
              <a:ahLst/>
              <a:cxnLst/>
              <a:rect l="l" t="t" r="r" b="b"/>
              <a:pathLst>
                <a:path w="256" h="116" extrusionOk="0">
                  <a:moveTo>
                    <a:pt x="224" y="0"/>
                  </a:moveTo>
                  <a:cubicBezTo>
                    <a:pt x="160" y="21"/>
                    <a:pt x="0" y="85"/>
                    <a:pt x="11" y="107"/>
                  </a:cubicBezTo>
                  <a:cubicBezTo>
                    <a:pt x="13" y="113"/>
                    <a:pt x="20" y="115"/>
                    <a:pt x="31" y="115"/>
                  </a:cubicBezTo>
                  <a:cubicBezTo>
                    <a:pt x="79" y="115"/>
                    <a:pt x="192" y="69"/>
                    <a:pt x="235" y="43"/>
                  </a:cubicBezTo>
                  <a:cubicBezTo>
                    <a:pt x="256" y="32"/>
                    <a:pt x="235" y="0"/>
                    <a:pt x="224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609;p35">
              <a:extLst>
                <a:ext uri="{FF2B5EF4-FFF2-40B4-BE49-F238E27FC236}">
                  <a16:creationId xmlns:a16="http://schemas.microsoft.com/office/drawing/2014/main" id="{7A15F983-F7BF-4FF4-A107-24227F72FF2A}"/>
                </a:ext>
              </a:extLst>
            </p:cNvPr>
            <p:cNvSpPr/>
            <p:nvPr/>
          </p:nvSpPr>
          <p:spPr>
            <a:xfrm flipH="1">
              <a:off x="8119838" y="1343410"/>
              <a:ext cx="16365" cy="6940"/>
            </a:xfrm>
            <a:custGeom>
              <a:avLst/>
              <a:gdLst/>
              <a:ahLst/>
              <a:cxnLst/>
              <a:rect l="l" t="t" r="r" b="b"/>
              <a:pathLst>
                <a:path w="246" h="105" extrusionOk="0">
                  <a:moveTo>
                    <a:pt x="224" y="0"/>
                  </a:moveTo>
                  <a:cubicBezTo>
                    <a:pt x="160" y="21"/>
                    <a:pt x="0" y="64"/>
                    <a:pt x="11" y="96"/>
                  </a:cubicBezTo>
                  <a:cubicBezTo>
                    <a:pt x="13" y="102"/>
                    <a:pt x="20" y="105"/>
                    <a:pt x="32" y="105"/>
                  </a:cubicBezTo>
                  <a:cubicBezTo>
                    <a:pt x="79" y="105"/>
                    <a:pt x="192" y="60"/>
                    <a:pt x="235" y="43"/>
                  </a:cubicBezTo>
                  <a:cubicBezTo>
                    <a:pt x="245" y="43"/>
                    <a:pt x="224" y="0"/>
                    <a:pt x="224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610;p35">
              <a:extLst>
                <a:ext uri="{FF2B5EF4-FFF2-40B4-BE49-F238E27FC236}">
                  <a16:creationId xmlns:a16="http://schemas.microsoft.com/office/drawing/2014/main" id="{4D661983-A6D5-4773-96B5-A768D50451BB}"/>
                </a:ext>
              </a:extLst>
            </p:cNvPr>
            <p:cNvSpPr/>
            <p:nvPr/>
          </p:nvSpPr>
          <p:spPr>
            <a:xfrm flipH="1">
              <a:off x="8080122" y="1332834"/>
              <a:ext cx="14968" cy="5420"/>
            </a:xfrm>
            <a:custGeom>
              <a:avLst/>
              <a:gdLst/>
              <a:ahLst/>
              <a:cxnLst/>
              <a:rect l="l" t="t" r="r" b="b"/>
              <a:pathLst>
                <a:path w="225" h="82" extrusionOk="0">
                  <a:moveTo>
                    <a:pt x="203" y="0"/>
                  </a:moveTo>
                  <a:cubicBezTo>
                    <a:pt x="150" y="11"/>
                    <a:pt x="0" y="43"/>
                    <a:pt x="11" y="75"/>
                  </a:cubicBezTo>
                  <a:cubicBezTo>
                    <a:pt x="14" y="80"/>
                    <a:pt x="23" y="82"/>
                    <a:pt x="37" y="82"/>
                  </a:cubicBezTo>
                  <a:cubicBezTo>
                    <a:pt x="82" y="82"/>
                    <a:pt x="173" y="59"/>
                    <a:pt x="214" y="43"/>
                  </a:cubicBezTo>
                  <a:cubicBezTo>
                    <a:pt x="224" y="3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611;p35">
              <a:extLst>
                <a:ext uri="{FF2B5EF4-FFF2-40B4-BE49-F238E27FC236}">
                  <a16:creationId xmlns:a16="http://schemas.microsoft.com/office/drawing/2014/main" id="{D85404C6-BEBA-4689-984A-DC8026BFFA76}"/>
                </a:ext>
              </a:extLst>
            </p:cNvPr>
            <p:cNvSpPr/>
            <p:nvPr/>
          </p:nvSpPr>
          <p:spPr>
            <a:xfrm flipH="1">
              <a:off x="8098550" y="1346913"/>
              <a:ext cx="17829" cy="6742"/>
            </a:xfrm>
            <a:custGeom>
              <a:avLst/>
              <a:gdLst/>
              <a:ahLst/>
              <a:cxnLst/>
              <a:rect l="l" t="t" r="r" b="b"/>
              <a:pathLst>
                <a:path w="268" h="102" extrusionOk="0">
                  <a:moveTo>
                    <a:pt x="235" y="0"/>
                  </a:moveTo>
                  <a:cubicBezTo>
                    <a:pt x="171" y="22"/>
                    <a:pt x="1" y="64"/>
                    <a:pt x="11" y="96"/>
                  </a:cubicBezTo>
                  <a:cubicBezTo>
                    <a:pt x="13" y="100"/>
                    <a:pt x="19" y="101"/>
                    <a:pt x="28" y="101"/>
                  </a:cubicBezTo>
                  <a:cubicBezTo>
                    <a:pt x="74" y="101"/>
                    <a:pt x="203" y="61"/>
                    <a:pt x="256" y="43"/>
                  </a:cubicBezTo>
                  <a:cubicBezTo>
                    <a:pt x="267" y="32"/>
                    <a:pt x="246" y="0"/>
                    <a:pt x="235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612;p35">
              <a:extLst>
                <a:ext uri="{FF2B5EF4-FFF2-40B4-BE49-F238E27FC236}">
                  <a16:creationId xmlns:a16="http://schemas.microsoft.com/office/drawing/2014/main" id="{25F2A2D9-15D1-4E61-A1A2-8395AF6A5413}"/>
                </a:ext>
              </a:extLst>
            </p:cNvPr>
            <p:cNvSpPr/>
            <p:nvPr/>
          </p:nvSpPr>
          <p:spPr>
            <a:xfrm flipH="1">
              <a:off x="8141126" y="1356762"/>
              <a:ext cx="12839" cy="6742"/>
            </a:xfrm>
            <a:custGeom>
              <a:avLst/>
              <a:gdLst/>
              <a:ahLst/>
              <a:cxnLst/>
              <a:rect l="l" t="t" r="r" b="b"/>
              <a:pathLst>
                <a:path w="193" h="102" extrusionOk="0">
                  <a:moveTo>
                    <a:pt x="160" y="1"/>
                  </a:moveTo>
                  <a:cubicBezTo>
                    <a:pt x="118" y="22"/>
                    <a:pt x="0" y="65"/>
                    <a:pt x="11" y="97"/>
                  </a:cubicBezTo>
                  <a:cubicBezTo>
                    <a:pt x="13" y="100"/>
                    <a:pt x="17" y="102"/>
                    <a:pt x="24" y="102"/>
                  </a:cubicBezTo>
                  <a:cubicBezTo>
                    <a:pt x="58" y="102"/>
                    <a:pt x="146" y="61"/>
                    <a:pt x="182" y="43"/>
                  </a:cubicBezTo>
                  <a:cubicBezTo>
                    <a:pt x="192" y="33"/>
                    <a:pt x="171" y="1"/>
                    <a:pt x="160" y="1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613;p35">
              <a:extLst>
                <a:ext uri="{FF2B5EF4-FFF2-40B4-BE49-F238E27FC236}">
                  <a16:creationId xmlns:a16="http://schemas.microsoft.com/office/drawing/2014/main" id="{13AA8877-88E8-490D-87DB-E67F73B837EA}"/>
                </a:ext>
              </a:extLst>
            </p:cNvPr>
            <p:cNvSpPr/>
            <p:nvPr/>
          </p:nvSpPr>
          <p:spPr>
            <a:xfrm flipH="1">
              <a:off x="7937557" y="799959"/>
              <a:ext cx="32664" cy="33379"/>
            </a:xfrm>
            <a:custGeom>
              <a:avLst/>
              <a:gdLst/>
              <a:ahLst/>
              <a:cxnLst/>
              <a:rect l="l" t="t" r="r" b="b"/>
              <a:pathLst>
                <a:path w="491" h="505" extrusionOk="0">
                  <a:moveTo>
                    <a:pt x="239" y="1"/>
                  </a:moveTo>
                  <a:cubicBezTo>
                    <a:pt x="195" y="1"/>
                    <a:pt x="152" y="14"/>
                    <a:pt x="117" y="44"/>
                  </a:cubicBezTo>
                  <a:cubicBezTo>
                    <a:pt x="32" y="97"/>
                    <a:pt x="0" y="214"/>
                    <a:pt x="32" y="310"/>
                  </a:cubicBezTo>
                  <a:cubicBezTo>
                    <a:pt x="64" y="406"/>
                    <a:pt x="149" y="481"/>
                    <a:pt x="256" y="502"/>
                  </a:cubicBezTo>
                  <a:cubicBezTo>
                    <a:pt x="267" y="504"/>
                    <a:pt x="278" y="505"/>
                    <a:pt x="290" y="505"/>
                  </a:cubicBezTo>
                  <a:cubicBezTo>
                    <a:pt x="345" y="505"/>
                    <a:pt x="402" y="484"/>
                    <a:pt x="437" y="449"/>
                  </a:cubicBezTo>
                  <a:cubicBezTo>
                    <a:pt x="480" y="406"/>
                    <a:pt x="491" y="342"/>
                    <a:pt x="491" y="289"/>
                  </a:cubicBezTo>
                  <a:cubicBezTo>
                    <a:pt x="491" y="203"/>
                    <a:pt x="459" y="108"/>
                    <a:pt x="384" y="54"/>
                  </a:cubicBezTo>
                  <a:cubicBezTo>
                    <a:pt x="344" y="20"/>
                    <a:pt x="291" y="1"/>
                    <a:pt x="239" y="1"/>
                  </a:cubicBezTo>
                  <a:close/>
                </a:path>
              </a:pathLst>
            </a:custGeom>
            <a:solidFill>
              <a:srgbClr val="CC533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614;p35">
              <a:extLst>
                <a:ext uri="{FF2B5EF4-FFF2-40B4-BE49-F238E27FC236}">
                  <a16:creationId xmlns:a16="http://schemas.microsoft.com/office/drawing/2014/main" id="{3566237D-976D-40EE-B19B-6E377F4C6E4A}"/>
                </a:ext>
              </a:extLst>
            </p:cNvPr>
            <p:cNvSpPr/>
            <p:nvPr/>
          </p:nvSpPr>
          <p:spPr>
            <a:xfrm flipH="1">
              <a:off x="8080122" y="838494"/>
              <a:ext cx="27009" cy="27364"/>
            </a:xfrm>
            <a:custGeom>
              <a:avLst/>
              <a:gdLst/>
              <a:ahLst/>
              <a:cxnLst/>
              <a:rect l="l" t="t" r="r" b="b"/>
              <a:pathLst>
                <a:path w="406" h="414" extrusionOk="0">
                  <a:moveTo>
                    <a:pt x="211" y="0"/>
                  </a:moveTo>
                  <a:cubicBezTo>
                    <a:pt x="171" y="0"/>
                    <a:pt x="131" y="11"/>
                    <a:pt x="96" y="36"/>
                  </a:cubicBezTo>
                  <a:cubicBezTo>
                    <a:pt x="32" y="79"/>
                    <a:pt x="0" y="175"/>
                    <a:pt x="32" y="260"/>
                  </a:cubicBezTo>
                  <a:cubicBezTo>
                    <a:pt x="53" y="346"/>
                    <a:pt x="128" y="399"/>
                    <a:pt x="213" y="410"/>
                  </a:cubicBezTo>
                  <a:cubicBezTo>
                    <a:pt x="226" y="412"/>
                    <a:pt x="239" y="413"/>
                    <a:pt x="253" y="413"/>
                  </a:cubicBezTo>
                  <a:cubicBezTo>
                    <a:pt x="296" y="413"/>
                    <a:pt x="341" y="399"/>
                    <a:pt x="373" y="367"/>
                  </a:cubicBezTo>
                  <a:cubicBezTo>
                    <a:pt x="405" y="335"/>
                    <a:pt x="405" y="282"/>
                    <a:pt x="405" y="239"/>
                  </a:cubicBezTo>
                  <a:cubicBezTo>
                    <a:pt x="405" y="164"/>
                    <a:pt x="384" y="90"/>
                    <a:pt x="331" y="36"/>
                  </a:cubicBezTo>
                  <a:cubicBezTo>
                    <a:pt x="297" y="14"/>
                    <a:pt x="254" y="0"/>
                    <a:pt x="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615;p35">
              <a:extLst>
                <a:ext uri="{FF2B5EF4-FFF2-40B4-BE49-F238E27FC236}">
                  <a16:creationId xmlns:a16="http://schemas.microsoft.com/office/drawing/2014/main" id="{063AAD0B-6EF9-4CE1-B2C9-C11C1C70347B}"/>
                </a:ext>
              </a:extLst>
            </p:cNvPr>
            <p:cNvSpPr/>
            <p:nvPr/>
          </p:nvSpPr>
          <p:spPr>
            <a:xfrm flipH="1">
              <a:off x="8087906" y="848342"/>
              <a:ext cx="15700" cy="14013"/>
            </a:xfrm>
            <a:custGeom>
              <a:avLst/>
              <a:gdLst/>
              <a:ahLst/>
              <a:cxnLst/>
              <a:rect l="l" t="t" r="r" b="b"/>
              <a:pathLst>
                <a:path w="236" h="212" extrusionOk="0">
                  <a:moveTo>
                    <a:pt x="108" y="1"/>
                  </a:moveTo>
                  <a:cubicBezTo>
                    <a:pt x="73" y="1"/>
                    <a:pt x="38" y="15"/>
                    <a:pt x="22" y="47"/>
                  </a:cubicBezTo>
                  <a:cubicBezTo>
                    <a:pt x="0" y="90"/>
                    <a:pt x="11" y="143"/>
                    <a:pt x="43" y="175"/>
                  </a:cubicBezTo>
                  <a:cubicBezTo>
                    <a:pt x="67" y="199"/>
                    <a:pt x="97" y="211"/>
                    <a:pt x="129" y="211"/>
                  </a:cubicBezTo>
                  <a:cubicBezTo>
                    <a:pt x="139" y="211"/>
                    <a:pt x="150" y="210"/>
                    <a:pt x="160" y="207"/>
                  </a:cubicBezTo>
                  <a:cubicBezTo>
                    <a:pt x="182" y="197"/>
                    <a:pt x="203" y="186"/>
                    <a:pt x="214" y="165"/>
                  </a:cubicBezTo>
                  <a:cubicBezTo>
                    <a:pt x="235" y="133"/>
                    <a:pt x="224" y="90"/>
                    <a:pt x="192" y="47"/>
                  </a:cubicBezTo>
                  <a:cubicBezTo>
                    <a:pt x="182" y="37"/>
                    <a:pt x="160" y="15"/>
                    <a:pt x="139" y="5"/>
                  </a:cubicBezTo>
                  <a:cubicBezTo>
                    <a:pt x="129" y="2"/>
                    <a:pt x="118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616;p35">
              <a:extLst>
                <a:ext uri="{FF2B5EF4-FFF2-40B4-BE49-F238E27FC236}">
                  <a16:creationId xmlns:a16="http://schemas.microsoft.com/office/drawing/2014/main" id="{DA106B04-A8D7-4BA8-B9F5-9084607364F4}"/>
                </a:ext>
              </a:extLst>
            </p:cNvPr>
            <p:cNvSpPr/>
            <p:nvPr/>
          </p:nvSpPr>
          <p:spPr>
            <a:xfrm flipH="1">
              <a:off x="7940418" y="802867"/>
              <a:ext cx="27009" cy="27695"/>
            </a:xfrm>
            <a:custGeom>
              <a:avLst/>
              <a:gdLst/>
              <a:ahLst/>
              <a:cxnLst/>
              <a:rect l="l" t="t" r="r" b="b"/>
              <a:pathLst>
                <a:path w="406" h="419" extrusionOk="0">
                  <a:moveTo>
                    <a:pt x="202" y="1"/>
                  </a:moveTo>
                  <a:cubicBezTo>
                    <a:pt x="164" y="1"/>
                    <a:pt x="127" y="11"/>
                    <a:pt x="97" y="32"/>
                  </a:cubicBezTo>
                  <a:cubicBezTo>
                    <a:pt x="22" y="85"/>
                    <a:pt x="1" y="181"/>
                    <a:pt x="22" y="255"/>
                  </a:cubicBezTo>
                  <a:cubicBezTo>
                    <a:pt x="54" y="341"/>
                    <a:pt x="129" y="405"/>
                    <a:pt x="214" y="415"/>
                  </a:cubicBezTo>
                  <a:cubicBezTo>
                    <a:pt x="223" y="417"/>
                    <a:pt x="233" y="418"/>
                    <a:pt x="242" y="418"/>
                  </a:cubicBezTo>
                  <a:cubicBezTo>
                    <a:pt x="288" y="418"/>
                    <a:pt x="337" y="397"/>
                    <a:pt x="363" y="362"/>
                  </a:cubicBezTo>
                  <a:cubicBezTo>
                    <a:pt x="395" y="330"/>
                    <a:pt x="406" y="287"/>
                    <a:pt x="406" y="234"/>
                  </a:cubicBezTo>
                  <a:cubicBezTo>
                    <a:pt x="406" y="159"/>
                    <a:pt x="385" y="85"/>
                    <a:pt x="321" y="42"/>
                  </a:cubicBezTo>
                  <a:cubicBezTo>
                    <a:pt x="287" y="14"/>
                    <a:pt x="244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617;p35">
              <a:extLst>
                <a:ext uri="{FF2B5EF4-FFF2-40B4-BE49-F238E27FC236}">
                  <a16:creationId xmlns:a16="http://schemas.microsoft.com/office/drawing/2014/main" id="{2906DDBD-4F12-4EB3-8F85-AB5402ECFA8F}"/>
                </a:ext>
              </a:extLst>
            </p:cNvPr>
            <p:cNvSpPr/>
            <p:nvPr/>
          </p:nvSpPr>
          <p:spPr>
            <a:xfrm flipH="1">
              <a:off x="7950995" y="813905"/>
              <a:ext cx="12174" cy="11765"/>
            </a:xfrm>
            <a:custGeom>
              <a:avLst/>
              <a:gdLst/>
              <a:ahLst/>
              <a:cxnLst/>
              <a:rect l="l" t="t" r="r" b="b"/>
              <a:pathLst>
                <a:path w="183" h="178" extrusionOk="0">
                  <a:moveTo>
                    <a:pt x="90" y="0"/>
                  </a:moveTo>
                  <a:cubicBezTo>
                    <a:pt x="61" y="0"/>
                    <a:pt x="29" y="19"/>
                    <a:pt x="11" y="46"/>
                  </a:cubicBezTo>
                  <a:cubicBezTo>
                    <a:pt x="1" y="78"/>
                    <a:pt x="1" y="120"/>
                    <a:pt x="22" y="142"/>
                  </a:cubicBezTo>
                  <a:cubicBezTo>
                    <a:pt x="46" y="166"/>
                    <a:pt x="70" y="178"/>
                    <a:pt x="99" y="178"/>
                  </a:cubicBezTo>
                  <a:cubicBezTo>
                    <a:pt x="108" y="178"/>
                    <a:pt x="118" y="176"/>
                    <a:pt x="129" y="174"/>
                  </a:cubicBezTo>
                  <a:cubicBezTo>
                    <a:pt x="139" y="163"/>
                    <a:pt x="161" y="152"/>
                    <a:pt x="171" y="142"/>
                  </a:cubicBezTo>
                  <a:cubicBezTo>
                    <a:pt x="182" y="110"/>
                    <a:pt x="171" y="78"/>
                    <a:pt x="150" y="46"/>
                  </a:cubicBezTo>
                  <a:cubicBezTo>
                    <a:pt x="139" y="35"/>
                    <a:pt x="129" y="14"/>
                    <a:pt x="107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618;p35">
              <a:extLst>
                <a:ext uri="{FF2B5EF4-FFF2-40B4-BE49-F238E27FC236}">
                  <a16:creationId xmlns:a16="http://schemas.microsoft.com/office/drawing/2014/main" id="{D37AB184-14AC-4C82-8E28-63E077820A1E}"/>
                </a:ext>
              </a:extLst>
            </p:cNvPr>
            <p:cNvSpPr/>
            <p:nvPr/>
          </p:nvSpPr>
          <p:spPr>
            <a:xfrm flipH="1">
              <a:off x="7894981" y="850986"/>
              <a:ext cx="95131" cy="87183"/>
            </a:xfrm>
            <a:custGeom>
              <a:avLst/>
              <a:gdLst/>
              <a:ahLst/>
              <a:cxnLst/>
              <a:rect l="l" t="t" r="r" b="b"/>
              <a:pathLst>
                <a:path w="1430" h="1319" extrusionOk="0">
                  <a:moveTo>
                    <a:pt x="789" y="0"/>
                  </a:moveTo>
                  <a:cubicBezTo>
                    <a:pt x="719" y="0"/>
                    <a:pt x="650" y="12"/>
                    <a:pt x="587" y="29"/>
                  </a:cubicBezTo>
                  <a:cubicBezTo>
                    <a:pt x="395" y="82"/>
                    <a:pt x="171" y="167"/>
                    <a:pt x="118" y="391"/>
                  </a:cubicBezTo>
                  <a:cubicBezTo>
                    <a:pt x="1" y="839"/>
                    <a:pt x="193" y="1223"/>
                    <a:pt x="225" y="1255"/>
                  </a:cubicBezTo>
                  <a:cubicBezTo>
                    <a:pt x="229" y="1259"/>
                    <a:pt x="234" y="1260"/>
                    <a:pt x="240" y="1260"/>
                  </a:cubicBezTo>
                  <a:cubicBezTo>
                    <a:pt x="289" y="1260"/>
                    <a:pt x="393" y="1143"/>
                    <a:pt x="615" y="1143"/>
                  </a:cubicBezTo>
                  <a:cubicBezTo>
                    <a:pt x="747" y="1143"/>
                    <a:pt x="922" y="1185"/>
                    <a:pt x="1152" y="1319"/>
                  </a:cubicBezTo>
                  <a:cubicBezTo>
                    <a:pt x="1206" y="1276"/>
                    <a:pt x="1355" y="978"/>
                    <a:pt x="1397" y="818"/>
                  </a:cubicBezTo>
                  <a:cubicBezTo>
                    <a:pt x="1429" y="647"/>
                    <a:pt x="1419" y="444"/>
                    <a:pt x="1323" y="295"/>
                  </a:cubicBezTo>
                  <a:cubicBezTo>
                    <a:pt x="1237" y="157"/>
                    <a:pt x="1110" y="61"/>
                    <a:pt x="971" y="29"/>
                  </a:cubicBezTo>
                  <a:cubicBezTo>
                    <a:pt x="911" y="9"/>
                    <a:pt x="850" y="0"/>
                    <a:pt x="789" y="0"/>
                  </a:cubicBezTo>
                  <a:close/>
                </a:path>
              </a:pathLst>
            </a:custGeom>
            <a:solidFill>
              <a:srgbClr val="FFC15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619;p35">
              <a:extLst>
                <a:ext uri="{FF2B5EF4-FFF2-40B4-BE49-F238E27FC236}">
                  <a16:creationId xmlns:a16="http://schemas.microsoft.com/office/drawing/2014/main" id="{32991CE6-1DAB-4E11-AB54-B952EA0067C0}"/>
                </a:ext>
              </a:extLst>
            </p:cNvPr>
            <p:cNvSpPr/>
            <p:nvPr/>
          </p:nvSpPr>
          <p:spPr>
            <a:xfrm flipH="1">
              <a:off x="7914141" y="897651"/>
              <a:ext cx="70982" cy="40518"/>
            </a:xfrm>
            <a:custGeom>
              <a:avLst/>
              <a:gdLst/>
              <a:ahLst/>
              <a:cxnLst/>
              <a:rect l="l" t="t" r="r" b="b"/>
              <a:pathLst>
                <a:path w="1067" h="613" extrusionOk="0">
                  <a:moveTo>
                    <a:pt x="87" y="0"/>
                  </a:moveTo>
                  <a:cubicBezTo>
                    <a:pt x="58" y="0"/>
                    <a:pt x="29" y="2"/>
                    <a:pt x="0" y="5"/>
                  </a:cubicBezTo>
                  <a:cubicBezTo>
                    <a:pt x="11" y="304"/>
                    <a:pt x="128" y="528"/>
                    <a:pt x="150" y="549"/>
                  </a:cubicBezTo>
                  <a:cubicBezTo>
                    <a:pt x="154" y="553"/>
                    <a:pt x="159" y="554"/>
                    <a:pt x="165" y="554"/>
                  </a:cubicBezTo>
                  <a:cubicBezTo>
                    <a:pt x="215" y="554"/>
                    <a:pt x="318" y="442"/>
                    <a:pt x="536" y="442"/>
                  </a:cubicBezTo>
                  <a:cubicBezTo>
                    <a:pt x="667" y="442"/>
                    <a:pt x="840" y="483"/>
                    <a:pt x="1067" y="613"/>
                  </a:cubicBezTo>
                  <a:cubicBezTo>
                    <a:pt x="839" y="247"/>
                    <a:pt x="456" y="0"/>
                    <a:pt x="87" y="0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4" name="Google Shape;620;p35">
            <a:extLst>
              <a:ext uri="{FF2B5EF4-FFF2-40B4-BE49-F238E27FC236}">
                <a16:creationId xmlns:a16="http://schemas.microsoft.com/office/drawing/2014/main" id="{D5115FFB-6F75-4737-8BDE-74467ACE6DAE}"/>
              </a:ext>
            </a:extLst>
          </p:cNvPr>
          <p:cNvSpPr/>
          <p:nvPr/>
        </p:nvSpPr>
        <p:spPr>
          <a:xfrm flipH="1">
            <a:off x="5421528" y="6185948"/>
            <a:ext cx="182754" cy="182754"/>
          </a:xfrm>
          <a:prstGeom prst="donut">
            <a:avLst>
              <a:gd name="adj" fmla="val 25000"/>
            </a:avLst>
          </a:prstGeom>
          <a:solidFill>
            <a:srgbClr val="F1E1B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285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621;p35">
            <a:extLst>
              <a:ext uri="{FF2B5EF4-FFF2-40B4-BE49-F238E27FC236}">
                <a16:creationId xmlns:a16="http://schemas.microsoft.com/office/drawing/2014/main" id="{39DD7D9F-A45D-4177-973C-B32CAFFE3CF3}"/>
              </a:ext>
            </a:extLst>
          </p:cNvPr>
          <p:cNvSpPr/>
          <p:nvPr/>
        </p:nvSpPr>
        <p:spPr>
          <a:xfrm flipH="1">
            <a:off x="5693331" y="5964058"/>
            <a:ext cx="180915" cy="149782"/>
          </a:xfrm>
          <a:custGeom>
            <a:avLst/>
            <a:gdLst/>
            <a:ahLst/>
            <a:cxnLst/>
            <a:rect l="l" t="t" r="r" b="b"/>
            <a:pathLst>
              <a:path w="2368" h="1964" extrusionOk="0">
                <a:moveTo>
                  <a:pt x="1685" y="0"/>
                </a:moveTo>
                <a:cubicBezTo>
                  <a:pt x="1675" y="0"/>
                  <a:pt x="1664" y="1"/>
                  <a:pt x="1653" y="1"/>
                </a:cubicBezTo>
                <a:cubicBezTo>
                  <a:pt x="1280" y="22"/>
                  <a:pt x="1077" y="406"/>
                  <a:pt x="1077" y="406"/>
                </a:cubicBezTo>
                <a:cubicBezTo>
                  <a:pt x="1077" y="406"/>
                  <a:pt x="889" y="50"/>
                  <a:pt x="505" y="50"/>
                </a:cubicBezTo>
                <a:cubicBezTo>
                  <a:pt x="480" y="50"/>
                  <a:pt x="454" y="51"/>
                  <a:pt x="427" y="54"/>
                </a:cubicBezTo>
                <a:cubicBezTo>
                  <a:pt x="288" y="76"/>
                  <a:pt x="171" y="150"/>
                  <a:pt x="107" y="246"/>
                </a:cubicBezTo>
                <a:cubicBezTo>
                  <a:pt x="43" y="342"/>
                  <a:pt x="32" y="449"/>
                  <a:pt x="22" y="556"/>
                </a:cubicBezTo>
                <a:cubicBezTo>
                  <a:pt x="0" y="1174"/>
                  <a:pt x="853" y="1963"/>
                  <a:pt x="1088" y="1963"/>
                </a:cubicBezTo>
                <a:cubicBezTo>
                  <a:pt x="1322" y="1963"/>
                  <a:pt x="1984" y="1441"/>
                  <a:pt x="2218" y="939"/>
                </a:cubicBezTo>
                <a:cubicBezTo>
                  <a:pt x="2314" y="737"/>
                  <a:pt x="2367" y="513"/>
                  <a:pt x="2282" y="321"/>
                </a:cubicBezTo>
                <a:cubicBezTo>
                  <a:pt x="2200" y="126"/>
                  <a:pt x="1951" y="0"/>
                  <a:pt x="1685" y="0"/>
                </a:cubicBezTo>
                <a:close/>
              </a:path>
            </a:pathLst>
          </a:custGeom>
          <a:solidFill>
            <a:srgbClr val="F1E1B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285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622;p35">
            <a:extLst>
              <a:ext uri="{FF2B5EF4-FFF2-40B4-BE49-F238E27FC236}">
                <a16:creationId xmlns:a16="http://schemas.microsoft.com/office/drawing/2014/main" id="{A239C2D8-77ED-4732-ABD7-3224A6570078}"/>
              </a:ext>
            </a:extLst>
          </p:cNvPr>
          <p:cNvSpPr/>
          <p:nvPr/>
        </p:nvSpPr>
        <p:spPr>
          <a:xfrm flipH="1">
            <a:off x="493453" y="2765704"/>
            <a:ext cx="180915" cy="149782"/>
          </a:xfrm>
          <a:custGeom>
            <a:avLst/>
            <a:gdLst/>
            <a:ahLst/>
            <a:cxnLst/>
            <a:rect l="l" t="t" r="r" b="b"/>
            <a:pathLst>
              <a:path w="2368" h="1964" extrusionOk="0">
                <a:moveTo>
                  <a:pt x="1685" y="0"/>
                </a:moveTo>
                <a:cubicBezTo>
                  <a:pt x="1675" y="0"/>
                  <a:pt x="1664" y="1"/>
                  <a:pt x="1653" y="1"/>
                </a:cubicBezTo>
                <a:cubicBezTo>
                  <a:pt x="1280" y="22"/>
                  <a:pt x="1077" y="406"/>
                  <a:pt x="1077" y="406"/>
                </a:cubicBezTo>
                <a:cubicBezTo>
                  <a:pt x="1077" y="406"/>
                  <a:pt x="889" y="50"/>
                  <a:pt x="505" y="50"/>
                </a:cubicBezTo>
                <a:cubicBezTo>
                  <a:pt x="480" y="50"/>
                  <a:pt x="454" y="51"/>
                  <a:pt x="427" y="54"/>
                </a:cubicBezTo>
                <a:cubicBezTo>
                  <a:pt x="288" y="76"/>
                  <a:pt x="171" y="150"/>
                  <a:pt x="107" y="246"/>
                </a:cubicBezTo>
                <a:cubicBezTo>
                  <a:pt x="43" y="342"/>
                  <a:pt x="32" y="449"/>
                  <a:pt x="22" y="556"/>
                </a:cubicBezTo>
                <a:cubicBezTo>
                  <a:pt x="0" y="1174"/>
                  <a:pt x="853" y="1963"/>
                  <a:pt x="1088" y="1963"/>
                </a:cubicBezTo>
                <a:cubicBezTo>
                  <a:pt x="1322" y="1963"/>
                  <a:pt x="1984" y="1441"/>
                  <a:pt x="2218" y="939"/>
                </a:cubicBezTo>
                <a:cubicBezTo>
                  <a:pt x="2314" y="737"/>
                  <a:pt x="2367" y="513"/>
                  <a:pt x="2282" y="321"/>
                </a:cubicBezTo>
                <a:cubicBezTo>
                  <a:pt x="2200" y="126"/>
                  <a:pt x="1951" y="0"/>
                  <a:pt x="1685" y="0"/>
                </a:cubicBezTo>
                <a:close/>
              </a:path>
            </a:pathLst>
          </a:custGeom>
          <a:solidFill>
            <a:srgbClr val="F1E1B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285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7" name="Google Shape;623;p35">
            <a:extLst>
              <a:ext uri="{FF2B5EF4-FFF2-40B4-BE49-F238E27FC236}">
                <a16:creationId xmlns:a16="http://schemas.microsoft.com/office/drawing/2014/main" id="{7D7D0344-266D-4149-A8C7-960EC77BF385}"/>
              </a:ext>
            </a:extLst>
          </p:cNvPr>
          <p:cNvGrpSpPr/>
          <p:nvPr/>
        </p:nvGrpSpPr>
        <p:grpSpPr>
          <a:xfrm flipH="1">
            <a:off x="950718" y="5735299"/>
            <a:ext cx="365665" cy="402232"/>
            <a:chOff x="4179725" y="814725"/>
            <a:chExt cx="274320" cy="301753"/>
          </a:xfrm>
        </p:grpSpPr>
        <p:sp>
          <p:nvSpPr>
            <p:cNvPr id="118" name="Google Shape;624;p35">
              <a:extLst>
                <a:ext uri="{FF2B5EF4-FFF2-40B4-BE49-F238E27FC236}">
                  <a16:creationId xmlns:a16="http://schemas.microsoft.com/office/drawing/2014/main" id="{EFE42378-44DA-4DC6-A605-A7BDB3DDAA18}"/>
                </a:ext>
              </a:extLst>
            </p:cNvPr>
            <p:cNvSpPr/>
            <p:nvPr/>
          </p:nvSpPr>
          <p:spPr>
            <a:xfrm>
              <a:off x="4179725" y="1009705"/>
              <a:ext cx="92099" cy="106774"/>
            </a:xfrm>
            <a:custGeom>
              <a:avLst/>
              <a:gdLst/>
              <a:ahLst/>
              <a:cxnLst/>
              <a:rect l="l" t="t" r="r" b="b"/>
              <a:pathLst>
                <a:path w="1024" h="1202" extrusionOk="0">
                  <a:moveTo>
                    <a:pt x="374" y="0"/>
                  </a:moveTo>
                  <a:cubicBezTo>
                    <a:pt x="198" y="0"/>
                    <a:pt x="41" y="123"/>
                    <a:pt x="21" y="301"/>
                  </a:cubicBezTo>
                  <a:cubicBezTo>
                    <a:pt x="0" y="418"/>
                    <a:pt x="11" y="503"/>
                    <a:pt x="43" y="599"/>
                  </a:cubicBezTo>
                  <a:cubicBezTo>
                    <a:pt x="64" y="685"/>
                    <a:pt x="107" y="759"/>
                    <a:pt x="149" y="834"/>
                  </a:cubicBezTo>
                  <a:cubicBezTo>
                    <a:pt x="203" y="909"/>
                    <a:pt x="256" y="973"/>
                    <a:pt x="320" y="1037"/>
                  </a:cubicBezTo>
                  <a:cubicBezTo>
                    <a:pt x="395" y="1090"/>
                    <a:pt x="469" y="1154"/>
                    <a:pt x="576" y="1186"/>
                  </a:cubicBezTo>
                  <a:cubicBezTo>
                    <a:pt x="597" y="1197"/>
                    <a:pt x="619" y="1197"/>
                    <a:pt x="640" y="1197"/>
                  </a:cubicBezTo>
                  <a:cubicBezTo>
                    <a:pt x="659" y="1200"/>
                    <a:pt x="677" y="1202"/>
                    <a:pt x="696" y="1202"/>
                  </a:cubicBezTo>
                  <a:cubicBezTo>
                    <a:pt x="844" y="1202"/>
                    <a:pt x="974" y="1091"/>
                    <a:pt x="1002" y="930"/>
                  </a:cubicBezTo>
                  <a:cubicBezTo>
                    <a:pt x="1024" y="823"/>
                    <a:pt x="1002" y="727"/>
                    <a:pt x="992" y="631"/>
                  </a:cubicBezTo>
                  <a:cubicBezTo>
                    <a:pt x="970" y="546"/>
                    <a:pt x="928" y="461"/>
                    <a:pt x="885" y="386"/>
                  </a:cubicBezTo>
                  <a:cubicBezTo>
                    <a:pt x="842" y="312"/>
                    <a:pt x="789" y="237"/>
                    <a:pt x="725" y="184"/>
                  </a:cubicBezTo>
                  <a:cubicBezTo>
                    <a:pt x="661" y="120"/>
                    <a:pt x="587" y="56"/>
                    <a:pt x="480" y="24"/>
                  </a:cubicBezTo>
                  <a:cubicBezTo>
                    <a:pt x="459" y="13"/>
                    <a:pt x="437" y="13"/>
                    <a:pt x="416" y="2"/>
                  </a:cubicBezTo>
                  <a:cubicBezTo>
                    <a:pt x="402" y="1"/>
                    <a:pt x="388" y="0"/>
                    <a:pt x="374" y="0"/>
                  </a:cubicBezTo>
                  <a:close/>
                </a:path>
              </a:pathLst>
            </a:custGeom>
            <a:solidFill>
              <a:srgbClr val="F1E1B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625;p35">
              <a:extLst>
                <a:ext uri="{FF2B5EF4-FFF2-40B4-BE49-F238E27FC236}">
                  <a16:creationId xmlns:a16="http://schemas.microsoft.com/office/drawing/2014/main" id="{CC3F638E-BC6A-489C-9C88-E7CA41EC28C2}"/>
                </a:ext>
              </a:extLst>
            </p:cNvPr>
            <p:cNvSpPr/>
            <p:nvPr/>
          </p:nvSpPr>
          <p:spPr>
            <a:xfrm>
              <a:off x="4359967" y="930647"/>
              <a:ext cx="94077" cy="80391"/>
            </a:xfrm>
            <a:custGeom>
              <a:avLst/>
              <a:gdLst/>
              <a:ahLst/>
              <a:cxnLst/>
              <a:rect l="l" t="t" r="r" b="b"/>
              <a:pathLst>
                <a:path w="1046" h="905" extrusionOk="0">
                  <a:moveTo>
                    <a:pt x="575" y="0"/>
                  </a:moveTo>
                  <a:cubicBezTo>
                    <a:pt x="542" y="0"/>
                    <a:pt x="511" y="3"/>
                    <a:pt x="481" y="7"/>
                  </a:cubicBezTo>
                  <a:cubicBezTo>
                    <a:pt x="417" y="29"/>
                    <a:pt x="353" y="50"/>
                    <a:pt x="289" y="93"/>
                  </a:cubicBezTo>
                  <a:cubicBezTo>
                    <a:pt x="235" y="125"/>
                    <a:pt x="182" y="178"/>
                    <a:pt x="139" y="231"/>
                  </a:cubicBezTo>
                  <a:cubicBezTo>
                    <a:pt x="97" y="295"/>
                    <a:pt x="54" y="359"/>
                    <a:pt x="33" y="455"/>
                  </a:cubicBezTo>
                  <a:cubicBezTo>
                    <a:pt x="1" y="647"/>
                    <a:pt x="107" y="828"/>
                    <a:pt x="289" y="882"/>
                  </a:cubicBezTo>
                  <a:cubicBezTo>
                    <a:pt x="346" y="901"/>
                    <a:pt x="396" y="905"/>
                    <a:pt x="443" y="905"/>
                  </a:cubicBezTo>
                  <a:cubicBezTo>
                    <a:pt x="474" y="905"/>
                    <a:pt x="504" y="903"/>
                    <a:pt x="534" y="903"/>
                  </a:cubicBezTo>
                  <a:cubicBezTo>
                    <a:pt x="608" y="882"/>
                    <a:pt x="672" y="860"/>
                    <a:pt x="736" y="828"/>
                  </a:cubicBezTo>
                  <a:cubicBezTo>
                    <a:pt x="800" y="796"/>
                    <a:pt x="854" y="754"/>
                    <a:pt x="896" y="700"/>
                  </a:cubicBezTo>
                  <a:cubicBezTo>
                    <a:pt x="939" y="647"/>
                    <a:pt x="982" y="583"/>
                    <a:pt x="1003" y="487"/>
                  </a:cubicBezTo>
                  <a:cubicBezTo>
                    <a:pt x="1046" y="285"/>
                    <a:pt x="928" y="82"/>
                    <a:pt x="726" y="18"/>
                  </a:cubicBezTo>
                  <a:cubicBezTo>
                    <a:pt x="670" y="5"/>
                    <a:pt x="621" y="0"/>
                    <a:pt x="575" y="0"/>
                  </a:cubicBezTo>
                  <a:close/>
                </a:path>
              </a:pathLst>
            </a:custGeom>
            <a:solidFill>
              <a:srgbClr val="F1E1B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626;p35">
              <a:extLst>
                <a:ext uri="{FF2B5EF4-FFF2-40B4-BE49-F238E27FC236}">
                  <a16:creationId xmlns:a16="http://schemas.microsoft.com/office/drawing/2014/main" id="{DB700A41-E1C6-41C9-B1E2-15A3F9242F11}"/>
                </a:ext>
              </a:extLst>
            </p:cNvPr>
            <p:cNvSpPr/>
            <p:nvPr/>
          </p:nvSpPr>
          <p:spPr>
            <a:xfrm>
              <a:off x="4237198" y="814725"/>
              <a:ext cx="78787" cy="113169"/>
            </a:xfrm>
            <a:custGeom>
              <a:avLst/>
              <a:gdLst/>
              <a:ahLst/>
              <a:cxnLst/>
              <a:rect l="l" t="t" r="r" b="b"/>
              <a:pathLst>
                <a:path w="876" h="1274" extrusionOk="0">
                  <a:moveTo>
                    <a:pt x="432" y="0"/>
                  </a:moveTo>
                  <a:cubicBezTo>
                    <a:pt x="329" y="0"/>
                    <a:pt x="228" y="44"/>
                    <a:pt x="161" y="129"/>
                  </a:cubicBezTo>
                  <a:cubicBezTo>
                    <a:pt x="86" y="225"/>
                    <a:pt x="54" y="310"/>
                    <a:pt x="33" y="395"/>
                  </a:cubicBezTo>
                  <a:cubicBezTo>
                    <a:pt x="11" y="481"/>
                    <a:pt x="1" y="566"/>
                    <a:pt x="11" y="651"/>
                  </a:cubicBezTo>
                  <a:cubicBezTo>
                    <a:pt x="11" y="736"/>
                    <a:pt x="33" y="822"/>
                    <a:pt x="54" y="907"/>
                  </a:cubicBezTo>
                  <a:cubicBezTo>
                    <a:pt x="86" y="992"/>
                    <a:pt x="129" y="1078"/>
                    <a:pt x="203" y="1163"/>
                  </a:cubicBezTo>
                  <a:cubicBezTo>
                    <a:pt x="214" y="1184"/>
                    <a:pt x="235" y="1195"/>
                    <a:pt x="246" y="1206"/>
                  </a:cubicBezTo>
                  <a:cubicBezTo>
                    <a:pt x="305" y="1251"/>
                    <a:pt x="375" y="1273"/>
                    <a:pt x="445" y="1273"/>
                  </a:cubicBezTo>
                  <a:cubicBezTo>
                    <a:pt x="539" y="1273"/>
                    <a:pt x="633" y="1232"/>
                    <a:pt x="694" y="1152"/>
                  </a:cubicBezTo>
                  <a:cubicBezTo>
                    <a:pt x="769" y="1067"/>
                    <a:pt x="811" y="982"/>
                    <a:pt x="833" y="896"/>
                  </a:cubicBezTo>
                  <a:cubicBezTo>
                    <a:pt x="865" y="811"/>
                    <a:pt x="875" y="726"/>
                    <a:pt x="875" y="641"/>
                  </a:cubicBezTo>
                  <a:cubicBezTo>
                    <a:pt x="875" y="545"/>
                    <a:pt x="865" y="459"/>
                    <a:pt x="843" y="374"/>
                  </a:cubicBezTo>
                  <a:cubicBezTo>
                    <a:pt x="811" y="289"/>
                    <a:pt x="779" y="203"/>
                    <a:pt x="705" y="118"/>
                  </a:cubicBezTo>
                  <a:cubicBezTo>
                    <a:pt x="683" y="107"/>
                    <a:pt x="673" y="86"/>
                    <a:pt x="651" y="75"/>
                  </a:cubicBezTo>
                  <a:cubicBezTo>
                    <a:pt x="587" y="25"/>
                    <a:pt x="509" y="0"/>
                    <a:pt x="432" y="0"/>
                  </a:cubicBezTo>
                  <a:close/>
                </a:path>
              </a:pathLst>
            </a:custGeom>
            <a:solidFill>
              <a:srgbClr val="F1E1B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0CAC1B4F-00E7-4E89-9B66-428A3CB9C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5601" y="2228883"/>
            <a:ext cx="812588" cy="821277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8455D34A-F4BE-4A5C-AAC5-39FBF2562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5601" y="3233351"/>
            <a:ext cx="812588" cy="821277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79DAA4A8-E718-4DF9-AF07-E47AFF11AD9A}"/>
              </a:ext>
            </a:extLst>
          </p:cNvPr>
          <p:cNvSpPr/>
          <p:nvPr/>
        </p:nvSpPr>
        <p:spPr>
          <a:xfrm>
            <a:off x="2981895" y="2301057"/>
            <a:ext cx="442494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Ôn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kiến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học</a:t>
            </a:r>
            <a:endParaRPr lang="en-US" sz="2285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C8599D8-3E84-4171-93D0-D5BA53079426}"/>
              </a:ext>
            </a:extLst>
          </p:cNvPr>
          <p:cNvSpPr/>
          <p:nvPr/>
        </p:nvSpPr>
        <p:spPr>
          <a:xfrm>
            <a:off x="3051321" y="3377695"/>
            <a:ext cx="5231039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Hoàn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thành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VBT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1D32D56-7814-45C7-A3F1-A1EA913FFB6E}"/>
              </a:ext>
            </a:extLst>
          </p:cNvPr>
          <p:cNvSpPr/>
          <p:nvPr/>
        </p:nvSpPr>
        <p:spPr>
          <a:xfrm>
            <a:off x="2757408" y="4337657"/>
            <a:ext cx="7929218" cy="554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Đọc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và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chuẩn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bị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trước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 18: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Luyện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endParaRPr lang="en-US" sz="2285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718300C7-5370-4803-8E46-E943365F0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5601" y="4337657"/>
            <a:ext cx="812588" cy="8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4176" y="3585139"/>
            <a:ext cx="2943769" cy="29577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02" tIns="45687" rIns="91402" bIns="45687" anchor="ctr" anchorCtr="0">
            <a:noAutofit/>
          </a:bodyPr>
          <a:lstStyle/>
          <a:p>
            <a:pPr algn="ctr"/>
            <a:endParaRPr sz="457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285" y="575590"/>
            <a:ext cx="11364123" cy="147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Để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kết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nối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cộng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đồng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giáo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viên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và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nhận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thêm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nhiều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tài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liệu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giảng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dạy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endParaRPr sz="708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00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mời</a:t>
            </a:r>
            <a:r>
              <a:rPr lang="en-US" sz="200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quý</a:t>
            </a:r>
            <a:r>
              <a:rPr lang="en-US" sz="200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thầy</a:t>
            </a:r>
            <a:r>
              <a:rPr lang="en-US" sz="200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cô</a:t>
            </a:r>
            <a:r>
              <a:rPr lang="en-US" sz="200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tham</a:t>
            </a:r>
            <a:r>
              <a:rPr lang="en-US" sz="200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gia</a:t>
            </a:r>
            <a:r>
              <a:rPr lang="en-US" sz="200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Group Facebook</a:t>
            </a:r>
            <a:endParaRPr sz="708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00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theo</a:t>
            </a:r>
            <a:r>
              <a:rPr lang="en-US" sz="200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đường</a:t>
            </a:r>
            <a:r>
              <a:rPr lang="en-US" sz="200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link:  </a:t>
            </a:r>
            <a:endParaRPr sz="708" dirty="0">
              <a:latin typeface="+mj-lt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273" y="2000408"/>
            <a:ext cx="7405548" cy="461546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2" tIns="45687" rIns="91402" bIns="45687" anchor="ctr" anchorCtr="0">
            <a:noAutofit/>
          </a:bodyPr>
          <a:lstStyle/>
          <a:p>
            <a:pPr algn="ctr"/>
            <a:endParaRPr sz="457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3929" y="2000407"/>
            <a:ext cx="7120398" cy="46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r>
              <a:rPr lang="en-US" sz="2399" b="1" u="sng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Hoc10 – </a:t>
            </a:r>
            <a:r>
              <a:rPr lang="en-US" sz="2399" b="1" u="sng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Đồng</a:t>
            </a:r>
            <a:r>
              <a:rPr lang="en-US" sz="2399" b="1" u="sng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399" b="1" u="sng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hành</a:t>
            </a:r>
            <a:r>
              <a:rPr lang="en-US" sz="2399" b="1" u="sng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399" b="1" u="sng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cùng</a:t>
            </a:r>
            <a:r>
              <a:rPr lang="en-US" sz="2399" b="1" u="sng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399" b="1" u="sng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giáo</a:t>
            </a:r>
            <a:r>
              <a:rPr lang="en-US" sz="2399" b="1" u="sng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399" b="1" u="sng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viên</a:t>
            </a:r>
            <a:r>
              <a:rPr lang="en-US" sz="2399" b="1" u="sng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399" b="1" u="sng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tiểu</a:t>
            </a:r>
            <a:r>
              <a:rPr lang="en-US" sz="2399" b="1" u="sng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399" b="1" u="sng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học</a:t>
            </a:r>
            <a:endParaRPr sz="708" dirty="0">
              <a:latin typeface="+mj-lt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0282" y="2381624"/>
            <a:ext cx="4320596" cy="5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Hoặc truy cập qua QR code</a:t>
            </a:r>
            <a:endParaRPr sz="708">
              <a:latin typeface="+mj-lt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7608" y="2852131"/>
            <a:ext cx="1053036" cy="74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4142" y="3722074"/>
            <a:ext cx="2683832" cy="26838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B5489A-4F7E-4CC4-9B70-E7A4066326A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4AA8F8-D51D-4D76-86A8-64C796DDE8A8}"/>
              </a:ext>
            </a:extLst>
          </p:cNvPr>
          <p:cNvSpPr/>
          <p:nvPr/>
        </p:nvSpPr>
        <p:spPr>
          <a:xfrm>
            <a:off x="1793248" y="2221896"/>
            <a:ext cx="9127301" cy="1767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dirty="0">
                <a:solidFill>
                  <a:srgbClr val="000000"/>
                </a:solidFill>
              </a:rPr>
              <a:t>Bài toán: </a:t>
            </a:r>
          </a:p>
          <a:p>
            <a:pPr>
              <a:lnSpc>
                <a:spcPct val="150000"/>
              </a:lnSpc>
            </a:pPr>
            <a:r>
              <a:rPr lang="vi-VN" sz="2500" dirty="0">
                <a:solidFill>
                  <a:srgbClr val="000000"/>
                </a:solidFill>
              </a:rPr>
              <a:t>Có 30 hộp bánh được chia đều vào 5 thùng. Hỏi 7 thùng bánh như vậy có bao nhiêu hộp bánh?</a:t>
            </a:r>
            <a:endParaRPr lang="en-US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88A4D-4506-45CF-802C-4F6AD87D9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08" y="3681411"/>
            <a:ext cx="2028414" cy="2028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FFF0D-B114-4D9C-BDBF-C5559CC86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22" y="4228797"/>
            <a:ext cx="2518338" cy="251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B5489A-4F7E-4CC4-9B70-E7A4066326A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6D55FA-C836-4F49-93D9-AFBE8468E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32" y="5084150"/>
            <a:ext cx="1858492" cy="1858492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240C44E-0FEA-4EEB-B4EE-16A12238BDAE}"/>
              </a:ext>
            </a:extLst>
          </p:cNvPr>
          <p:cNvSpPr/>
          <p:nvPr/>
        </p:nvSpPr>
        <p:spPr>
          <a:xfrm>
            <a:off x="258935" y="1548951"/>
            <a:ext cx="9614321" cy="4696042"/>
          </a:xfrm>
          <a:prstGeom prst="cloudCallout">
            <a:avLst>
              <a:gd name="adj1" fmla="val 53274"/>
              <a:gd name="adj2" fmla="val 3722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dirty="0" err="1">
                <a:solidFill>
                  <a:schemeClr val="tx1"/>
                </a:solidFill>
              </a:rPr>
              <a:t>Bài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giải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endParaRPr lang="vi-VN" sz="25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500" dirty="0" err="1">
                <a:solidFill>
                  <a:schemeClr val="tx1"/>
                </a:solidFill>
              </a:rPr>
              <a:t>Số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hộp</a:t>
            </a:r>
            <a:r>
              <a:rPr lang="en-US" sz="2500" dirty="0">
                <a:solidFill>
                  <a:schemeClr val="tx1"/>
                </a:solidFill>
              </a:rPr>
              <a:t> bánh </a:t>
            </a:r>
            <a:r>
              <a:rPr lang="en-US" sz="2500" dirty="0" err="1">
                <a:solidFill>
                  <a:schemeClr val="tx1"/>
                </a:solidFill>
              </a:rPr>
              <a:t>đựng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trong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mỗi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thùng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là</a:t>
            </a:r>
            <a:r>
              <a:rPr lang="en-US" sz="2500" dirty="0">
                <a:solidFill>
                  <a:schemeClr val="tx1"/>
                </a:solidFill>
              </a:rPr>
              <a:t>: </a:t>
            </a:r>
            <a:endParaRPr lang="vi-VN" sz="25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500" dirty="0">
                <a:solidFill>
                  <a:schemeClr val="tx1"/>
                </a:solidFill>
              </a:rPr>
              <a:t>30 : 5 = 6 (</a:t>
            </a:r>
            <a:r>
              <a:rPr lang="en-US" sz="2500" dirty="0" err="1">
                <a:solidFill>
                  <a:schemeClr val="tx1"/>
                </a:solidFill>
              </a:rPr>
              <a:t>hộp</a:t>
            </a:r>
            <a:r>
              <a:rPr lang="en-US" sz="2500" dirty="0">
                <a:solidFill>
                  <a:schemeClr val="tx1"/>
                </a:solidFill>
              </a:rPr>
              <a:t> bánh) </a:t>
            </a:r>
            <a:endParaRPr lang="vi-VN" sz="25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500" dirty="0" err="1">
                <a:solidFill>
                  <a:schemeClr val="tx1"/>
                </a:solidFill>
              </a:rPr>
              <a:t>Số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hộp</a:t>
            </a:r>
            <a:r>
              <a:rPr lang="en-US" sz="2500" dirty="0">
                <a:solidFill>
                  <a:schemeClr val="tx1"/>
                </a:solidFill>
              </a:rPr>
              <a:t> bánh </a:t>
            </a:r>
            <a:r>
              <a:rPr lang="en-US" sz="2500" dirty="0" err="1">
                <a:solidFill>
                  <a:schemeClr val="tx1"/>
                </a:solidFill>
              </a:rPr>
              <a:t>có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trong</a:t>
            </a:r>
            <a:r>
              <a:rPr lang="en-US" sz="2500" dirty="0">
                <a:solidFill>
                  <a:schemeClr val="tx1"/>
                </a:solidFill>
              </a:rPr>
              <a:t> 7 </a:t>
            </a:r>
            <a:r>
              <a:rPr lang="en-US" sz="2500" dirty="0" err="1">
                <a:solidFill>
                  <a:schemeClr val="tx1"/>
                </a:solidFill>
              </a:rPr>
              <a:t>thùng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là</a:t>
            </a:r>
            <a:r>
              <a:rPr lang="en-US" sz="2500" dirty="0">
                <a:solidFill>
                  <a:schemeClr val="tx1"/>
                </a:solidFill>
              </a:rPr>
              <a:t>: </a:t>
            </a:r>
            <a:endParaRPr lang="vi-VN" sz="25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500" dirty="0">
                <a:solidFill>
                  <a:schemeClr val="tx1"/>
                </a:solidFill>
              </a:rPr>
              <a:t>6 x 7 = 42 (</a:t>
            </a:r>
            <a:r>
              <a:rPr lang="en-US" sz="2500" dirty="0" err="1">
                <a:solidFill>
                  <a:schemeClr val="tx1"/>
                </a:solidFill>
              </a:rPr>
              <a:t>hộp</a:t>
            </a:r>
            <a:r>
              <a:rPr lang="en-US" sz="2500" dirty="0">
                <a:solidFill>
                  <a:schemeClr val="tx1"/>
                </a:solidFill>
              </a:rPr>
              <a:t> bánh) </a:t>
            </a:r>
            <a:endParaRPr lang="vi-VN" sz="25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500" dirty="0" err="1">
                <a:solidFill>
                  <a:schemeClr val="tx1"/>
                </a:solidFill>
              </a:rPr>
              <a:t>Đáp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số</a:t>
            </a:r>
            <a:r>
              <a:rPr lang="en-US" sz="2500" dirty="0">
                <a:solidFill>
                  <a:schemeClr val="tx1"/>
                </a:solidFill>
              </a:rPr>
              <a:t>: 42 </a:t>
            </a:r>
            <a:r>
              <a:rPr lang="en-US" sz="2500" dirty="0" err="1">
                <a:solidFill>
                  <a:schemeClr val="tx1"/>
                </a:solidFill>
              </a:rPr>
              <a:t>hộp</a:t>
            </a:r>
            <a:r>
              <a:rPr lang="en-US" sz="2500" dirty="0">
                <a:solidFill>
                  <a:schemeClr val="tx1"/>
                </a:solidFill>
              </a:rPr>
              <a:t> bánh.</a:t>
            </a:r>
          </a:p>
        </p:txBody>
      </p:sp>
    </p:spTree>
    <p:extLst>
      <p:ext uri="{BB962C8B-B14F-4D97-AF65-F5344CB8AC3E}">
        <p14:creationId xmlns:p14="http://schemas.microsoft.com/office/powerpoint/2010/main" val="316345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C6CBDC-108F-6495-ED45-9F964A9D0234}"/>
              </a:ext>
            </a:extLst>
          </p:cNvPr>
          <p:cNvGrpSpPr/>
          <p:nvPr/>
        </p:nvGrpSpPr>
        <p:grpSpPr>
          <a:xfrm>
            <a:off x="4726497" y="2965112"/>
            <a:ext cx="3154998" cy="1935747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642DCF3-0CF3-02C6-5639-AF97E87A0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EB9567-6765-CA3D-2A68-E3F030FBFBB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297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CAC56B-DCBC-4EF6-84BF-D07C6E6F414C}"/>
              </a:ext>
            </a:extLst>
          </p:cNvPr>
          <p:cNvSpPr/>
          <p:nvPr/>
        </p:nvSpPr>
        <p:spPr>
          <a:xfrm>
            <a:off x="2349548" y="1556759"/>
            <a:ext cx="7973524" cy="553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* </a:t>
            </a:r>
            <a:r>
              <a:rPr lang="vi-VN" sz="2300" b="1" kern="0" dirty="0">
                <a:solidFill>
                  <a:srgbClr val="000000"/>
                </a:solidFill>
                <a:cs typeface="Arial"/>
                <a:sym typeface="Arial"/>
              </a:rPr>
              <a:t>Dạng </a:t>
            </a:r>
            <a:r>
              <a:rPr lang="en-US" sz="2300" b="1" kern="0" dirty="0">
                <a:solidFill>
                  <a:srgbClr val="000000"/>
                </a:solidFill>
                <a:cs typeface="Arial"/>
                <a:sym typeface="Arial"/>
              </a:rPr>
              <a:t>2</a:t>
            </a:r>
            <a:r>
              <a:rPr lang="vi-VN" sz="2300" b="1" kern="0" dirty="0">
                <a:solidFill>
                  <a:srgbClr val="000000"/>
                </a:solidFill>
                <a:cs typeface="Arial"/>
                <a:sym typeface="Arial"/>
              </a:rPr>
              <a:t>:</a:t>
            </a: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 Bài toán liên quan đến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hai</a:t>
            </a: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 phép chia</a:t>
            </a:r>
            <a:endParaRPr lang="en-US" sz="2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9CC836-10F5-43DE-AEEF-2F95535D65E2}"/>
              </a:ext>
            </a:extLst>
          </p:cNvPr>
          <p:cNvSpPr/>
          <p:nvPr/>
        </p:nvSpPr>
        <p:spPr>
          <a:xfrm>
            <a:off x="1697618" y="2264391"/>
            <a:ext cx="9598701" cy="2140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solidFill>
                  <a:srgbClr val="000000"/>
                </a:solidFill>
                <a:cs typeface="Arial"/>
                <a:sym typeface="Arial"/>
              </a:rPr>
              <a:t>Mẫu</a:t>
            </a:r>
            <a:r>
              <a:rPr lang="en-US" sz="2300" b="1" kern="0" dirty="0">
                <a:solidFill>
                  <a:srgbClr val="000000"/>
                </a:solidFill>
                <a:cs typeface="Arial"/>
                <a:sym typeface="Arial"/>
              </a:rPr>
              <a:t>:</a:t>
            </a: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ta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đóng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gói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12 kg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hạt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sen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vào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3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túi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như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nhau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Hỏi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20 kg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hạt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sen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thì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đóng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được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bao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nhiêu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túi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như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thế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?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endParaRPr lang="en-US" sz="2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8AFAB-A2C3-4AC1-8DD4-94B3F61D8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31" y="4714042"/>
            <a:ext cx="1947556" cy="19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74E9C462-703D-4FA4-A2D1-B9C63F3DB330}"/>
              </a:ext>
            </a:extLst>
          </p:cNvPr>
          <p:cNvSpPr/>
          <p:nvPr/>
        </p:nvSpPr>
        <p:spPr>
          <a:xfrm>
            <a:off x="6463076" y="4633932"/>
            <a:ext cx="3525515" cy="1798843"/>
          </a:xfrm>
          <a:prstGeom prst="wedgeRoundRectCallout">
            <a:avLst>
              <a:gd name="adj1" fmla="val 60331"/>
              <a:gd name="adj2" fmla="val -10995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lgDash"/>
          </a:ln>
          <a:effectLst/>
        </p:spPr>
        <p:txBody>
          <a:bodyPr lIns="60944" tIns="30473" rIns="60944" bIns="30473" spcCol="0" rtlCol="0" anchor="ctr"/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300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Tìm số túi cần để đóng hết 20 kg hạt sen, ta làm tính chia 20 : 4 = 5</a:t>
            </a:r>
            <a:endParaRPr lang="en-US" sz="2300" kern="0" dirty="0">
              <a:solidFill>
                <a:srgbClr val="F1E1BF">
                  <a:lumMod val="10000"/>
                </a:srgbClr>
              </a:solidFill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D2885-13B7-4665-9184-2ABD443D2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246" y="4993151"/>
            <a:ext cx="1445325" cy="1863956"/>
          </a:xfrm>
          <a:prstGeom prst="rect">
            <a:avLst/>
          </a:prstGeom>
        </p:spPr>
      </p:pic>
      <p:sp>
        <p:nvSpPr>
          <p:cNvPr id="5" name="Google Shape;187;p6">
            <a:extLst>
              <a:ext uri="{FF2B5EF4-FFF2-40B4-BE49-F238E27FC236}">
                <a16:creationId xmlns:a16="http://schemas.microsoft.com/office/drawing/2014/main" id="{3E3F07AB-6E17-4B29-AD9D-72F22E685A00}"/>
              </a:ext>
            </a:extLst>
          </p:cNvPr>
          <p:cNvSpPr/>
          <p:nvPr/>
        </p:nvSpPr>
        <p:spPr>
          <a:xfrm flipH="1">
            <a:off x="2003284" y="4551266"/>
            <a:ext cx="3656648" cy="2148218"/>
          </a:xfrm>
          <a:prstGeom prst="wedgeRoundRectCallout">
            <a:avLst>
              <a:gd name="adj1" fmla="val 54320"/>
              <a:gd name="adj2" fmla="val -8723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 defTabSz="2321662">
              <a:lnSpc>
                <a:spcPct val="15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defRPr/>
            </a:pPr>
            <a:r>
              <a:rPr lang="en-US" sz="2300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Tìm</a:t>
            </a:r>
            <a:r>
              <a:rPr lang="en-US" sz="2300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300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300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ki-</a:t>
            </a:r>
            <a:r>
              <a:rPr lang="en-US" sz="2300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lô</a:t>
            </a:r>
            <a:r>
              <a:rPr lang="en-US" sz="2300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-gam </a:t>
            </a:r>
            <a:r>
              <a:rPr lang="en-US" sz="2300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hạt</a:t>
            </a:r>
            <a:r>
              <a:rPr lang="en-US" sz="2300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300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sen</a:t>
            </a:r>
            <a:r>
              <a:rPr lang="en-US" sz="2300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300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2300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300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mỗi</a:t>
            </a:r>
            <a:r>
              <a:rPr lang="en-US" sz="2300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300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túi</a:t>
            </a:r>
            <a:r>
              <a:rPr lang="en-US" sz="2300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, ta </a:t>
            </a:r>
            <a:r>
              <a:rPr lang="en-US" sz="2300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làm</a:t>
            </a:r>
            <a:r>
              <a:rPr lang="en-US" sz="2300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300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2300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chia 12 : 3 = 4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249698B-9E7B-45C9-8003-1950EB8F78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310858" y="4976743"/>
            <a:ext cx="1261414" cy="1880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1203-4830-4B3F-B56D-B2DD00324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71" y="1539478"/>
            <a:ext cx="2678012" cy="2678012"/>
          </a:xfrm>
          <a:prstGeom prst="rect">
            <a:avLst/>
          </a:prstGeom>
        </p:spPr>
      </p:pic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35DC7829-7B48-4D4B-AE70-A06E0CFEF54D}"/>
              </a:ext>
            </a:extLst>
          </p:cNvPr>
          <p:cNvSpPr/>
          <p:nvPr/>
        </p:nvSpPr>
        <p:spPr>
          <a:xfrm>
            <a:off x="4396756" y="1682368"/>
            <a:ext cx="5217351" cy="2201349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noFill/>
          <a:ln w="9525" cap="flat" cmpd="sng" algn="ctr">
            <a:solidFill>
              <a:srgbClr val="000000"/>
            </a:solidFill>
            <a:prstDash val="lgDash"/>
          </a:ln>
          <a:effectLst/>
        </p:spPr>
        <p:txBody>
          <a:bodyPr rtlCol="0" anchor="ctr"/>
          <a:lstStyle/>
          <a:p>
            <a:pPr algn="ctr" defTabSz="2321662">
              <a:buClr>
                <a:srgbClr val="000000"/>
              </a:buClr>
              <a:defRPr/>
            </a:pPr>
            <a:endParaRPr lang="en-US" sz="2300" kern="0">
              <a:solidFill>
                <a:srgbClr val="F1E1BF"/>
              </a:solidFill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A663B6-0AB9-44BF-852F-D05CFA8B0DB9}"/>
              </a:ext>
            </a:extLst>
          </p:cNvPr>
          <p:cNvSpPr txBox="1"/>
          <p:nvPr/>
        </p:nvSpPr>
        <p:spPr>
          <a:xfrm>
            <a:off x="4595226" y="1927736"/>
            <a:ext cx="4820409" cy="1579136"/>
          </a:xfrm>
          <a:prstGeom prst="rect">
            <a:avLst/>
          </a:prstGeom>
          <a:noFill/>
        </p:spPr>
        <p:txBody>
          <a:bodyPr wrap="square" lIns="60944" tIns="30473" rIns="60944" bIns="30473" rtlCol="0">
            <a:sp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12 kg hạt sen đóng vào 3 túi như nhau. Hỏi 20 kg hạt sen thì đóng được bao nhiêu túi như thế?</a:t>
            </a:r>
            <a:endParaRPr lang="en-US" sz="2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929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CAC56B-DCBC-4EF6-84BF-D07C6E6F414C}"/>
              </a:ext>
            </a:extLst>
          </p:cNvPr>
          <p:cNvSpPr/>
          <p:nvPr/>
        </p:nvSpPr>
        <p:spPr>
          <a:xfrm>
            <a:off x="2375674" y="1416371"/>
            <a:ext cx="7973524" cy="553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* </a:t>
            </a:r>
            <a:r>
              <a:rPr lang="vi-VN" sz="2300" b="1" kern="0" dirty="0">
                <a:solidFill>
                  <a:srgbClr val="000000"/>
                </a:solidFill>
                <a:cs typeface="Arial"/>
                <a:sym typeface="Arial"/>
              </a:rPr>
              <a:t>Dạng </a:t>
            </a:r>
            <a:r>
              <a:rPr lang="en-US" sz="2300" b="1" kern="0" dirty="0">
                <a:solidFill>
                  <a:srgbClr val="000000"/>
                </a:solidFill>
                <a:cs typeface="Arial"/>
                <a:sym typeface="Arial"/>
              </a:rPr>
              <a:t>2</a:t>
            </a:r>
            <a:r>
              <a:rPr lang="vi-VN" sz="2300" b="1" kern="0" dirty="0">
                <a:solidFill>
                  <a:srgbClr val="000000"/>
                </a:solidFill>
                <a:cs typeface="Arial"/>
                <a:sym typeface="Arial"/>
              </a:rPr>
              <a:t>:</a:t>
            </a: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 Bài toán liên quan đến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hai</a:t>
            </a: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 phép chia</a:t>
            </a:r>
            <a:endParaRPr lang="en-US" sz="2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9CC836-10F5-43DE-AEEF-2F95535D65E2}"/>
              </a:ext>
            </a:extLst>
          </p:cNvPr>
          <p:cNvSpPr/>
          <p:nvPr/>
        </p:nvSpPr>
        <p:spPr>
          <a:xfrm>
            <a:off x="1662784" y="2238957"/>
            <a:ext cx="9598701" cy="3202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giải</a:t>
            </a:r>
            <a:endParaRPr lang="en-US" sz="23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hạt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sen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mỗi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túi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cân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nặng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là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12 : 3 = 4 (kg)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túi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cần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để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đóng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hết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20 kg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hạt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sen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là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20 : 4 = 5 (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túi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)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Đáp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: 5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túi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8AFAB-A2C3-4AC1-8DD4-94B3F61D8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31" y="4714042"/>
            <a:ext cx="1947556" cy="19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27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A41B6-9137-43D7-BC84-1E5F226783FF}"/>
              </a:ext>
            </a:extLst>
          </p:cNvPr>
          <p:cNvSpPr/>
          <p:nvPr/>
        </p:nvSpPr>
        <p:spPr>
          <a:xfrm>
            <a:off x="5571766" y="954899"/>
            <a:ext cx="1079142" cy="5954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kern="0" dirty="0" err="1">
                <a:cs typeface="Arial"/>
                <a:sym typeface="Arial"/>
              </a:rPr>
              <a:t>Ví</a:t>
            </a:r>
            <a:r>
              <a:rPr lang="en-US" sz="2539" kern="0" dirty="0">
                <a:cs typeface="Arial"/>
                <a:sym typeface="Arial"/>
              </a:rPr>
              <a:t> </a:t>
            </a:r>
            <a:r>
              <a:rPr lang="en-US" sz="2539" kern="0" dirty="0" err="1">
                <a:cs typeface="Arial"/>
                <a:sym typeface="Arial"/>
              </a:rPr>
              <a:t>dụ</a:t>
            </a:r>
            <a:r>
              <a:rPr lang="en-US" sz="2539" kern="0" dirty="0">
                <a:cs typeface="Arial"/>
                <a:sym typeface="Arial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0D4A78-0461-452D-95A2-CD7FC254F8C6}"/>
              </a:ext>
            </a:extLst>
          </p:cNvPr>
          <p:cNvSpPr/>
          <p:nvPr/>
        </p:nvSpPr>
        <p:spPr>
          <a:xfrm>
            <a:off x="1420885" y="1716230"/>
            <a:ext cx="9380904" cy="4237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cs typeface="Arial"/>
                <a:sym typeface="Arial"/>
              </a:rPr>
              <a:t>45 học sinh xếp thành 9 hàng đều nhau. Hỏi 60 học sinh xếp được thành bao nhiêu hàng đều nhau?</a:t>
            </a:r>
            <a:endParaRPr lang="en-US" sz="2300" kern="0" dirty="0">
              <a:cs typeface="Arial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endParaRPr lang="en-US" sz="2300" kern="0" dirty="0">
              <a:cs typeface="Arial"/>
              <a:sym typeface="Arial"/>
            </a:endParaRPr>
          </a:p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endParaRPr lang="en-US" sz="2300" kern="0" dirty="0">
              <a:cs typeface="Arial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endParaRPr lang="en-US" sz="2300" kern="0" dirty="0">
              <a:cs typeface="Arial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endParaRPr lang="vi-VN" sz="2300" kern="0" dirty="0">
              <a:cs typeface="Arial"/>
              <a:sym typeface="Arial"/>
            </a:endParaRPr>
          </a:p>
          <a:p>
            <a:pPr marL="435312" indent="-435312" algn="just" defTabSz="2321662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300" kern="0" dirty="0">
                <a:cs typeface="Arial"/>
                <a:sym typeface="Arial"/>
              </a:rPr>
              <a:t>Một người trong 12 phút đạp xe được 3 km. Hỏi trong 28 phút đạp xe được bao nhiêu km?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521B89CC-2CAC-48F8-B978-DC7C06CAB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19151" y="3021434"/>
            <a:ext cx="2712596" cy="141394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BA1F0D6D-3039-4F95-861C-4EB68F11F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38114" y="3021434"/>
            <a:ext cx="2712596" cy="141394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8A0A953B-6FAE-4EB2-8F92-63DB39652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07269" y="3021434"/>
            <a:ext cx="2712596" cy="1413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8EC121-1949-45D1-A827-26513F592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941" y="4853060"/>
            <a:ext cx="1711960" cy="204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0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</TotalTime>
  <Words>876</Words>
  <Application>Microsoft Office PowerPoint</Application>
  <PresentationFormat>Custom</PresentationFormat>
  <Paragraphs>92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Cambria Math</vt:lpstr>
      <vt:lpstr>Arial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admin</cp:lastModifiedBy>
  <cp:revision>16</cp:revision>
  <dcterms:created xsi:type="dcterms:W3CDTF">2023-10-24T04:45:10Z</dcterms:created>
  <dcterms:modified xsi:type="dcterms:W3CDTF">2024-01-09T07:57:06Z</dcterms:modified>
  <cp:category>9Slide.vn</cp:category>
</cp:coreProperties>
</file>