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9"/>
  </p:notesMasterIdLst>
  <p:sldIdLst>
    <p:sldId id="256" r:id="rId2"/>
    <p:sldId id="276" r:id="rId3"/>
    <p:sldId id="273" r:id="rId4"/>
    <p:sldId id="274" r:id="rId5"/>
    <p:sldId id="275" r:id="rId6"/>
    <p:sldId id="259" r:id="rId7"/>
    <p:sldId id="261" r:id="rId8"/>
    <p:sldId id="260" r:id="rId9"/>
    <p:sldId id="278" r:id="rId10"/>
    <p:sldId id="263" r:id="rId11"/>
    <p:sldId id="264" r:id="rId12"/>
    <p:sldId id="265" r:id="rId13"/>
    <p:sldId id="292" r:id="rId14"/>
    <p:sldId id="266" r:id="rId15"/>
    <p:sldId id="277" r:id="rId16"/>
    <p:sldId id="289" r:id="rId17"/>
    <p:sldId id="268" r:id="rId18"/>
    <p:sldId id="279" r:id="rId19"/>
    <p:sldId id="280" r:id="rId20"/>
    <p:sldId id="281" r:id="rId21"/>
    <p:sldId id="269" r:id="rId22"/>
    <p:sldId id="290" r:id="rId23"/>
    <p:sldId id="270" r:id="rId24"/>
    <p:sldId id="283" r:id="rId25"/>
    <p:sldId id="286" r:id="rId26"/>
    <p:sldId id="287" r:id="rId27"/>
    <p:sldId id="293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44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5.27508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14T01:06:04.6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1763 5608 0,'29'0'344,"0"-29"-344,29-28 15,-1-1-15,-28 0 16,29-29-16,-29 87 31,-29-29 110,29 29 109,0 0-234,0 29-1,0 116-15,-1-58 16,1-30-16,0 1 15,0 29-15,-29-58 16,29 29-16,-29-1 16,0 1-1,0-29-15,0 29 16,29-29-16,-29 29 16,0-1-16,0-28 15,0 0 1,0 0-16,0 0 15,0 29-15,0-29 16,0 0 0,29 0-16,-29 28 15,0-28-15,0 0 16,0 0 0,0 0-16,0 29 15,0-29-15,0 29 16,0-1-16,0-28 15,0 29 1,0-29-16,0 0 78</inkml:trace>
  <inkml:trace contextRef="#ctx0" brushRef="#br0" timeOffset="3704.9484">20228 4886 0,'0'-29'15,"29"29"126,0 0-141,0 0 31,-1 0-31,1 0 16,0 0-1,0 29-15,0-29 32,0 0-32,-29 29 15,29-29 1,0 28-16,-29 1 16,29 0-16,0-29 15,-1 29-15,1-29 31,0 0-31,-29 29 16,29-29 0,-29 29-1,0 0 204,-29 29-219,-57 0 16,28-1-16,0 1 15,0 0-15,29-29 16,0 0-16,0-29 31,29 29-31,0 0 94,-28 0-78,-30-1-16,29 1 15,0-29 1,0 0-16,0 29 31,29 0 157,-29 0-188,29 0 218,0 0-186,29 0-32,0-29 78,0 0-63,0 29-15,0-29 32,-29 29-17,29-29 1,-29 28-1,29 1 32,-1-29-31,-28 29 0,29-29-16,0 0 31,0 0-31,-29 29 15,29-29 1,0 29 31,-29 0-31,29-29-16,0 29 0,0-29 31,0 29-31,-1-29 15,-28 29 1,29-29 15,0 0-31,0 0 16,0 0-16,0 0 16,0 0 15,0 0 0,0 0-15,-1 0-16,-28 29 15,58-29-15,-29 0 47</inkml:trace>
  <inkml:trace contextRef="#ctx0" brushRef="#br0" timeOffset="7889.2429">13524 7285 0,'29'0'172,"0"0"-157,0 29-15,-1-29 32,1 29-32,0-29 0,0 29 15,0 0 1,0-1-1,-29 1 1,29-29-16,0 0 16,0 29-1,-29 0-15,29-29 16,-29 29-16,28-29 31,-28 29-31,29-29 16,-29 29 187,0 0-141,-29-29-62,1 29 16,-30 29-16,29-30 16,0 1-16,0 0 0,29 0 15,-29-29 17,29 29-32,-29-29 15,0 0 48,0 0 15,29 29 375,29 0-437,0 0-16,0 0 15,-29 0 1,29-29-1,0 29 1,0-1-16,0-28 16,0 29-16,-29 0 15,29-29-15,-29 29 16,28 0-16,1-29 16,0 0-1,-29 29 1,29-29-16,0 29 47,0 0-32,-58 0 485,0 0-500,29 0 16,-29-29-16,0 0 16,0 0 171,29 28-171,-28-28-16,-1 0 15,0 0 1,0 0 0,0 0-1,0 0 1,0 0 62,0 0-62,0 0-16,0 0 15,1 0-15,-1 0 16,0 0 15,0 0 16</inkml:trace>
  <inkml:trace contextRef="#ctx0" brushRef="#br0" timeOffset="10216.0005">29850 7112 0,'-29'0'250,"1"28"-250,-30 30 16,58 0-16,-29 0 15,0-29-15,29 0 16,-29 0-16,29-1 16,-29 1-16,29 0 15,-29 29 1,29-29-16,0 0 0,-29 29 16,29-29-16,0 0 31,0-1 156,0 1-171,0 0 0,29 0-16,29 0 15,-29 0 1,0-29-16,0 29 15,0-29 1,-29 29-16,29 0 31,-1 0-31,1-29 16,-29 29-16,29-29 16,-29 28-16,29-28 15,0 0-15,-29 29 31,29-29-31,-29 29 16,29-29-16,-29 29 16,29-29 15,0 0 78</inkml:trace>
  <inkml:trace contextRef="#ctx0" brushRef="#br0" timeOffset="11813.8064">30024 7661 0,'0'-29'31,"0"87"235,0-29-250,0 28-16,0 1 15,-29-29-15,29 0 16,-29 29-16,29-29 16,-29-29-16,29 29 31,0 0 16,0-1-16,0 1 0,0 0-31,0 0 16,0 0-1,0 0-15,0 0 16,0 29 0,0-29-16,0 0 15,0-1-15,0 1 0,0 0 16,0 0 0,0 0-1,-29 0-15,29 0 16,0 0 15</inkml:trace>
  <inkml:trace contextRef="#ctx0" brushRef="#br0" timeOffset="17638.6328">17569 9858 0,'0'-29'31,"0"0"48,-29 29-64,1-29-15,-1 29 16,0 0-1,0 0 32,0-29-47,0 29 16,0 0 0,0 0 62,0 0-78,29-29 15,-57 29-15,57-29 16,-29 29-16,0 0 16,0-29-1,29 87 360,0 0-359,29 0-16,-29 0 15,29-1-15,-29 1 16,0-29-16,0 29 16,0-29-1,29-29 1,-29 29 93,29-29-62,-1 29 63,1-29-48,-29 29-46,29-29 15,0 0-15,0 29-16,0-29 15,-29 28 1,29-28-1,0 29-15,-29 0 16,29-29 0,-1 0-16,1 29 15,0 0-15,0-29 16,0 0 15,-29 29-31,29-29 16,0 0-1,-29 29-15,29-29 16,-58 29 797,0 0-798,-29 0-15,58-1 16,-29-28-16,0 0 62,0 0 79,1 0-94,-1 0-32,0 0 1,0 0 62,0 0-62,0 0-1,0 0-15,0 0 16,29-28 47,-29 28-48,29-29-15,-28 29 31,-1-29 48</inkml:trace>
  <inkml:trace contextRef="#ctx0" brushRef="#br0" timeOffset="246088.4831">16905 3354 0,'0'-29'47,"29"58"718,0-29-749,-1 0 0,-28 28-16,58-28 15,173 0-15,1 0 16,-1 58-16,0-58 16,-29 29-16,-115-29 15,-29 0-15,-58 29 235,29 0-126,-29 0 32,28-29-63,204 0-78,114 0 15,-114 0-15,-117-29 16,1 29-16,-58-29 16,-30 58 327,1 0-327,29-29 0,202 0-16,87 29 15,-29 29 1,-87-58-16,-87 29 0,-57-29 15,-29 28-15,0-28 16,0 0-16,-30 0 78,-28 29-15,29 0-16,58-29-32,58 29 1,86-29-16,-58 0 0,-28 0 15,-59 0 1,-28 0-16,0 0 16</inkml:trace>
  <inkml:trace contextRef="#ctx0" brushRef="#br0" timeOffset="248767.9344">15922 6736 0,'29'0'15,"0"0"48,0 0-48,0 0 1,-29 29 0,29-29-1,-29 29-15,29-1 16,0 1-1,-1-29 1,233 0 0,114 29-16,30-29 15,-59 0 1,-114 0-16,-59 0 16,-86 29-16,-29-29 15,-30 0 141,1 0-109,29 0 0,144 0-47,58 58 0,-86-58 16,-87 29-16,-1-29 15,-28 0-15,0 0 16,-29 0-16,-29 29 109,29-29-93,-1 29 15,1-29-31,0 0 16,-29 29 31,29-29-32,87 0-15,57 0 16,-86 0-16,28 0 0,-86 0 16,29 0-1,0 0-15,-29 0 16,29 0-16,-30 0 16,1 0-16,0 0 187</inkml:trace>
  <inkml:trace contextRef="#ctx0" brushRef="#br0" timeOffset="251075.4882">9189 9453 0,'87'0'125,"58"29"-125,86-29 0,0 29 16,-29-29-1,-115 0-15,-29 0 16,-1 0-16,-28 0 15,0 0 1,0 0 31,0 0-31,58 0-1,-1 0-15,-28 0 16,0 0-16,0-29 15,0 29-15,-30-29 16,30 29-16,0-29 0,-29 29 16,29 0-1,0-29 1,-1 29-16,1 0 16,0-29-16,0 29 15,0-29-15,-1 29 16,1 0-16,0 0 15,0-29-15,-29 29 0,28 0 16,1 0 0,-29 0-16,58-28 15,-1 28-15,-28 0 16,0 0-16,0-29 16,-29 29-1,0 0 63,28 0-62,1 0-16,0 29 16,0-29-16,0 28 0,-1 1 15,1 0-15,0 0 16,0 0-16,0 0 15,-1-29 1,1 29-16,0-29 16,0 29-16,0-29 15,-30 0-15,1 0 32,-86 58 343</inkml:trace>
  <inkml:trace contextRef="#ctx0" brushRef="#br0" timeOffset="254288.0982">9276 14512 0,'0'29'203,"202"-29"-203,87 0 16,-58 0-16,-57 0 0,-87 29 16,-30-29-16,-28 0 15,0 29 173,87-29-188,-58 0 0,-1 0 15,30 0 1,-29 0-16,0 0 0,28 0 16,-28 0-1,0 0-15,0 0 16,-1 0-16,-28 0 15,0 0-15,0 0 47,87 0-47,-1-29 16,59 29-16,-59-58 16,-28 58-16,29 0 15,-88 0 1,30 0-16,-29 0 94,0 0-79,29 0-15,0 0 16,-29 0-16,-1 0 15,1 0-15,29 0 16,0 0-16,0 0 16,-1 0-16,1 0 15,0 0-15,0 0 16,-29 0 0,0 0 30,28 0-30,1 0 0,0 0-16,0 0 15,-29 29-15,0-29 16,0 0 31,57 0-32,30 0-15,-30 0 16,-28 0 0,0 0-16,-29 0 140,0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BFB26-41C3-469D-AE6A-B3691C061DD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075AF-7FFC-40C8-876E-3CD56B9C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90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577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51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527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707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91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057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337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450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108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604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DCB69DA-0BC8-4C36-A362-D4A9A0E8D7B8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2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27A86171-4E96-4DE1-80AB-EE86D39AB92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394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5B972A76-C46B-44E7-9BB1-0CA320FEF65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568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7;p9">
            <a:extLst>
              <a:ext uri="{FF2B5EF4-FFF2-40B4-BE49-F238E27FC236}">
                <a16:creationId xmlns:a16="http://schemas.microsoft.com/office/drawing/2014/main" id="{E015529E-1F3C-4AC2-B124-1C1D75AC4F3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4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F5E9-530F-4731-828D-EC5B3872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50C6D-2403-4037-9204-64C91D9C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028AA-00F3-4673-ACA6-DAEC8CD2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2D806-A42F-427A-981D-7B6468F4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id="{8D91684E-A5D0-4009-A72D-5AD398FD678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37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9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0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9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66676"/>
            <a:ext cx="12484100" cy="70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2A0175-CF37-411D-A5D6-22E151DD0D1B}"/>
              </a:ext>
            </a:extLst>
          </p:cNvPr>
          <p:cNvSpPr/>
          <p:nvPr userDrawn="1"/>
        </p:nvSpPr>
        <p:spPr>
          <a:xfrm>
            <a:off x="10986522" y="66676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7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017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4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77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91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3A3F4807-3E9A-4EB9-8FDC-9FBFF8BC5CC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66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63" r:id="rId6"/>
    <p:sldLayoutId id="2147483664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6.wav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jpeg"/><Relationship Id="rId5" Type="http://schemas.openxmlformats.org/officeDocument/2006/relationships/image" Target="../media/image32.jpe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19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11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uôm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5590" y="4060031"/>
            <a:ext cx="6127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   </a:t>
            </a:r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uồm</a:t>
            </a:r>
            <a:endParaRPr lang="vi-VN" sz="9600" b="1" dirty="0">
              <a:solidFill>
                <a:srgbClr val="FF0000"/>
              </a:solidFill>
            </a:endParaRPr>
          </a:p>
        </p:txBody>
      </p:sp>
      <p:pic>
        <p:nvPicPr>
          <p:cNvPr id="9" name="Picture 3" descr="C:\Users\Administrator\Pictures\anh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2690"/>
          <a:stretch/>
        </p:blipFill>
        <p:spPr bwMode="auto">
          <a:xfrm>
            <a:off x="1651819" y="571364"/>
            <a:ext cx="6887982" cy="348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0842" y="5356442"/>
            <a:ext cx="1027734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anose="02040603050506020204" pitchFamily="18" charset="0"/>
              </a:rPr>
              <a:t>bờ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uôm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buôm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huyền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buồm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05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87" y="483866"/>
            <a:ext cx="6858092" cy="5965603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79" y="3624064"/>
            <a:ext cx="2419003" cy="370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89" y="2859648"/>
            <a:ext cx="3624726" cy="3624726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419869" y="604177"/>
            <a:ext cx="5145642" cy="98590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>
                <a:latin typeface="UTM Avo" panose="02040603050506020204" pitchFamily="18" charset="0"/>
              </a:rPr>
              <a:t>Nghỉ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giải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69" y="2859648"/>
            <a:ext cx="3624726" cy="3624726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771" y="2859648"/>
            <a:ext cx="3624726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 Little Finger - featuring Noodle &amp; Pals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2" y="-108415"/>
            <a:ext cx="12477161" cy="6966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0F91E-E25B-49E1-8852-C5D720DFA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" y="-3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2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20" y="4036611"/>
            <a:ext cx="1594818" cy="2821389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670" y="453722"/>
            <a:ext cx="11308357" cy="59546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>
                <a:latin typeface="UTM Avo" panose="02040603050506020204" pitchFamily="18" charset="0"/>
              </a:rPr>
              <a:t>2. </a:t>
            </a:r>
            <a:r>
              <a:rPr lang="en-US" sz="3400" dirty="0" err="1">
                <a:latin typeface="UTM Avo" panose="02040603050506020204" pitchFamily="18" charset="0"/>
              </a:rPr>
              <a:t>Tiếng</a:t>
            </a:r>
            <a:r>
              <a:rPr lang="en-US" sz="3400" dirty="0">
                <a:latin typeface="UTM Avo" panose="02040603050506020204" pitchFamily="18" charset="0"/>
              </a:rPr>
              <a:t> nào có vần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uôm</a:t>
            </a:r>
            <a:r>
              <a:rPr lang="en-US" sz="3400" dirty="0">
                <a:latin typeface="UTM Avo" panose="02040603050506020204" pitchFamily="18" charset="0"/>
              </a:rPr>
              <a:t>? Tiếng nào có </a:t>
            </a:r>
            <a:r>
              <a:rPr lang="en-US" sz="3400" dirty="0" err="1">
                <a:latin typeface="UTM Avo" panose="02040603050506020204" pitchFamily="18" charset="0"/>
              </a:rPr>
              <a:t>vần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34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026" name="Picture 2" descr="C:\Users\Administrator\Pictures\anh-huong-nhuom-v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15" y="3917868"/>
            <a:ext cx="3296991" cy="242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qua-queo-1280x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69" y="1154751"/>
            <a:ext cx="3173166" cy="242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tải xuống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15" y="4096973"/>
            <a:ext cx="3314835" cy="22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family-2-ohay-tv-915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903" y="1086631"/>
            <a:ext cx="3173166" cy="240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9595" y="3583758"/>
            <a:ext cx="324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UTM Avo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 muỗm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9840" y="3383703"/>
            <a:ext cx="251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2. sum họp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1261" y="6363582"/>
            <a:ext cx="2774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itchFamily="18" charset="0"/>
              </a:rPr>
              <a:t>      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3. um tùm</a:t>
            </a:r>
            <a:endParaRPr lang="vi-VN" sz="20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8085" y="6316968"/>
            <a:ext cx="240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4. nhuộm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1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C:\Users\Administrator\Pictures\anh-huong-nhuom-v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010" y="3638059"/>
            <a:ext cx="2982358" cy="219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qua-queo-1280x7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8" y="535998"/>
            <a:ext cx="2830380" cy="21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3" y="4290552"/>
            <a:ext cx="2866265" cy="175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family-2-ohay-tv-915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470" y="535998"/>
            <a:ext cx="2831897" cy="19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389" y="2829838"/>
            <a:ext cx="3474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 muỗm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41860" y="2503266"/>
            <a:ext cx="243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sum họp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298" y="6112765"/>
            <a:ext cx="262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itchFamily="18" charset="0"/>
              </a:rPr>
              <a:t>      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um tùm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9104" y="5829926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</a:rPr>
              <a:t>nhuộm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93846" y="2026992"/>
            <a:ext cx="2939109" cy="14757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  <a:endParaRPr 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5093846" y="4039669"/>
            <a:ext cx="2939109" cy="147576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um</a:t>
            </a:r>
          </a:p>
          <a:p>
            <a:pPr algn="ctr"/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236218" y="1245704"/>
            <a:ext cx="2014208" cy="12562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3342578" y="4985935"/>
            <a:ext cx="1803293" cy="52950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7"/>
          </p:cNvCxnSpPr>
          <p:nvPr/>
        </p:nvCxnSpPr>
        <p:spPr>
          <a:xfrm flipV="1">
            <a:off x="7602532" y="2135561"/>
            <a:ext cx="1585735" cy="212022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593680" y="3145493"/>
            <a:ext cx="1301329" cy="13380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6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2383" y="1269771"/>
            <a:ext cx="31275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446"/>
            <a:ext cx="3573678" cy="6421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401" y="510412"/>
            <a:ext cx="7751160" cy="6280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96" y="510412"/>
            <a:ext cx="351468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3. </a:t>
            </a:r>
            <a:r>
              <a:rPr lang="en-US" sz="4000" dirty="0" err="1">
                <a:latin typeface="UTM Avo" panose="020406030505060202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đọc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3372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43" y="0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8701" y="367860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Phố Thợ 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UTM Avo" panose="02040603050506020204" pitchFamily="18" charset="0"/>
              </a:rPr>
              <a:t>    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560" y="1222868"/>
            <a:ext cx="111541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232306" y="2122200"/>
            <a:ext cx="3973542" cy="137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60457" y="3021377"/>
            <a:ext cx="150433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55571" y="4769104"/>
            <a:ext cx="2651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9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2697" y="999608"/>
            <a:ext cx="814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2697" y="2791283"/>
            <a:ext cx="5576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tấp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nập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2697" y="4582958"/>
            <a:ext cx="6894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nghề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7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39800" y="2481263"/>
            <a:ext cx="11252200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dirty="0" err="1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</a:t>
            </a:r>
            <a:r>
              <a:rPr lang="en-US" b="1" dirty="0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dirty="0" err="1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động</a:t>
            </a:r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Bay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35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299637" y="1626003"/>
            <a:ext cx="339634" cy="3210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78111" y="518431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8312" y="1626003"/>
            <a:ext cx="11259104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407903" y="2874582"/>
            <a:ext cx="350790" cy="554418"/>
            <a:chOff x="8303172" y="231226"/>
            <a:chExt cx="350790" cy="649013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4583298" y="3746948"/>
            <a:ext cx="350790" cy="554418"/>
            <a:chOff x="8303172" y="231226"/>
            <a:chExt cx="350790" cy="649013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6799367" y="11700542"/>
            <a:ext cx="350790" cy="554418"/>
            <a:chOff x="8303172" y="231226"/>
            <a:chExt cx="350790" cy="649013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9607286" y="2867852"/>
            <a:ext cx="350790" cy="554418"/>
            <a:chOff x="8303172" y="231226"/>
            <a:chExt cx="350790" cy="649013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0" name="Straight Connector 69"/>
          <p:cNvCxnSpPr/>
          <p:nvPr/>
        </p:nvCxnSpPr>
        <p:spPr>
          <a:xfrm flipH="1">
            <a:off x="11282811" y="1829401"/>
            <a:ext cx="231228" cy="6274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2905256" y="4677579"/>
            <a:ext cx="350790" cy="554418"/>
            <a:chOff x="8303172" y="231226"/>
            <a:chExt cx="350790" cy="649013"/>
          </a:xfrm>
        </p:grpSpPr>
        <p:cxnSp>
          <p:nvCxnSpPr>
            <p:cNvPr id="72" name="Straight Connector 71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7150157" y="1909194"/>
            <a:ext cx="350790" cy="554418"/>
            <a:chOff x="8303172" y="231226"/>
            <a:chExt cx="350790" cy="649013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flipH="1">
            <a:off x="9491672" y="1836131"/>
            <a:ext cx="231228" cy="6274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9816571" y="256757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4792583" y="347112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34584" y="1628848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567303" y="255663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34680" y="1197000"/>
              <a:ext cx="10184760" cy="40590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320" y="1187640"/>
                <a:ext cx="10203480" cy="407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58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61" grpId="0" animBg="1"/>
      <p:bldP spid="57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0" y="4382910"/>
            <a:ext cx="2258304" cy="2475090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6101502" y="4132150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77957" y="516486"/>
            <a:ext cx="5563673" cy="605118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Con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ghép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đúng</a:t>
            </a:r>
            <a:endParaRPr lang="en-US" sz="2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9059" y="981633"/>
            <a:ext cx="1815353" cy="672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054" y="1653986"/>
            <a:ext cx="364155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a) Ở </a:t>
            </a:r>
            <a:r>
              <a:rPr lang="en-US" sz="4000" dirty="0" err="1">
                <a:latin typeface="UTM Avo" pitchFamily="18" charset="0"/>
              </a:rPr>
              <a:t>Thủ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đô</a:t>
            </a:r>
            <a:endParaRPr lang="vi-VN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738156" y="1804550"/>
            <a:ext cx="733251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1</a:t>
            </a:r>
            <a:r>
              <a:rPr lang="en-US" sz="4000" dirty="0">
                <a:latin typeface="UTM Avo" pitchFamily="18" charset="0"/>
              </a:rPr>
              <a:t>) </a:t>
            </a:r>
            <a:r>
              <a:rPr lang="en-US" sz="4000" dirty="0" err="1">
                <a:latin typeface="UTM Avo" pitchFamily="18" charset="0"/>
              </a:rPr>
              <a:t>tấp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nập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và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đẹp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lắm</a:t>
            </a:r>
            <a:r>
              <a:rPr lang="en-US" sz="4000" dirty="0">
                <a:latin typeface="UTM Avo" pitchFamily="18" charset="0"/>
              </a:rPr>
              <a:t>.</a:t>
            </a:r>
            <a:endParaRPr lang="vi-VN" sz="4000" dirty="0">
              <a:latin typeface="UTM Av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532" y="3424264"/>
            <a:ext cx="345707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b) </a:t>
            </a:r>
            <a:r>
              <a:rPr lang="en-US" sz="4000" dirty="0" err="1">
                <a:latin typeface="UTM Avo" pitchFamily="18" charset="0"/>
              </a:rPr>
              <a:t>Phố</a:t>
            </a:r>
            <a:endParaRPr lang="vi-VN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738156" y="3314568"/>
            <a:ext cx="733251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  <a:r>
              <a:rPr lang="en-US" sz="4000" dirty="0">
                <a:latin typeface="UTM Avo" pitchFamily="18" charset="0"/>
              </a:rPr>
              <a:t>) </a:t>
            </a:r>
            <a:r>
              <a:rPr lang="en-US" sz="4000" dirty="0" err="1">
                <a:latin typeface="UTM Avo" pitchFamily="18" charset="0"/>
              </a:rPr>
              <a:t>Có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phố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Thợ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Nhuộm</a:t>
            </a:r>
            <a:r>
              <a:rPr lang="en-US" sz="4000" dirty="0">
                <a:latin typeface="UTM Avo" pitchFamily="18" charset="0"/>
              </a:rPr>
              <a:t>.</a:t>
            </a:r>
            <a:endParaRPr lang="vi-VN" sz="4000" dirty="0">
              <a:latin typeface="UTM Avo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042612" y="2361872"/>
            <a:ext cx="834188" cy="935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042611" y="2488465"/>
            <a:ext cx="1337229" cy="996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9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567" y="1254446"/>
            <a:ext cx="2747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" y="2743199"/>
            <a:ext cx="3028837" cy="411442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8265" y="496070"/>
            <a:ext cx="3227294" cy="83297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UTM Avo" panose="02040603050506020204" pitchFamily="18" charset="0"/>
              </a:rPr>
              <a:t>4. </a:t>
            </a:r>
            <a:r>
              <a:rPr lang="en-US" sz="4000" dirty="0" err="1">
                <a:latin typeface="UTM Avo" panose="020406030505060202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viết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2887" r="15270" b="50176"/>
          <a:stretch/>
        </p:blipFill>
        <p:spPr bwMode="auto">
          <a:xfrm>
            <a:off x="287628" y="1289285"/>
            <a:ext cx="11616743" cy="235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4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32" y="1162050"/>
            <a:ext cx="96393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35" y="918317"/>
            <a:ext cx="10598493" cy="50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009"/>
            <a:ext cx="12301870" cy="45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4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54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D69F0-48D4-4981-A5B9-6B3F191DED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" y="-3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125" y="-124578"/>
            <a:ext cx="12909081" cy="72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9704" y="2169795"/>
            <a:ext cx="9497982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Con giúp các con vật thực hiện ước mơ bay lên bầu trời cao bằng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tất cả các âm, tiếng,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, câu sau.</a:t>
            </a:r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0A89E-B407-4CC6-9291-21CA886EB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30" y="-225290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31" y="2746510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31" y="2976143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6" action="ppaction://hlinksldjump"/>
          </p:cNvPr>
          <p:cNvSpPr/>
          <p:nvPr/>
        </p:nvSpPr>
        <p:spPr>
          <a:xfrm>
            <a:off x="41898" y="5928995"/>
            <a:ext cx="2296708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chum</a:t>
            </a:r>
          </a:p>
        </p:txBody>
      </p:sp>
      <p:sp>
        <p:nvSpPr>
          <p:cNvPr id="29" name="Rounded Rectangle 28">
            <a:hlinkClick r:id="rId17" action="ppaction://hlinksldjump"/>
          </p:cNvPr>
          <p:cNvSpPr/>
          <p:nvPr/>
        </p:nvSpPr>
        <p:spPr>
          <a:xfrm>
            <a:off x="1773872" y="4832084"/>
            <a:ext cx="1696104" cy="97667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um</a:t>
            </a:r>
          </a:p>
        </p:txBody>
      </p:sp>
      <p:sp>
        <p:nvSpPr>
          <p:cNvPr id="30" name="Rounded Rectangle 29">
            <a:hlinkClick r:id="rId18" action="ppaction://hlinksldjump"/>
          </p:cNvPr>
          <p:cNvSpPr/>
          <p:nvPr/>
        </p:nvSpPr>
        <p:spPr>
          <a:xfrm>
            <a:off x="3356021" y="5698257"/>
            <a:ext cx="2405829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cúp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8" action="ppaction://hlinksldjump"/>
          </p:cNvPr>
          <p:cNvSpPr/>
          <p:nvPr/>
        </p:nvSpPr>
        <p:spPr>
          <a:xfrm>
            <a:off x="4888542" y="4555390"/>
            <a:ext cx="2611815" cy="88250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búp</a:t>
            </a:r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bê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8" action="ppaction://hlinksldjump"/>
          </p:cNvPr>
          <p:cNvSpPr/>
          <p:nvPr/>
        </p:nvSpPr>
        <p:spPr>
          <a:xfrm>
            <a:off x="5893100" y="5732547"/>
            <a:ext cx="4255914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chùm</a:t>
            </a:r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nho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8" action="ppaction://hlinksldjump"/>
          </p:cNvPr>
          <p:cNvSpPr/>
          <p:nvPr/>
        </p:nvSpPr>
        <p:spPr>
          <a:xfrm>
            <a:off x="8740474" y="4369557"/>
            <a:ext cx="1643924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cộ</a:t>
            </a:r>
          </a:p>
        </p:txBody>
      </p:sp>
      <p:sp>
        <p:nvSpPr>
          <p:cNvPr id="34" name="Rounded Rectangle 33">
            <a:hlinkClick r:id="rId16" action="ppaction://hlinksldjump"/>
          </p:cNvPr>
          <p:cNvSpPr/>
          <p:nvPr/>
        </p:nvSpPr>
        <p:spPr>
          <a:xfrm>
            <a:off x="10280264" y="5871209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ADACA7-65CE-4DCB-A2E9-33A0ADA583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" y="-3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932" y="3510678"/>
            <a:ext cx="2442754" cy="24427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0927" y="838141"/>
            <a:ext cx="4027611" cy="89575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53: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Oval 12"/>
          <p:cNvSpPr/>
          <p:nvPr/>
        </p:nvSpPr>
        <p:spPr>
          <a:xfrm>
            <a:off x="2229822" y="1975110"/>
            <a:ext cx="7419732" cy="387194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800" b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</a:p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29822" y="1975109"/>
            <a:ext cx="7419732" cy="334414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  <a:endParaRPr lang="en-US" sz="8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823892" y="476924"/>
            <a:ext cx="3296992" cy="80989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1.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quen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387804" y="4623514"/>
            <a:ext cx="4462689" cy="10984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uồm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417859" y="6279776"/>
            <a:ext cx="67235" cy="6723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Administrator\Pictures\anh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2690"/>
          <a:stretch/>
        </p:blipFill>
        <p:spPr bwMode="auto">
          <a:xfrm>
            <a:off x="1530133" y="1315181"/>
            <a:ext cx="6178033" cy="311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29" y="3360363"/>
            <a:ext cx="2559241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7148" y="1086653"/>
            <a:ext cx="4570328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8000"/>
                </a:solidFill>
                <a:latin typeface="UTM Avo" panose="02040603050506020204" pitchFamily="18" charset="0"/>
              </a:rPr>
              <a:t>uôm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00788" y="2327670"/>
            <a:ext cx="2126688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57148" y="2327670"/>
            <a:ext cx="2403342" cy="8713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UTM Avo" panose="02040603050506020204" pitchFamily="18" charset="0"/>
            </a:endParaRPr>
          </a:p>
          <a:p>
            <a:pPr algn="ctr"/>
            <a:r>
              <a:rPr lang="en-US" sz="6000">
                <a:latin typeface="UTM Avo" panose="02040603050506020204" pitchFamily="18" charset="0"/>
              </a:rPr>
              <a:t>uô</a:t>
            </a:r>
          </a:p>
          <a:p>
            <a:pPr algn="ctr"/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59099" y="3779012"/>
            <a:ext cx="7083379" cy="90095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u - ô - </a:t>
            </a:r>
            <a:r>
              <a:rPr lang="en-US" sz="6000" dirty="0" err="1">
                <a:latin typeface="UTM Avo" panose="02040603050506020204" pitchFamily="18" charset="0"/>
              </a:rPr>
              <a:t>mờ</a:t>
            </a:r>
            <a:r>
              <a:rPr lang="en-US" sz="6000" dirty="0">
                <a:latin typeface="UTM Avo" panose="02040603050506020204" pitchFamily="18" charset="0"/>
              </a:rPr>
              <a:t> - </a:t>
            </a:r>
            <a:r>
              <a:rPr lang="en-US" sz="6000" dirty="0" err="1">
                <a:latin typeface="UTM Avo" panose="02040603050506020204" pitchFamily="18" charset="0"/>
              </a:rPr>
              <a:t>uôm</a:t>
            </a:r>
            <a:endParaRPr lang="en-US" sz="6000" dirty="0">
              <a:latin typeface="UTM Avo" panose="02040603050506020204" pitchFamily="18" charset="0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02" y="3233274"/>
            <a:ext cx="2862353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0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4197653" y="487252"/>
            <a:ext cx="3296992" cy="80989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1.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quen</a:t>
            </a:r>
            <a:endParaRPr lang="en-US" sz="3600" dirty="0">
              <a:latin typeface="UTM Avo" panose="020406030505060202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844754" y="4649808"/>
            <a:ext cx="4462690" cy="1829240"/>
            <a:chOff x="3810000" y="1066365"/>
            <a:chExt cx="3921757" cy="1683077"/>
          </a:xfrm>
        </p:grpSpPr>
        <p:sp>
          <p:nvSpPr>
            <p:cNvPr id="45" name="Rectangle 44"/>
            <p:cNvSpPr/>
            <p:nvPr/>
          </p:nvSpPr>
          <p:spPr>
            <a:xfrm>
              <a:off x="3810000" y="1066365"/>
              <a:ext cx="3921756" cy="10106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uồm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810000" y="2063642"/>
              <a:ext cx="1569274" cy="6858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79274" y="2063642"/>
              <a:ext cx="2352483" cy="6858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>
                  <a:solidFill>
                    <a:srgbClr val="FF0000"/>
                  </a:solidFill>
                  <a:latin typeface="UTM Avo" panose="02040603050506020204" pitchFamily="18" charset="0"/>
                </a:rPr>
                <a:t>uồm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8417859" y="6279776"/>
            <a:ext cx="67235" cy="6723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Administrator\Pictures\anh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2690"/>
          <a:stretch/>
        </p:blipFill>
        <p:spPr bwMode="auto">
          <a:xfrm>
            <a:off x="1963137" y="1412553"/>
            <a:ext cx="6178033" cy="311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29" y="3360363"/>
            <a:ext cx="2559241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242</TotalTime>
  <Words>306</Words>
  <Application>Microsoft Office PowerPoint</Application>
  <PresentationFormat>Widescreen</PresentationFormat>
  <Paragraphs>77</Paragraphs>
  <Slides>27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微软雅黑</vt:lpstr>
      <vt:lpstr>Arial</vt:lpstr>
      <vt:lpstr>Calibri</vt:lpstr>
      <vt:lpstr>等线</vt:lpstr>
      <vt:lpstr>Frankfurter</vt:lpstr>
      <vt:lpstr>Times New Roman</vt:lpstr>
      <vt:lpstr>UTM Avo</vt:lpstr>
      <vt:lpstr>UTM Avo</vt:lpstr>
      <vt:lpstr>HOC10 TEMPLATE</vt:lpstr>
      <vt:lpstr>PowerPoint Presentation</vt:lpstr>
      <vt:lpstr> Khởi động Trò chơi: Bay lên nào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PHUONG</cp:lastModifiedBy>
  <cp:revision>45</cp:revision>
  <dcterms:created xsi:type="dcterms:W3CDTF">2021-11-01T14:34:16Z</dcterms:created>
  <dcterms:modified xsi:type="dcterms:W3CDTF">2023-11-14T01:37:21Z</dcterms:modified>
</cp:coreProperties>
</file>