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583" r:id="rId2"/>
    <p:sldId id="338" r:id="rId3"/>
    <p:sldId id="341" r:id="rId4"/>
    <p:sldId id="390" r:id="rId5"/>
    <p:sldId id="342" r:id="rId6"/>
    <p:sldId id="343" r:id="rId7"/>
    <p:sldId id="344" r:id="rId8"/>
    <p:sldId id="345" r:id="rId9"/>
    <p:sldId id="363" r:id="rId10"/>
    <p:sldId id="346" r:id="rId11"/>
    <p:sldId id="347" r:id="rId12"/>
    <p:sldId id="348" r:id="rId13"/>
    <p:sldId id="364" r:id="rId14"/>
    <p:sldId id="349" r:id="rId15"/>
    <p:sldId id="382" r:id="rId16"/>
    <p:sldId id="383" r:id="rId17"/>
    <p:sldId id="377" r:id="rId18"/>
    <p:sldId id="378" r:id="rId19"/>
    <p:sldId id="379" r:id="rId20"/>
    <p:sldId id="380" r:id="rId21"/>
    <p:sldId id="381" r:id="rId22"/>
    <p:sldId id="270" r:id="rId23"/>
  </p:sldIdLst>
  <p:sldSz cx="12192000" cy="6858000"/>
  <p:notesSz cx="6858000" cy="9144000"/>
  <p:embeddedFontLst>
    <p:embeddedFont>
      <p:font typeface="Britannic Bold" panose="020B090306070302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E16"/>
    <a:srgbClr val="A0692E"/>
    <a:srgbClr val="764F22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4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0B46779C-A5EA-E098-09D5-C2A178BE3A9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6367159-777D-17B1-A891-2B80AD02B38F}"/>
              </a:ext>
            </a:extLst>
          </p:cNvPr>
          <p:cNvSpPr/>
          <p:nvPr userDrawn="1"/>
        </p:nvSpPr>
        <p:spPr>
          <a:xfrm>
            <a:off x="1094007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5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9.xml"/><Relationship Id="rId18" Type="http://schemas.openxmlformats.org/officeDocument/2006/relationships/image" Target="../media/image51.png"/><Relationship Id="rId3" Type="http://schemas.microsoft.com/office/2007/relationships/media" Target="../media/media6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17" Type="http://schemas.openxmlformats.org/officeDocument/2006/relationships/slide" Target="slide20.xml"/><Relationship Id="rId2" Type="http://schemas.microsoft.com/office/2007/relationships/media" Target="../media/media5.wav"/><Relationship Id="rId16" Type="http://schemas.openxmlformats.org/officeDocument/2006/relationships/image" Target="../media/image50.GIF"/><Relationship Id="rId20" Type="http://schemas.openxmlformats.org/officeDocument/2006/relationships/slide" Target="slide22.xml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19" Type="http://schemas.openxmlformats.org/officeDocument/2006/relationships/image" Target="../media/image42.GIF"/><Relationship Id="rId4" Type="http://schemas.openxmlformats.org/officeDocument/2006/relationships/audio" Target="../media/media6.wav"/><Relationship Id="rId9" Type="http://schemas.openxmlformats.org/officeDocument/2006/relationships/image" Target="../media/image22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esktop\Gi&#225;o%20&#225;n%20To&#225;n%201\To&#225;n%201%20-%20Tu&#7847;n%201\T&#7853;p%20vi&#7871;t%20s&#7889;%201&#127822;.mp4" TargetMode="External"/><Relationship Id="rId1" Type="http://schemas.microsoft.com/office/2007/relationships/media" Target="file:///C:\Users\admin\Desktop\Gi&#225;o%20&#225;n%20To&#225;n%201\To&#225;n%201%20-%20Tu&#7847;n%201\T&#7853;p%20vi&#7871;t%20s&#7889;%201&#127822;.mp4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24760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3: Các số 1, 2, 3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590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530366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66" y="5870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1" t="9412" r="5762" b="25012"/>
          <a:stretch>
            <a:fillRect/>
          </a:stretch>
        </p:blipFill>
        <p:spPr>
          <a:xfrm>
            <a:off x="8564448" y="2086377"/>
            <a:ext cx="2846231" cy="2099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3" t="14956" r="38540" b="25099"/>
          <a:stretch>
            <a:fillRect/>
          </a:stretch>
        </p:blipFill>
        <p:spPr>
          <a:xfrm>
            <a:off x="5219162" y="2176529"/>
            <a:ext cx="1996225" cy="191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t="24522" r="58771" b="24457"/>
          <a:stretch>
            <a:fillRect/>
          </a:stretch>
        </p:blipFill>
        <p:spPr>
          <a:xfrm>
            <a:off x="907961" y="2434107"/>
            <a:ext cx="3103809" cy="1661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56209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815" y="531495"/>
            <a:ext cx="10168255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):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97734" y="2297234"/>
            <a:ext cx="1803042" cy="1681768"/>
            <a:chOff x="901521" y="2284925"/>
            <a:chExt cx="1506828" cy="1424189"/>
          </a:xfrm>
        </p:grpSpPr>
        <p:sp>
          <p:nvSpPr>
            <p:cNvPr id="6" name="Rounded Rectangle 5"/>
            <p:cNvSpPr/>
            <p:nvPr/>
          </p:nvSpPr>
          <p:spPr>
            <a:xfrm>
              <a:off x="901521" y="2284925"/>
              <a:ext cx="1506828" cy="142418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Oval 35"/>
            <p:cNvSpPr>
              <a:spLocks noChangeArrowheads="1"/>
            </p:cNvSpPr>
            <p:nvPr/>
          </p:nvSpPr>
          <p:spPr bwMode="auto">
            <a:xfrm>
              <a:off x="1329768" y="2749747"/>
              <a:ext cx="583482" cy="52359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602058" y="452789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95232" y="2271474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94878" y="2297233"/>
            <a:ext cx="1803042" cy="16817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5728663" y="316521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4922371" y="2494066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8547381" y="3242490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Oval 35"/>
          <p:cNvSpPr>
            <a:spLocks noChangeArrowheads="1"/>
          </p:cNvSpPr>
          <p:nvPr/>
        </p:nvSpPr>
        <p:spPr bwMode="auto">
          <a:xfrm>
            <a:off x="9398068" y="2828971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35"/>
          <p:cNvSpPr>
            <a:spLocks noChangeArrowheads="1"/>
          </p:cNvSpPr>
          <p:nvPr/>
        </p:nvSpPr>
        <p:spPr bwMode="auto">
          <a:xfrm>
            <a:off x="8547381" y="2416668"/>
            <a:ext cx="698184" cy="61829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32760" y="451073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71463" y="451073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7"/>
          <p:cNvSpPr>
            <a:spLocks noChangeArrowheads="1"/>
          </p:cNvSpPr>
          <p:nvPr/>
        </p:nvSpPr>
        <p:spPr bwMode="auto">
          <a:xfrm>
            <a:off x="1689277" y="3904444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0303" y="54177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3645" y="55386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866" y="64800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74642" y="3172494"/>
            <a:ext cx="888641" cy="1541173"/>
            <a:chOff x="2466304" y="3159615"/>
            <a:chExt cx="888641" cy="1541173"/>
          </a:xfrm>
        </p:grpSpPr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30839" y="2601532"/>
            <a:ext cx="888642" cy="2112135"/>
            <a:chOff x="3855075" y="2588653"/>
            <a:chExt cx="888642" cy="2112135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77188" y="2549478"/>
            <a:ext cx="888642" cy="2112135"/>
            <a:chOff x="3855075" y="2588653"/>
            <a:chExt cx="888642" cy="2112135"/>
          </a:xfrm>
        </p:grpSpPr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3855076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3855076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3855075" y="2588653"/>
              <a:ext cx="888641" cy="772734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23537" y="3120440"/>
            <a:ext cx="888641" cy="1541173"/>
            <a:chOff x="2466304" y="3159615"/>
            <a:chExt cx="888641" cy="1541173"/>
          </a:xfrm>
        </p:grpSpPr>
        <p:sp>
          <p:nvSpPr>
            <p:cNvPr id="20" name="AutoShape 7"/>
            <p:cNvSpPr>
              <a:spLocks noChangeArrowheads="1"/>
            </p:cNvSpPr>
            <p:nvPr/>
          </p:nvSpPr>
          <p:spPr bwMode="auto">
            <a:xfrm>
              <a:off x="2466304" y="3834683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8"/>
            <p:cNvSpPr>
              <a:spLocks noChangeArrowheads="1"/>
            </p:cNvSpPr>
            <p:nvPr/>
          </p:nvSpPr>
          <p:spPr bwMode="auto">
            <a:xfrm>
              <a:off x="2466304" y="3159615"/>
              <a:ext cx="888641" cy="866105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569887" y="3904443"/>
            <a:ext cx="914400" cy="809223"/>
          </a:xfrm>
          <a:prstGeom prst="cube">
            <a:avLst>
              <a:gd name="adj" fmla="val 2500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71224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90931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7959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04156" y="5180740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12803" y="5186963"/>
            <a:ext cx="899375" cy="8532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23923" y="5186963"/>
            <a:ext cx="901521" cy="8812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5357" y="5133282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55397" y="5165915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56156" y="514227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67277" y="5180740"/>
            <a:ext cx="612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80" y="416560"/>
            <a:ext cx="2042160" cy="1737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A2871F-5A9E-405C-A10B-DC187E624112}"/>
              </a:ext>
            </a:extLst>
          </p:cNvPr>
          <p:cNvSpPr/>
          <p:nvPr/>
        </p:nvSpPr>
        <p:spPr>
          <a:xfrm>
            <a:off x="4984802" y="1966178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3229" y="903171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6510" y="831850"/>
            <a:ext cx="1030605" cy="1079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0717" y="831763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591" r="19534" b="23038"/>
          <a:stretch>
            <a:fillRect/>
          </a:stretch>
        </p:blipFill>
        <p:spPr>
          <a:xfrm>
            <a:off x="3768435" y="1212271"/>
            <a:ext cx="5569529" cy="32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70844" r="79752" b="4132"/>
          <a:stretch>
            <a:fillRect/>
          </a:stretch>
        </p:blipFill>
        <p:spPr>
          <a:xfrm>
            <a:off x="1821310" y="4216033"/>
            <a:ext cx="1344079" cy="1505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80962" r="15747" b="7122"/>
          <a:stretch>
            <a:fillRect/>
          </a:stretch>
        </p:blipFill>
        <p:spPr>
          <a:xfrm>
            <a:off x="9942207" y="4662280"/>
            <a:ext cx="1003579" cy="7168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6" t="79968" r="37190" b="6199"/>
          <a:stretch>
            <a:fillRect/>
          </a:stretch>
        </p:blipFill>
        <p:spPr>
          <a:xfrm>
            <a:off x="7296064" y="4756754"/>
            <a:ext cx="1045280" cy="8321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t="76167" r="58466" b="5661"/>
          <a:stretch>
            <a:fillRect/>
          </a:stretch>
        </p:blipFill>
        <p:spPr>
          <a:xfrm>
            <a:off x="4637860" y="4474108"/>
            <a:ext cx="1057341" cy="10931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80982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860" y="5749112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30326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42207" y="5721403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图片 4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75" y="415925"/>
            <a:ext cx="2270125" cy="1931988"/>
          </a:xfrm>
          <a:prstGeom prst="rect">
            <a:avLst/>
          </a:prstGeom>
        </p:spPr>
      </p:pic>
      <p:pic>
        <p:nvPicPr>
          <p:cNvPr id="4" name="图片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0" y="4876800"/>
            <a:ext cx="1393825" cy="213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kj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1910" y="5038090"/>
            <a:ext cx="1487170" cy="120586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496712" y="3604027"/>
            <a:ext cx="2916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2155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69679"/>
            <a:ext cx="3633531" cy="2938527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2133600" y="5618480"/>
            <a:ext cx="2404110" cy="647065"/>
          </a:xfrm>
          <a:prstGeom prst="flowChartProcess">
            <a:avLst/>
          </a:prstGeom>
          <a:gradFill rotWithShape="0">
            <a:gsLst>
              <a:gs pos="100000">
                <a:srgbClr val="00B05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2758440" y="877570"/>
            <a:ext cx="1154430" cy="945515"/>
          </a:xfrm>
          <a:prstGeom prst="rect">
            <a:avLst/>
          </a:prstGeom>
          <a:gradFill rotWithShape="0">
            <a:gsLst>
              <a:gs pos="100000">
                <a:srgbClr val="B85E16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khg"/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0" y="409575"/>
            <a:ext cx="12192000" cy="6448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134001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76809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885884"/>
            <a:ext cx="1316850" cy="1085182"/>
          </a:xfrm>
          <a:prstGeom prst="rect">
            <a:avLst/>
          </a:prstGeom>
        </p:spPr>
      </p:pic>
      <p:pic>
        <p:nvPicPr>
          <p:cNvPr id="5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601738"/>
            <a:ext cx="609600" cy="609600"/>
          </a:xfrm>
          <a:prstGeom prst="rect">
            <a:avLst/>
          </a:prstGeom>
        </p:spPr>
      </p:pic>
      <p:pic>
        <p:nvPicPr>
          <p:cNvPr id="6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570" y="2277747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80348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47624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1635852" y="310333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2840" y="149781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2870559" y="487650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76269" y="149781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80348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531008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541248" y="482796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49929" y="1339704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77996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529433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12880" y="109522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77996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79765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</p:cNvPr>
          <p:cNvSpPr txBox="1"/>
          <p:nvPr/>
        </p:nvSpPr>
        <p:spPr>
          <a:xfrm>
            <a:off x="9263085" y="306214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935323" y="789794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584668" y="802260"/>
            <a:ext cx="1173415" cy="1245524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58788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690994"/>
            <a:ext cx="917067" cy="741656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212344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68360" y="1767698"/>
            <a:ext cx="808966" cy="656161"/>
          </a:xfrm>
          <a:prstGeom prst="rect">
            <a:avLst/>
          </a:prstGeom>
        </p:spPr>
      </p:pic>
      <p:sp>
        <p:nvSpPr>
          <p:cNvPr id="11" name="Right Arrow 10">
            <a:hlinkClick r:id="rId20" action="ppaction://hlinksldjump"/>
          </p:cNvPr>
          <p:cNvSpPr/>
          <p:nvPr/>
        </p:nvSpPr>
        <p:spPr>
          <a:xfrm>
            <a:off x="386715" y="513080"/>
            <a:ext cx="1174750" cy="582295"/>
          </a:xfrm>
          <a:prstGeom prst="rightArrow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pic>
        <p:nvPicPr>
          <p:cNvPr id="102" name="Content Placeholder 101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8171" t="7397" r="16898" b="3256"/>
          <a:stretch>
            <a:fillRect/>
          </a:stretch>
        </p:blipFill>
        <p:spPr>
          <a:xfrm>
            <a:off x="4734560" y="3232688"/>
            <a:ext cx="2454275" cy="184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bông hoa?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8462" y="1092791"/>
            <a:ext cx="10139138" cy="134560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UTM Avo" panose="02040603050506020204" pitchFamily="18" charset="0"/>
                <a:cs typeface="Arial" panose="020B0604020202020204" pitchFamily="34" charset="0"/>
              </a:rPr>
              <a:t>Có bao nhiêu bạn đang đọc sách?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3037840"/>
            <a:ext cx="2483485" cy="215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3377" y="914399"/>
            <a:ext cx="9600023" cy="179016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quả bóng bay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1"/>
          <a:stretch>
            <a:fillRect/>
          </a:stretch>
        </p:blipFill>
        <p:spPr>
          <a:xfrm flipH="1">
            <a:off x="5159375" y="2909678"/>
            <a:ext cx="2173605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8031" y="720665"/>
            <a:ext cx="9935938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</a:rPr>
              <a:t>Có bao nhiêu cây bút chì màu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grpSp>
        <p:nvGrpSpPr>
          <p:cNvPr id="1270" name="Google Shape;1270;p35"/>
          <p:cNvGrpSpPr/>
          <p:nvPr/>
        </p:nvGrpSpPr>
        <p:grpSpPr>
          <a:xfrm rot="2417386" flipH="1">
            <a:off x="4900101" y="2628743"/>
            <a:ext cx="2912110" cy="3225800"/>
            <a:chOff x="2665550" y="811725"/>
            <a:chExt cx="308925" cy="310500"/>
          </a:xfrm>
        </p:grpSpPr>
        <p:sp>
          <p:nvSpPr>
            <p:cNvPr id="1271" name="Google Shape;1271;p35"/>
            <p:cNvSpPr/>
            <p:nvPr/>
          </p:nvSpPr>
          <p:spPr>
            <a:xfrm>
              <a:off x="2915550" y="1062675"/>
              <a:ext cx="58925" cy="55500"/>
            </a:xfrm>
            <a:custGeom>
              <a:avLst/>
              <a:gdLst/>
              <a:ahLst/>
              <a:cxnLst/>
              <a:rect l="l" t="t" r="r" b="b"/>
              <a:pathLst>
                <a:path w="2357" h="2220" extrusionOk="0">
                  <a:moveTo>
                    <a:pt x="1028" y="1"/>
                  </a:moveTo>
                  <a:lnTo>
                    <a:pt x="1" y="1605"/>
                  </a:lnTo>
                  <a:cubicBezTo>
                    <a:pt x="1" y="1605"/>
                    <a:pt x="631" y="2220"/>
                    <a:pt x="1148" y="2220"/>
                  </a:cubicBezTo>
                  <a:cubicBezTo>
                    <a:pt x="1300" y="2220"/>
                    <a:pt x="1441" y="2167"/>
                    <a:pt x="1555" y="2031"/>
                  </a:cubicBezTo>
                  <a:cubicBezTo>
                    <a:pt x="2357" y="1028"/>
                    <a:pt x="1028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912425" y="1059550"/>
              <a:ext cx="53275" cy="62675"/>
            </a:xfrm>
            <a:custGeom>
              <a:avLst/>
              <a:gdLst/>
              <a:ahLst/>
              <a:cxnLst/>
              <a:rect l="l" t="t" r="r" b="b"/>
              <a:pathLst>
                <a:path w="2131" h="2507" extrusionOk="0">
                  <a:moveTo>
                    <a:pt x="1254" y="0"/>
                  </a:moveTo>
                  <a:lnTo>
                    <a:pt x="1053" y="251"/>
                  </a:lnTo>
                  <a:cubicBezTo>
                    <a:pt x="1053" y="251"/>
                    <a:pt x="1705" y="752"/>
                    <a:pt x="1755" y="1354"/>
                  </a:cubicBezTo>
                  <a:cubicBezTo>
                    <a:pt x="1805" y="1604"/>
                    <a:pt x="1730" y="1830"/>
                    <a:pt x="1554" y="2055"/>
                  </a:cubicBezTo>
                  <a:cubicBezTo>
                    <a:pt x="1479" y="2131"/>
                    <a:pt x="1404" y="2156"/>
                    <a:pt x="1304" y="2181"/>
                  </a:cubicBezTo>
                  <a:cubicBezTo>
                    <a:pt x="928" y="2181"/>
                    <a:pt x="402" y="1780"/>
                    <a:pt x="226" y="1604"/>
                  </a:cubicBezTo>
                  <a:lnTo>
                    <a:pt x="1" y="1855"/>
                  </a:lnTo>
                  <a:cubicBezTo>
                    <a:pt x="76" y="1930"/>
                    <a:pt x="702" y="2507"/>
                    <a:pt x="1279" y="2507"/>
                  </a:cubicBezTo>
                  <a:lnTo>
                    <a:pt x="1329" y="2507"/>
                  </a:lnTo>
                  <a:cubicBezTo>
                    <a:pt x="1504" y="2482"/>
                    <a:pt x="1680" y="2406"/>
                    <a:pt x="1805" y="2256"/>
                  </a:cubicBezTo>
                  <a:cubicBezTo>
                    <a:pt x="2031" y="1955"/>
                    <a:pt x="2131" y="1654"/>
                    <a:pt x="2106" y="1304"/>
                  </a:cubicBezTo>
                  <a:cubicBezTo>
                    <a:pt x="2006" y="577"/>
                    <a:pt x="1279" y="25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2670575" y="815800"/>
              <a:ext cx="86475" cy="97775"/>
            </a:xfrm>
            <a:custGeom>
              <a:avLst/>
              <a:gdLst/>
              <a:ahLst/>
              <a:cxnLst/>
              <a:rect l="l" t="t" r="r" b="b"/>
              <a:pathLst>
                <a:path w="3459" h="3911" extrusionOk="0">
                  <a:moveTo>
                    <a:pt x="0" y="1"/>
                  </a:moveTo>
                  <a:lnTo>
                    <a:pt x="1579" y="3460"/>
                  </a:lnTo>
                  <a:lnTo>
                    <a:pt x="2707" y="3911"/>
                  </a:lnTo>
                  <a:lnTo>
                    <a:pt x="3459" y="3234"/>
                  </a:lnTo>
                  <a:lnTo>
                    <a:pt x="2908" y="1856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666175" y="811725"/>
              <a:ext cx="95275" cy="105625"/>
            </a:xfrm>
            <a:custGeom>
              <a:avLst/>
              <a:gdLst/>
              <a:ahLst/>
              <a:cxnLst/>
              <a:rect l="l" t="t" r="r" b="b"/>
              <a:pathLst>
                <a:path w="3811" h="4225" extrusionOk="0">
                  <a:moveTo>
                    <a:pt x="552" y="615"/>
                  </a:moveTo>
                  <a:lnTo>
                    <a:pt x="2958" y="2119"/>
                  </a:lnTo>
                  <a:lnTo>
                    <a:pt x="3434" y="3372"/>
                  </a:lnTo>
                  <a:lnTo>
                    <a:pt x="2858" y="3873"/>
                  </a:lnTo>
                  <a:lnTo>
                    <a:pt x="1881" y="3497"/>
                  </a:lnTo>
                  <a:lnTo>
                    <a:pt x="552" y="615"/>
                  </a:lnTo>
                  <a:close/>
                  <a:moveTo>
                    <a:pt x="161" y="1"/>
                  </a:moveTo>
                  <a:cubicBezTo>
                    <a:pt x="126" y="1"/>
                    <a:pt x="89" y="14"/>
                    <a:pt x="51" y="39"/>
                  </a:cubicBezTo>
                  <a:cubicBezTo>
                    <a:pt x="1" y="89"/>
                    <a:pt x="1" y="164"/>
                    <a:pt x="26" y="239"/>
                  </a:cubicBezTo>
                  <a:lnTo>
                    <a:pt x="1605" y="3673"/>
                  </a:lnTo>
                  <a:cubicBezTo>
                    <a:pt x="1605" y="3723"/>
                    <a:pt x="1655" y="3748"/>
                    <a:pt x="1680" y="3773"/>
                  </a:cubicBezTo>
                  <a:lnTo>
                    <a:pt x="2833" y="4224"/>
                  </a:lnTo>
                  <a:lnTo>
                    <a:pt x="2883" y="4224"/>
                  </a:lnTo>
                  <a:cubicBezTo>
                    <a:pt x="2933" y="4224"/>
                    <a:pt x="2958" y="4224"/>
                    <a:pt x="3008" y="4199"/>
                  </a:cubicBezTo>
                  <a:lnTo>
                    <a:pt x="3735" y="3522"/>
                  </a:lnTo>
                  <a:cubicBezTo>
                    <a:pt x="3785" y="3497"/>
                    <a:pt x="3810" y="3422"/>
                    <a:pt x="3785" y="3347"/>
                  </a:cubicBezTo>
                  <a:lnTo>
                    <a:pt x="3234" y="1943"/>
                  </a:lnTo>
                  <a:cubicBezTo>
                    <a:pt x="3234" y="1918"/>
                    <a:pt x="3209" y="1893"/>
                    <a:pt x="3184" y="1868"/>
                  </a:cubicBezTo>
                  <a:lnTo>
                    <a:pt x="252" y="39"/>
                  </a:lnTo>
                  <a:cubicBezTo>
                    <a:pt x="226" y="14"/>
                    <a:pt x="195" y="1"/>
                    <a:pt x="1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2711300" y="863425"/>
              <a:ext cx="233725" cy="239375"/>
            </a:xfrm>
            <a:custGeom>
              <a:avLst/>
              <a:gdLst/>
              <a:ahLst/>
              <a:cxnLst/>
              <a:rect l="l" t="t" r="r" b="b"/>
              <a:pathLst>
                <a:path w="9349" h="9575" extrusionOk="0">
                  <a:moveTo>
                    <a:pt x="1304" y="1"/>
                  </a:moveTo>
                  <a:lnTo>
                    <a:pt x="1304" y="1"/>
                  </a:lnTo>
                  <a:cubicBezTo>
                    <a:pt x="1354" y="151"/>
                    <a:pt x="1379" y="276"/>
                    <a:pt x="1404" y="402"/>
                  </a:cubicBezTo>
                  <a:cubicBezTo>
                    <a:pt x="1429" y="552"/>
                    <a:pt x="1404" y="702"/>
                    <a:pt x="1304" y="803"/>
                  </a:cubicBezTo>
                  <a:cubicBezTo>
                    <a:pt x="1245" y="861"/>
                    <a:pt x="1160" y="886"/>
                    <a:pt x="1075" y="886"/>
                  </a:cubicBezTo>
                  <a:cubicBezTo>
                    <a:pt x="1015" y="886"/>
                    <a:pt x="955" y="874"/>
                    <a:pt x="903" y="853"/>
                  </a:cubicBezTo>
                  <a:cubicBezTo>
                    <a:pt x="777" y="828"/>
                    <a:pt x="652" y="727"/>
                    <a:pt x="552" y="652"/>
                  </a:cubicBezTo>
                  <a:lnTo>
                    <a:pt x="552" y="652"/>
                  </a:lnTo>
                  <a:cubicBezTo>
                    <a:pt x="702" y="803"/>
                    <a:pt x="752" y="1179"/>
                    <a:pt x="627" y="1329"/>
                  </a:cubicBezTo>
                  <a:cubicBezTo>
                    <a:pt x="477" y="1504"/>
                    <a:pt x="201" y="1429"/>
                    <a:pt x="0" y="1504"/>
                  </a:cubicBezTo>
                  <a:lnTo>
                    <a:pt x="8171" y="9575"/>
                  </a:lnTo>
                  <a:lnTo>
                    <a:pt x="9349" y="8096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2706900" y="859425"/>
              <a:ext cx="242525" cy="247775"/>
            </a:xfrm>
            <a:custGeom>
              <a:avLst/>
              <a:gdLst/>
              <a:ahLst/>
              <a:cxnLst/>
              <a:rect l="l" t="t" r="r" b="b"/>
              <a:pathLst>
                <a:path w="9701" h="9911" extrusionOk="0">
                  <a:moveTo>
                    <a:pt x="1755" y="687"/>
                  </a:moveTo>
                  <a:lnTo>
                    <a:pt x="9299" y="8256"/>
                  </a:lnTo>
                  <a:lnTo>
                    <a:pt x="8322" y="9484"/>
                  </a:lnTo>
                  <a:lnTo>
                    <a:pt x="527" y="1790"/>
                  </a:lnTo>
                  <a:cubicBezTo>
                    <a:pt x="653" y="1765"/>
                    <a:pt x="803" y="1715"/>
                    <a:pt x="928" y="1589"/>
                  </a:cubicBezTo>
                  <a:cubicBezTo>
                    <a:pt x="1003" y="1489"/>
                    <a:pt x="1054" y="1339"/>
                    <a:pt x="1029" y="1188"/>
                  </a:cubicBezTo>
                  <a:lnTo>
                    <a:pt x="1029" y="1188"/>
                  </a:lnTo>
                  <a:cubicBezTo>
                    <a:pt x="1092" y="1204"/>
                    <a:pt x="1158" y="1212"/>
                    <a:pt x="1223" y="1212"/>
                  </a:cubicBezTo>
                  <a:cubicBezTo>
                    <a:pt x="1362" y="1212"/>
                    <a:pt x="1494" y="1174"/>
                    <a:pt x="1580" y="1088"/>
                  </a:cubicBezTo>
                  <a:cubicBezTo>
                    <a:pt x="1680" y="988"/>
                    <a:pt x="1755" y="862"/>
                    <a:pt x="1755" y="687"/>
                  </a:cubicBezTo>
                  <a:close/>
                  <a:moveTo>
                    <a:pt x="1481" y="0"/>
                  </a:moveTo>
                  <a:cubicBezTo>
                    <a:pt x="1447" y="0"/>
                    <a:pt x="1413" y="13"/>
                    <a:pt x="1379" y="35"/>
                  </a:cubicBezTo>
                  <a:cubicBezTo>
                    <a:pt x="1329" y="85"/>
                    <a:pt x="1304" y="161"/>
                    <a:pt x="1329" y="236"/>
                  </a:cubicBezTo>
                  <a:cubicBezTo>
                    <a:pt x="1379" y="336"/>
                    <a:pt x="1404" y="461"/>
                    <a:pt x="1430" y="612"/>
                  </a:cubicBezTo>
                  <a:cubicBezTo>
                    <a:pt x="1430" y="712"/>
                    <a:pt x="1404" y="787"/>
                    <a:pt x="1354" y="837"/>
                  </a:cubicBezTo>
                  <a:cubicBezTo>
                    <a:pt x="1325" y="867"/>
                    <a:pt x="1287" y="879"/>
                    <a:pt x="1240" y="879"/>
                  </a:cubicBezTo>
                  <a:cubicBezTo>
                    <a:pt x="1208" y="879"/>
                    <a:pt x="1170" y="873"/>
                    <a:pt x="1129" y="862"/>
                  </a:cubicBezTo>
                  <a:cubicBezTo>
                    <a:pt x="1029" y="837"/>
                    <a:pt x="928" y="762"/>
                    <a:pt x="828" y="687"/>
                  </a:cubicBezTo>
                  <a:cubicBezTo>
                    <a:pt x="794" y="653"/>
                    <a:pt x="755" y="640"/>
                    <a:pt x="718" y="640"/>
                  </a:cubicBezTo>
                  <a:cubicBezTo>
                    <a:pt x="673" y="640"/>
                    <a:pt x="630" y="659"/>
                    <a:pt x="602" y="687"/>
                  </a:cubicBezTo>
                  <a:cubicBezTo>
                    <a:pt x="552" y="762"/>
                    <a:pt x="552" y="862"/>
                    <a:pt x="602" y="913"/>
                  </a:cubicBezTo>
                  <a:cubicBezTo>
                    <a:pt x="703" y="1013"/>
                    <a:pt x="753" y="1288"/>
                    <a:pt x="678" y="1389"/>
                  </a:cubicBezTo>
                  <a:cubicBezTo>
                    <a:pt x="628" y="1439"/>
                    <a:pt x="527" y="1439"/>
                    <a:pt x="402" y="1464"/>
                  </a:cubicBezTo>
                  <a:cubicBezTo>
                    <a:pt x="302" y="1464"/>
                    <a:pt x="227" y="1489"/>
                    <a:pt x="126" y="1514"/>
                  </a:cubicBezTo>
                  <a:cubicBezTo>
                    <a:pt x="76" y="1539"/>
                    <a:pt x="26" y="1589"/>
                    <a:pt x="26" y="1639"/>
                  </a:cubicBezTo>
                  <a:cubicBezTo>
                    <a:pt x="1" y="1689"/>
                    <a:pt x="26" y="1740"/>
                    <a:pt x="76" y="1790"/>
                  </a:cubicBezTo>
                  <a:lnTo>
                    <a:pt x="8222" y="9860"/>
                  </a:lnTo>
                  <a:cubicBezTo>
                    <a:pt x="8247" y="9885"/>
                    <a:pt x="8297" y="9910"/>
                    <a:pt x="8347" y="9910"/>
                  </a:cubicBezTo>
                  <a:cubicBezTo>
                    <a:pt x="8397" y="9910"/>
                    <a:pt x="8447" y="9885"/>
                    <a:pt x="8472" y="9835"/>
                  </a:cubicBezTo>
                  <a:lnTo>
                    <a:pt x="9650" y="8356"/>
                  </a:lnTo>
                  <a:cubicBezTo>
                    <a:pt x="9700" y="8281"/>
                    <a:pt x="9700" y="8181"/>
                    <a:pt x="9650" y="8131"/>
                  </a:cubicBezTo>
                  <a:lnTo>
                    <a:pt x="1605" y="60"/>
                  </a:lnTo>
                  <a:cubicBezTo>
                    <a:pt x="1564" y="19"/>
                    <a:pt x="1522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2720700" y="873150"/>
              <a:ext cx="215550" cy="211475"/>
            </a:xfrm>
            <a:custGeom>
              <a:avLst/>
              <a:gdLst/>
              <a:ahLst/>
              <a:cxnLst/>
              <a:rect l="l" t="t" r="r" b="b"/>
              <a:pathLst>
                <a:path w="8622" h="8459" extrusionOk="0">
                  <a:moveTo>
                    <a:pt x="173" y="0"/>
                  </a:moveTo>
                  <a:cubicBezTo>
                    <a:pt x="132" y="0"/>
                    <a:pt x="88" y="13"/>
                    <a:pt x="50" y="38"/>
                  </a:cubicBezTo>
                  <a:cubicBezTo>
                    <a:pt x="0" y="113"/>
                    <a:pt x="0" y="213"/>
                    <a:pt x="50" y="288"/>
                  </a:cubicBezTo>
                  <a:lnTo>
                    <a:pt x="8321" y="8409"/>
                  </a:lnTo>
                  <a:cubicBezTo>
                    <a:pt x="8346" y="8434"/>
                    <a:pt x="8396" y="8459"/>
                    <a:pt x="8421" y="8459"/>
                  </a:cubicBezTo>
                  <a:cubicBezTo>
                    <a:pt x="8472" y="8459"/>
                    <a:pt x="8522" y="8434"/>
                    <a:pt x="8547" y="8409"/>
                  </a:cubicBezTo>
                  <a:cubicBezTo>
                    <a:pt x="8622" y="8359"/>
                    <a:pt x="8622" y="8233"/>
                    <a:pt x="8547" y="8183"/>
                  </a:cubicBezTo>
                  <a:lnTo>
                    <a:pt x="276" y="38"/>
                  </a:lnTo>
                  <a:cubicBezTo>
                    <a:pt x="251" y="13"/>
                    <a:pt x="21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670575" y="815800"/>
              <a:ext cx="26975" cy="28225"/>
            </a:xfrm>
            <a:custGeom>
              <a:avLst/>
              <a:gdLst/>
              <a:ahLst/>
              <a:cxnLst/>
              <a:rect l="l" t="t" r="r" b="b"/>
              <a:pathLst>
                <a:path w="1079" h="1129" extrusionOk="0">
                  <a:moveTo>
                    <a:pt x="0" y="1"/>
                  </a:moveTo>
                  <a:lnTo>
                    <a:pt x="502" y="1129"/>
                  </a:lnTo>
                  <a:lnTo>
                    <a:pt x="552" y="1104"/>
                  </a:lnTo>
                  <a:lnTo>
                    <a:pt x="928" y="703"/>
                  </a:lnTo>
                  <a:lnTo>
                    <a:pt x="1053" y="728"/>
                  </a:lnTo>
                  <a:lnTo>
                    <a:pt x="1078" y="703"/>
                  </a:lnTo>
                  <a:lnTo>
                    <a:pt x="802" y="5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665550" y="811725"/>
              <a:ext cx="36375" cy="36075"/>
            </a:xfrm>
            <a:custGeom>
              <a:avLst/>
              <a:gdLst/>
              <a:ahLst/>
              <a:cxnLst/>
              <a:rect l="l" t="t" r="r" b="b"/>
              <a:pathLst>
                <a:path w="1455" h="1443" extrusionOk="0">
                  <a:moveTo>
                    <a:pt x="577" y="615"/>
                  </a:moveTo>
                  <a:lnTo>
                    <a:pt x="928" y="816"/>
                  </a:lnTo>
                  <a:lnTo>
                    <a:pt x="928" y="841"/>
                  </a:lnTo>
                  <a:lnTo>
                    <a:pt x="753" y="1016"/>
                  </a:lnTo>
                  <a:lnTo>
                    <a:pt x="577" y="615"/>
                  </a:lnTo>
                  <a:close/>
                  <a:moveTo>
                    <a:pt x="186" y="1"/>
                  </a:moveTo>
                  <a:cubicBezTo>
                    <a:pt x="151" y="1"/>
                    <a:pt x="114" y="14"/>
                    <a:pt x="76" y="39"/>
                  </a:cubicBezTo>
                  <a:cubicBezTo>
                    <a:pt x="26" y="89"/>
                    <a:pt x="1" y="164"/>
                    <a:pt x="51" y="239"/>
                  </a:cubicBezTo>
                  <a:lnTo>
                    <a:pt x="552" y="1342"/>
                  </a:lnTo>
                  <a:cubicBezTo>
                    <a:pt x="577" y="1392"/>
                    <a:pt x="602" y="1417"/>
                    <a:pt x="652" y="1442"/>
                  </a:cubicBezTo>
                  <a:lnTo>
                    <a:pt x="778" y="1442"/>
                  </a:lnTo>
                  <a:lnTo>
                    <a:pt x="828" y="1417"/>
                  </a:lnTo>
                  <a:cubicBezTo>
                    <a:pt x="828" y="1392"/>
                    <a:pt x="853" y="1392"/>
                    <a:pt x="853" y="1367"/>
                  </a:cubicBezTo>
                  <a:lnTo>
                    <a:pt x="1179" y="1041"/>
                  </a:lnTo>
                  <a:lnTo>
                    <a:pt x="1254" y="1041"/>
                  </a:lnTo>
                  <a:cubicBezTo>
                    <a:pt x="1279" y="1041"/>
                    <a:pt x="1304" y="1041"/>
                    <a:pt x="1354" y="1016"/>
                  </a:cubicBezTo>
                  <a:lnTo>
                    <a:pt x="1379" y="991"/>
                  </a:lnTo>
                  <a:cubicBezTo>
                    <a:pt x="1429" y="966"/>
                    <a:pt x="1454" y="916"/>
                    <a:pt x="1454" y="866"/>
                  </a:cubicBezTo>
                  <a:cubicBezTo>
                    <a:pt x="1454" y="816"/>
                    <a:pt x="1429" y="740"/>
                    <a:pt x="1379" y="715"/>
                  </a:cubicBezTo>
                  <a:lnTo>
                    <a:pt x="277" y="39"/>
                  </a:lnTo>
                  <a:cubicBezTo>
                    <a:pt x="251" y="14"/>
                    <a:pt x="220" y="1"/>
                    <a:pt x="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kj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41350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7188835" y="6360160"/>
            <a:ext cx="4743450" cy="310515"/>
          </a:xfrm>
          <a:prstGeom prst="rect">
            <a:avLst/>
          </a:prstGeom>
          <a:gradFill rotWithShape="0">
            <a:gsLst>
              <a:gs pos="100000">
                <a:srgbClr val="764F22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UTM Avo" panose="02040603050506020204" pitchFamily="18" charset="0"/>
                <a:cs typeface="Arial" panose="020B0604020202020204" pitchFamily="34" charset="0"/>
              </a:rPr>
              <a:t>Có bao nhiêu bạn nhỏ ?</a:t>
            </a: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/>
          <a:stretch>
            <a:fillRect/>
          </a:stretch>
        </p:blipFill>
        <p:spPr>
          <a:xfrm>
            <a:off x="5642610" y="2704465"/>
            <a:ext cx="3674745" cy="315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49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0" b="1625"/>
          <a:stretch/>
        </p:blipFill>
        <p:spPr>
          <a:xfrm>
            <a:off x="-635" y="400050"/>
            <a:ext cx="12192635" cy="64729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3C47A7-1A09-4BDD-862E-3EBA3016F5F0}"/>
              </a:ext>
            </a:extLst>
          </p:cNvPr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 b="5167"/>
          <a:stretch/>
        </p:blipFill>
        <p:spPr>
          <a:xfrm>
            <a:off x="973410" y="469058"/>
            <a:ext cx="2909570" cy="2084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6187"/>
          <a:stretch/>
        </p:blipFill>
        <p:spPr>
          <a:xfrm>
            <a:off x="851413" y="2783175"/>
            <a:ext cx="3099209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6" b="-2687"/>
          <a:stretch/>
        </p:blipFill>
        <p:spPr>
          <a:xfrm>
            <a:off x="919056" y="4682696"/>
            <a:ext cx="2963924" cy="21753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63490" y="1196975"/>
            <a:ext cx="867410" cy="83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63490" y="3178810"/>
            <a:ext cx="2202815" cy="878205"/>
            <a:chOff x="5569527" y="3440073"/>
            <a:chExt cx="1371600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89BB00">
                    <a:alpha val="100000"/>
                  </a:srgbClr>
                </a:gs>
                <a:gs pos="100000">
                  <a:srgbClr val="89BB00">
                    <a:alpha val="100000"/>
                  </a:srgbClr>
                </a:gs>
                <a:gs pos="100000">
                  <a:srgbClr val="0070C0"/>
                </a:gs>
                <a:gs pos="100000">
                  <a:srgbClr val="0070C0"/>
                </a:gs>
                <a:gs pos="96000">
                  <a:srgbClr val="0070C0"/>
                </a:gs>
                <a:gs pos="98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400800" y="3440073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0070C0"/>
                </a:gs>
                <a:gs pos="10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3155" y="5203190"/>
            <a:ext cx="3492500" cy="932815"/>
            <a:chOff x="5569527" y="5704605"/>
            <a:chExt cx="2202871" cy="512618"/>
          </a:xfrm>
        </p:grpSpPr>
        <p:sp>
          <p:nvSpPr>
            <p:cNvPr id="11" name="Oval 10"/>
            <p:cNvSpPr/>
            <p:nvPr/>
          </p:nvSpPr>
          <p:spPr>
            <a:xfrm>
              <a:off x="5569527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400799" y="5704605"/>
              <a:ext cx="540327" cy="512618"/>
            </a:xfrm>
            <a:prstGeom prst="ellipse">
              <a:avLst/>
            </a:prstGeom>
            <a:gradFill>
              <a:gsLst>
                <a:gs pos="100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232071" y="5704605"/>
              <a:ext cx="540327" cy="512618"/>
            </a:xfrm>
            <a:prstGeom prst="ellipse">
              <a:avLst/>
            </a:prstGeom>
            <a:gradFill>
              <a:gsLst>
                <a:gs pos="99000">
                  <a:srgbClr val="FFC000"/>
                </a:gs>
                <a:gs pos="10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803157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03157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03157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9600" b="1" cap="none" spc="0" dirty="0">
              <a:ln w="0"/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79368" t="38375" r="15717" b="52168"/>
          <a:stretch>
            <a:fillRect/>
          </a:stretch>
        </p:blipFill>
        <p:spPr>
          <a:xfrm>
            <a:off x="10055225" y="821055"/>
            <a:ext cx="1713865" cy="10966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79420" t="54711" r="15765" b="35082"/>
          <a:stretch>
            <a:fillRect/>
          </a:stretch>
        </p:blipFill>
        <p:spPr>
          <a:xfrm>
            <a:off x="10129520" y="2908300"/>
            <a:ext cx="1639570" cy="1092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rcRect l="79318" t="71846" r="15665" b="16550"/>
          <a:stretch>
            <a:fillRect/>
          </a:stretch>
        </p:blipFill>
        <p:spPr>
          <a:xfrm>
            <a:off x="10129520" y="5045075"/>
            <a:ext cx="1887220" cy="1248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2" grpId="0"/>
      <p:bldP spid="2" grpId="1"/>
      <p:bldP spid="15" grpId="0"/>
      <p:bldP spid="15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9549" y="50635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1</a:t>
            </a:r>
          </a:p>
        </p:txBody>
      </p:sp>
      <p:pic>
        <p:nvPicPr>
          <p:cNvPr id="9" name="Tập viết số 1🍎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899" y="1452652"/>
            <a:ext cx="11252200" cy="5056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620" y="533574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2</a:t>
            </a:r>
          </a:p>
        </p:txBody>
      </p:sp>
      <p:pic>
        <p:nvPicPr>
          <p:cNvPr id="2" name="Tập viết số 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81" y="1418416"/>
            <a:ext cx="11015980" cy="490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9284" y="524601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 SỐ 3</a:t>
            </a:r>
          </a:p>
        </p:txBody>
      </p:sp>
      <p:pic>
        <p:nvPicPr>
          <p:cNvPr id="3" name="Tập viết số 3 🍎🍎🍎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190" y="1466488"/>
            <a:ext cx="11437620" cy="499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E6DEE-7FFA-4E76-BA2A-055CCE88247A}"/>
              </a:ext>
            </a:extLst>
          </p:cNvPr>
          <p:cNvSpPr/>
          <p:nvPr/>
        </p:nvSpPr>
        <p:spPr>
          <a:xfrm>
            <a:off x="4831152" y="1945539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138</Words>
  <Application>Microsoft Office PowerPoint</Application>
  <PresentationFormat>Widescreen</PresentationFormat>
  <Paragraphs>62</Paragraphs>
  <Slides>22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百变马丁</vt:lpstr>
      <vt:lpstr>Britannic Bold</vt:lpstr>
      <vt:lpstr>UTM Avo</vt:lpstr>
      <vt:lpstr>Arial</vt:lpstr>
      <vt:lpstr>Tahoma</vt:lpstr>
      <vt:lpstr>Green Color</vt:lpstr>
      <vt:lpstr>Tuần 1 Bài 3: Các số 1, 2,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56</cp:revision>
  <dcterms:created xsi:type="dcterms:W3CDTF">2021-11-01T08:16:00Z</dcterms:created>
  <dcterms:modified xsi:type="dcterms:W3CDTF">2022-08-23T07:19:58Z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17E037775B4E4763BD422F9789A63510</vt:lpwstr>
  </property>
  <property fmtid="{D5CDD505-2E9C-101B-9397-08002B2CF9AE}" pid="3" name="KSOProductBuildVer">
    <vt:lpwstr>1033-11.2.0.10382</vt:lpwstr>
  </property>
</Properties>
</file>