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51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333" r:id="rId12"/>
    <p:sldId id="260" r:id="rId13"/>
    <p:sldId id="334" r:id="rId14"/>
    <p:sldId id="328" r:id="rId15"/>
    <p:sldId id="278" r:id="rId16"/>
    <p:sldId id="340" r:id="rId17"/>
    <p:sldId id="297" r:id="rId18"/>
    <p:sldId id="308" r:id="rId19"/>
    <p:sldId id="309" r:id="rId20"/>
    <p:sldId id="292" r:id="rId21"/>
    <p:sldId id="341" r:id="rId22"/>
    <p:sldId id="337" r:id="rId23"/>
    <p:sldId id="343" r:id="rId24"/>
    <p:sldId id="346" r:id="rId25"/>
    <p:sldId id="344" r:id="rId26"/>
    <p:sldId id="350" r:id="rId27"/>
    <p:sldId id="349" r:id="rId28"/>
    <p:sldId id="311" r:id="rId29"/>
  </p:sldIdLst>
  <p:sldSz cx="12192000" cy="6858000"/>
  <p:notesSz cx="6858000" cy="9144000"/>
  <p:embeddedFontLst>
    <p:embeddedFont>
      <p:font typeface="HP001 4 hàng" panose="020B0603050302020204" pitchFamily="34" charset="0"/>
      <p:regular r:id="rId31"/>
      <p:bold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75D3AF-C001-46F6-A2AB-A53922A9E540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3B68AD-D346-44F1-8A2C-3235B8AE2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9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686" r:id="rId4"/>
    <p:sldLayoutId id="2147483688" r:id="rId5"/>
    <p:sldLayoutId id="2147483691" r:id="rId6"/>
    <p:sldLayoutId id="2147483650" r:id="rId7"/>
    <p:sldLayoutId id="2147483685" r:id="rId8"/>
    <p:sldLayoutId id="2147483655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40627" y="1648606"/>
            <a:ext cx="43107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u – ư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4442019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112F03-4A4D-4B62-905B-38B6988B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21736" r="36648" b="26126"/>
          <a:stretch/>
        </p:blipFill>
        <p:spPr>
          <a:xfrm>
            <a:off x="1026160" y="925960"/>
            <a:ext cx="4541520" cy="399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7D232-271D-44E2-9226-7EC9DE3ED671}"/>
              </a:ext>
            </a:extLst>
          </p:cNvPr>
          <p:cNvSpPr txBox="1"/>
          <p:nvPr/>
        </p:nvSpPr>
        <p:spPr>
          <a:xfrm>
            <a:off x="2416568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tủ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33218-CD06-4E72-8093-5AA446AD28D2}"/>
              </a:ext>
            </a:extLst>
          </p:cNvPr>
          <p:cNvSpPr txBox="1"/>
          <p:nvPr/>
        </p:nvSpPr>
        <p:spPr>
          <a:xfrm>
            <a:off x="2646421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8014A7-5B21-4546-B812-354457E0C728}"/>
              </a:ext>
            </a:extLst>
          </p:cNvPr>
          <p:cNvGrpSpPr/>
          <p:nvPr/>
        </p:nvGrpSpPr>
        <p:grpSpPr>
          <a:xfrm>
            <a:off x="6754087" y="1159602"/>
            <a:ext cx="4411753" cy="3057889"/>
            <a:chOff x="3809998" y="1444181"/>
            <a:chExt cx="2209802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C136A5-3F13-4835-953E-10B41AB1AB3C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E8774-5F76-4E60-B654-7C0E370E85E6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CED4F-F00A-4FBD-9051-792C7F49D6A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DEE1B-E9B2-4996-A615-B1978C0D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61" t="26902" r="22197" b="44950"/>
          <a:stretch/>
        </p:blipFill>
        <p:spPr>
          <a:xfrm>
            <a:off x="923842" y="1211910"/>
            <a:ext cx="4890654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C01FB-6488-45B5-9734-B395D615611C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sư</a:t>
            </a:r>
            <a:r>
              <a:rPr lang="en-US" sz="5400" b="1" dirty="0"/>
              <a:t> </a:t>
            </a:r>
            <a:r>
              <a:rPr lang="en-US" sz="5400" b="1" dirty="0" err="1"/>
              <a:t>tử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D1290-7801-4ACB-84F1-DBFAE86C4883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r>
              <a:rPr lang="en-US" sz="5400" b="1" dirty="0"/>
              <a:t> </a:t>
            </a:r>
            <a:r>
              <a:rPr lang="en-US" sz="5400" b="1" dirty="0" err="1"/>
              <a:t>t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66512C-9725-4791-9770-D2E98404DDC3}"/>
              </a:ext>
            </a:extLst>
          </p:cNvPr>
          <p:cNvGrpSpPr/>
          <p:nvPr/>
        </p:nvGrpSpPr>
        <p:grpSpPr>
          <a:xfrm>
            <a:off x="6754087" y="256854"/>
            <a:ext cx="4411753" cy="2496621"/>
            <a:chOff x="3809998" y="1444181"/>
            <a:chExt cx="2209802" cy="1527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F597F-6976-4481-A039-98F11FFDFD4B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12CF0-50EB-4DEE-A8E6-426485A7126D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93791-484B-414A-BFF1-441D92B54759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1FA93A-E8BF-45BD-AD49-0F2F0F1DAA4F}"/>
              </a:ext>
            </a:extLst>
          </p:cNvPr>
          <p:cNvGrpSpPr/>
          <p:nvPr/>
        </p:nvGrpSpPr>
        <p:grpSpPr>
          <a:xfrm>
            <a:off x="6651346" y="3429000"/>
            <a:ext cx="4411753" cy="2249784"/>
            <a:chOff x="3809998" y="1447800"/>
            <a:chExt cx="2209802" cy="1524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39B97-C036-4E7D-9D50-6F37D830D1DF}"/>
                </a:ext>
              </a:extLst>
            </p:cNvPr>
            <p:cNvSpPr/>
            <p:nvPr/>
          </p:nvSpPr>
          <p:spPr>
            <a:xfrm>
              <a:off x="3809998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1BB280-B940-4D30-998D-913CBD34C1B2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797C04-0BE9-4185-A909-2CA829A42A66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41022" y="116729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UTM Avo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25917" y="1167290"/>
            <a:ext cx="86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UTM Avo"/>
              </a:rPr>
              <a:t>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29250" y="3129636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UTM Avo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/>
              </a:rPr>
              <a:t>t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ử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id="{1A6E8DE5-292E-428E-895C-63EA36BC0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1224A-C67E-4403-BC9E-2F35EC7D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014"/>
          <a:stretch/>
        </p:blipFill>
        <p:spPr>
          <a:xfrm>
            <a:off x="937822" y="651568"/>
            <a:ext cx="10316356" cy="60060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656E2F-D25A-457F-8A25-F28CB0A5A7D5}"/>
              </a:ext>
            </a:extLst>
          </p:cNvPr>
          <p:cNvCxnSpPr/>
          <p:nvPr/>
        </p:nvCxnSpPr>
        <p:spPr>
          <a:xfrm>
            <a:off x="1941816" y="3524036"/>
            <a:ext cx="11507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E9B1C9-D18A-4843-8360-BFB7584F7D55}"/>
              </a:ext>
            </a:extLst>
          </p:cNvPr>
          <p:cNvCxnSpPr>
            <a:cxnSpLocks/>
          </p:cNvCxnSpPr>
          <p:nvPr/>
        </p:nvCxnSpPr>
        <p:spPr>
          <a:xfrm>
            <a:off x="5979560" y="3524036"/>
            <a:ext cx="691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799533-2F17-414E-8595-498AA73236CD}"/>
              </a:ext>
            </a:extLst>
          </p:cNvPr>
          <p:cNvCxnSpPr>
            <a:cxnSpLocks/>
          </p:cNvCxnSpPr>
          <p:nvPr/>
        </p:nvCxnSpPr>
        <p:spPr>
          <a:xfrm>
            <a:off x="2121612" y="6512103"/>
            <a:ext cx="580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6C94AE-684D-44A0-9567-4EBA89C41E4A}"/>
              </a:ext>
            </a:extLst>
          </p:cNvPr>
          <p:cNvCxnSpPr>
            <a:cxnSpLocks/>
          </p:cNvCxnSpPr>
          <p:nvPr/>
        </p:nvCxnSpPr>
        <p:spPr>
          <a:xfrm>
            <a:off x="8948791" y="3524036"/>
            <a:ext cx="462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4170C-00C1-4164-8A37-89B7625F5915}"/>
              </a:ext>
            </a:extLst>
          </p:cNvPr>
          <p:cNvCxnSpPr/>
          <p:nvPr/>
        </p:nvCxnSpPr>
        <p:spPr>
          <a:xfrm>
            <a:off x="9544693" y="352403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F0395-B7F9-4DE1-94BD-E1D5E0E1D799}"/>
              </a:ext>
            </a:extLst>
          </p:cNvPr>
          <p:cNvCxnSpPr/>
          <p:nvPr/>
        </p:nvCxnSpPr>
        <p:spPr>
          <a:xfrm>
            <a:off x="9544693" y="365461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EF52D3-CB53-474C-B8D1-12DE525868E9}"/>
              </a:ext>
            </a:extLst>
          </p:cNvPr>
          <p:cNvCxnSpPr/>
          <p:nvPr/>
        </p:nvCxnSpPr>
        <p:spPr>
          <a:xfrm>
            <a:off x="5909354" y="6527080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1A7DA7-C59B-4D56-B9B3-E43D58B5B510}"/>
              </a:ext>
            </a:extLst>
          </p:cNvPr>
          <p:cNvCxnSpPr/>
          <p:nvPr/>
        </p:nvCxnSpPr>
        <p:spPr>
          <a:xfrm>
            <a:off x="5909354" y="6657655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F9853F-BA78-4261-8ECA-C9DF3FCAE655}"/>
              </a:ext>
            </a:extLst>
          </p:cNvPr>
          <p:cNvCxnSpPr/>
          <p:nvPr/>
        </p:nvCxnSpPr>
        <p:spPr>
          <a:xfrm>
            <a:off x="8948791" y="648427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A957AD-D527-4E9B-B04D-0F1E8F0DC085}"/>
              </a:ext>
            </a:extLst>
          </p:cNvPr>
          <p:cNvCxnSpPr/>
          <p:nvPr/>
        </p:nvCxnSpPr>
        <p:spPr>
          <a:xfrm>
            <a:off x="8948791" y="661484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89" y="1637794"/>
            <a:ext cx="2802288" cy="358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37" y="1378922"/>
            <a:ext cx="2936594" cy="37541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217" y="455592"/>
            <a:ext cx="572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Tìm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tiếng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âm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769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08635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1873" y="306511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Thư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giãn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ệu nhảy Kun 2020 - Đường Đến Khung Thà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7489" y="3060915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Tập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D7152-9963-46CA-9F5A-0238C8FB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8240" r="4214" b="7116"/>
          <a:stretch/>
        </p:blipFill>
        <p:spPr>
          <a:xfrm>
            <a:off x="0" y="431515"/>
            <a:ext cx="12192000" cy="64264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C4598D-3045-40E1-9E8E-D44C3DE5B5F6}"/>
              </a:ext>
            </a:extLst>
          </p:cNvPr>
          <p:cNvCxnSpPr/>
          <p:nvPr/>
        </p:nvCxnSpPr>
        <p:spPr>
          <a:xfrm>
            <a:off x="1187669" y="1397876"/>
            <a:ext cx="13873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845185-8EF3-4021-B8DB-FD4D30288186}"/>
              </a:ext>
            </a:extLst>
          </p:cNvPr>
          <p:cNvCxnSpPr/>
          <p:nvPr/>
        </p:nvCxnSpPr>
        <p:spPr>
          <a:xfrm>
            <a:off x="6789683" y="1397876"/>
            <a:ext cx="8618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F59654-8AD5-4C55-A59B-C2555AA98607}"/>
              </a:ext>
            </a:extLst>
          </p:cNvPr>
          <p:cNvCxnSpPr/>
          <p:nvPr/>
        </p:nvCxnSpPr>
        <p:spPr>
          <a:xfrm>
            <a:off x="4435366" y="1849821"/>
            <a:ext cx="9354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EF89A6-632C-490F-9581-1710819E3B8F}"/>
              </a:ext>
            </a:extLst>
          </p:cNvPr>
          <p:cNvCxnSpPr>
            <a:cxnSpLocks/>
          </p:cNvCxnSpPr>
          <p:nvPr/>
        </p:nvCxnSpPr>
        <p:spPr>
          <a:xfrm flipV="1">
            <a:off x="2575034" y="2753709"/>
            <a:ext cx="1629104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D86873F-9C8A-4F89-B30A-2AC6757D7F31}"/>
              </a:ext>
            </a:extLst>
          </p:cNvPr>
          <p:cNvSpPr/>
          <p:nvPr/>
        </p:nvSpPr>
        <p:spPr>
          <a:xfrm>
            <a:off x="588580" y="893678"/>
            <a:ext cx="504496" cy="433253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B6905FA-D59C-48BB-A50B-A47E969600C6}"/>
              </a:ext>
            </a:extLst>
          </p:cNvPr>
          <p:cNvSpPr/>
          <p:nvPr/>
        </p:nvSpPr>
        <p:spPr>
          <a:xfrm>
            <a:off x="5192110" y="70741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B1533071-336F-42DE-8C1D-8F7B82A2C3CB}"/>
              </a:ext>
            </a:extLst>
          </p:cNvPr>
          <p:cNvSpPr/>
          <p:nvPr/>
        </p:nvSpPr>
        <p:spPr>
          <a:xfrm>
            <a:off x="567558" y="133057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DD54D374-F107-427F-9176-B857704DDD09}"/>
              </a:ext>
            </a:extLst>
          </p:cNvPr>
          <p:cNvSpPr/>
          <p:nvPr/>
        </p:nvSpPr>
        <p:spPr>
          <a:xfrm>
            <a:off x="3389586" y="1320511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7046923-4C41-4CA4-B6B4-68DB33A9F9BD}"/>
              </a:ext>
            </a:extLst>
          </p:cNvPr>
          <p:cNvSpPr/>
          <p:nvPr/>
        </p:nvSpPr>
        <p:spPr>
          <a:xfrm>
            <a:off x="567558" y="1792738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D9DC997-B11A-419E-8D71-459FB09767D3}"/>
              </a:ext>
            </a:extLst>
          </p:cNvPr>
          <p:cNvSpPr/>
          <p:nvPr/>
        </p:nvSpPr>
        <p:spPr>
          <a:xfrm>
            <a:off x="567558" y="2320456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CE26A008-2E4F-4753-8CAE-67C0150ACADE}"/>
              </a:ext>
            </a:extLst>
          </p:cNvPr>
          <p:cNvSpPr/>
          <p:nvPr/>
        </p:nvSpPr>
        <p:spPr>
          <a:xfrm>
            <a:off x="651642" y="2788100"/>
            <a:ext cx="441434" cy="393984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7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F4F5C-112A-4ABE-A8E6-64FEAB0B62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6515"/>
          <a:stretch/>
        </p:blipFill>
        <p:spPr>
          <a:xfrm>
            <a:off x="760412" y="1055686"/>
            <a:ext cx="10671175" cy="47466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A2DF60-690A-4A63-99E2-273D8C44F63A}"/>
              </a:ext>
            </a:extLst>
          </p:cNvPr>
          <p:cNvSpPr/>
          <p:nvPr/>
        </p:nvSpPr>
        <p:spPr>
          <a:xfrm>
            <a:off x="4338426" y="2816770"/>
            <a:ext cx="641131" cy="61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405576" y="1725587"/>
            <a:ext cx="336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C4B79-91FE-49FC-BCE1-5917D8E5D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7" t="22853" r="24390" b="61865"/>
          <a:stretch/>
        </p:blipFill>
        <p:spPr>
          <a:xfrm>
            <a:off x="756745" y="1902373"/>
            <a:ext cx="10615448" cy="2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2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u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058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tủ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85435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5743265" y="2676318"/>
            <a:ext cx="403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sư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tử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>
            <a:extLst>
              <a:ext uri="{FF2B5EF4-FFF2-40B4-BE49-F238E27FC236}">
                <a16:creationId xmlns:a16="http://schemas.microsoft.com/office/drawing/2014/main" id="{B9639FE1-9743-4A7E-9437-2C241E2BCCD5}"/>
              </a:ext>
            </a:extLst>
          </p:cNvPr>
          <p:cNvSpPr txBox="1">
            <a:spLocks/>
          </p:cNvSpPr>
          <p:nvPr/>
        </p:nvSpPr>
        <p:spPr>
          <a:xfrm>
            <a:off x="200272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969" y="2085420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832867" cy="15621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603721" y="2142709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80" y="719677"/>
            <a:ext cx="524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sau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nhà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28"/>
            <a:ext cx="12192000" cy="673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069" y="3514667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chị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Hà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17250"/>
            <a:ext cx="12192000" cy="663189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1" y="412490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252" y="410224"/>
            <a:ext cx="500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Em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đọc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bài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sau</a:t>
            </a:r>
            <a:r>
              <a:rPr lang="en-US" sz="48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9C64A-9E61-480B-B55D-A9EEB1A8C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101" r="12477" b="61740"/>
          <a:stretch/>
        </p:blipFill>
        <p:spPr>
          <a:xfrm>
            <a:off x="2945411" y="2043408"/>
            <a:ext cx="7665251" cy="247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Words>121</Words>
  <Application>Microsoft Office PowerPoint</Application>
  <PresentationFormat>Widescreen</PresentationFormat>
  <Paragraphs>58</Paragraphs>
  <Slides>28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UTM Avo</vt:lpstr>
      <vt:lpstr>HP001 4 hàng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170</cp:revision>
  <dcterms:created xsi:type="dcterms:W3CDTF">2021-11-01T08:16:43Z</dcterms:created>
  <dcterms:modified xsi:type="dcterms:W3CDTF">2022-03-30T09:11:48Z</dcterms:modified>
</cp:coreProperties>
</file>