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60" r:id="rId4"/>
    <p:sldId id="261" r:id="rId5"/>
    <p:sldId id="272" r:id="rId6"/>
    <p:sldId id="273" r:id="rId7"/>
    <p:sldId id="269" r:id="rId8"/>
    <p:sldId id="270" r:id="rId9"/>
    <p:sldId id="274" r:id="rId10"/>
    <p:sldId id="275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587769" y="205301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25: Em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vui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Toán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ôn tập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7C47C-24BE-6B19-3FD6-DAEE4F0E4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1986" y="2045717"/>
            <a:ext cx="812800" cy="821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CAB5DC-931F-354E-014A-3E6FFE64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1986" y="3050447"/>
            <a:ext cx="812800" cy="821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1A5BF5-78E9-3CB9-82B1-A84E598E31D3}"/>
              </a:ext>
            </a:extLst>
          </p:cNvPr>
          <p:cNvSpPr/>
          <p:nvPr/>
        </p:nvSpPr>
        <p:spPr>
          <a:xfrm>
            <a:off x="2044786" y="2161926"/>
            <a:ext cx="442609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22718-3E12-6084-6D8D-051E1958D9B8}"/>
              </a:ext>
            </a:extLst>
          </p:cNvPr>
          <p:cNvSpPr/>
          <p:nvPr/>
        </p:nvSpPr>
        <p:spPr>
          <a:xfrm>
            <a:off x="2044786" y="3136474"/>
            <a:ext cx="52324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494E7-56EB-56ED-6274-8B83F5AEC1B6}"/>
              </a:ext>
            </a:extLst>
          </p:cNvPr>
          <p:cNvSpPr/>
          <p:nvPr/>
        </p:nvSpPr>
        <p:spPr>
          <a:xfrm>
            <a:off x="2044786" y="4271250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Đọc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chuẩn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26: </a:t>
            </a:r>
            <a:r>
              <a:rPr lang="en-US" sz="2400" b="1" dirty="0" err="1">
                <a:latin typeface="UTM Avo" panose="02040603050506020204" pitchFamily="18"/>
              </a:rPr>
              <a:t>Phép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cộng</a:t>
            </a:r>
            <a:r>
              <a:rPr lang="en-US" sz="2400" b="1" dirty="0">
                <a:latin typeface="UTM Avo" panose="02040603050506020204" pitchFamily="18"/>
              </a:rPr>
              <a:t>, </a:t>
            </a:r>
            <a:r>
              <a:rPr lang="en-US" sz="2400" b="1" dirty="0" err="1">
                <a:latin typeface="UTM Avo" panose="02040603050506020204" pitchFamily="18"/>
              </a:rPr>
              <a:t>phép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trừ</a:t>
            </a:r>
            <a:endParaRPr lang="en-US" sz="2400" b="1" dirty="0">
              <a:latin typeface="UTM Avo" panose="02040603050506020204" pitchFamily="1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2047B-CD07-9BAC-E2B2-A1F1BB10A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1986" y="4155041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C4139E-AE1D-3A11-7E10-18D5BC348319}"/>
              </a:ext>
            </a:extLst>
          </p:cNvPr>
          <p:cNvSpPr/>
          <p:nvPr/>
        </p:nvSpPr>
        <p:spPr>
          <a:xfrm>
            <a:off x="5930537" y="2338251"/>
            <a:ext cx="6261463" cy="451974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C335C-0D00-5699-F056-2122E499565B}"/>
              </a:ext>
            </a:extLst>
          </p:cNvPr>
          <p:cNvSpPr/>
          <p:nvPr/>
        </p:nvSpPr>
        <p:spPr>
          <a:xfrm>
            <a:off x="4015943" y="148808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3 (SGK – tr62)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5C2A6-F1D2-09C4-DD0D-267234786238}"/>
              </a:ext>
            </a:extLst>
          </p:cNvPr>
          <p:cNvSpPr/>
          <p:nvPr/>
        </p:nvSpPr>
        <p:spPr>
          <a:xfrm>
            <a:off x="711192" y="2148070"/>
            <a:ext cx="538480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Thảo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luận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DAA9A-4B87-0B1B-CBB8-A7D17FC02F00}"/>
              </a:ext>
            </a:extLst>
          </p:cNvPr>
          <p:cNvSpPr/>
          <p:nvPr/>
        </p:nvSpPr>
        <p:spPr>
          <a:xfrm>
            <a:off x="484482" y="4598125"/>
            <a:ext cx="10892107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Trả lời các câu hỏi: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- Vận động viên có mã số 3E40 cho em biết thông tin gì?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- Theo cách trên, vận động viên số 09 đang học khối Bốn lớp H được đánh mã số như thế nào?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F824F0-3263-AAAB-3C74-2A32BFD3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94" y="2715918"/>
            <a:ext cx="7509383" cy="23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C4139E-AE1D-3A11-7E10-18D5BC348319}"/>
              </a:ext>
            </a:extLst>
          </p:cNvPr>
          <p:cNvSpPr/>
          <p:nvPr/>
        </p:nvSpPr>
        <p:spPr>
          <a:xfrm>
            <a:off x="5930537" y="2338251"/>
            <a:ext cx="6261463" cy="451974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C335C-0D00-5699-F056-2122E499565B}"/>
              </a:ext>
            </a:extLst>
          </p:cNvPr>
          <p:cNvSpPr/>
          <p:nvPr/>
        </p:nvSpPr>
        <p:spPr>
          <a:xfrm>
            <a:off x="4074666" y="1320302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3 (SGK – tr62)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DAA9A-4B87-0B1B-CBB8-A7D17FC02F00}"/>
              </a:ext>
            </a:extLst>
          </p:cNvPr>
          <p:cNvSpPr/>
          <p:nvPr/>
        </p:nvSpPr>
        <p:spPr>
          <a:xfrm>
            <a:off x="484480" y="3968574"/>
            <a:ext cx="10892107" cy="280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a) </a:t>
            </a:r>
            <a:endParaRPr lang="en-US" sz="2400" dirty="0">
              <a:latin typeface="UTM Avo" panose="02040603050506020204" pitchFamily="18"/>
            </a:endParaRP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Mã số của bạn nữ là 4D37, nghĩa là bạn là vận động viên có số 37, đang học khối Bốn, lớp D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Mã số của bạn nam là 5A06, nghĩa là bạn là vận động viên có số 06, đang học khối Năm, lớp A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F6B60-85A7-F548-A929-6BE10697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41" y="2114514"/>
            <a:ext cx="7509383" cy="23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C4139E-AE1D-3A11-7E10-18D5BC348319}"/>
              </a:ext>
            </a:extLst>
          </p:cNvPr>
          <p:cNvSpPr/>
          <p:nvPr/>
        </p:nvSpPr>
        <p:spPr>
          <a:xfrm>
            <a:off x="5930537" y="2338251"/>
            <a:ext cx="6261463" cy="451974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C335C-0D00-5699-F056-2122E499565B}"/>
              </a:ext>
            </a:extLst>
          </p:cNvPr>
          <p:cNvSpPr/>
          <p:nvPr/>
        </p:nvSpPr>
        <p:spPr>
          <a:xfrm>
            <a:off x="4015943" y="148808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3 (SGK – tr62)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DAA9A-4B87-0B1B-CBB8-A7D17FC02F00}"/>
              </a:ext>
            </a:extLst>
          </p:cNvPr>
          <p:cNvSpPr/>
          <p:nvPr/>
        </p:nvSpPr>
        <p:spPr>
          <a:xfrm>
            <a:off x="484480" y="3968574"/>
            <a:ext cx="10892107" cy="280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b)</a:t>
            </a:r>
            <a:endParaRPr lang="en-US" sz="2400" dirty="0">
              <a:latin typeface="UTM Avo" panose="02040603050506020204" pitchFamily="18"/>
            </a:endParaRP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Vận động viên có mã số 3E40 cho biết thông tin: Bạn là vận động viên số 40, đang học khối Ba, lớp E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04815" indent="-30481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Theo cách trên, vận động viên số 09 đang học khối Bốn lớp H được đánh mã số: 4H09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D06D3-3836-AE8C-1D78-CCCB00DA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427" y="2148070"/>
            <a:ext cx="7509383" cy="23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4E0D4-6ECE-4A0D-432B-3756244D816E}"/>
              </a:ext>
            </a:extLst>
          </p:cNvPr>
          <p:cNvSpPr/>
          <p:nvPr/>
        </p:nvSpPr>
        <p:spPr>
          <a:xfrm>
            <a:off x="5930537" y="2338251"/>
            <a:ext cx="6261463" cy="451974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46F55-A718-87D8-5F66-FE1C603ED247}"/>
              </a:ext>
            </a:extLst>
          </p:cNvPr>
          <p:cNvSpPr/>
          <p:nvPr/>
        </p:nvSpPr>
        <p:spPr>
          <a:xfrm>
            <a:off x="4014172" y="147261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4 (SGK – tr62)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B9FAD-80ED-D878-FB05-681C10091330}"/>
              </a:ext>
            </a:extLst>
          </p:cNvPr>
          <p:cNvSpPr/>
          <p:nvPr/>
        </p:nvSpPr>
        <p:spPr>
          <a:xfrm>
            <a:off x="298535" y="2132600"/>
            <a:ext cx="5419849" cy="279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 Lấy các khối lập phương nhỏ như nhau, thực hành lắp ghép thành các khối lập phương lớn hơn rồi ghi lại số khối lập phương nhỏ đã sử dụng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Ví dụ: Dùng 8 khối lập phương nhỏ ghép thành một khối lập phương lớn (như hình)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9B10B-4881-508D-CD17-997AEF01EE32}"/>
              </a:ext>
            </a:extLst>
          </p:cNvPr>
          <p:cNvSpPr/>
          <p:nvPr/>
        </p:nvSpPr>
        <p:spPr>
          <a:xfrm>
            <a:off x="6254665" y="2132600"/>
            <a:ext cx="5334000" cy="233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Bạn Minh thiết kế trò chơi lắp ghép hình giải ô chữ với mật mã là các chữ cái tương ứng với số khối lập phương sử dụng để lắp ghép mỗi hình. Hãy thảo luận để tìm ô chữ đó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6E5AC-113C-2F61-FBD1-EEDE3E4E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1667" l="7190" r="97386">
                        <a14:foregroundMark x1="8497" y1="26190" x2="7843" y2="35119"/>
                        <a14:foregroundMark x1="47059" y1="10714" x2="47059" y2="10714"/>
                        <a14:foregroundMark x1="50327" y1="8333" x2="50327" y2="8333"/>
                        <a14:foregroundMark x1="70588" y1="27381" x2="83007" y2="33333"/>
                        <a14:foregroundMark x1="90196" y1="25000" x2="95112" y2="34700"/>
                        <a14:foregroundMark x1="58824" y1="75595" x2="49673" y2="91667"/>
                        <a14:foregroundMark x1="18954" y1="64286" x2="9150" y2="60714"/>
                        <a14:foregroundMark x1="12418" y1="53571" x2="9804" y2="69643"/>
                        <a14:foregroundMark x1="93464" y1="33929" x2="95425" y2="37500"/>
                        <a14:backgroundMark x1="95425" y1="37500" x2="98693" y2="43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94" y="4927600"/>
            <a:ext cx="1768130" cy="193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0967E3-8601-94B1-EE64-E206C95CB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17" y="4467855"/>
            <a:ext cx="4594695" cy="233323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D713EB-F575-AF77-0600-0734C7EB0033}"/>
              </a:ext>
            </a:extLst>
          </p:cNvPr>
          <p:cNvCxnSpPr>
            <a:cxnSpLocks/>
          </p:cNvCxnSpPr>
          <p:nvPr/>
        </p:nvCxnSpPr>
        <p:spPr>
          <a:xfrm>
            <a:off x="5937336" y="2245095"/>
            <a:ext cx="0" cy="4155705"/>
          </a:xfrm>
          <a:prstGeom prst="line">
            <a:avLst/>
          </a:prstGeom>
          <a:noFill/>
          <a:ln w="38100" cap="flat" cmpd="sng" algn="ctr">
            <a:solidFill>
              <a:srgbClr val="F090BD">
                <a:lumMod val="7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4E0D4-6ECE-4A0D-432B-3756244D816E}"/>
              </a:ext>
            </a:extLst>
          </p:cNvPr>
          <p:cNvSpPr/>
          <p:nvPr/>
        </p:nvSpPr>
        <p:spPr>
          <a:xfrm>
            <a:off x="5930537" y="2338251"/>
            <a:ext cx="6261463" cy="451974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46F55-A718-87D8-5F66-FE1C603ED247}"/>
              </a:ext>
            </a:extLst>
          </p:cNvPr>
          <p:cNvSpPr/>
          <p:nvPr/>
        </p:nvSpPr>
        <p:spPr>
          <a:xfrm>
            <a:off x="4014172" y="147261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4 (SGK – tr62)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8300047-9052-EF1D-6E84-D976889CB829}"/>
              </a:ext>
            </a:extLst>
          </p:cNvPr>
          <p:cNvGrpSpPr/>
          <p:nvPr/>
        </p:nvGrpSpPr>
        <p:grpSpPr>
          <a:xfrm>
            <a:off x="6991877" y="3966505"/>
            <a:ext cx="1339648" cy="1394149"/>
            <a:chOff x="8056189" y="2267483"/>
            <a:chExt cx="3056327" cy="3149761"/>
          </a:xfrm>
        </p:grpSpPr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E734FB53-2396-B570-375E-F28B8C9970E1}"/>
                </a:ext>
              </a:extLst>
            </p:cNvPr>
            <p:cNvGrpSpPr/>
            <p:nvPr/>
          </p:nvGrpSpPr>
          <p:grpSpPr>
            <a:xfrm>
              <a:off x="8056986" y="3753515"/>
              <a:ext cx="1690412" cy="1124146"/>
              <a:chOff x="7702878" y="4114800"/>
              <a:chExt cx="1699447" cy="1124146"/>
            </a:xfrm>
            <a:solidFill>
              <a:srgbClr val="9966FF"/>
            </a:solidFill>
          </p:grpSpPr>
          <p:sp>
            <p:nvSpPr>
              <p:cNvPr id="373" name="Parallelogram 372">
                <a:extLst>
                  <a:ext uri="{FF2B5EF4-FFF2-40B4-BE49-F238E27FC236}">
                    <a16:creationId xmlns:a16="http://schemas.microsoft.com/office/drawing/2014/main" id="{8C923FB7-56C3-47DF-D10C-3E4758249225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74" name="Parallelogram 373">
                <a:extLst>
                  <a:ext uri="{FF2B5EF4-FFF2-40B4-BE49-F238E27FC236}">
                    <a16:creationId xmlns:a16="http://schemas.microsoft.com/office/drawing/2014/main" id="{14E7FB63-98FC-F5CE-5426-4323D4662BAE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75" name="Diamond 374">
                <a:extLst>
                  <a:ext uri="{FF2B5EF4-FFF2-40B4-BE49-F238E27FC236}">
                    <a16:creationId xmlns:a16="http://schemas.microsoft.com/office/drawing/2014/main" id="{E4B9C12E-E6D8-F233-4937-7827DB06FFBC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D323FB15-B77C-784C-3AD8-B11EC75B80D0}"/>
                </a:ext>
              </a:extLst>
            </p:cNvPr>
            <p:cNvGrpSpPr/>
            <p:nvPr/>
          </p:nvGrpSpPr>
          <p:grpSpPr>
            <a:xfrm>
              <a:off x="8056189" y="3004974"/>
              <a:ext cx="1691639" cy="1124146"/>
              <a:chOff x="7702878" y="4114800"/>
              <a:chExt cx="1699447" cy="1124146"/>
            </a:xfrm>
            <a:solidFill>
              <a:srgbClr val="E8724A">
                <a:lumMod val="75000"/>
              </a:srgbClr>
            </a:solidFill>
          </p:grpSpPr>
          <p:sp>
            <p:nvSpPr>
              <p:cNvPr id="370" name="Parallelogram 369">
                <a:extLst>
                  <a:ext uri="{FF2B5EF4-FFF2-40B4-BE49-F238E27FC236}">
                    <a16:creationId xmlns:a16="http://schemas.microsoft.com/office/drawing/2014/main" id="{BEB01E33-072D-6662-80E8-99D0247E99F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71" name="Parallelogram 370">
                <a:extLst>
                  <a:ext uri="{FF2B5EF4-FFF2-40B4-BE49-F238E27FC236}">
                    <a16:creationId xmlns:a16="http://schemas.microsoft.com/office/drawing/2014/main" id="{5EBEA659-A3BD-FBC7-7482-813CF819AE9D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72" name="Diamond 371">
                <a:extLst>
                  <a:ext uri="{FF2B5EF4-FFF2-40B4-BE49-F238E27FC236}">
                    <a16:creationId xmlns:a16="http://schemas.microsoft.com/office/drawing/2014/main" id="{E647EE72-E35D-EBEB-EFA6-C18BF6F081C7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A062218C-3945-7B69-EA63-80A05DFC0EC0}"/>
                </a:ext>
              </a:extLst>
            </p:cNvPr>
            <p:cNvGrpSpPr/>
            <p:nvPr/>
          </p:nvGrpSpPr>
          <p:grpSpPr>
            <a:xfrm>
              <a:off x="8056896" y="2267483"/>
              <a:ext cx="1690412" cy="1124146"/>
              <a:chOff x="7702878" y="4114800"/>
              <a:chExt cx="1699447" cy="1124146"/>
            </a:xfrm>
            <a:solidFill>
              <a:srgbClr val="B3E8FC"/>
            </a:solidFill>
          </p:grpSpPr>
          <p:sp>
            <p:nvSpPr>
              <p:cNvPr id="367" name="Parallelogram 366">
                <a:extLst>
                  <a:ext uri="{FF2B5EF4-FFF2-40B4-BE49-F238E27FC236}">
                    <a16:creationId xmlns:a16="http://schemas.microsoft.com/office/drawing/2014/main" id="{F3A2FC95-D5F9-36C2-FBDA-DDBBB6CF458D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8" name="Parallelogram 367">
                <a:extLst>
                  <a:ext uri="{FF2B5EF4-FFF2-40B4-BE49-F238E27FC236}">
                    <a16:creationId xmlns:a16="http://schemas.microsoft.com/office/drawing/2014/main" id="{D7160D46-74D4-7930-FFCA-89D226D592A9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9" name="Diamond 368">
                <a:extLst>
                  <a:ext uri="{FF2B5EF4-FFF2-40B4-BE49-F238E27FC236}">
                    <a16:creationId xmlns:a16="http://schemas.microsoft.com/office/drawing/2014/main" id="{EC9725F8-7353-DEB6-13A9-4AB0755020CF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64F0FB1C-3FA0-7545-D607-6D54375EDCCA}"/>
                </a:ext>
              </a:extLst>
            </p:cNvPr>
            <p:cNvGrpSpPr/>
            <p:nvPr/>
          </p:nvGrpSpPr>
          <p:grpSpPr>
            <a:xfrm>
              <a:off x="8739331" y="4021216"/>
              <a:ext cx="1690412" cy="1124146"/>
              <a:chOff x="7702878" y="4114800"/>
              <a:chExt cx="1699447" cy="1124146"/>
            </a:xfrm>
            <a:solidFill>
              <a:srgbClr val="996633"/>
            </a:solidFill>
          </p:grpSpPr>
          <p:sp>
            <p:nvSpPr>
              <p:cNvPr id="364" name="Parallelogram 363">
                <a:extLst>
                  <a:ext uri="{FF2B5EF4-FFF2-40B4-BE49-F238E27FC236}">
                    <a16:creationId xmlns:a16="http://schemas.microsoft.com/office/drawing/2014/main" id="{C9679C0E-2D90-01A2-76BE-7D13EC6DBB1D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5" name="Parallelogram 364">
                <a:extLst>
                  <a:ext uri="{FF2B5EF4-FFF2-40B4-BE49-F238E27FC236}">
                    <a16:creationId xmlns:a16="http://schemas.microsoft.com/office/drawing/2014/main" id="{D879BEA1-2D4C-A09F-5DCA-5860F449D915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6" name="Diamond 365">
                <a:extLst>
                  <a:ext uri="{FF2B5EF4-FFF2-40B4-BE49-F238E27FC236}">
                    <a16:creationId xmlns:a16="http://schemas.microsoft.com/office/drawing/2014/main" id="{71E78ED4-5406-FFE5-5D37-ECCC692ECEC8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E52444B6-9B89-917A-977E-91E7A1280D41}"/>
                </a:ext>
              </a:extLst>
            </p:cNvPr>
            <p:cNvGrpSpPr/>
            <p:nvPr/>
          </p:nvGrpSpPr>
          <p:grpSpPr>
            <a:xfrm>
              <a:off x="8738531" y="3272675"/>
              <a:ext cx="1691640" cy="1124146"/>
              <a:chOff x="7702878" y="4114800"/>
              <a:chExt cx="1699447" cy="1124146"/>
            </a:xfrm>
            <a:solidFill>
              <a:srgbClr val="FBE462">
                <a:lumMod val="60000"/>
                <a:lumOff val="40000"/>
              </a:srgbClr>
            </a:solidFill>
          </p:grpSpPr>
          <p:sp>
            <p:nvSpPr>
              <p:cNvPr id="361" name="Parallelogram 360">
                <a:extLst>
                  <a:ext uri="{FF2B5EF4-FFF2-40B4-BE49-F238E27FC236}">
                    <a16:creationId xmlns:a16="http://schemas.microsoft.com/office/drawing/2014/main" id="{06F3E2FB-6C89-B83F-6A71-0C245EDC34A3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2" name="Parallelogram 361">
                <a:extLst>
                  <a:ext uri="{FF2B5EF4-FFF2-40B4-BE49-F238E27FC236}">
                    <a16:creationId xmlns:a16="http://schemas.microsoft.com/office/drawing/2014/main" id="{5660ECA3-8EE3-FDA9-3095-A5A482C2C5B9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3" name="Diamond 362">
                <a:extLst>
                  <a:ext uri="{FF2B5EF4-FFF2-40B4-BE49-F238E27FC236}">
                    <a16:creationId xmlns:a16="http://schemas.microsoft.com/office/drawing/2014/main" id="{3C72EBB2-A9A1-799D-2437-6F7307D77048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F5720F0-982E-9065-44A5-C5465D6746EF}"/>
                </a:ext>
              </a:extLst>
            </p:cNvPr>
            <p:cNvGrpSpPr/>
            <p:nvPr/>
          </p:nvGrpSpPr>
          <p:grpSpPr>
            <a:xfrm>
              <a:off x="8739238" y="2535184"/>
              <a:ext cx="1690413" cy="1124146"/>
              <a:chOff x="7702878" y="4114800"/>
              <a:chExt cx="1699447" cy="1124146"/>
            </a:xfrm>
            <a:solidFill>
              <a:srgbClr val="51B4AF">
                <a:lumMod val="60000"/>
                <a:lumOff val="40000"/>
              </a:srgbClr>
            </a:solidFill>
          </p:grpSpPr>
          <p:sp>
            <p:nvSpPr>
              <p:cNvPr id="358" name="Parallelogram 357">
                <a:extLst>
                  <a:ext uri="{FF2B5EF4-FFF2-40B4-BE49-F238E27FC236}">
                    <a16:creationId xmlns:a16="http://schemas.microsoft.com/office/drawing/2014/main" id="{CADF27D5-062A-6181-5A93-254EAE552648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9" name="Parallelogram 358">
                <a:extLst>
                  <a:ext uri="{FF2B5EF4-FFF2-40B4-BE49-F238E27FC236}">
                    <a16:creationId xmlns:a16="http://schemas.microsoft.com/office/drawing/2014/main" id="{BE287551-46D7-4D8E-50FD-8BE66997A48B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60" name="Diamond 359">
                <a:extLst>
                  <a:ext uri="{FF2B5EF4-FFF2-40B4-BE49-F238E27FC236}">
                    <a16:creationId xmlns:a16="http://schemas.microsoft.com/office/drawing/2014/main" id="{663A8BF5-8E04-1B25-C99A-A243966F2EF1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78843543-A268-3A74-8086-34D83D8453A4}"/>
                </a:ext>
              </a:extLst>
            </p:cNvPr>
            <p:cNvGrpSpPr/>
            <p:nvPr/>
          </p:nvGrpSpPr>
          <p:grpSpPr>
            <a:xfrm>
              <a:off x="9421673" y="4293098"/>
              <a:ext cx="1690413" cy="1124146"/>
              <a:chOff x="7702878" y="4114800"/>
              <a:chExt cx="1699447" cy="1124146"/>
            </a:xfrm>
            <a:solidFill>
              <a:srgbClr val="FF3300"/>
            </a:solidFill>
          </p:grpSpPr>
          <p:sp>
            <p:nvSpPr>
              <p:cNvPr id="355" name="Parallelogram 354">
                <a:extLst>
                  <a:ext uri="{FF2B5EF4-FFF2-40B4-BE49-F238E27FC236}">
                    <a16:creationId xmlns:a16="http://schemas.microsoft.com/office/drawing/2014/main" id="{35921C9F-6894-D24E-DABB-0290A66B5B29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6" name="Parallelogram 355">
                <a:extLst>
                  <a:ext uri="{FF2B5EF4-FFF2-40B4-BE49-F238E27FC236}">
                    <a16:creationId xmlns:a16="http://schemas.microsoft.com/office/drawing/2014/main" id="{43C05E9D-82C5-4DEB-BF72-1D81A76DF38E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7" name="Diamond 356">
                <a:extLst>
                  <a:ext uri="{FF2B5EF4-FFF2-40B4-BE49-F238E27FC236}">
                    <a16:creationId xmlns:a16="http://schemas.microsoft.com/office/drawing/2014/main" id="{2EB57D8A-52DC-4915-4D1E-20829EC61C7D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F4B07F6C-44EF-37F1-9675-D291DCB0036C}"/>
                </a:ext>
              </a:extLst>
            </p:cNvPr>
            <p:cNvGrpSpPr/>
            <p:nvPr/>
          </p:nvGrpSpPr>
          <p:grpSpPr>
            <a:xfrm>
              <a:off x="9420876" y="3544558"/>
              <a:ext cx="1691640" cy="1124146"/>
              <a:chOff x="7702878" y="4114800"/>
              <a:chExt cx="1699447" cy="1124146"/>
            </a:xfrm>
            <a:solidFill>
              <a:srgbClr val="E8724A">
                <a:lumMod val="60000"/>
                <a:lumOff val="40000"/>
              </a:srgbClr>
            </a:solidFill>
          </p:grpSpPr>
          <p:sp>
            <p:nvSpPr>
              <p:cNvPr id="352" name="Parallelogram 351">
                <a:extLst>
                  <a:ext uri="{FF2B5EF4-FFF2-40B4-BE49-F238E27FC236}">
                    <a16:creationId xmlns:a16="http://schemas.microsoft.com/office/drawing/2014/main" id="{C5F8C5E9-F40C-B5BD-7B09-9C5C113F920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3" name="Parallelogram 352">
                <a:extLst>
                  <a:ext uri="{FF2B5EF4-FFF2-40B4-BE49-F238E27FC236}">
                    <a16:creationId xmlns:a16="http://schemas.microsoft.com/office/drawing/2014/main" id="{F8E1D93A-A2CE-14E3-BC6D-30B1A6A393C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4" name="Diamond 353">
                <a:extLst>
                  <a:ext uri="{FF2B5EF4-FFF2-40B4-BE49-F238E27FC236}">
                    <a16:creationId xmlns:a16="http://schemas.microsoft.com/office/drawing/2014/main" id="{3059521C-4C8B-7307-124F-444A3E953082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34C3C930-CDD1-6F51-4A62-7DBD8907BA8A}"/>
                </a:ext>
              </a:extLst>
            </p:cNvPr>
            <p:cNvGrpSpPr/>
            <p:nvPr/>
          </p:nvGrpSpPr>
          <p:grpSpPr>
            <a:xfrm>
              <a:off x="9421582" y="2807065"/>
              <a:ext cx="1690413" cy="1124146"/>
              <a:chOff x="7702878" y="4114800"/>
              <a:chExt cx="1699447" cy="1124146"/>
            </a:xfrm>
            <a:solidFill>
              <a:srgbClr val="F090BD">
                <a:lumMod val="75000"/>
              </a:srgbClr>
            </a:solidFill>
          </p:grpSpPr>
          <p:sp>
            <p:nvSpPr>
              <p:cNvPr id="349" name="Parallelogram 348">
                <a:extLst>
                  <a:ext uri="{FF2B5EF4-FFF2-40B4-BE49-F238E27FC236}">
                    <a16:creationId xmlns:a16="http://schemas.microsoft.com/office/drawing/2014/main" id="{2942FE5E-FD0C-D1AD-15DC-BD0A5F0838BE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0" name="Parallelogram 349">
                <a:extLst>
                  <a:ext uri="{FF2B5EF4-FFF2-40B4-BE49-F238E27FC236}">
                    <a16:creationId xmlns:a16="http://schemas.microsoft.com/office/drawing/2014/main" id="{15404917-B2F8-A705-A0A0-88F90D963E81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51" name="Diamond 350">
                <a:extLst>
                  <a:ext uri="{FF2B5EF4-FFF2-40B4-BE49-F238E27FC236}">
                    <a16:creationId xmlns:a16="http://schemas.microsoft.com/office/drawing/2014/main" id="{FD66039B-79D3-6C8E-BBF2-19A84621AA88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8C95A8E0-DC33-C1CA-62D0-36B0A98DB600}"/>
              </a:ext>
            </a:extLst>
          </p:cNvPr>
          <p:cNvGrpSpPr/>
          <p:nvPr/>
        </p:nvGrpSpPr>
        <p:grpSpPr>
          <a:xfrm>
            <a:off x="5609386" y="3993139"/>
            <a:ext cx="1339647" cy="1394150"/>
            <a:chOff x="4141081" y="4633376"/>
            <a:chExt cx="3056325" cy="3149764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9468086F-DD03-2E5A-DF9F-083EC319F888}"/>
                </a:ext>
              </a:extLst>
            </p:cNvPr>
            <p:cNvGrpSpPr/>
            <p:nvPr/>
          </p:nvGrpSpPr>
          <p:grpSpPr>
            <a:xfrm>
              <a:off x="4141881" y="6119411"/>
              <a:ext cx="1690413" cy="1124146"/>
              <a:chOff x="7702878" y="4114800"/>
              <a:chExt cx="1699447" cy="1124146"/>
            </a:xfrm>
            <a:solidFill>
              <a:srgbClr val="FF0000"/>
            </a:solidFill>
          </p:grpSpPr>
          <p:sp>
            <p:nvSpPr>
              <p:cNvPr id="410" name="Parallelogram 409">
                <a:extLst>
                  <a:ext uri="{FF2B5EF4-FFF2-40B4-BE49-F238E27FC236}">
                    <a16:creationId xmlns:a16="http://schemas.microsoft.com/office/drawing/2014/main" id="{2452248D-B8AC-1A94-0E12-E834ACE69AE7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11" name="Parallelogram 410">
                <a:extLst>
                  <a:ext uri="{FF2B5EF4-FFF2-40B4-BE49-F238E27FC236}">
                    <a16:creationId xmlns:a16="http://schemas.microsoft.com/office/drawing/2014/main" id="{80267CBB-3BF0-0045-5921-1DCD9585C75E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12" name="Diamond 411">
                <a:extLst>
                  <a:ext uri="{FF2B5EF4-FFF2-40B4-BE49-F238E27FC236}">
                    <a16:creationId xmlns:a16="http://schemas.microsoft.com/office/drawing/2014/main" id="{DD373FD6-EBD1-C983-C181-FF7D43091E7E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1E35AEC7-D6F4-8702-BF6B-FDA0D211C202}"/>
                </a:ext>
              </a:extLst>
            </p:cNvPr>
            <p:cNvGrpSpPr/>
            <p:nvPr/>
          </p:nvGrpSpPr>
          <p:grpSpPr>
            <a:xfrm>
              <a:off x="4141081" y="5370870"/>
              <a:ext cx="1691640" cy="1124146"/>
              <a:chOff x="7702878" y="4114800"/>
              <a:chExt cx="1699447" cy="1124146"/>
            </a:xfrm>
          </p:grpSpPr>
          <p:sp>
            <p:nvSpPr>
              <p:cNvPr id="407" name="Parallelogram 406">
                <a:extLst>
                  <a:ext uri="{FF2B5EF4-FFF2-40B4-BE49-F238E27FC236}">
                    <a16:creationId xmlns:a16="http://schemas.microsoft.com/office/drawing/2014/main" id="{C20E9E73-818F-4674-5520-CC36BECD557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solidFill>
                <a:srgbClr val="377ED1"/>
              </a:solidFill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8" name="Parallelogram 407">
                <a:extLst>
                  <a:ext uri="{FF2B5EF4-FFF2-40B4-BE49-F238E27FC236}">
                    <a16:creationId xmlns:a16="http://schemas.microsoft.com/office/drawing/2014/main" id="{B46E0D3B-2A70-E196-232D-2E5EA6799338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solidFill>
                <a:srgbClr val="377ED1"/>
              </a:solidFill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9" name="Diamond 408">
                <a:extLst>
                  <a:ext uri="{FF2B5EF4-FFF2-40B4-BE49-F238E27FC236}">
                    <a16:creationId xmlns:a16="http://schemas.microsoft.com/office/drawing/2014/main" id="{30DA5C56-514B-C504-228C-3D94786C74F7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solidFill>
                <a:srgbClr val="377ED1"/>
              </a:solidFill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CCEBD263-A743-3B97-2DF6-9B9513CC3FBD}"/>
                </a:ext>
              </a:extLst>
            </p:cNvPr>
            <p:cNvGrpSpPr/>
            <p:nvPr/>
          </p:nvGrpSpPr>
          <p:grpSpPr>
            <a:xfrm>
              <a:off x="4141787" y="4633376"/>
              <a:ext cx="1690412" cy="1124146"/>
              <a:chOff x="7702878" y="4114800"/>
              <a:chExt cx="1699447" cy="1124146"/>
            </a:xfrm>
            <a:solidFill>
              <a:srgbClr val="51B4AF"/>
            </a:solidFill>
          </p:grpSpPr>
          <p:sp>
            <p:nvSpPr>
              <p:cNvPr id="404" name="Parallelogram 403">
                <a:extLst>
                  <a:ext uri="{FF2B5EF4-FFF2-40B4-BE49-F238E27FC236}">
                    <a16:creationId xmlns:a16="http://schemas.microsoft.com/office/drawing/2014/main" id="{18EB49B9-BDBF-870F-005E-2E9D28C2A62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5" name="Parallelogram 404">
                <a:extLst>
                  <a:ext uri="{FF2B5EF4-FFF2-40B4-BE49-F238E27FC236}">
                    <a16:creationId xmlns:a16="http://schemas.microsoft.com/office/drawing/2014/main" id="{0132EE3B-AF35-740E-8513-8403A6230961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6" name="Diamond 405">
                <a:extLst>
                  <a:ext uri="{FF2B5EF4-FFF2-40B4-BE49-F238E27FC236}">
                    <a16:creationId xmlns:a16="http://schemas.microsoft.com/office/drawing/2014/main" id="{7188ACA0-3CF9-6600-2990-311AD193D372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11E6358F-2B6B-F8E8-16C2-B1D31F2BCA2D}"/>
                </a:ext>
              </a:extLst>
            </p:cNvPr>
            <p:cNvGrpSpPr/>
            <p:nvPr/>
          </p:nvGrpSpPr>
          <p:grpSpPr>
            <a:xfrm>
              <a:off x="4824223" y="6387109"/>
              <a:ext cx="1690412" cy="1124146"/>
              <a:chOff x="7702878" y="4114800"/>
              <a:chExt cx="1699447" cy="1124146"/>
            </a:xfrm>
            <a:solidFill>
              <a:srgbClr val="F090BD">
                <a:lumMod val="75000"/>
              </a:srgbClr>
            </a:solidFill>
          </p:grpSpPr>
          <p:sp>
            <p:nvSpPr>
              <p:cNvPr id="401" name="Parallelogram 400">
                <a:extLst>
                  <a:ext uri="{FF2B5EF4-FFF2-40B4-BE49-F238E27FC236}">
                    <a16:creationId xmlns:a16="http://schemas.microsoft.com/office/drawing/2014/main" id="{2DE2DEDB-B215-B2A1-4E79-04EF63DE0368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2" name="Parallelogram 401">
                <a:extLst>
                  <a:ext uri="{FF2B5EF4-FFF2-40B4-BE49-F238E27FC236}">
                    <a16:creationId xmlns:a16="http://schemas.microsoft.com/office/drawing/2014/main" id="{DB047ADB-2334-BFE3-6E4E-D7638E3733DE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3" name="Diamond 402">
                <a:extLst>
                  <a:ext uri="{FF2B5EF4-FFF2-40B4-BE49-F238E27FC236}">
                    <a16:creationId xmlns:a16="http://schemas.microsoft.com/office/drawing/2014/main" id="{AC628A66-4881-7DB0-0B2C-1581600F13FB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A6EB8D4C-34E0-DFAC-8A1F-F32622479ECB}"/>
                </a:ext>
              </a:extLst>
            </p:cNvPr>
            <p:cNvGrpSpPr/>
            <p:nvPr/>
          </p:nvGrpSpPr>
          <p:grpSpPr>
            <a:xfrm>
              <a:off x="4823421" y="5638569"/>
              <a:ext cx="1691640" cy="1124146"/>
              <a:chOff x="7702878" y="4114800"/>
              <a:chExt cx="1699447" cy="1124146"/>
            </a:xfrm>
            <a:solidFill>
              <a:srgbClr val="00B050"/>
            </a:solidFill>
          </p:grpSpPr>
          <p:sp>
            <p:nvSpPr>
              <p:cNvPr id="398" name="Parallelogram 397">
                <a:extLst>
                  <a:ext uri="{FF2B5EF4-FFF2-40B4-BE49-F238E27FC236}">
                    <a16:creationId xmlns:a16="http://schemas.microsoft.com/office/drawing/2014/main" id="{1A15983B-568E-F92D-7159-E3A56665F75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9" name="Parallelogram 398">
                <a:extLst>
                  <a:ext uri="{FF2B5EF4-FFF2-40B4-BE49-F238E27FC236}">
                    <a16:creationId xmlns:a16="http://schemas.microsoft.com/office/drawing/2014/main" id="{32CC5A7D-5924-CE77-ADAE-E9A3A13746AA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00" name="Diamond 399">
                <a:extLst>
                  <a:ext uri="{FF2B5EF4-FFF2-40B4-BE49-F238E27FC236}">
                    <a16:creationId xmlns:a16="http://schemas.microsoft.com/office/drawing/2014/main" id="{6B82F39E-3CF8-EB48-EFE8-E28A46B4E968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8341E1CA-37C1-C661-AF8D-82C1320A0D12}"/>
                </a:ext>
              </a:extLst>
            </p:cNvPr>
            <p:cNvGrpSpPr/>
            <p:nvPr/>
          </p:nvGrpSpPr>
          <p:grpSpPr>
            <a:xfrm>
              <a:off x="4824128" y="4901079"/>
              <a:ext cx="1690413" cy="1124146"/>
              <a:chOff x="7702878" y="4114800"/>
              <a:chExt cx="1699447" cy="1124146"/>
            </a:xfrm>
            <a:solidFill>
              <a:srgbClr val="E8724A"/>
            </a:solidFill>
          </p:grpSpPr>
          <p:sp>
            <p:nvSpPr>
              <p:cNvPr id="395" name="Parallelogram 394">
                <a:extLst>
                  <a:ext uri="{FF2B5EF4-FFF2-40B4-BE49-F238E27FC236}">
                    <a16:creationId xmlns:a16="http://schemas.microsoft.com/office/drawing/2014/main" id="{89C26DCC-2074-6744-CD12-C3551CE50A8B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6" name="Parallelogram 395">
                <a:extLst>
                  <a:ext uri="{FF2B5EF4-FFF2-40B4-BE49-F238E27FC236}">
                    <a16:creationId xmlns:a16="http://schemas.microsoft.com/office/drawing/2014/main" id="{1DF0C4D2-EDE6-2D1E-D8A2-A87AF100FD3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7" name="Diamond 396">
                <a:extLst>
                  <a:ext uri="{FF2B5EF4-FFF2-40B4-BE49-F238E27FC236}">
                    <a16:creationId xmlns:a16="http://schemas.microsoft.com/office/drawing/2014/main" id="{4A6A7ED2-659A-B5FC-9D83-587F4ECEDEC1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4A30116B-09E2-47F1-1F32-2FBA8B1FC37C}"/>
                </a:ext>
              </a:extLst>
            </p:cNvPr>
            <p:cNvGrpSpPr/>
            <p:nvPr/>
          </p:nvGrpSpPr>
          <p:grpSpPr>
            <a:xfrm>
              <a:off x="5506563" y="6658994"/>
              <a:ext cx="1690413" cy="1124146"/>
              <a:chOff x="7702878" y="4114800"/>
              <a:chExt cx="1699447" cy="1124146"/>
            </a:xfrm>
            <a:solidFill>
              <a:srgbClr val="B3E8FC">
                <a:lumMod val="50000"/>
              </a:srgbClr>
            </a:solidFill>
          </p:grpSpPr>
          <p:sp>
            <p:nvSpPr>
              <p:cNvPr id="392" name="Parallelogram 391">
                <a:extLst>
                  <a:ext uri="{FF2B5EF4-FFF2-40B4-BE49-F238E27FC236}">
                    <a16:creationId xmlns:a16="http://schemas.microsoft.com/office/drawing/2014/main" id="{5630AAB5-0A29-2590-3D8D-D5779994E91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3" name="Parallelogram 392">
                <a:extLst>
                  <a:ext uri="{FF2B5EF4-FFF2-40B4-BE49-F238E27FC236}">
                    <a16:creationId xmlns:a16="http://schemas.microsoft.com/office/drawing/2014/main" id="{78082F55-C556-EB7E-66BF-3A661F378F3C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4" name="Diamond 393">
                <a:extLst>
                  <a:ext uri="{FF2B5EF4-FFF2-40B4-BE49-F238E27FC236}">
                    <a16:creationId xmlns:a16="http://schemas.microsoft.com/office/drawing/2014/main" id="{4E9575EC-53FC-5C50-5ABC-95DCA8BA7DEB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943F660-1A9C-6C25-EC35-2AB01B5A077D}"/>
                </a:ext>
              </a:extLst>
            </p:cNvPr>
            <p:cNvGrpSpPr/>
            <p:nvPr/>
          </p:nvGrpSpPr>
          <p:grpSpPr>
            <a:xfrm>
              <a:off x="5505766" y="5910451"/>
              <a:ext cx="1691640" cy="1124146"/>
              <a:chOff x="7702878" y="4114800"/>
              <a:chExt cx="1699447" cy="1124146"/>
            </a:xfrm>
            <a:solidFill>
              <a:srgbClr val="FBE462">
                <a:lumMod val="50000"/>
              </a:srgbClr>
            </a:solidFill>
          </p:grpSpPr>
          <p:sp>
            <p:nvSpPr>
              <p:cNvPr id="389" name="Parallelogram 388">
                <a:extLst>
                  <a:ext uri="{FF2B5EF4-FFF2-40B4-BE49-F238E27FC236}">
                    <a16:creationId xmlns:a16="http://schemas.microsoft.com/office/drawing/2014/main" id="{43047FC5-0BE9-A45F-ABBD-8E063FA15B5F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0" name="Parallelogram 389">
                <a:extLst>
                  <a:ext uri="{FF2B5EF4-FFF2-40B4-BE49-F238E27FC236}">
                    <a16:creationId xmlns:a16="http://schemas.microsoft.com/office/drawing/2014/main" id="{55CB6BD6-32AF-EE76-B52A-E6F4980760C8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91" name="Diamond 390">
                <a:extLst>
                  <a:ext uri="{FF2B5EF4-FFF2-40B4-BE49-F238E27FC236}">
                    <a16:creationId xmlns:a16="http://schemas.microsoft.com/office/drawing/2014/main" id="{C0F93377-CFBC-A2C3-3ECC-9BCD17B926D1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5293986B-D0C3-9EB2-F017-C39506EA0E19}"/>
                </a:ext>
              </a:extLst>
            </p:cNvPr>
            <p:cNvGrpSpPr/>
            <p:nvPr/>
          </p:nvGrpSpPr>
          <p:grpSpPr>
            <a:xfrm>
              <a:off x="5506473" y="5172958"/>
              <a:ext cx="1690413" cy="1124146"/>
              <a:chOff x="7702878" y="4114800"/>
              <a:chExt cx="1699447" cy="1124146"/>
            </a:xfrm>
            <a:solidFill>
              <a:srgbClr val="FBE462"/>
            </a:solidFill>
          </p:grpSpPr>
          <p:sp>
            <p:nvSpPr>
              <p:cNvPr id="386" name="Parallelogram 385">
                <a:extLst>
                  <a:ext uri="{FF2B5EF4-FFF2-40B4-BE49-F238E27FC236}">
                    <a16:creationId xmlns:a16="http://schemas.microsoft.com/office/drawing/2014/main" id="{F8EC9D45-C239-751A-020A-043B83A8018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87" name="Parallelogram 386">
                <a:extLst>
                  <a:ext uri="{FF2B5EF4-FFF2-40B4-BE49-F238E27FC236}">
                    <a16:creationId xmlns:a16="http://schemas.microsoft.com/office/drawing/2014/main" id="{1B5C7E83-208E-468B-0111-35F758B5B874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388" name="Diamond 387">
                <a:extLst>
                  <a:ext uri="{FF2B5EF4-FFF2-40B4-BE49-F238E27FC236}">
                    <a16:creationId xmlns:a16="http://schemas.microsoft.com/office/drawing/2014/main" id="{8A19BAC9-2AF0-3878-5922-5A9A765069B9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E394D81D-DFF0-2CE4-82CA-1BD91F9CE9D1}"/>
              </a:ext>
            </a:extLst>
          </p:cNvPr>
          <p:cNvGrpSpPr/>
          <p:nvPr/>
        </p:nvGrpSpPr>
        <p:grpSpPr>
          <a:xfrm>
            <a:off x="4257969" y="4037661"/>
            <a:ext cx="1339650" cy="1394148"/>
            <a:chOff x="9569239" y="5084113"/>
            <a:chExt cx="3056331" cy="3149760"/>
          </a:xfrm>
        </p:grpSpPr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CB775021-18CF-B47F-4BA9-31C2D79D56E2}"/>
                </a:ext>
              </a:extLst>
            </p:cNvPr>
            <p:cNvGrpSpPr/>
            <p:nvPr/>
          </p:nvGrpSpPr>
          <p:grpSpPr>
            <a:xfrm>
              <a:off x="9570042" y="6570146"/>
              <a:ext cx="1690412" cy="1124146"/>
              <a:chOff x="7702878" y="4114800"/>
              <a:chExt cx="1699447" cy="1124146"/>
            </a:xfrm>
            <a:solidFill>
              <a:srgbClr val="FF00FF"/>
            </a:solidFill>
          </p:grpSpPr>
          <p:sp>
            <p:nvSpPr>
              <p:cNvPr id="447" name="Parallelogram 446">
                <a:extLst>
                  <a:ext uri="{FF2B5EF4-FFF2-40B4-BE49-F238E27FC236}">
                    <a16:creationId xmlns:a16="http://schemas.microsoft.com/office/drawing/2014/main" id="{2F16F983-9D95-B75E-09BE-56BEB7ECCA4B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8" name="Parallelogram 447">
                <a:extLst>
                  <a:ext uri="{FF2B5EF4-FFF2-40B4-BE49-F238E27FC236}">
                    <a16:creationId xmlns:a16="http://schemas.microsoft.com/office/drawing/2014/main" id="{ED957C05-7BCD-EBA6-6FF6-5A6465E7C4D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9" name="Diamond 448">
                <a:extLst>
                  <a:ext uri="{FF2B5EF4-FFF2-40B4-BE49-F238E27FC236}">
                    <a16:creationId xmlns:a16="http://schemas.microsoft.com/office/drawing/2014/main" id="{192B9747-E35E-7C02-1EA4-CAAD830820AC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22942198-F55C-0DCB-5464-249D266AAE59}"/>
                </a:ext>
              </a:extLst>
            </p:cNvPr>
            <p:cNvGrpSpPr/>
            <p:nvPr/>
          </p:nvGrpSpPr>
          <p:grpSpPr>
            <a:xfrm>
              <a:off x="9569239" y="5821606"/>
              <a:ext cx="1691639" cy="1124146"/>
              <a:chOff x="7702878" y="4114800"/>
              <a:chExt cx="1699447" cy="1124146"/>
            </a:xfrm>
            <a:solidFill>
              <a:srgbClr val="F090BD"/>
            </a:solidFill>
          </p:grpSpPr>
          <p:sp>
            <p:nvSpPr>
              <p:cNvPr id="444" name="Parallelogram 443">
                <a:extLst>
                  <a:ext uri="{FF2B5EF4-FFF2-40B4-BE49-F238E27FC236}">
                    <a16:creationId xmlns:a16="http://schemas.microsoft.com/office/drawing/2014/main" id="{C68D929A-0B89-B7F5-05ED-D128B214CB3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5" name="Parallelogram 444">
                <a:extLst>
                  <a:ext uri="{FF2B5EF4-FFF2-40B4-BE49-F238E27FC236}">
                    <a16:creationId xmlns:a16="http://schemas.microsoft.com/office/drawing/2014/main" id="{42B550FB-364C-CC1B-2684-5858DB2566E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6" name="Diamond 445">
                <a:extLst>
                  <a:ext uri="{FF2B5EF4-FFF2-40B4-BE49-F238E27FC236}">
                    <a16:creationId xmlns:a16="http://schemas.microsoft.com/office/drawing/2014/main" id="{C9A73B2D-09EA-6751-BAA6-C5376213935C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312C6D5C-5462-D704-B061-E5D2436827A7}"/>
                </a:ext>
              </a:extLst>
            </p:cNvPr>
            <p:cNvGrpSpPr/>
            <p:nvPr/>
          </p:nvGrpSpPr>
          <p:grpSpPr>
            <a:xfrm>
              <a:off x="9569945" y="5084113"/>
              <a:ext cx="1690411" cy="1124146"/>
              <a:chOff x="7702878" y="4114800"/>
              <a:chExt cx="1699447" cy="1124146"/>
            </a:xfrm>
            <a:solidFill>
              <a:srgbClr val="FBE462">
                <a:lumMod val="75000"/>
              </a:srgbClr>
            </a:solidFill>
          </p:grpSpPr>
          <p:sp>
            <p:nvSpPr>
              <p:cNvPr id="441" name="Parallelogram 440">
                <a:extLst>
                  <a:ext uri="{FF2B5EF4-FFF2-40B4-BE49-F238E27FC236}">
                    <a16:creationId xmlns:a16="http://schemas.microsoft.com/office/drawing/2014/main" id="{D5C3A643-03C3-A838-5B23-3ED74194D6B9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2" name="Parallelogram 441">
                <a:extLst>
                  <a:ext uri="{FF2B5EF4-FFF2-40B4-BE49-F238E27FC236}">
                    <a16:creationId xmlns:a16="http://schemas.microsoft.com/office/drawing/2014/main" id="{1CE63BDC-0B17-755E-BF29-E0135AA8A29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3" name="Diamond 442">
                <a:extLst>
                  <a:ext uri="{FF2B5EF4-FFF2-40B4-BE49-F238E27FC236}">
                    <a16:creationId xmlns:a16="http://schemas.microsoft.com/office/drawing/2014/main" id="{F905FD82-1D69-1CC3-8967-D6D513B3D573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AC925051-5380-0B2F-9BC1-A8489D4DDF70}"/>
                </a:ext>
              </a:extLst>
            </p:cNvPr>
            <p:cNvGrpSpPr/>
            <p:nvPr/>
          </p:nvGrpSpPr>
          <p:grpSpPr>
            <a:xfrm>
              <a:off x="10252382" y="6837846"/>
              <a:ext cx="1690411" cy="1124146"/>
              <a:chOff x="7702878" y="4114800"/>
              <a:chExt cx="1699447" cy="1124146"/>
            </a:xfrm>
            <a:solidFill>
              <a:srgbClr val="00FF99"/>
            </a:solidFill>
          </p:grpSpPr>
          <p:sp>
            <p:nvSpPr>
              <p:cNvPr id="438" name="Parallelogram 437">
                <a:extLst>
                  <a:ext uri="{FF2B5EF4-FFF2-40B4-BE49-F238E27FC236}">
                    <a16:creationId xmlns:a16="http://schemas.microsoft.com/office/drawing/2014/main" id="{E719C8E6-E551-DD29-D24C-2D379B92946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9" name="Parallelogram 438">
                <a:extLst>
                  <a:ext uri="{FF2B5EF4-FFF2-40B4-BE49-F238E27FC236}">
                    <a16:creationId xmlns:a16="http://schemas.microsoft.com/office/drawing/2014/main" id="{D8AF5954-BB0C-7C7C-EC2C-79E21A9DC1B0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40" name="Diamond 439">
                <a:extLst>
                  <a:ext uri="{FF2B5EF4-FFF2-40B4-BE49-F238E27FC236}">
                    <a16:creationId xmlns:a16="http://schemas.microsoft.com/office/drawing/2014/main" id="{01274C6E-05FD-7CAC-B7FE-5556C861361A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E5BD143C-FECA-68AB-9975-05130366FB21}"/>
                </a:ext>
              </a:extLst>
            </p:cNvPr>
            <p:cNvGrpSpPr/>
            <p:nvPr/>
          </p:nvGrpSpPr>
          <p:grpSpPr>
            <a:xfrm>
              <a:off x="10251583" y="6089306"/>
              <a:ext cx="1691639" cy="1124146"/>
              <a:chOff x="7702878" y="4114800"/>
              <a:chExt cx="1699447" cy="1124146"/>
            </a:xfrm>
            <a:solidFill>
              <a:srgbClr val="51B4AF">
                <a:lumMod val="75000"/>
              </a:srgbClr>
            </a:solidFill>
          </p:grpSpPr>
          <p:sp>
            <p:nvSpPr>
              <p:cNvPr id="435" name="Parallelogram 434">
                <a:extLst>
                  <a:ext uri="{FF2B5EF4-FFF2-40B4-BE49-F238E27FC236}">
                    <a16:creationId xmlns:a16="http://schemas.microsoft.com/office/drawing/2014/main" id="{9D3C6337-6E9A-1808-B020-F8E7EACBF66E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6" name="Parallelogram 435">
                <a:extLst>
                  <a:ext uri="{FF2B5EF4-FFF2-40B4-BE49-F238E27FC236}">
                    <a16:creationId xmlns:a16="http://schemas.microsoft.com/office/drawing/2014/main" id="{DA47D442-BE58-9D98-E73E-934E3915E8FF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7" name="Diamond 436">
                <a:extLst>
                  <a:ext uri="{FF2B5EF4-FFF2-40B4-BE49-F238E27FC236}">
                    <a16:creationId xmlns:a16="http://schemas.microsoft.com/office/drawing/2014/main" id="{999D0FF4-8D96-2C3C-97B5-9B6AE203FBF5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81AD4A90-4E27-5388-543D-E9915CB4EC08}"/>
                </a:ext>
              </a:extLst>
            </p:cNvPr>
            <p:cNvGrpSpPr/>
            <p:nvPr/>
          </p:nvGrpSpPr>
          <p:grpSpPr>
            <a:xfrm>
              <a:off x="10252290" y="5351816"/>
              <a:ext cx="1690412" cy="1124146"/>
              <a:chOff x="7702878" y="4114800"/>
              <a:chExt cx="1699447" cy="1124146"/>
            </a:xfrm>
            <a:solidFill>
              <a:srgbClr val="B3E8FC">
                <a:lumMod val="50000"/>
              </a:srgbClr>
            </a:solidFill>
          </p:grpSpPr>
          <p:sp>
            <p:nvSpPr>
              <p:cNvPr id="432" name="Parallelogram 431">
                <a:extLst>
                  <a:ext uri="{FF2B5EF4-FFF2-40B4-BE49-F238E27FC236}">
                    <a16:creationId xmlns:a16="http://schemas.microsoft.com/office/drawing/2014/main" id="{942F8C42-AB1D-CB96-7D5C-3B4A02F8791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3" name="Parallelogram 432">
                <a:extLst>
                  <a:ext uri="{FF2B5EF4-FFF2-40B4-BE49-F238E27FC236}">
                    <a16:creationId xmlns:a16="http://schemas.microsoft.com/office/drawing/2014/main" id="{FA1E5827-79EA-EE5B-17B5-98D99F3328EF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4" name="Diamond 433">
                <a:extLst>
                  <a:ext uri="{FF2B5EF4-FFF2-40B4-BE49-F238E27FC236}">
                    <a16:creationId xmlns:a16="http://schemas.microsoft.com/office/drawing/2014/main" id="{039FAC49-CDF7-8379-578B-CC0786857E4F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61AB97E6-4B6C-2653-8D98-0EFF8A1C9872}"/>
                </a:ext>
              </a:extLst>
            </p:cNvPr>
            <p:cNvGrpSpPr/>
            <p:nvPr/>
          </p:nvGrpSpPr>
          <p:grpSpPr>
            <a:xfrm>
              <a:off x="10934725" y="7109727"/>
              <a:ext cx="1690412" cy="1124146"/>
              <a:chOff x="7702878" y="4114800"/>
              <a:chExt cx="1699447" cy="1124146"/>
            </a:xfrm>
            <a:solidFill>
              <a:srgbClr val="FF9933"/>
            </a:solidFill>
          </p:grpSpPr>
          <p:sp>
            <p:nvSpPr>
              <p:cNvPr id="429" name="Parallelogram 428">
                <a:extLst>
                  <a:ext uri="{FF2B5EF4-FFF2-40B4-BE49-F238E27FC236}">
                    <a16:creationId xmlns:a16="http://schemas.microsoft.com/office/drawing/2014/main" id="{06A733F9-D520-0742-24C7-7D8863EF0F0A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0" name="Parallelogram 429">
                <a:extLst>
                  <a:ext uri="{FF2B5EF4-FFF2-40B4-BE49-F238E27FC236}">
                    <a16:creationId xmlns:a16="http://schemas.microsoft.com/office/drawing/2014/main" id="{AB964DDA-303C-2C7F-2D74-620801CF0E1B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31" name="Diamond 430">
                <a:extLst>
                  <a:ext uri="{FF2B5EF4-FFF2-40B4-BE49-F238E27FC236}">
                    <a16:creationId xmlns:a16="http://schemas.microsoft.com/office/drawing/2014/main" id="{6F7ED1D9-B481-B57E-88C2-C81FA577D989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DF1BBBF9-63C1-386E-6B13-BA73A7C356E0}"/>
                </a:ext>
              </a:extLst>
            </p:cNvPr>
            <p:cNvGrpSpPr/>
            <p:nvPr/>
          </p:nvGrpSpPr>
          <p:grpSpPr>
            <a:xfrm>
              <a:off x="10933931" y="6361186"/>
              <a:ext cx="1691639" cy="1124146"/>
              <a:chOff x="7702878" y="4114800"/>
              <a:chExt cx="1699447" cy="1124146"/>
            </a:xfrm>
            <a:solidFill>
              <a:srgbClr val="222221">
                <a:lumMod val="50000"/>
                <a:lumOff val="50000"/>
              </a:srgbClr>
            </a:solidFill>
          </p:grpSpPr>
          <p:sp>
            <p:nvSpPr>
              <p:cNvPr id="426" name="Parallelogram 425">
                <a:extLst>
                  <a:ext uri="{FF2B5EF4-FFF2-40B4-BE49-F238E27FC236}">
                    <a16:creationId xmlns:a16="http://schemas.microsoft.com/office/drawing/2014/main" id="{7A8B5F77-BCB7-9516-B574-19AADDC4640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27" name="Parallelogram 426">
                <a:extLst>
                  <a:ext uri="{FF2B5EF4-FFF2-40B4-BE49-F238E27FC236}">
                    <a16:creationId xmlns:a16="http://schemas.microsoft.com/office/drawing/2014/main" id="{79764785-0489-432D-56C4-758DFA44AACF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28" name="Diamond 427">
                <a:extLst>
                  <a:ext uri="{FF2B5EF4-FFF2-40B4-BE49-F238E27FC236}">
                    <a16:creationId xmlns:a16="http://schemas.microsoft.com/office/drawing/2014/main" id="{561DBBF0-22A7-0D8D-8F64-C773D4FFEBD9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9206C2B1-58C8-AD7A-0881-9B0DFC9C7B6B}"/>
                </a:ext>
              </a:extLst>
            </p:cNvPr>
            <p:cNvGrpSpPr/>
            <p:nvPr/>
          </p:nvGrpSpPr>
          <p:grpSpPr>
            <a:xfrm>
              <a:off x="10934640" y="5623692"/>
              <a:ext cx="1690412" cy="1124146"/>
              <a:chOff x="7702878" y="4114800"/>
              <a:chExt cx="1699447" cy="1124146"/>
            </a:xfrm>
            <a:solidFill>
              <a:srgbClr val="C00000"/>
            </a:solidFill>
          </p:grpSpPr>
          <p:sp>
            <p:nvSpPr>
              <p:cNvPr id="423" name="Parallelogram 422">
                <a:extLst>
                  <a:ext uri="{FF2B5EF4-FFF2-40B4-BE49-F238E27FC236}">
                    <a16:creationId xmlns:a16="http://schemas.microsoft.com/office/drawing/2014/main" id="{D6BFAD6C-92D5-3576-6940-84E1C41F095E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24" name="Parallelogram 423">
                <a:extLst>
                  <a:ext uri="{FF2B5EF4-FFF2-40B4-BE49-F238E27FC236}">
                    <a16:creationId xmlns:a16="http://schemas.microsoft.com/office/drawing/2014/main" id="{746424E6-4691-1F07-2A32-CF16E519CFB8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425" name="Diamond 424">
                <a:extLst>
                  <a:ext uri="{FF2B5EF4-FFF2-40B4-BE49-F238E27FC236}">
                    <a16:creationId xmlns:a16="http://schemas.microsoft.com/office/drawing/2014/main" id="{9857622F-41B8-0917-F2DD-D3C62A86A148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sp>
        <p:nvSpPr>
          <p:cNvPr id="450" name="Rectangle 449">
            <a:extLst>
              <a:ext uri="{FF2B5EF4-FFF2-40B4-BE49-F238E27FC236}">
                <a16:creationId xmlns:a16="http://schemas.microsoft.com/office/drawing/2014/main" id="{3393BECE-583B-CBAD-AB4C-4B17619B9FD1}"/>
              </a:ext>
            </a:extLst>
          </p:cNvPr>
          <p:cNvSpPr/>
          <p:nvPr/>
        </p:nvSpPr>
        <p:spPr>
          <a:xfrm>
            <a:off x="2173510" y="2132600"/>
            <a:ext cx="82804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27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khối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phương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nhỏ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ghép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khối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phương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CDF84C1-4209-8A9B-8B03-3092E4B9F889}"/>
              </a:ext>
            </a:extLst>
          </p:cNvPr>
          <p:cNvGrpSpPr/>
          <p:nvPr/>
        </p:nvGrpSpPr>
        <p:grpSpPr>
          <a:xfrm>
            <a:off x="9427465" y="3879268"/>
            <a:ext cx="1937608" cy="1634233"/>
            <a:chOff x="6691975" y="2267482"/>
            <a:chExt cx="4420540" cy="369217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922D845B-9937-F702-0F95-D60644C4DB43}"/>
                </a:ext>
              </a:extLst>
            </p:cNvPr>
            <p:cNvGrpSpPr/>
            <p:nvPr/>
          </p:nvGrpSpPr>
          <p:grpSpPr>
            <a:xfrm>
              <a:off x="8056191" y="2267482"/>
              <a:ext cx="3056324" cy="3149760"/>
              <a:chOff x="8056191" y="2267482"/>
              <a:chExt cx="3056324" cy="3149760"/>
            </a:xfrm>
          </p:grpSpPr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787CA51A-CDC7-4DA2-555E-AEAE2EB79CF0}"/>
                  </a:ext>
                </a:extLst>
              </p:cNvPr>
              <p:cNvGrpSpPr/>
              <p:nvPr/>
            </p:nvGrpSpPr>
            <p:grpSpPr>
              <a:xfrm>
                <a:off x="8056991" y="3753513"/>
                <a:ext cx="1690413" cy="1124146"/>
                <a:chOff x="7702878" y="4114800"/>
                <a:chExt cx="1699447" cy="1124146"/>
              </a:xfrm>
              <a:solidFill>
                <a:srgbClr val="9966FF"/>
              </a:solidFill>
            </p:grpSpPr>
            <p:sp>
              <p:nvSpPr>
                <p:cNvPr id="560" name="Parallelogram 559">
                  <a:extLst>
                    <a:ext uri="{FF2B5EF4-FFF2-40B4-BE49-F238E27FC236}">
                      <a16:creationId xmlns:a16="http://schemas.microsoft.com/office/drawing/2014/main" id="{3949E06F-1EEA-343F-41EB-58ECF9DD14A9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61" name="Parallelogram 560">
                  <a:extLst>
                    <a:ext uri="{FF2B5EF4-FFF2-40B4-BE49-F238E27FC236}">
                      <a16:creationId xmlns:a16="http://schemas.microsoft.com/office/drawing/2014/main" id="{8363CEB5-688A-19FB-3D76-8229304C1C0C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62" name="Diamond 561">
                  <a:extLst>
                    <a:ext uri="{FF2B5EF4-FFF2-40B4-BE49-F238E27FC236}">
                      <a16:creationId xmlns:a16="http://schemas.microsoft.com/office/drawing/2014/main" id="{79B40A03-22C6-18EF-36EF-E92E8BBFC214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D13AA43A-2D29-3558-3BB2-552A419498AA}"/>
                  </a:ext>
                </a:extLst>
              </p:cNvPr>
              <p:cNvGrpSpPr/>
              <p:nvPr/>
            </p:nvGrpSpPr>
            <p:grpSpPr>
              <a:xfrm>
                <a:off x="8056191" y="3004973"/>
                <a:ext cx="1691640" cy="1124146"/>
                <a:chOff x="7702878" y="4114800"/>
                <a:chExt cx="1699447" cy="1124146"/>
              </a:xfrm>
              <a:solidFill>
                <a:srgbClr val="E8724A">
                  <a:lumMod val="75000"/>
                </a:srgbClr>
              </a:solidFill>
            </p:grpSpPr>
            <p:sp>
              <p:nvSpPr>
                <p:cNvPr id="557" name="Parallelogram 556">
                  <a:extLst>
                    <a:ext uri="{FF2B5EF4-FFF2-40B4-BE49-F238E27FC236}">
                      <a16:creationId xmlns:a16="http://schemas.microsoft.com/office/drawing/2014/main" id="{1258CEDE-A240-B82E-846C-D2E73EE1B74C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8" name="Parallelogram 557">
                  <a:extLst>
                    <a:ext uri="{FF2B5EF4-FFF2-40B4-BE49-F238E27FC236}">
                      <a16:creationId xmlns:a16="http://schemas.microsoft.com/office/drawing/2014/main" id="{E84529A4-619E-5963-50D2-5C37788485BA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9" name="Diamond 558">
                  <a:extLst>
                    <a:ext uri="{FF2B5EF4-FFF2-40B4-BE49-F238E27FC236}">
                      <a16:creationId xmlns:a16="http://schemas.microsoft.com/office/drawing/2014/main" id="{BC3078A4-20A6-D9EA-FCDD-7DF5F1A9F942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29" name="Group 528">
                <a:extLst>
                  <a:ext uri="{FF2B5EF4-FFF2-40B4-BE49-F238E27FC236}">
                    <a16:creationId xmlns:a16="http://schemas.microsoft.com/office/drawing/2014/main" id="{0BA24F95-0D22-B810-CA5B-DE75B04E8B12}"/>
                  </a:ext>
                </a:extLst>
              </p:cNvPr>
              <p:cNvGrpSpPr/>
              <p:nvPr/>
            </p:nvGrpSpPr>
            <p:grpSpPr>
              <a:xfrm>
                <a:off x="8056898" y="2267482"/>
                <a:ext cx="1690413" cy="1124146"/>
                <a:chOff x="7702878" y="4114800"/>
                <a:chExt cx="1699447" cy="1124146"/>
              </a:xfrm>
              <a:solidFill>
                <a:srgbClr val="B3E8FC"/>
              </a:solidFill>
            </p:grpSpPr>
            <p:sp>
              <p:nvSpPr>
                <p:cNvPr id="554" name="Parallelogram 553">
                  <a:extLst>
                    <a:ext uri="{FF2B5EF4-FFF2-40B4-BE49-F238E27FC236}">
                      <a16:creationId xmlns:a16="http://schemas.microsoft.com/office/drawing/2014/main" id="{B63FDE21-A66F-9A26-0E7B-A486A58D2650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5" name="Parallelogram 554">
                  <a:extLst>
                    <a:ext uri="{FF2B5EF4-FFF2-40B4-BE49-F238E27FC236}">
                      <a16:creationId xmlns:a16="http://schemas.microsoft.com/office/drawing/2014/main" id="{D98A1ECA-67EC-B2AC-293B-757D9546A164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6" name="Diamond 555">
                  <a:extLst>
                    <a:ext uri="{FF2B5EF4-FFF2-40B4-BE49-F238E27FC236}">
                      <a16:creationId xmlns:a16="http://schemas.microsoft.com/office/drawing/2014/main" id="{88B022D1-9798-AC52-71B4-A496619851F2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30" name="Group 529">
                <a:extLst>
                  <a:ext uri="{FF2B5EF4-FFF2-40B4-BE49-F238E27FC236}">
                    <a16:creationId xmlns:a16="http://schemas.microsoft.com/office/drawing/2014/main" id="{D344F68D-11B6-F6BA-E9C2-328BBAF5E723}"/>
                  </a:ext>
                </a:extLst>
              </p:cNvPr>
              <p:cNvGrpSpPr/>
              <p:nvPr/>
            </p:nvGrpSpPr>
            <p:grpSpPr>
              <a:xfrm>
                <a:off x="8739333" y="4021214"/>
                <a:ext cx="1690413" cy="1124146"/>
                <a:chOff x="7702878" y="4114800"/>
                <a:chExt cx="1699447" cy="1124146"/>
              </a:xfrm>
              <a:solidFill>
                <a:srgbClr val="996633"/>
              </a:solidFill>
            </p:grpSpPr>
            <p:sp>
              <p:nvSpPr>
                <p:cNvPr id="551" name="Parallelogram 550">
                  <a:extLst>
                    <a:ext uri="{FF2B5EF4-FFF2-40B4-BE49-F238E27FC236}">
                      <a16:creationId xmlns:a16="http://schemas.microsoft.com/office/drawing/2014/main" id="{8362ADAB-DA8A-9B9D-EE3B-AEE47D47A68E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2" name="Parallelogram 551">
                  <a:extLst>
                    <a:ext uri="{FF2B5EF4-FFF2-40B4-BE49-F238E27FC236}">
                      <a16:creationId xmlns:a16="http://schemas.microsoft.com/office/drawing/2014/main" id="{7BD73115-DAD3-8B4B-1745-D569006B2E8D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3" name="Diamond 552">
                  <a:extLst>
                    <a:ext uri="{FF2B5EF4-FFF2-40B4-BE49-F238E27FC236}">
                      <a16:creationId xmlns:a16="http://schemas.microsoft.com/office/drawing/2014/main" id="{0D45A175-0085-D793-AA67-ED388E34A385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BA7F92A5-9352-FB59-5E6D-FE95F8C8259B}"/>
                  </a:ext>
                </a:extLst>
              </p:cNvPr>
              <p:cNvGrpSpPr/>
              <p:nvPr/>
            </p:nvGrpSpPr>
            <p:grpSpPr>
              <a:xfrm>
                <a:off x="8738533" y="3272674"/>
                <a:ext cx="1691640" cy="1124146"/>
                <a:chOff x="7702878" y="4114800"/>
                <a:chExt cx="1699447" cy="1124146"/>
              </a:xfrm>
              <a:solidFill>
                <a:srgbClr val="FBE462">
                  <a:lumMod val="60000"/>
                  <a:lumOff val="40000"/>
                </a:srgbClr>
              </a:solidFill>
            </p:grpSpPr>
            <p:sp>
              <p:nvSpPr>
                <p:cNvPr id="548" name="Parallelogram 547">
                  <a:extLst>
                    <a:ext uri="{FF2B5EF4-FFF2-40B4-BE49-F238E27FC236}">
                      <a16:creationId xmlns:a16="http://schemas.microsoft.com/office/drawing/2014/main" id="{4956C0CF-3203-D454-10BE-3CC5FC5DF273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9" name="Parallelogram 548">
                  <a:extLst>
                    <a:ext uri="{FF2B5EF4-FFF2-40B4-BE49-F238E27FC236}">
                      <a16:creationId xmlns:a16="http://schemas.microsoft.com/office/drawing/2014/main" id="{F2356803-BB8F-DD35-75F1-E096A7E22D8F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50" name="Diamond 549">
                  <a:extLst>
                    <a:ext uri="{FF2B5EF4-FFF2-40B4-BE49-F238E27FC236}">
                      <a16:creationId xmlns:a16="http://schemas.microsoft.com/office/drawing/2014/main" id="{3B4E608A-CA02-48E4-BA31-B8FFAD26AEC7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B7B9500-31BD-AA83-D5D3-E3190DBD2E1C}"/>
                  </a:ext>
                </a:extLst>
              </p:cNvPr>
              <p:cNvGrpSpPr/>
              <p:nvPr/>
            </p:nvGrpSpPr>
            <p:grpSpPr>
              <a:xfrm>
                <a:off x="8739240" y="2535183"/>
                <a:ext cx="1690413" cy="1124146"/>
                <a:chOff x="7702878" y="4114800"/>
                <a:chExt cx="1699447" cy="1124146"/>
              </a:xfrm>
              <a:solidFill>
                <a:srgbClr val="51B4AF">
                  <a:lumMod val="60000"/>
                  <a:lumOff val="40000"/>
                </a:srgbClr>
              </a:solidFill>
            </p:grpSpPr>
            <p:sp>
              <p:nvSpPr>
                <p:cNvPr id="545" name="Parallelogram 544">
                  <a:extLst>
                    <a:ext uri="{FF2B5EF4-FFF2-40B4-BE49-F238E27FC236}">
                      <a16:creationId xmlns:a16="http://schemas.microsoft.com/office/drawing/2014/main" id="{5B33783F-DA9B-8994-BEE3-F93254F1D7E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6" name="Parallelogram 545">
                  <a:extLst>
                    <a:ext uri="{FF2B5EF4-FFF2-40B4-BE49-F238E27FC236}">
                      <a16:creationId xmlns:a16="http://schemas.microsoft.com/office/drawing/2014/main" id="{AF208D9E-7509-00C3-A301-5B4838D321AD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7" name="Diamond 546">
                  <a:extLst>
                    <a:ext uri="{FF2B5EF4-FFF2-40B4-BE49-F238E27FC236}">
                      <a16:creationId xmlns:a16="http://schemas.microsoft.com/office/drawing/2014/main" id="{79608E00-9A6B-3C60-73CA-B5DCE309F027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66888057-4BBA-1565-38CA-2B60BEB60F84}"/>
                  </a:ext>
                </a:extLst>
              </p:cNvPr>
              <p:cNvGrpSpPr/>
              <p:nvPr/>
            </p:nvGrpSpPr>
            <p:grpSpPr>
              <a:xfrm>
                <a:off x="9421675" y="4293096"/>
                <a:ext cx="1690413" cy="1124146"/>
                <a:chOff x="7702878" y="4114800"/>
                <a:chExt cx="1699447" cy="1124146"/>
              </a:xfrm>
              <a:solidFill>
                <a:srgbClr val="FF3300"/>
              </a:solidFill>
            </p:grpSpPr>
            <p:sp>
              <p:nvSpPr>
                <p:cNvPr id="542" name="Parallelogram 541">
                  <a:extLst>
                    <a:ext uri="{FF2B5EF4-FFF2-40B4-BE49-F238E27FC236}">
                      <a16:creationId xmlns:a16="http://schemas.microsoft.com/office/drawing/2014/main" id="{986CFF91-6EAF-5E26-FCE2-573D58081D36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3" name="Parallelogram 542">
                  <a:extLst>
                    <a:ext uri="{FF2B5EF4-FFF2-40B4-BE49-F238E27FC236}">
                      <a16:creationId xmlns:a16="http://schemas.microsoft.com/office/drawing/2014/main" id="{3BB4D56C-0E43-D709-8AA6-9BD7BC90C08F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4" name="Diamond 543">
                  <a:extLst>
                    <a:ext uri="{FF2B5EF4-FFF2-40B4-BE49-F238E27FC236}">
                      <a16:creationId xmlns:a16="http://schemas.microsoft.com/office/drawing/2014/main" id="{6FA7C057-3FE9-B627-D2D4-7C2A25DA7AF2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FD1523D1-668E-0249-C86C-7EF639B0989A}"/>
                  </a:ext>
                </a:extLst>
              </p:cNvPr>
              <p:cNvGrpSpPr/>
              <p:nvPr/>
            </p:nvGrpSpPr>
            <p:grpSpPr>
              <a:xfrm>
                <a:off x="9420875" y="3544556"/>
                <a:ext cx="1691640" cy="1124146"/>
                <a:chOff x="7702878" y="4114800"/>
                <a:chExt cx="1699447" cy="1124146"/>
              </a:xfrm>
              <a:solidFill>
                <a:srgbClr val="E8724A">
                  <a:lumMod val="60000"/>
                  <a:lumOff val="40000"/>
                </a:srgbClr>
              </a:solidFill>
            </p:grpSpPr>
            <p:sp>
              <p:nvSpPr>
                <p:cNvPr id="539" name="Parallelogram 538">
                  <a:extLst>
                    <a:ext uri="{FF2B5EF4-FFF2-40B4-BE49-F238E27FC236}">
                      <a16:creationId xmlns:a16="http://schemas.microsoft.com/office/drawing/2014/main" id="{7F1243B0-C549-2B8C-D76E-600488299856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0" name="Parallelogram 539">
                  <a:extLst>
                    <a:ext uri="{FF2B5EF4-FFF2-40B4-BE49-F238E27FC236}">
                      <a16:creationId xmlns:a16="http://schemas.microsoft.com/office/drawing/2014/main" id="{DC7231ED-CF8E-510A-16E5-7A93A50626C4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41" name="Diamond 540">
                  <a:extLst>
                    <a:ext uri="{FF2B5EF4-FFF2-40B4-BE49-F238E27FC236}">
                      <a16:creationId xmlns:a16="http://schemas.microsoft.com/office/drawing/2014/main" id="{2DE0DF81-7476-07A5-0E93-01B3AD482CC5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84792BAC-E266-4CF0-77A1-4C1CBE638EE9}"/>
                  </a:ext>
                </a:extLst>
              </p:cNvPr>
              <p:cNvGrpSpPr/>
              <p:nvPr/>
            </p:nvGrpSpPr>
            <p:grpSpPr>
              <a:xfrm>
                <a:off x="9421582" y="2807065"/>
                <a:ext cx="1690413" cy="1124146"/>
                <a:chOff x="7702878" y="4114800"/>
                <a:chExt cx="1699447" cy="1124146"/>
              </a:xfrm>
              <a:solidFill>
                <a:srgbClr val="F090BD">
                  <a:lumMod val="75000"/>
                </a:srgbClr>
              </a:solidFill>
            </p:grpSpPr>
            <p:sp>
              <p:nvSpPr>
                <p:cNvPr id="536" name="Parallelogram 535">
                  <a:extLst>
                    <a:ext uri="{FF2B5EF4-FFF2-40B4-BE49-F238E27FC236}">
                      <a16:creationId xmlns:a16="http://schemas.microsoft.com/office/drawing/2014/main" id="{0B8C1F5B-B591-BB35-7BC4-769497D83F57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37" name="Parallelogram 536">
                  <a:extLst>
                    <a:ext uri="{FF2B5EF4-FFF2-40B4-BE49-F238E27FC236}">
                      <a16:creationId xmlns:a16="http://schemas.microsoft.com/office/drawing/2014/main" id="{B78D4037-D050-ADD9-5B27-BD08C8BDD6E5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38" name="Diamond 537">
                  <a:extLst>
                    <a:ext uri="{FF2B5EF4-FFF2-40B4-BE49-F238E27FC236}">
                      <a16:creationId xmlns:a16="http://schemas.microsoft.com/office/drawing/2014/main" id="{F218B905-DE83-0BB5-953F-E00A78EC8A3E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B70A4AA3-020D-2C10-72B8-05A86362382A}"/>
                </a:ext>
              </a:extLst>
            </p:cNvPr>
            <p:cNvGrpSpPr/>
            <p:nvPr/>
          </p:nvGrpSpPr>
          <p:grpSpPr>
            <a:xfrm>
              <a:off x="7373636" y="2542196"/>
              <a:ext cx="3056324" cy="3149760"/>
              <a:chOff x="4141082" y="4633375"/>
              <a:chExt cx="3056324" cy="3149760"/>
            </a:xfrm>
          </p:grpSpPr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131969A2-94F1-D1FD-F211-5E91EA676EB2}"/>
                  </a:ext>
                </a:extLst>
              </p:cNvPr>
              <p:cNvGrpSpPr/>
              <p:nvPr/>
            </p:nvGrpSpPr>
            <p:grpSpPr>
              <a:xfrm>
                <a:off x="4141882" y="6119406"/>
                <a:ext cx="1690413" cy="1124146"/>
                <a:chOff x="7702878" y="4114800"/>
                <a:chExt cx="1699447" cy="1124146"/>
              </a:xfrm>
              <a:solidFill>
                <a:srgbClr val="FF0000"/>
              </a:solidFill>
            </p:grpSpPr>
            <p:sp>
              <p:nvSpPr>
                <p:cNvPr id="524" name="Parallelogram 523">
                  <a:extLst>
                    <a:ext uri="{FF2B5EF4-FFF2-40B4-BE49-F238E27FC236}">
                      <a16:creationId xmlns:a16="http://schemas.microsoft.com/office/drawing/2014/main" id="{916F9AE8-13C0-BB2B-E335-508C0CCD913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25" name="Parallelogram 524">
                  <a:extLst>
                    <a:ext uri="{FF2B5EF4-FFF2-40B4-BE49-F238E27FC236}">
                      <a16:creationId xmlns:a16="http://schemas.microsoft.com/office/drawing/2014/main" id="{28349D5C-4BB6-95E0-E013-7BE9736786BF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26" name="Diamond 525">
                  <a:extLst>
                    <a:ext uri="{FF2B5EF4-FFF2-40B4-BE49-F238E27FC236}">
                      <a16:creationId xmlns:a16="http://schemas.microsoft.com/office/drawing/2014/main" id="{7FB2C43C-E2CB-4652-81B9-EF041E339410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CB0AEAA3-1446-CECC-699B-BBB17A165163}"/>
                  </a:ext>
                </a:extLst>
              </p:cNvPr>
              <p:cNvGrpSpPr/>
              <p:nvPr/>
            </p:nvGrpSpPr>
            <p:grpSpPr>
              <a:xfrm>
                <a:off x="4141082" y="5370866"/>
                <a:ext cx="1691640" cy="1124146"/>
                <a:chOff x="7702878" y="4114800"/>
                <a:chExt cx="1699447" cy="1124146"/>
              </a:xfrm>
            </p:grpSpPr>
            <p:sp>
              <p:nvSpPr>
                <p:cNvPr id="521" name="Parallelogram 520">
                  <a:extLst>
                    <a:ext uri="{FF2B5EF4-FFF2-40B4-BE49-F238E27FC236}">
                      <a16:creationId xmlns:a16="http://schemas.microsoft.com/office/drawing/2014/main" id="{C47413B1-D3B0-2E2A-7095-4ED92A2F71B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solidFill>
                  <a:srgbClr val="377ED1"/>
                </a:solidFill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22" name="Parallelogram 521">
                  <a:extLst>
                    <a:ext uri="{FF2B5EF4-FFF2-40B4-BE49-F238E27FC236}">
                      <a16:creationId xmlns:a16="http://schemas.microsoft.com/office/drawing/2014/main" id="{0E3A0A7B-E278-1468-D499-5CE353C7A043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solidFill>
                  <a:srgbClr val="377ED1"/>
                </a:solidFill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23" name="Diamond 522">
                  <a:extLst>
                    <a:ext uri="{FF2B5EF4-FFF2-40B4-BE49-F238E27FC236}">
                      <a16:creationId xmlns:a16="http://schemas.microsoft.com/office/drawing/2014/main" id="{F9BE0360-4A8C-7B82-BC78-199245C0F12C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solidFill>
                  <a:srgbClr val="377ED1"/>
                </a:solidFill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16496B51-0BFE-BEC8-E786-E66E6DFA9D9C}"/>
                  </a:ext>
                </a:extLst>
              </p:cNvPr>
              <p:cNvGrpSpPr/>
              <p:nvPr/>
            </p:nvGrpSpPr>
            <p:grpSpPr>
              <a:xfrm>
                <a:off x="4141789" y="4633375"/>
                <a:ext cx="1690413" cy="1124146"/>
                <a:chOff x="7702878" y="4114800"/>
                <a:chExt cx="1699447" cy="1124146"/>
              </a:xfrm>
              <a:solidFill>
                <a:srgbClr val="51B4AF"/>
              </a:solidFill>
            </p:grpSpPr>
            <p:sp>
              <p:nvSpPr>
                <p:cNvPr id="518" name="Parallelogram 517">
                  <a:extLst>
                    <a:ext uri="{FF2B5EF4-FFF2-40B4-BE49-F238E27FC236}">
                      <a16:creationId xmlns:a16="http://schemas.microsoft.com/office/drawing/2014/main" id="{30B48D04-F98D-2CF0-9119-14309BD0CE7B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9" name="Parallelogram 518">
                  <a:extLst>
                    <a:ext uri="{FF2B5EF4-FFF2-40B4-BE49-F238E27FC236}">
                      <a16:creationId xmlns:a16="http://schemas.microsoft.com/office/drawing/2014/main" id="{C6D8E3FA-0179-A637-F66D-818117F009C7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20" name="Diamond 519">
                  <a:extLst>
                    <a:ext uri="{FF2B5EF4-FFF2-40B4-BE49-F238E27FC236}">
                      <a16:creationId xmlns:a16="http://schemas.microsoft.com/office/drawing/2014/main" id="{BA69F595-7792-C91D-E349-5B396713C207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EC9E017C-ACC9-AE4B-DAE1-84CA184017BE}"/>
                  </a:ext>
                </a:extLst>
              </p:cNvPr>
              <p:cNvGrpSpPr/>
              <p:nvPr/>
            </p:nvGrpSpPr>
            <p:grpSpPr>
              <a:xfrm>
                <a:off x="4824224" y="6387107"/>
                <a:ext cx="1690413" cy="1124146"/>
                <a:chOff x="7702878" y="4114800"/>
                <a:chExt cx="1699447" cy="1124146"/>
              </a:xfrm>
              <a:solidFill>
                <a:srgbClr val="F090BD">
                  <a:lumMod val="75000"/>
                </a:srgbClr>
              </a:solidFill>
            </p:grpSpPr>
            <p:sp>
              <p:nvSpPr>
                <p:cNvPr id="515" name="Parallelogram 514">
                  <a:extLst>
                    <a:ext uri="{FF2B5EF4-FFF2-40B4-BE49-F238E27FC236}">
                      <a16:creationId xmlns:a16="http://schemas.microsoft.com/office/drawing/2014/main" id="{2C359314-4EC0-5B75-C85F-CD0A2AB23DC3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6" name="Parallelogram 515">
                  <a:extLst>
                    <a:ext uri="{FF2B5EF4-FFF2-40B4-BE49-F238E27FC236}">
                      <a16:creationId xmlns:a16="http://schemas.microsoft.com/office/drawing/2014/main" id="{A8AB6D34-2D69-BCB7-FE0B-7F7E561E4FA4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7" name="Diamond 516">
                  <a:extLst>
                    <a:ext uri="{FF2B5EF4-FFF2-40B4-BE49-F238E27FC236}">
                      <a16:creationId xmlns:a16="http://schemas.microsoft.com/office/drawing/2014/main" id="{8F6632B0-0B42-9B90-115F-9797CF7B4894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8F2FBB6D-7E57-6C99-6AAB-3463565FF2BF}"/>
                  </a:ext>
                </a:extLst>
              </p:cNvPr>
              <p:cNvGrpSpPr/>
              <p:nvPr/>
            </p:nvGrpSpPr>
            <p:grpSpPr>
              <a:xfrm>
                <a:off x="4823424" y="5638567"/>
                <a:ext cx="1691640" cy="1124146"/>
                <a:chOff x="7702878" y="4114800"/>
                <a:chExt cx="1699447" cy="1124146"/>
              </a:xfrm>
              <a:solidFill>
                <a:srgbClr val="00B050"/>
              </a:solidFill>
            </p:grpSpPr>
            <p:sp>
              <p:nvSpPr>
                <p:cNvPr id="512" name="Parallelogram 511">
                  <a:extLst>
                    <a:ext uri="{FF2B5EF4-FFF2-40B4-BE49-F238E27FC236}">
                      <a16:creationId xmlns:a16="http://schemas.microsoft.com/office/drawing/2014/main" id="{30DD7417-1862-3ED6-C2BB-7AEECCFE6123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3" name="Parallelogram 512">
                  <a:extLst>
                    <a:ext uri="{FF2B5EF4-FFF2-40B4-BE49-F238E27FC236}">
                      <a16:creationId xmlns:a16="http://schemas.microsoft.com/office/drawing/2014/main" id="{EF2C7050-F2EE-EA73-A340-1C5AC2EA6D4A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4" name="Diamond 513">
                  <a:extLst>
                    <a:ext uri="{FF2B5EF4-FFF2-40B4-BE49-F238E27FC236}">
                      <a16:creationId xmlns:a16="http://schemas.microsoft.com/office/drawing/2014/main" id="{D41621FE-5213-C31B-D9DF-AFE93A0F1B87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155951D4-7955-2CCB-7749-72CE1A0AE4D6}"/>
                  </a:ext>
                </a:extLst>
              </p:cNvPr>
              <p:cNvGrpSpPr/>
              <p:nvPr/>
            </p:nvGrpSpPr>
            <p:grpSpPr>
              <a:xfrm>
                <a:off x="4824131" y="4901076"/>
                <a:ext cx="1690413" cy="1124146"/>
                <a:chOff x="7702878" y="4114800"/>
                <a:chExt cx="1699447" cy="1124146"/>
              </a:xfrm>
              <a:solidFill>
                <a:srgbClr val="E8724A"/>
              </a:solidFill>
            </p:grpSpPr>
            <p:sp>
              <p:nvSpPr>
                <p:cNvPr id="509" name="Parallelogram 508">
                  <a:extLst>
                    <a:ext uri="{FF2B5EF4-FFF2-40B4-BE49-F238E27FC236}">
                      <a16:creationId xmlns:a16="http://schemas.microsoft.com/office/drawing/2014/main" id="{F06F2130-23C3-B36D-6048-D0FC14E2DFD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0" name="Parallelogram 509">
                  <a:extLst>
                    <a:ext uri="{FF2B5EF4-FFF2-40B4-BE49-F238E27FC236}">
                      <a16:creationId xmlns:a16="http://schemas.microsoft.com/office/drawing/2014/main" id="{9B774C45-3275-6CA0-FC67-39598817D75D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11" name="Diamond 510">
                  <a:extLst>
                    <a:ext uri="{FF2B5EF4-FFF2-40B4-BE49-F238E27FC236}">
                      <a16:creationId xmlns:a16="http://schemas.microsoft.com/office/drawing/2014/main" id="{7AFAA60F-DB6E-8E86-C334-8D73B1CE6F42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B6DDC202-4492-6037-B946-F833FADC4DF5}"/>
                  </a:ext>
                </a:extLst>
              </p:cNvPr>
              <p:cNvGrpSpPr/>
              <p:nvPr/>
            </p:nvGrpSpPr>
            <p:grpSpPr>
              <a:xfrm>
                <a:off x="5506566" y="6658989"/>
                <a:ext cx="1690413" cy="1124146"/>
                <a:chOff x="7702878" y="4114800"/>
                <a:chExt cx="1699447" cy="1124146"/>
              </a:xfrm>
              <a:solidFill>
                <a:srgbClr val="B3E8FC">
                  <a:lumMod val="50000"/>
                </a:srgbClr>
              </a:solidFill>
            </p:grpSpPr>
            <p:sp>
              <p:nvSpPr>
                <p:cNvPr id="506" name="Parallelogram 505">
                  <a:extLst>
                    <a:ext uri="{FF2B5EF4-FFF2-40B4-BE49-F238E27FC236}">
                      <a16:creationId xmlns:a16="http://schemas.microsoft.com/office/drawing/2014/main" id="{D3E5E513-63B2-3B8F-9E42-050FC4E52987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07" name="Parallelogram 506">
                  <a:extLst>
                    <a:ext uri="{FF2B5EF4-FFF2-40B4-BE49-F238E27FC236}">
                      <a16:creationId xmlns:a16="http://schemas.microsoft.com/office/drawing/2014/main" id="{33F3F674-F720-BF73-8063-805B32774E1C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08" name="Diamond 507">
                  <a:extLst>
                    <a:ext uri="{FF2B5EF4-FFF2-40B4-BE49-F238E27FC236}">
                      <a16:creationId xmlns:a16="http://schemas.microsoft.com/office/drawing/2014/main" id="{D3CF5AB9-900C-44D7-1716-1BEBDFCBEDEA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F6CCED6F-A68C-CE2B-1C8B-3E2D4F199B11}"/>
                  </a:ext>
                </a:extLst>
              </p:cNvPr>
              <p:cNvGrpSpPr/>
              <p:nvPr/>
            </p:nvGrpSpPr>
            <p:grpSpPr>
              <a:xfrm>
                <a:off x="5505766" y="5910449"/>
                <a:ext cx="1691640" cy="1124146"/>
                <a:chOff x="7702878" y="4114800"/>
                <a:chExt cx="1699447" cy="1124146"/>
              </a:xfrm>
              <a:solidFill>
                <a:srgbClr val="FBE462">
                  <a:lumMod val="50000"/>
                </a:srgbClr>
              </a:solidFill>
            </p:grpSpPr>
            <p:sp>
              <p:nvSpPr>
                <p:cNvPr id="503" name="Parallelogram 502">
                  <a:extLst>
                    <a:ext uri="{FF2B5EF4-FFF2-40B4-BE49-F238E27FC236}">
                      <a16:creationId xmlns:a16="http://schemas.microsoft.com/office/drawing/2014/main" id="{714AC8C9-E01A-3D3D-685A-BC5AAA15F7F6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04" name="Parallelogram 503">
                  <a:extLst>
                    <a:ext uri="{FF2B5EF4-FFF2-40B4-BE49-F238E27FC236}">
                      <a16:creationId xmlns:a16="http://schemas.microsoft.com/office/drawing/2014/main" id="{F7B44EAA-CBFE-F902-F9F6-9569FDF7E29B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05" name="Diamond 504">
                  <a:extLst>
                    <a:ext uri="{FF2B5EF4-FFF2-40B4-BE49-F238E27FC236}">
                      <a16:creationId xmlns:a16="http://schemas.microsoft.com/office/drawing/2014/main" id="{CE782999-EA3C-067D-1DEC-C613225200F4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728E2010-1FF5-E07D-AFDF-904479352ABB}"/>
                  </a:ext>
                </a:extLst>
              </p:cNvPr>
              <p:cNvGrpSpPr/>
              <p:nvPr/>
            </p:nvGrpSpPr>
            <p:grpSpPr>
              <a:xfrm>
                <a:off x="5506473" y="5172958"/>
                <a:ext cx="1690413" cy="1124146"/>
                <a:chOff x="7702878" y="4114800"/>
                <a:chExt cx="1699447" cy="1124146"/>
              </a:xfrm>
              <a:solidFill>
                <a:srgbClr val="FBE462"/>
              </a:solidFill>
            </p:grpSpPr>
            <p:sp>
              <p:nvSpPr>
                <p:cNvPr id="500" name="Parallelogram 499">
                  <a:extLst>
                    <a:ext uri="{FF2B5EF4-FFF2-40B4-BE49-F238E27FC236}">
                      <a16:creationId xmlns:a16="http://schemas.microsoft.com/office/drawing/2014/main" id="{A1C8730F-F6DA-6C99-8021-6073FCB648AF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01" name="Parallelogram 500">
                  <a:extLst>
                    <a:ext uri="{FF2B5EF4-FFF2-40B4-BE49-F238E27FC236}">
                      <a16:creationId xmlns:a16="http://schemas.microsoft.com/office/drawing/2014/main" id="{1ADE4BE5-6E01-FACC-8EE5-07E4A0607492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502" name="Diamond 501">
                  <a:extLst>
                    <a:ext uri="{FF2B5EF4-FFF2-40B4-BE49-F238E27FC236}">
                      <a16:creationId xmlns:a16="http://schemas.microsoft.com/office/drawing/2014/main" id="{87E77247-F11B-6E5A-128C-541C6AD3A53C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682AFB28-AF5F-A001-1517-FE80F156CCB2}"/>
                </a:ext>
              </a:extLst>
            </p:cNvPr>
            <p:cNvGrpSpPr/>
            <p:nvPr/>
          </p:nvGrpSpPr>
          <p:grpSpPr>
            <a:xfrm>
              <a:off x="6691975" y="2809897"/>
              <a:ext cx="3056324" cy="3149760"/>
              <a:chOff x="9569249" y="5084109"/>
              <a:chExt cx="3056324" cy="3149760"/>
            </a:xfrm>
          </p:grpSpPr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B75A96B2-E58C-681E-38B4-C36EA908AE3A}"/>
                  </a:ext>
                </a:extLst>
              </p:cNvPr>
              <p:cNvGrpSpPr/>
              <p:nvPr/>
            </p:nvGrpSpPr>
            <p:grpSpPr>
              <a:xfrm>
                <a:off x="9570049" y="6570140"/>
                <a:ext cx="1690413" cy="1124146"/>
                <a:chOff x="7702878" y="4114800"/>
                <a:chExt cx="1699447" cy="1124146"/>
              </a:xfrm>
              <a:solidFill>
                <a:srgbClr val="FF00FF"/>
              </a:solidFill>
            </p:grpSpPr>
            <p:sp>
              <p:nvSpPr>
                <p:cNvPr id="488" name="Parallelogram 487">
                  <a:extLst>
                    <a:ext uri="{FF2B5EF4-FFF2-40B4-BE49-F238E27FC236}">
                      <a16:creationId xmlns:a16="http://schemas.microsoft.com/office/drawing/2014/main" id="{43B27ED0-C88E-79B1-572E-6646075F71F9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9" name="Parallelogram 488">
                  <a:extLst>
                    <a:ext uri="{FF2B5EF4-FFF2-40B4-BE49-F238E27FC236}">
                      <a16:creationId xmlns:a16="http://schemas.microsoft.com/office/drawing/2014/main" id="{B0B173C0-CF82-68D5-5878-400D93E3C74A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90" name="Diamond 489">
                  <a:extLst>
                    <a:ext uri="{FF2B5EF4-FFF2-40B4-BE49-F238E27FC236}">
                      <a16:creationId xmlns:a16="http://schemas.microsoft.com/office/drawing/2014/main" id="{2EE3740A-2009-77B1-26D8-270E1200FAF0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41D52785-F00A-83ED-4777-CFD8CD1FA973}"/>
                  </a:ext>
                </a:extLst>
              </p:cNvPr>
              <p:cNvGrpSpPr/>
              <p:nvPr/>
            </p:nvGrpSpPr>
            <p:grpSpPr>
              <a:xfrm>
                <a:off x="9569249" y="5821600"/>
                <a:ext cx="1691640" cy="1124146"/>
                <a:chOff x="7702878" y="4114800"/>
                <a:chExt cx="1699447" cy="1124146"/>
              </a:xfrm>
              <a:solidFill>
                <a:srgbClr val="F090BD"/>
              </a:solidFill>
            </p:grpSpPr>
            <p:sp>
              <p:nvSpPr>
                <p:cNvPr id="485" name="Parallelogram 484">
                  <a:extLst>
                    <a:ext uri="{FF2B5EF4-FFF2-40B4-BE49-F238E27FC236}">
                      <a16:creationId xmlns:a16="http://schemas.microsoft.com/office/drawing/2014/main" id="{268E55D4-D70E-C772-8D87-70B4EFDDB6CE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6" name="Parallelogram 485">
                  <a:extLst>
                    <a:ext uri="{FF2B5EF4-FFF2-40B4-BE49-F238E27FC236}">
                      <a16:creationId xmlns:a16="http://schemas.microsoft.com/office/drawing/2014/main" id="{DB14777F-EC55-487B-5488-17D3F0519877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7" name="Diamond 486">
                  <a:extLst>
                    <a:ext uri="{FF2B5EF4-FFF2-40B4-BE49-F238E27FC236}">
                      <a16:creationId xmlns:a16="http://schemas.microsoft.com/office/drawing/2014/main" id="{FB040499-6226-8460-CC15-B15F73D73CBA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5C495F80-DF60-2C45-AFCB-541E5501DE13}"/>
                  </a:ext>
                </a:extLst>
              </p:cNvPr>
              <p:cNvGrpSpPr/>
              <p:nvPr/>
            </p:nvGrpSpPr>
            <p:grpSpPr>
              <a:xfrm>
                <a:off x="9569956" y="5084109"/>
                <a:ext cx="1690413" cy="1124146"/>
                <a:chOff x="7702878" y="4114800"/>
                <a:chExt cx="1699447" cy="1124146"/>
              </a:xfrm>
              <a:solidFill>
                <a:srgbClr val="FBE462">
                  <a:lumMod val="75000"/>
                </a:srgbClr>
              </a:solidFill>
            </p:grpSpPr>
            <p:sp>
              <p:nvSpPr>
                <p:cNvPr id="482" name="Parallelogram 481">
                  <a:extLst>
                    <a:ext uri="{FF2B5EF4-FFF2-40B4-BE49-F238E27FC236}">
                      <a16:creationId xmlns:a16="http://schemas.microsoft.com/office/drawing/2014/main" id="{D21A79AD-38B4-2ECA-2F1D-640D9BCF415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3" name="Parallelogram 482">
                  <a:extLst>
                    <a:ext uri="{FF2B5EF4-FFF2-40B4-BE49-F238E27FC236}">
                      <a16:creationId xmlns:a16="http://schemas.microsoft.com/office/drawing/2014/main" id="{772D4A9C-911A-C5B8-F515-E61F213F88C4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4" name="Diamond 483">
                  <a:extLst>
                    <a:ext uri="{FF2B5EF4-FFF2-40B4-BE49-F238E27FC236}">
                      <a16:creationId xmlns:a16="http://schemas.microsoft.com/office/drawing/2014/main" id="{9EEB15D2-F8BE-F3DA-1587-15B81273D3A9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B926C8D7-FEE1-3491-2290-0DBC338EC4A1}"/>
                  </a:ext>
                </a:extLst>
              </p:cNvPr>
              <p:cNvGrpSpPr/>
              <p:nvPr/>
            </p:nvGrpSpPr>
            <p:grpSpPr>
              <a:xfrm>
                <a:off x="10252391" y="6837841"/>
                <a:ext cx="1690413" cy="1124146"/>
                <a:chOff x="7702878" y="4114800"/>
                <a:chExt cx="1699447" cy="1124146"/>
              </a:xfrm>
              <a:solidFill>
                <a:srgbClr val="00FF99"/>
              </a:solidFill>
            </p:grpSpPr>
            <p:sp>
              <p:nvSpPr>
                <p:cNvPr id="479" name="Parallelogram 478">
                  <a:extLst>
                    <a:ext uri="{FF2B5EF4-FFF2-40B4-BE49-F238E27FC236}">
                      <a16:creationId xmlns:a16="http://schemas.microsoft.com/office/drawing/2014/main" id="{367B2196-C792-CF11-9818-325AE9468A64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0" name="Parallelogram 479">
                  <a:extLst>
                    <a:ext uri="{FF2B5EF4-FFF2-40B4-BE49-F238E27FC236}">
                      <a16:creationId xmlns:a16="http://schemas.microsoft.com/office/drawing/2014/main" id="{F6ABE2EF-AE23-B1DD-0A65-56B615A64D91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81" name="Diamond 480">
                  <a:extLst>
                    <a:ext uri="{FF2B5EF4-FFF2-40B4-BE49-F238E27FC236}">
                      <a16:creationId xmlns:a16="http://schemas.microsoft.com/office/drawing/2014/main" id="{50290D58-083F-865B-9487-92388443C82A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1D0382EE-92C4-3F8E-5131-54D56061F226}"/>
                  </a:ext>
                </a:extLst>
              </p:cNvPr>
              <p:cNvGrpSpPr/>
              <p:nvPr/>
            </p:nvGrpSpPr>
            <p:grpSpPr>
              <a:xfrm>
                <a:off x="10251591" y="6089301"/>
                <a:ext cx="1691640" cy="1124146"/>
                <a:chOff x="7702878" y="4114800"/>
                <a:chExt cx="1699447" cy="1124146"/>
              </a:xfrm>
              <a:solidFill>
                <a:srgbClr val="51B4AF">
                  <a:lumMod val="75000"/>
                </a:srgbClr>
              </a:solidFill>
            </p:grpSpPr>
            <p:sp>
              <p:nvSpPr>
                <p:cNvPr id="476" name="Parallelogram 475">
                  <a:extLst>
                    <a:ext uri="{FF2B5EF4-FFF2-40B4-BE49-F238E27FC236}">
                      <a16:creationId xmlns:a16="http://schemas.microsoft.com/office/drawing/2014/main" id="{5357EE62-1B12-8451-115C-9F1CAB1A017D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77" name="Parallelogram 476">
                  <a:extLst>
                    <a:ext uri="{FF2B5EF4-FFF2-40B4-BE49-F238E27FC236}">
                      <a16:creationId xmlns:a16="http://schemas.microsoft.com/office/drawing/2014/main" id="{D0B378DB-44E3-7566-EDDB-E1B10050BAC9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78" name="Diamond 477">
                  <a:extLst>
                    <a:ext uri="{FF2B5EF4-FFF2-40B4-BE49-F238E27FC236}">
                      <a16:creationId xmlns:a16="http://schemas.microsoft.com/office/drawing/2014/main" id="{E25280C8-F05D-14EC-C2D6-C8D492690DAF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3AAB4086-C5D8-FB7F-207D-A05959CD2C87}"/>
                  </a:ext>
                </a:extLst>
              </p:cNvPr>
              <p:cNvGrpSpPr/>
              <p:nvPr/>
            </p:nvGrpSpPr>
            <p:grpSpPr>
              <a:xfrm>
                <a:off x="10252298" y="5351810"/>
                <a:ext cx="1690413" cy="1124146"/>
                <a:chOff x="7702878" y="4114800"/>
                <a:chExt cx="1699447" cy="1124146"/>
              </a:xfrm>
              <a:solidFill>
                <a:srgbClr val="B3E8FC">
                  <a:lumMod val="50000"/>
                </a:srgbClr>
              </a:solidFill>
            </p:grpSpPr>
            <p:sp>
              <p:nvSpPr>
                <p:cNvPr id="473" name="Parallelogram 472">
                  <a:extLst>
                    <a:ext uri="{FF2B5EF4-FFF2-40B4-BE49-F238E27FC236}">
                      <a16:creationId xmlns:a16="http://schemas.microsoft.com/office/drawing/2014/main" id="{43D299AB-B88E-901B-07EE-35ECB50A41F6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74" name="Parallelogram 473">
                  <a:extLst>
                    <a:ext uri="{FF2B5EF4-FFF2-40B4-BE49-F238E27FC236}">
                      <a16:creationId xmlns:a16="http://schemas.microsoft.com/office/drawing/2014/main" id="{3F04FFFC-FC5A-34E9-7BAC-37B7D7C9DF85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75" name="Diamond 474">
                  <a:extLst>
                    <a:ext uri="{FF2B5EF4-FFF2-40B4-BE49-F238E27FC236}">
                      <a16:creationId xmlns:a16="http://schemas.microsoft.com/office/drawing/2014/main" id="{185C6709-6C6B-035B-9C89-BD4D91C6F043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C26AF2A6-83C8-618F-5243-3E6EFC51EBFA}"/>
                  </a:ext>
                </a:extLst>
              </p:cNvPr>
              <p:cNvGrpSpPr/>
              <p:nvPr/>
            </p:nvGrpSpPr>
            <p:grpSpPr>
              <a:xfrm>
                <a:off x="10934733" y="7109723"/>
                <a:ext cx="1690413" cy="1124146"/>
                <a:chOff x="7702878" y="4114800"/>
                <a:chExt cx="1699447" cy="1124146"/>
              </a:xfrm>
              <a:solidFill>
                <a:srgbClr val="FF9933"/>
              </a:solidFill>
            </p:grpSpPr>
            <p:sp>
              <p:nvSpPr>
                <p:cNvPr id="470" name="Parallelogram 469">
                  <a:extLst>
                    <a:ext uri="{FF2B5EF4-FFF2-40B4-BE49-F238E27FC236}">
                      <a16:creationId xmlns:a16="http://schemas.microsoft.com/office/drawing/2014/main" id="{B1F8E1C8-A8CA-F77E-FDDB-A082F0E16EFF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71" name="Parallelogram 470">
                  <a:extLst>
                    <a:ext uri="{FF2B5EF4-FFF2-40B4-BE49-F238E27FC236}">
                      <a16:creationId xmlns:a16="http://schemas.microsoft.com/office/drawing/2014/main" id="{4FAA62A4-2020-FD85-3642-908466C3CD15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72" name="Diamond 471">
                  <a:extLst>
                    <a:ext uri="{FF2B5EF4-FFF2-40B4-BE49-F238E27FC236}">
                      <a16:creationId xmlns:a16="http://schemas.microsoft.com/office/drawing/2014/main" id="{217D2ACE-A0C4-8888-3CBF-C1C68DF9B6B4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1EBA070E-9E21-215C-9449-83FC582E848C}"/>
                  </a:ext>
                </a:extLst>
              </p:cNvPr>
              <p:cNvGrpSpPr/>
              <p:nvPr/>
            </p:nvGrpSpPr>
            <p:grpSpPr>
              <a:xfrm>
                <a:off x="10933933" y="6361183"/>
                <a:ext cx="1691640" cy="1124146"/>
                <a:chOff x="7702878" y="4114800"/>
                <a:chExt cx="1699447" cy="1124146"/>
              </a:xfrm>
              <a:solidFill>
                <a:srgbClr val="222221">
                  <a:lumMod val="50000"/>
                  <a:lumOff val="50000"/>
                </a:srgbClr>
              </a:solidFill>
            </p:grpSpPr>
            <p:sp>
              <p:nvSpPr>
                <p:cNvPr id="467" name="Parallelogram 466">
                  <a:extLst>
                    <a:ext uri="{FF2B5EF4-FFF2-40B4-BE49-F238E27FC236}">
                      <a16:creationId xmlns:a16="http://schemas.microsoft.com/office/drawing/2014/main" id="{3104A32F-1B3B-BBA2-A8F2-92F19333907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68" name="Parallelogram 467">
                  <a:extLst>
                    <a:ext uri="{FF2B5EF4-FFF2-40B4-BE49-F238E27FC236}">
                      <a16:creationId xmlns:a16="http://schemas.microsoft.com/office/drawing/2014/main" id="{A93AE4C1-3A6B-7979-AF8E-DE5C16195F52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69" name="Diamond 468">
                  <a:extLst>
                    <a:ext uri="{FF2B5EF4-FFF2-40B4-BE49-F238E27FC236}">
                      <a16:creationId xmlns:a16="http://schemas.microsoft.com/office/drawing/2014/main" id="{96DB5D26-9865-ED68-827F-9D1D3FFE971D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8800314-3F4F-654A-EA37-2277F8295713}"/>
                  </a:ext>
                </a:extLst>
              </p:cNvPr>
              <p:cNvGrpSpPr/>
              <p:nvPr/>
            </p:nvGrpSpPr>
            <p:grpSpPr>
              <a:xfrm>
                <a:off x="10934640" y="5623692"/>
                <a:ext cx="1690413" cy="1124146"/>
                <a:chOff x="7702878" y="4114800"/>
                <a:chExt cx="1699447" cy="1124146"/>
              </a:xfrm>
              <a:solidFill>
                <a:srgbClr val="C00000"/>
              </a:solidFill>
            </p:grpSpPr>
            <p:sp>
              <p:nvSpPr>
                <p:cNvPr id="464" name="Parallelogram 463">
                  <a:extLst>
                    <a:ext uri="{FF2B5EF4-FFF2-40B4-BE49-F238E27FC236}">
                      <a16:creationId xmlns:a16="http://schemas.microsoft.com/office/drawing/2014/main" id="{A925BBD1-1731-F4C2-A956-321E4153C618}"/>
                    </a:ext>
                  </a:extLst>
                </p:cNvPr>
                <p:cNvSpPr/>
                <p:nvPr/>
              </p:nvSpPr>
              <p:spPr>
                <a:xfrm rot="20290243">
                  <a:off x="8388678" y="4545082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65" name="Parallelogram 464">
                  <a:extLst>
                    <a:ext uri="{FF2B5EF4-FFF2-40B4-BE49-F238E27FC236}">
                      <a16:creationId xmlns:a16="http://schemas.microsoft.com/office/drawing/2014/main" id="{5B87BC37-C431-A40D-B0D2-7D3F7E5AF5DE}"/>
                    </a:ext>
                  </a:extLst>
                </p:cNvPr>
                <p:cNvSpPr/>
                <p:nvPr/>
              </p:nvSpPr>
              <p:spPr>
                <a:xfrm rot="1309757" flipH="1">
                  <a:off x="7702878" y="4545081"/>
                  <a:ext cx="1013647" cy="693864"/>
                </a:xfrm>
                <a:prstGeom prst="parallelogram">
                  <a:avLst>
                    <a:gd name="adj" fmla="val 38820"/>
                  </a:avLst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  <p:sp>
              <p:nvSpPr>
                <p:cNvPr id="466" name="Diamond 465">
                  <a:extLst>
                    <a:ext uri="{FF2B5EF4-FFF2-40B4-BE49-F238E27FC236}">
                      <a16:creationId xmlns:a16="http://schemas.microsoft.com/office/drawing/2014/main" id="{D98745B8-4EAF-58B2-DFC7-B6C967199692}"/>
                    </a:ext>
                  </a:extLst>
                </p:cNvPr>
                <p:cNvSpPr/>
                <p:nvPr/>
              </p:nvSpPr>
              <p:spPr>
                <a:xfrm>
                  <a:off x="7866896" y="4114800"/>
                  <a:ext cx="1371600" cy="533400"/>
                </a:xfrm>
                <a:prstGeom prst="diamond">
                  <a:avLst/>
                </a:prstGeom>
                <a:grpFill/>
                <a:ln w="28575" cap="flat" cmpd="sng" algn="ctr">
                  <a:solidFill>
                    <a:srgbClr val="22222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2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endParaRPr>
                </a:p>
              </p:txBody>
            </p:sp>
          </p:grpSp>
        </p:grpSp>
      </p:grpSp>
      <p:sp>
        <p:nvSpPr>
          <p:cNvPr id="563" name="Right Arrow 562">
            <a:extLst>
              <a:ext uri="{FF2B5EF4-FFF2-40B4-BE49-F238E27FC236}">
                <a16:creationId xmlns:a16="http://schemas.microsoft.com/office/drawing/2014/main" id="{631CCB26-EC0A-9B9C-7FF8-1C34B5F131E8}"/>
              </a:ext>
            </a:extLst>
          </p:cNvPr>
          <p:cNvSpPr/>
          <p:nvPr/>
        </p:nvSpPr>
        <p:spPr>
          <a:xfrm>
            <a:off x="3509733" y="4575186"/>
            <a:ext cx="457200" cy="372654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rgbClr val="2222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91AD0611-B533-0B11-5786-551B614D31BA}"/>
              </a:ext>
            </a:extLst>
          </p:cNvPr>
          <p:cNvGrpSpPr/>
          <p:nvPr/>
        </p:nvGrpSpPr>
        <p:grpSpPr>
          <a:xfrm>
            <a:off x="229628" y="2693199"/>
            <a:ext cx="741479" cy="1155319"/>
            <a:chOff x="809253" y="3325651"/>
            <a:chExt cx="1112218" cy="1732978"/>
          </a:xfrm>
        </p:grpSpPr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3502E856-468D-433C-7DA3-1C05798B993C}"/>
                </a:ext>
              </a:extLst>
            </p:cNvPr>
            <p:cNvGrpSpPr/>
            <p:nvPr/>
          </p:nvGrpSpPr>
          <p:grpSpPr>
            <a:xfrm>
              <a:off x="809781" y="4312274"/>
              <a:ext cx="1111411" cy="746355"/>
              <a:chOff x="7702878" y="4114800"/>
              <a:chExt cx="1699447" cy="1124146"/>
            </a:xfrm>
            <a:solidFill>
              <a:srgbClr val="FF00FF"/>
            </a:solidFill>
          </p:grpSpPr>
          <p:sp>
            <p:nvSpPr>
              <p:cNvPr id="574" name="Parallelogram 573">
                <a:extLst>
                  <a:ext uri="{FF2B5EF4-FFF2-40B4-BE49-F238E27FC236}">
                    <a16:creationId xmlns:a16="http://schemas.microsoft.com/office/drawing/2014/main" id="{27139637-B5FF-2D19-893F-A66A356E60F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75" name="Parallelogram 574">
                <a:extLst>
                  <a:ext uri="{FF2B5EF4-FFF2-40B4-BE49-F238E27FC236}">
                    <a16:creationId xmlns:a16="http://schemas.microsoft.com/office/drawing/2014/main" id="{199B06E5-4502-E5AF-6B6A-05B5D118AFBB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76" name="Diamond 575">
                <a:extLst>
                  <a:ext uri="{FF2B5EF4-FFF2-40B4-BE49-F238E27FC236}">
                    <a16:creationId xmlns:a16="http://schemas.microsoft.com/office/drawing/2014/main" id="{BE453503-BA86-8FE5-2767-33847EDEE1B2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6B798CD6-3F0C-4D43-64FF-3823FA001DB2}"/>
                </a:ext>
              </a:extLst>
            </p:cNvPr>
            <p:cNvGrpSpPr/>
            <p:nvPr/>
          </p:nvGrpSpPr>
          <p:grpSpPr>
            <a:xfrm>
              <a:off x="809253" y="3815295"/>
              <a:ext cx="1112218" cy="746355"/>
              <a:chOff x="7702878" y="4114800"/>
              <a:chExt cx="1699447" cy="1124146"/>
            </a:xfrm>
            <a:solidFill>
              <a:srgbClr val="F090BD"/>
            </a:solidFill>
          </p:grpSpPr>
          <p:sp>
            <p:nvSpPr>
              <p:cNvPr id="571" name="Parallelogram 570">
                <a:extLst>
                  <a:ext uri="{FF2B5EF4-FFF2-40B4-BE49-F238E27FC236}">
                    <a16:creationId xmlns:a16="http://schemas.microsoft.com/office/drawing/2014/main" id="{0922D290-DB86-4610-D592-5A0F33E3C484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72" name="Parallelogram 571">
                <a:extLst>
                  <a:ext uri="{FF2B5EF4-FFF2-40B4-BE49-F238E27FC236}">
                    <a16:creationId xmlns:a16="http://schemas.microsoft.com/office/drawing/2014/main" id="{9532A5BE-0CB0-85DA-2AD1-B063738E00E5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73" name="Diamond 572">
                <a:extLst>
                  <a:ext uri="{FF2B5EF4-FFF2-40B4-BE49-F238E27FC236}">
                    <a16:creationId xmlns:a16="http://schemas.microsoft.com/office/drawing/2014/main" id="{6412FC2A-A007-075C-4F1F-B9C813887482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1A77A426-A26E-8B63-A06E-B5F8E8F6F863}"/>
                </a:ext>
              </a:extLst>
            </p:cNvPr>
            <p:cNvGrpSpPr/>
            <p:nvPr/>
          </p:nvGrpSpPr>
          <p:grpSpPr>
            <a:xfrm>
              <a:off x="809717" y="3325651"/>
              <a:ext cx="1111411" cy="746355"/>
              <a:chOff x="7702878" y="4114800"/>
              <a:chExt cx="1699447" cy="1124146"/>
            </a:xfrm>
            <a:solidFill>
              <a:srgbClr val="FBE462">
                <a:lumMod val="75000"/>
              </a:srgbClr>
            </a:solidFill>
          </p:grpSpPr>
          <p:sp>
            <p:nvSpPr>
              <p:cNvPr id="568" name="Parallelogram 567">
                <a:extLst>
                  <a:ext uri="{FF2B5EF4-FFF2-40B4-BE49-F238E27FC236}">
                    <a16:creationId xmlns:a16="http://schemas.microsoft.com/office/drawing/2014/main" id="{34D3E7A3-35C9-76A3-AF7E-1ABECEC5D564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69" name="Parallelogram 568">
                <a:extLst>
                  <a:ext uri="{FF2B5EF4-FFF2-40B4-BE49-F238E27FC236}">
                    <a16:creationId xmlns:a16="http://schemas.microsoft.com/office/drawing/2014/main" id="{586513A0-DC4B-0197-1CC6-1353EB725BE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70" name="Diamond 569">
                <a:extLst>
                  <a:ext uri="{FF2B5EF4-FFF2-40B4-BE49-F238E27FC236}">
                    <a16:creationId xmlns:a16="http://schemas.microsoft.com/office/drawing/2014/main" id="{9E5ABA00-786A-74D2-02C0-77D8BE9C21E3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C14AC08-222A-3CD4-41FF-95435CAF6200}"/>
              </a:ext>
            </a:extLst>
          </p:cNvPr>
          <p:cNvGrpSpPr/>
          <p:nvPr/>
        </p:nvGrpSpPr>
        <p:grpSpPr>
          <a:xfrm>
            <a:off x="1738090" y="2711732"/>
            <a:ext cx="741479" cy="1155319"/>
            <a:chOff x="1706510" y="3683894"/>
            <a:chExt cx="1112218" cy="1732979"/>
          </a:xfrm>
        </p:grpSpPr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B1636DF5-B39D-8F5E-6176-183371BD3523}"/>
                </a:ext>
              </a:extLst>
            </p:cNvPr>
            <p:cNvGrpSpPr/>
            <p:nvPr/>
          </p:nvGrpSpPr>
          <p:grpSpPr>
            <a:xfrm>
              <a:off x="1707032" y="4670518"/>
              <a:ext cx="1111411" cy="746355"/>
              <a:chOff x="7702878" y="4114800"/>
              <a:chExt cx="1699447" cy="1124146"/>
            </a:xfrm>
            <a:solidFill>
              <a:srgbClr val="FF9933"/>
            </a:solidFill>
          </p:grpSpPr>
          <p:sp>
            <p:nvSpPr>
              <p:cNvPr id="587" name="Parallelogram 586">
                <a:extLst>
                  <a:ext uri="{FF2B5EF4-FFF2-40B4-BE49-F238E27FC236}">
                    <a16:creationId xmlns:a16="http://schemas.microsoft.com/office/drawing/2014/main" id="{397867F1-3A55-EFA0-FA49-894C73E1828B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88" name="Parallelogram 587">
                <a:extLst>
                  <a:ext uri="{FF2B5EF4-FFF2-40B4-BE49-F238E27FC236}">
                    <a16:creationId xmlns:a16="http://schemas.microsoft.com/office/drawing/2014/main" id="{BCD7C094-9BA4-3FF8-A538-470CC4D2D825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89" name="Diamond 588">
                <a:extLst>
                  <a:ext uri="{FF2B5EF4-FFF2-40B4-BE49-F238E27FC236}">
                    <a16:creationId xmlns:a16="http://schemas.microsoft.com/office/drawing/2014/main" id="{04DA60D7-CA31-D97B-505A-691BF084A6DE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1D3F6CB8-F9A1-41A8-3574-7A3B5187A18E}"/>
                </a:ext>
              </a:extLst>
            </p:cNvPr>
            <p:cNvGrpSpPr/>
            <p:nvPr/>
          </p:nvGrpSpPr>
          <p:grpSpPr>
            <a:xfrm>
              <a:off x="1706510" y="4173539"/>
              <a:ext cx="1112218" cy="746355"/>
              <a:chOff x="7702878" y="4114800"/>
              <a:chExt cx="1699447" cy="1124146"/>
            </a:xfrm>
            <a:solidFill>
              <a:srgbClr val="222221">
                <a:lumMod val="50000"/>
                <a:lumOff val="50000"/>
              </a:srgbClr>
            </a:solidFill>
          </p:grpSpPr>
          <p:sp>
            <p:nvSpPr>
              <p:cNvPr id="584" name="Parallelogram 583">
                <a:extLst>
                  <a:ext uri="{FF2B5EF4-FFF2-40B4-BE49-F238E27FC236}">
                    <a16:creationId xmlns:a16="http://schemas.microsoft.com/office/drawing/2014/main" id="{D0224535-7C9F-FEBC-6A54-3055755FAA24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85" name="Parallelogram 584">
                <a:extLst>
                  <a:ext uri="{FF2B5EF4-FFF2-40B4-BE49-F238E27FC236}">
                    <a16:creationId xmlns:a16="http://schemas.microsoft.com/office/drawing/2014/main" id="{27A4914C-37BF-8C9F-44BC-F54CD470A0D5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86" name="Diamond 585">
                <a:extLst>
                  <a:ext uri="{FF2B5EF4-FFF2-40B4-BE49-F238E27FC236}">
                    <a16:creationId xmlns:a16="http://schemas.microsoft.com/office/drawing/2014/main" id="{1FF8ED00-2234-C13C-8547-90BAB56A1537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FD15E74-20BE-B248-A589-AFA2FD6767FC}"/>
                </a:ext>
              </a:extLst>
            </p:cNvPr>
            <p:cNvGrpSpPr/>
            <p:nvPr/>
          </p:nvGrpSpPr>
          <p:grpSpPr>
            <a:xfrm>
              <a:off x="1706976" y="3683894"/>
              <a:ext cx="1111411" cy="746355"/>
              <a:chOff x="7702878" y="4114800"/>
              <a:chExt cx="1699447" cy="1124146"/>
            </a:xfrm>
            <a:solidFill>
              <a:srgbClr val="C00000"/>
            </a:solidFill>
          </p:grpSpPr>
          <p:sp>
            <p:nvSpPr>
              <p:cNvPr id="581" name="Parallelogram 580">
                <a:extLst>
                  <a:ext uri="{FF2B5EF4-FFF2-40B4-BE49-F238E27FC236}">
                    <a16:creationId xmlns:a16="http://schemas.microsoft.com/office/drawing/2014/main" id="{1E376C2E-0BE8-EA2B-7EE8-C4282900082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82" name="Parallelogram 581">
                <a:extLst>
                  <a:ext uri="{FF2B5EF4-FFF2-40B4-BE49-F238E27FC236}">
                    <a16:creationId xmlns:a16="http://schemas.microsoft.com/office/drawing/2014/main" id="{F5260BF5-A4EE-442C-8B20-5960B21ECCBE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83" name="Diamond 582">
                <a:extLst>
                  <a:ext uri="{FF2B5EF4-FFF2-40B4-BE49-F238E27FC236}">
                    <a16:creationId xmlns:a16="http://schemas.microsoft.com/office/drawing/2014/main" id="{DD40B449-FA7D-DD68-6B3D-4B8854551DBE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84C0F876-B898-7CFF-AB3A-256AE3155176}"/>
              </a:ext>
            </a:extLst>
          </p:cNvPr>
          <p:cNvGrpSpPr/>
          <p:nvPr/>
        </p:nvGrpSpPr>
        <p:grpSpPr>
          <a:xfrm>
            <a:off x="925702" y="4140045"/>
            <a:ext cx="741479" cy="1155319"/>
            <a:chOff x="747897" y="6217796"/>
            <a:chExt cx="1112218" cy="1732979"/>
          </a:xfrm>
        </p:grpSpPr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6E24C0D4-026C-E088-26EC-CA8A2EFA2710}"/>
                </a:ext>
              </a:extLst>
            </p:cNvPr>
            <p:cNvGrpSpPr/>
            <p:nvPr/>
          </p:nvGrpSpPr>
          <p:grpSpPr>
            <a:xfrm>
              <a:off x="748423" y="7204420"/>
              <a:ext cx="1111411" cy="746355"/>
              <a:chOff x="7702878" y="4114800"/>
              <a:chExt cx="1699447" cy="1124146"/>
            </a:xfrm>
            <a:solidFill>
              <a:srgbClr val="FF0000"/>
            </a:solidFill>
          </p:grpSpPr>
          <p:sp>
            <p:nvSpPr>
              <p:cNvPr id="600" name="Parallelogram 599">
                <a:extLst>
                  <a:ext uri="{FF2B5EF4-FFF2-40B4-BE49-F238E27FC236}">
                    <a16:creationId xmlns:a16="http://schemas.microsoft.com/office/drawing/2014/main" id="{4759E6D6-A25E-8333-F08C-500D5C3FDF8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01" name="Parallelogram 600">
                <a:extLst>
                  <a:ext uri="{FF2B5EF4-FFF2-40B4-BE49-F238E27FC236}">
                    <a16:creationId xmlns:a16="http://schemas.microsoft.com/office/drawing/2014/main" id="{602B133A-21D6-1E94-8F62-5A1A2235B5B6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02" name="Diamond 601">
                <a:extLst>
                  <a:ext uri="{FF2B5EF4-FFF2-40B4-BE49-F238E27FC236}">
                    <a16:creationId xmlns:a16="http://schemas.microsoft.com/office/drawing/2014/main" id="{FDD270DA-3AA7-28BC-34F5-BC75710FAFE0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2A9FAB18-081D-4177-46C8-58757D1C1875}"/>
                </a:ext>
              </a:extLst>
            </p:cNvPr>
            <p:cNvGrpSpPr/>
            <p:nvPr/>
          </p:nvGrpSpPr>
          <p:grpSpPr>
            <a:xfrm>
              <a:off x="747897" y="6707441"/>
              <a:ext cx="1112218" cy="746355"/>
              <a:chOff x="7702878" y="4114800"/>
              <a:chExt cx="1699447" cy="1124146"/>
            </a:xfrm>
          </p:grpSpPr>
          <p:sp>
            <p:nvSpPr>
              <p:cNvPr id="597" name="Parallelogram 596">
                <a:extLst>
                  <a:ext uri="{FF2B5EF4-FFF2-40B4-BE49-F238E27FC236}">
                    <a16:creationId xmlns:a16="http://schemas.microsoft.com/office/drawing/2014/main" id="{8A888DCA-E08F-EA6E-0D72-0AFD7D966944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solidFill>
                <a:srgbClr val="377ED1"/>
              </a:solidFill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98" name="Parallelogram 597">
                <a:extLst>
                  <a:ext uri="{FF2B5EF4-FFF2-40B4-BE49-F238E27FC236}">
                    <a16:creationId xmlns:a16="http://schemas.microsoft.com/office/drawing/2014/main" id="{5B1B0E23-A786-0C23-A8D1-4D9C1652B63C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solidFill>
                <a:srgbClr val="377ED1"/>
              </a:solidFill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99" name="Diamond 598">
                <a:extLst>
                  <a:ext uri="{FF2B5EF4-FFF2-40B4-BE49-F238E27FC236}">
                    <a16:creationId xmlns:a16="http://schemas.microsoft.com/office/drawing/2014/main" id="{08AA3A9A-87E9-94B8-A097-88F0FC86A27E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solidFill>
                <a:srgbClr val="377ED1"/>
              </a:solidFill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82A2AB47-11BD-A92D-C9C4-2A78B6A650C6}"/>
                </a:ext>
              </a:extLst>
            </p:cNvPr>
            <p:cNvGrpSpPr/>
            <p:nvPr/>
          </p:nvGrpSpPr>
          <p:grpSpPr>
            <a:xfrm>
              <a:off x="748361" y="6217796"/>
              <a:ext cx="1111411" cy="746355"/>
              <a:chOff x="7702878" y="4114800"/>
              <a:chExt cx="1699447" cy="1124146"/>
            </a:xfrm>
            <a:solidFill>
              <a:srgbClr val="51B4AF"/>
            </a:solidFill>
          </p:grpSpPr>
          <p:sp>
            <p:nvSpPr>
              <p:cNvPr id="594" name="Parallelogram 593">
                <a:extLst>
                  <a:ext uri="{FF2B5EF4-FFF2-40B4-BE49-F238E27FC236}">
                    <a16:creationId xmlns:a16="http://schemas.microsoft.com/office/drawing/2014/main" id="{98978D55-A261-936F-2076-59AE40C4CF74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95" name="Parallelogram 594">
                <a:extLst>
                  <a:ext uri="{FF2B5EF4-FFF2-40B4-BE49-F238E27FC236}">
                    <a16:creationId xmlns:a16="http://schemas.microsoft.com/office/drawing/2014/main" id="{202721DB-FE30-64C2-B26F-C5D3B7F856E4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596" name="Diamond 595">
                <a:extLst>
                  <a:ext uri="{FF2B5EF4-FFF2-40B4-BE49-F238E27FC236}">
                    <a16:creationId xmlns:a16="http://schemas.microsoft.com/office/drawing/2014/main" id="{658F991D-163D-274E-1FFF-DA58FE2DDB69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692BF96B-3B33-51C3-090D-2FA2906C31B3}"/>
              </a:ext>
            </a:extLst>
          </p:cNvPr>
          <p:cNvGrpSpPr/>
          <p:nvPr/>
        </p:nvGrpSpPr>
        <p:grpSpPr>
          <a:xfrm>
            <a:off x="1708425" y="4140044"/>
            <a:ext cx="741479" cy="1155317"/>
            <a:chOff x="1196521" y="6395532"/>
            <a:chExt cx="1112218" cy="1732976"/>
          </a:xfrm>
        </p:grpSpPr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B64A9AD-C0CE-661A-A499-FEEC88789691}"/>
                </a:ext>
              </a:extLst>
            </p:cNvPr>
            <p:cNvGrpSpPr/>
            <p:nvPr/>
          </p:nvGrpSpPr>
          <p:grpSpPr>
            <a:xfrm>
              <a:off x="1197049" y="7382153"/>
              <a:ext cx="1111411" cy="746355"/>
              <a:chOff x="7702878" y="4114800"/>
              <a:chExt cx="1699447" cy="1124146"/>
            </a:xfrm>
            <a:solidFill>
              <a:srgbClr val="F090BD">
                <a:lumMod val="75000"/>
              </a:srgbClr>
            </a:solidFill>
          </p:grpSpPr>
          <p:sp>
            <p:nvSpPr>
              <p:cNvPr id="613" name="Parallelogram 612">
                <a:extLst>
                  <a:ext uri="{FF2B5EF4-FFF2-40B4-BE49-F238E27FC236}">
                    <a16:creationId xmlns:a16="http://schemas.microsoft.com/office/drawing/2014/main" id="{7EB0032F-7985-02E8-9617-3FE36FFEE4BD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14" name="Parallelogram 613">
                <a:extLst>
                  <a:ext uri="{FF2B5EF4-FFF2-40B4-BE49-F238E27FC236}">
                    <a16:creationId xmlns:a16="http://schemas.microsoft.com/office/drawing/2014/main" id="{8C07801F-B788-1348-83AE-D55AE552D018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15" name="Diamond 614">
                <a:extLst>
                  <a:ext uri="{FF2B5EF4-FFF2-40B4-BE49-F238E27FC236}">
                    <a16:creationId xmlns:a16="http://schemas.microsoft.com/office/drawing/2014/main" id="{0C31D452-7AEB-2AF8-76D0-68BE64F0E431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5DD2544A-B107-199B-F1E0-64334C9F28C2}"/>
                </a:ext>
              </a:extLst>
            </p:cNvPr>
            <p:cNvGrpSpPr/>
            <p:nvPr/>
          </p:nvGrpSpPr>
          <p:grpSpPr>
            <a:xfrm>
              <a:off x="1196521" y="6885174"/>
              <a:ext cx="1112218" cy="746355"/>
              <a:chOff x="7702878" y="4114800"/>
              <a:chExt cx="1699447" cy="1124146"/>
            </a:xfrm>
            <a:solidFill>
              <a:srgbClr val="00B050"/>
            </a:solidFill>
          </p:grpSpPr>
          <p:sp>
            <p:nvSpPr>
              <p:cNvPr id="610" name="Parallelogram 609">
                <a:extLst>
                  <a:ext uri="{FF2B5EF4-FFF2-40B4-BE49-F238E27FC236}">
                    <a16:creationId xmlns:a16="http://schemas.microsoft.com/office/drawing/2014/main" id="{D9657544-770F-D5C0-E37F-07922BDF796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11" name="Parallelogram 610">
                <a:extLst>
                  <a:ext uri="{FF2B5EF4-FFF2-40B4-BE49-F238E27FC236}">
                    <a16:creationId xmlns:a16="http://schemas.microsoft.com/office/drawing/2014/main" id="{860D48B0-95BA-E39E-0E1F-F5EABFB9867F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12" name="Diamond 611">
                <a:extLst>
                  <a:ext uri="{FF2B5EF4-FFF2-40B4-BE49-F238E27FC236}">
                    <a16:creationId xmlns:a16="http://schemas.microsoft.com/office/drawing/2014/main" id="{1CB1115D-3FB3-01A7-26C3-EDE296DDFEEE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B525C8E2-1D9A-3834-4026-A03C77CBEE04}"/>
                </a:ext>
              </a:extLst>
            </p:cNvPr>
            <p:cNvGrpSpPr/>
            <p:nvPr/>
          </p:nvGrpSpPr>
          <p:grpSpPr>
            <a:xfrm>
              <a:off x="1196986" y="6395532"/>
              <a:ext cx="1111411" cy="746355"/>
              <a:chOff x="7702878" y="4114800"/>
              <a:chExt cx="1699447" cy="1124146"/>
            </a:xfrm>
            <a:solidFill>
              <a:srgbClr val="E8724A"/>
            </a:solidFill>
          </p:grpSpPr>
          <p:sp>
            <p:nvSpPr>
              <p:cNvPr id="607" name="Parallelogram 606">
                <a:extLst>
                  <a:ext uri="{FF2B5EF4-FFF2-40B4-BE49-F238E27FC236}">
                    <a16:creationId xmlns:a16="http://schemas.microsoft.com/office/drawing/2014/main" id="{4846B6D5-E48A-5CFF-0094-54234394B560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08" name="Parallelogram 607">
                <a:extLst>
                  <a:ext uri="{FF2B5EF4-FFF2-40B4-BE49-F238E27FC236}">
                    <a16:creationId xmlns:a16="http://schemas.microsoft.com/office/drawing/2014/main" id="{02103241-E8C3-2F01-5758-0C7F1B45D052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09" name="Diamond 608">
                <a:extLst>
                  <a:ext uri="{FF2B5EF4-FFF2-40B4-BE49-F238E27FC236}">
                    <a16:creationId xmlns:a16="http://schemas.microsoft.com/office/drawing/2014/main" id="{608A1F3A-863F-A80D-9864-B6EE1A076753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5E566A6-ED36-F101-CBAF-2E8A72D377A2}"/>
              </a:ext>
            </a:extLst>
          </p:cNvPr>
          <p:cNvGrpSpPr/>
          <p:nvPr/>
        </p:nvGrpSpPr>
        <p:grpSpPr>
          <a:xfrm>
            <a:off x="2504277" y="4150457"/>
            <a:ext cx="741479" cy="1155320"/>
            <a:chOff x="1645149" y="6576041"/>
            <a:chExt cx="1112218" cy="1732980"/>
          </a:xfrm>
        </p:grpSpPr>
        <p:grpSp>
          <p:nvGrpSpPr>
            <p:cNvPr id="617" name="Group 616">
              <a:extLst>
                <a:ext uri="{FF2B5EF4-FFF2-40B4-BE49-F238E27FC236}">
                  <a16:creationId xmlns:a16="http://schemas.microsoft.com/office/drawing/2014/main" id="{61325E72-0D59-6FA0-10F1-C799FAC9BF5B}"/>
                </a:ext>
              </a:extLst>
            </p:cNvPr>
            <p:cNvGrpSpPr/>
            <p:nvPr/>
          </p:nvGrpSpPr>
          <p:grpSpPr>
            <a:xfrm>
              <a:off x="1645673" y="7562666"/>
              <a:ext cx="1111411" cy="746355"/>
              <a:chOff x="7702878" y="4114800"/>
              <a:chExt cx="1699447" cy="1124146"/>
            </a:xfrm>
            <a:solidFill>
              <a:srgbClr val="B3E8FC">
                <a:lumMod val="50000"/>
              </a:srgbClr>
            </a:solidFill>
          </p:grpSpPr>
          <p:sp>
            <p:nvSpPr>
              <p:cNvPr id="626" name="Parallelogram 625">
                <a:extLst>
                  <a:ext uri="{FF2B5EF4-FFF2-40B4-BE49-F238E27FC236}">
                    <a16:creationId xmlns:a16="http://schemas.microsoft.com/office/drawing/2014/main" id="{60229C37-E7B4-2BF9-AC5F-1F9C14F70861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27" name="Parallelogram 626">
                <a:extLst>
                  <a:ext uri="{FF2B5EF4-FFF2-40B4-BE49-F238E27FC236}">
                    <a16:creationId xmlns:a16="http://schemas.microsoft.com/office/drawing/2014/main" id="{4D42A1C9-E840-C44E-662B-DDF86D3CB269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28" name="Diamond 627">
                <a:extLst>
                  <a:ext uri="{FF2B5EF4-FFF2-40B4-BE49-F238E27FC236}">
                    <a16:creationId xmlns:a16="http://schemas.microsoft.com/office/drawing/2014/main" id="{0E0BB135-DB9A-C5E6-0F32-68E11DF4EEAB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312EB33F-5878-613E-C853-F72F6DF313EA}"/>
                </a:ext>
              </a:extLst>
            </p:cNvPr>
            <p:cNvGrpSpPr/>
            <p:nvPr/>
          </p:nvGrpSpPr>
          <p:grpSpPr>
            <a:xfrm>
              <a:off x="1645149" y="7065685"/>
              <a:ext cx="1112218" cy="746355"/>
              <a:chOff x="7702878" y="4114800"/>
              <a:chExt cx="1699447" cy="1124146"/>
            </a:xfrm>
            <a:solidFill>
              <a:srgbClr val="FBE462">
                <a:lumMod val="50000"/>
              </a:srgbClr>
            </a:solidFill>
          </p:grpSpPr>
          <p:sp>
            <p:nvSpPr>
              <p:cNvPr id="623" name="Parallelogram 622">
                <a:extLst>
                  <a:ext uri="{FF2B5EF4-FFF2-40B4-BE49-F238E27FC236}">
                    <a16:creationId xmlns:a16="http://schemas.microsoft.com/office/drawing/2014/main" id="{81BC5EB4-4F40-07B1-265D-BFD8C982535B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24" name="Parallelogram 623">
                <a:extLst>
                  <a:ext uri="{FF2B5EF4-FFF2-40B4-BE49-F238E27FC236}">
                    <a16:creationId xmlns:a16="http://schemas.microsoft.com/office/drawing/2014/main" id="{CCA32A6A-6568-4F2B-FCB7-CDDD4B1435D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25" name="Diamond 624">
                <a:extLst>
                  <a:ext uri="{FF2B5EF4-FFF2-40B4-BE49-F238E27FC236}">
                    <a16:creationId xmlns:a16="http://schemas.microsoft.com/office/drawing/2014/main" id="{2E84B92C-AE45-52AB-D8CE-18AEA0EE172F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1F1E1E7F-89FB-AC1D-B687-A046A3EC89F2}"/>
                </a:ext>
              </a:extLst>
            </p:cNvPr>
            <p:cNvGrpSpPr/>
            <p:nvPr/>
          </p:nvGrpSpPr>
          <p:grpSpPr>
            <a:xfrm>
              <a:off x="1645614" y="6576041"/>
              <a:ext cx="1111411" cy="746355"/>
              <a:chOff x="7702878" y="4114800"/>
              <a:chExt cx="1699447" cy="1124146"/>
            </a:xfrm>
            <a:solidFill>
              <a:srgbClr val="FBE462"/>
            </a:solidFill>
          </p:grpSpPr>
          <p:sp>
            <p:nvSpPr>
              <p:cNvPr id="620" name="Parallelogram 619">
                <a:extLst>
                  <a:ext uri="{FF2B5EF4-FFF2-40B4-BE49-F238E27FC236}">
                    <a16:creationId xmlns:a16="http://schemas.microsoft.com/office/drawing/2014/main" id="{F9C2D81F-85D5-E62B-B6ED-7F8CB0B2954B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21" name="Parallelogram 620">
                <a:extLst>
                  <a:ext uri="{FF2B5EF4-FFF2-40B4-BE49-F238E27FC236}">
                    <a16:creationId xmlns:a16="http://schemas.microsoft.com/office/drawing/2014/main" id="{658BCF2E-06A6-B67C-C3D2-50DD63A281E3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22" name="Diamond 621">
                <a:extLst>
                  <a:ext uri="{FF2B5EF4-FFF2-40B4-BE49-F238E27FC236}">
                    <a16:creationId xmlns:a16="http://schemas.microsoft.com/office/drawing/2014/main" id="{E648737D-28BD-5A05-D708-48BF90D799AF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0C66DEF-99D1-D867-B823-DABF5614FEB8}"/>
              </a:ext>
            </a:extLst>
          </p:cNvPr>
          <p:cNvGrpSpPr/>
          <p:nvPr/>
        </p:nvGrpSpPr>
        <p:grpSpPr>
          <a:xfrm>
            <a:off x="394810" y="5525801"/>
            <a:ext cx="741479" cy="1155318"/>
            <a:chOff x="3276600" y="5007253"/>
            <a:chExt cx="1112218" cy="1732977"/>
          </a:xfrm>
        </p:grpSpPr>
        <p:grpSp>
          <p:nvGrpSpPr>
            <p:cNvPr id="630" name="Group 629">
              <a:extLst>
                <a:ext uri="{FF2B5EF4-FFF2-40B4-BE49-F238E27FC236}">
                  <a16:creationId xmlns:a16="http://schemas.microsoft.com/office/drawing/2014/main" id="{4DD7F35D-46D1-E44D-7062-CF0332DCEA89}"/>
                </a:ext>
              </a:extLst>
            </p:cNvPr>
            <p:cNvGrpSpPr/>
            <p:nvPr/>
          </p:nvGrpSpPr>
          <p:grpSpPr>
            <a:xfrm>
              <a:off x="3277124" y="5993875"/>
              <a:ext cx="1111411" cy="746355"/>
              <a:chOff x="7702878" y="4114800"/>
              <a:chExt cx="1699447" cy="1124146"/>
            </a:xfrm>
            <a:solidFill>
              <a:srgbClr val="9966FF"/>
            </a:solidFill>
          </p:grpSpPr>
          <p:sp>
            <p:nvSpPr>
              <p:cNvPr id="639" name="Parallelogram 638">
                <a:extLst>
                  <a:ext uri="{FF2B5EF4-FFF2-40B4-BE49-F238E27FC236}">
                    <a16:creationId xmlns:a16="http://schemas.microsoft.com/office/drawing/2014/main" id="{43BC5610-A93F-69E6-40C9-F69BD17E0F7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40" name="Parallelogram 639">
                <a:extLst>
                  <a:ext uri="{FF2B5EF4-FFF2-40B4-BE49-F238E27FC236}">
                    <a16:creationId xmlns:a16="http://schemas.microsoft.com/office/drawing/2014/main" id="{7F95CA04-1693-CE23-9B90-F3F8C1FFB327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41" name="Diamond 640">
                <a:extLst>
                  <a:ext uri="{FF2B5EF4-FFF2-40B4-BE49-F238E27FC236}">
                    <a16:creationId xmlns:a16="http://schemas.microsoft.com/office/drawing/2014/main" id="{73ACA393-6822-120F-029A-5FCF5F3BBB02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6112A954-DD43-1719-0364-86969C598389}"/>
                </a:ext>
              </a:extLst>
            </p:cNvPr>
            <p:cNvGrpSpPr/>
            <p:nvPr/>
          </p:nvGrpSpPr>
          <p:grpSpPr>
            <a:xfrm>
              <a:off x="3276600" y="5496896"/>
              <a:ext cx="1112218" cy="746355"/>
              <a:chOff x="7702878" y="4114800"/>
              <a:chExt cx="1699447" cy="1124146"/>
            </a:xfrm>
            <a:solidFill>
              <a:srgbClr val="E8724A">
                <a:lumMod val="75000"/>
              </a:srgbClr>
            </a:solidFill>
          </p:grpSpPr>
          <p:sp>
            <p:nvSpPr>
              <p:cNvPr id="636" name="Parallelogram 635">
                <a:extLst>
                  <a:ext uri="{FF2B5EF4-FFF2-40B4-BE49-F238E27FC236}">
                    <a16:creationId xmlns:a16="http://schemas.microsoft.com/office/drawing/2014/main" id="{ACAEF52D-8D19-F9E5-4CA9-F8E61532807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37" name="Parallelogram 636">
                <a:extLst>
                  <a:ext uri="{FF2B5EF4-FFF2-40B4-BE49-F238E27FC236}">
                    <a16:creationId xmlns:a16="http://schemas.microsoft.com/office/drawing/2014/main" id="{08254DAD-CB36-51F9-1DEA-E31275C1F109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38" name="Diamond 637">
                <a:extLst>
                  <a:ext uri="{FF2B5EF4-FFF2-40B4-BE49-F238E27FC236}">
                    <a16:creationId xmlns:a16="http://schemas.microsoft.com/office/drawing/2014/main" id="{F13E47CD-7D47-94DD-69B5-B22DD23C4DF9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6C5CF21-7BE7-9121-4B45-309FA38FF149}"/>
                </a:ext>
              </a:extLst>
            </p:cNvPr>
            <p:cNvGrpSpPr/>
            <p:nvPr/>
          </p:nvGrpSpPr>
          <p:grpSpPr>
            <a:xfrm>
              <a:off x="3277065" y="5007253"/>
              <a:ext cx="1111411" cy="746355"/>
              <a:chOff x="7702878" y="4114800"/>
              <a:chExt cx="1699447" cy="1124146"/>
            </a:xfrm>
            <a:solidFill>
              <a:srgbClr val="B3E8FC"/>
            </a:solidFill>
          </p:grpSpPr>
          <p:sp>
            <p:nvSpPr>
              <p:cNvPr id="633" name="Parallelogram 632">
                <a:extLst>
                  <a:ext uri="{FF2B5EF4-FFF2-40B4-BE49-F238E27FC236}">
                    <a16:creationId xmlns:a16="http://schemas.microsoft.com/office/drawing/2014/main" id="{82AC4844-0189-D35A-6FCB-7A209CBF42FD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34" name="Parallelogram 633">
                <a:extLst>
                  <a:ext uri="{FF2B5EF4-FFF2-40B4-BE49-F238E27FC236}">
                    <a16:creationId xmlns:a16="http://schemas.microsoft.com/office/drawing/2014/main" id="{E85340A1-C682-C4E4-69CA-B336066069F5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35" name="Diamond 634">
                <a:extLst>
                  <a:ext uri="{FF2B5EF4-FFF2-40B4-BE49-F238E27FC236}">
                    <a16:creationId xmlns:a16="http://schemas.microsoft.com/office/drawing/2014/main" id="{10B0AA50-5410-41A4-FC52-4D91CDF12F83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2947764C-BB75-64DA-CFF4-2543072E9E40}"/>
              </a:ext>
            </a:extLst>
          </p:cNvPr>
          <p:cNvGrpSpPr/>
          <p:nvPr/>
        </p:nvGrpSpPr>
        <p:grpSpPr>
          <a:xfrm>
            <a:off x="1196475" y="5525801"/>
            <a:ext cx="741479" cy="1155318"/>
            <a:chOff x="3725226" y="5184988"/>
            <a:chExt cx="1112218" cy="1732977"/>
          </a:xfrm>
        </p:grpSpPr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3F2E2916-F238-9865-2BA7-52478FBFACA4}"/>
                </a:ext>
              </a:extLst>
            </p:cNvPr>
            <p:cNvGrpSpPr/>
            <p:nvPr/>
          </p:nvGrpSpPr>
          <p:grpSpPr>
            <a:xfrm>
              <a:off x="3725752" y="6171610"/>
              <a:ext cx="1111411" cy="746355"/>
              <a:chOff x="7702878" y="4114800"/>
              <a:chExt cx="1699447" cy="1124146"/>
            </a:xfrm>
            <a:solidFill>
              <a:srgbClr val="996633"/>
            </a:solidFill>
          </p:grpSpPr>
          <p:sp>
            <p:nvSpPr>
              <p:cNvPr id="652" name="Parallelogram 651">
                <a:extLst>
                  <a:ext uri="{FF2B5EF4-FFF2-40B4-BE49-F238E27FC236}">
                    <a16:creationId xmlns:a16="http://schemas.microsoft.com/office/drawing/2014/main" id="{CDC29636-FC16-ED47-E872-B3FCCC28AA9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53" name="Parallelogram 652">
                <a:extLst>
                  <a:ext uri="{FF2B5EF4-FFF2-40B4-BE49-F238E27FC236}">
                    <a16:creationId xmlns:a16="http://schemas.microsoft.com/office/drawing/2014/main" id="{91979F8E-85FC-8030-DB30-B3E741D16E8D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54" name="Diamond 653">
                <a:extLst>
                  <a:ext uri="{FF2B5EF4-FFF2-40B4-BE49-F238E27FC236}">
                    <a16:creationId xmlns:a16="http://schemas.microsoft.com/office/drawing/2014/main" id="{D65C82A1-F2D2-1766-E51B-1D9A5C989F6D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6D449233-1CAC-EBB7-A1D5-E348E2DFF73B}"/>
                </a:ext>
              </a:extLst>
            </p:cNvPr>
            <p:cNvGrpSpPr/>
            <p:nvPr/>
          </p:nvGrpSpPr>
          <p:grpSpPr>
            <a:xfrm>
              <a:off x="3725226" y="5674631"/>
              <a:ext cx="1112218" cy="746355"/>
              <a:chOff x="7702878" y="4114800"/>
              <a:chExt cx="1699447" cy="1124146"/>
            </a:xfrm>
            <a:solidFill>
              <a:srgbClr val="FBE462">
                <a:lumMod val="60000"/>
                <a:lumOff val="40000"/>
              </a:srgbClr>
            </a:solidFill>
          </p:grpSpPr>
          <p:sp>
            <p:nvSpPr>
              <p:cNvPr id="649" name="Parallelogram 648">
                <a:extLst>
                  <a:ext uri="{FF2B5EF4-FFF2-40B4-BE49-F238E27FC236}">
                    <a16:creationId xmlns:a16="http://schemas.microsoft.com/office/drawing/2014/main" id="{48F97C36-6A60-D65A-A058-5ACBF26887B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50" name="Parallelogram 649">
                <a:extLst>
                  <a:ext uri="{FF2B5EF4-FFF2-40B4-BE49-F238E27FC236}">
                    <a16:creationId xmlns:a16="http://schemas.microsoft.com/office/drawing/2014/main" id="{F08B24B3-7811-903E-2646-E7EFEE3DC6D0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51" name="Diamond 650">
                <a:extLst>
                  <a:ext uri="{FF2B5EF4-FFF2-40B4-BE49-F238E27FC236}">
                    <a16:creationId xmlns:a16="http://schemas.microsoft.com/office/drawing/2014/main" id="{8A7C6AB3-1BE1-2AFF-F46A-D6F04E499004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E1FC7A83-4785-107B-1E73-899C2E525366}"/>
                </a:ext>
              </a:extLst>
            </p:cNvPr>
            <p:cNvGrpSpPr/>
            <p:nvPr/>
          </p:nvGrpSpPr>
          <p:grpSpPr>
            <a:xfrm>
              <a:off x="3725691" y="5184988"/>
              <a:ext cx="1111412" cy="746355"/>
              <a:chOff x="7702878" y="4114800"/>
              <a:chExt cx="1699447" cy="1124146"/>
            </a:xfrm>
            <a:solidFill>
              <a:srgbClr val="51B4AF">
                <a:lumMod val="60000"/>
                <a:lumOff val="40000"/>
              </a:srgbClr>
            </a:solidFill>
          </p:grpSpPr>
          <p:sp>
            <p:nvSpPr>
              <p:cNvPr id="646" name="Parallelogram 645">
                <a:extLst>
                  <a:ext uri="{FF2B5EF4-FFF2-40B4-BE49-F238E27FC236}">
                    <a16:creationId xmlns:a16="http://schemas.microsoft.com/office/drawing/2014/main" id="{A832972B-344E-788B-B858-6CDA45459DB1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47" name="Parallelogram 646">
                <a:extLst>
                  <a:ext uri="{FF2B5EF4-FFF2-40B4-BE49-F238E27FC236}">
                    <a16:creationId xmlns:a16="http://schemas.microsoft.com/office/drawing/2014/main" id="{452594FE-E628-7C2D-B0EE-865E8CF34C7D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48" name="Diamond 647">
                <a:extLst>
                  <a:ext uri="{FF2B5EF4-FFF2-40B4-BE49-F238E27FC236}">
                    <a16:creationId xmlns:a16="http://schemas.microsoft.com/office/drawing/2014/main" id="{7A1EC1F0-5B75-2843-6065-D0302237FE69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99D1A782-F482-6319-C145-D16913357293}"/>
              </a:ext>
            </a:extLst>
          </p:cNvPr>
          <p:cNvGrpSpPr/>
          <p:nvPr/>
        </p:nvGrpSpPr>
        <p:grpSpPr>
          <a:xfrm>
            <a:off x="1992419" y="5547138"/>
            <a:ext cx="741479" cy="1155319"/>
            <a:chOff x="4173854" y="5365498"/>
            <a:chExt cx="1112218" cy="1732978"/>
          </a:xfrm>
        </p:grpSpPr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0BC0FD13-86EB-2D62-D693-26643C31DD91}"/>
                </a:ext>
              </a:extLst>
            </p:cNvPr>
            <p:cNvGrpSpPr/>
            <p:nvPr/>
          </p:nvGrpSpPr>
          <p:grpSpPr>
            <a:xfrm>
              <a:off x="4174378" y="6352121"/>
              <a:ext cx="1111412" cy="746355"/>
              <a:chOff x="7702878" y="4114800"/>
              <a:chExt cx="1699447" cy="1124146"/>
            </a:xfrm>
            <a:solidFill>
              <a:srgbClr val="FF3300"/>
            </a:solidFill>
          </p:grpSpPr>
          <p:sp>
            <p:nvSpPr>
              <p:cNvPr id="665" name="Parallelogram 664">
                <a:extLst>
                  <a:ext uri="{FF2B5EF4-FFF2-40B4-BE49-F238E27FC236}">
                    <a16:creationId xmlns:a16="http://schemas.microsoft.com/office/drawing/2014/main" id="{7DC1D86A-A82C-7B74-E3AA-00E4E17D60A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66" name="Parallelogram 665">
                <a:extLst>
                  <a:ext uri="{FF2B5EF4-FFF2-40B4-BE49-F238E27FC236}">
                    <a16:creationId xmlns:a16="http://schemas.microsoft.com/office/drawing/2014/main" id="{2F2A3243-177A-C2CC-1F56-B5490BA8AE09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67" name="Diamond 666">
                <a:extLst>
                  <a:ext uri="{FF2B5EF4-FFF2-40B4-BE49-F238E27FC236}">
                    <a16:creationId xmlns:a16="http://schemas.microsoft.com/office/drawing/2014/main" id="{84CCAF78-BBD4-F463-D657-D53B025ED41F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9D2DC7F-E922-C003-0850-DC8D7A28E8AB}"/>
                </a:ext>
              </a:extLst>
            </p:cNvPr>
            <p:cNvGrpSpPr/>
            <p:nvPr/>
          </p:nvGrpSpPr>
          <p:grpSpPr>
            <a:xfrm>
              <a:off x="4173854" y="5855142"/>
              <a:ext cx="1112218" cy="746355"/>
              <a:chOff x="7702878" y="4114800"/>
              <a:chExt cx="1699447" cy="1124146"/>
            </a:xfrm>
            <a:solidFill>
              <a:srgbClr val="E8724A">
                <a:lumMod val="60000"/>
                <a:lumOff val="40000"/>
              </a:srgbClr>
            </a:solidFill>
          </p:grpSpPr>
          <p:sp>
            <p:nvSpPr>
              <p:cNvPr id="662" name="Parallelogram 661">
                <a:extLst>
                  <a:ext uri="{FF2B5EF4-FFF2-40B4-BE49-F238E27FC236}">
                    <a16:creationId xmlns:a16="http://schemas.microsoft.com/office/drawing/2014/main" id="{09C2EA8E-2FE7-A580-3922-2E6F38537B4A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63" name="Parallelogram 662">
                <a:extLst>
                  <a:ext uri="{FF2B5EF4-FFF2-40B4-BE49-F238E27FC236}">
                    <a16:creationId xmlns:a16="http://schemas.microsoft.com/office/drawing/2014/main" id="{A58266DA-2EB5-8AA3-ACC0-63F4CB6D8F4E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64" name="Diamond 663">
                <a:extLst>
                  <a:ext uri="{FF2B5EF4-FFF2-40B4-BE49-F238E27FC236}">
                    <a16:creationId xmlns:a16="http://schemas.microsoft.com/office/drawing/2014/main" id="{8D1B56EA-ADF7-F431-13B6-2ED20A6CFF1B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  <p:grpSp>
          <p:nvGrpSpPr>
            <p:cNvPr id="658" name="Group 657">
              <a:extLst>
                <a:ext uri="{FF2B5EF4-FFF2-40B4-BE49-F238E27FC236}">
                  <a16:creationId xmlns:a16="http://schemas.microsoft.com/office/drawing/2014/main" id="{5CCC5F39-B951-AAFF-4BE7-A8DCACADBB56}"/>
                </a:ext>
              </a:extLst>
            </p:cNvPr>
            <p:cNvGrpSpPr/>
            <p:nvPr/>
          </p:nvGrpSpPr>
          <p:grpSpPr>
            <a:xfrm>
              <a:off x="4174318" y="5365498"/>
              <a:ext cx="1111412" cy="746355"/>
              <a:chOff x="7702878" y="4114800"/>
              <a:chExt cx="1699447" cy="1124146"/>
            </a:xfrm>
            <a:solidFill>
              <a:srgbClr val="F090BD">
                <a:lumMod val="75000"/>
              </a:srgbClr>
            </a:solidFill>
          </p:grpSpPr>
          <p:sp>
            <p:nvSpPr>
              <p:cNvPr id="659" name="Parallelogram 658">
                <a:extLst>
                  <a:ext uri="{FF2B5EF4-FFF2-40B4-BE49-F238E27FC236}">
                    <a16:creationId xmlns:a16="http://schemas.microsoft.com/office/drawing/2014/main" id="{F0991265-133E-BA8A-C56E-B5A1F7AEDDBC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60" name="Parallelogram 659">
                <a:extLst>
                  <a:ext uri="{FF2B5EF4-FFF2-40B4-BE49-F238E27FC236}">
                    <a16:creationId xmlns:a16="http://schemas.microsoft.com/office/drawing/2014/main" id="{56DC59CB-F915-1EBF-748A-902433DE166B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sp>
            <p:nvSpPr>
              <p:cNvPr id="661" name="Diamond 660">
                <a:extLst>
                  <a:ext uri="{FF2B5EF4-FFF2-40B4-BE49-F238E27FC236}">
                    <a16:creationId xmlns:a16="http://schemas.microsoft.com/office/drawing/2014/main" id="{770D15AF-E99A-2387-4556-746E88A88E14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</p:grpSp>
      </p:grpSp>
      <p:sp>
        <p:nvSpPr>
          <p:cNvPr id="668" name="Right Arrow 667">
            <a:extLst>
              <a:ext uri="{FF2B5EF4-FFF2-40B4-BE49-F238E27FC236}">
                <a16:creationId xmlns:a16="http://schemas.microsoft.com/office/drawing/2014/main" id="{B2987FB9-6324-23D1-8873-431F28A21C13}"/>
              </a:ext>
            </a:extLst>
          </p:cNvPr>
          <p:cNvSpPr/>
          <p:nvPr/>
        </p:nvSpPr>
        <p:spPr>
          <a:xfrm>
            <a:off x="8695960" y="4614990"/>
            <a:ext cx="457200" cy="372654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rgbClr val="2222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85343B3B-2E56-0389-74B0-DBC5DE2C03F0}"/>
              </a:ext>
            </a:extLst>
          </p:cNvPr>
          <p:cNvGrpSpPr/>
          <p:nvPr/>
        </p:nvGrpSpPr>
        <p:grpSpPr>
          <a:xfrm>
            <a:off x="961017" y="2720736"/>
            <a:ext cx="741479" cy="1155317"/>
            <a:chOff x="1257880" y="3503387"/>
            <a:chExt cx="1112218" cy="1732976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E8C800D7-FB45-28BF-F59A-44A37D4AECF5}"/>
                </a:ext>
              </a:extLst>
            </p:cNvPr>
            <p:cNvGrpSpPr/>
            <p:nvPr/>
          </p:nvGrpSpPr>
          <p:grpSpPr>
            <a:xfrm>
              <a:off x="1258406" y="4490008"/>
              <a:ext cx="1111411" cy="746355"/>
              <a:chOff x="7702878" y="4114800"/>
              <a:chExt cx="1699447" cy="1124146"/>
            </a:xfrm>
            <a:solidFill>
              <a:srgbClr val="00FF99"/>
            </a:solidFill>
          </p:grpSpPr>
          <p:sp>
            <p:nvSpPr>
              <p:cNvPr id="692" name="Parallelogram 691">
                <a:extLst>
                  <a:ext uri="{FF2B5EF4-FFF2-40B4-BE49-F238E27FC236}">
                    <a16:creationId xmlns:a16="http://schemas.microsoft.com/office/drawing/2014/main" id="{7B3B29C7-809E-BD0B-3768-BD782ACAC3AD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93" name="Parallelogram 692">
                <a:extLst>
                  <a:ext uri="{FF2B5EF4-FFF2-40B4-BE49-F238E27FC236}">
                    <a16:creationId xmlns:a16="http://schemas.microsoft.com/office/drawing/2014/main" id="{E718A2A2-54D2-6D98-47E2-8430E1AAD36C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94" name="Diamond 693">
                <a:extLst>
                  <a:ext uri="{FF2B5EF4-FFF2-40B4-BE49-F238E27FC236}">
                    <a16:creationId xmlns:a16="http://schemas.microsoft.com/office/drawing/2014/main" id="{803757A5-780B-DD5A-F948-E82376502482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88215177-A01A-8DD2-C7FA-23D1F5FB5112}"/>
                </a:ext>
              </a:extLst>
            </p:cNvPr>
            <p:cNvGrpSpPr/>
            <p:nvPr/>
          </p:nvGrpSpPr>
          <p:grpSpPr>
            <a:xfrm>
              <a:off x="1257880" y="3993029"/>
              <a:ext cx="1112218" cy="746355"/>
              <a:chOff x="7702878" y="4114800"/>
              <a:chExt cx="1699447" cy="1124146"/>
            </a:xfrm>
            <a:solidFill>
              <a:srgbClr val="51B4AF">
                <a:lumMod val="75000"/>
              </a:srgbClr>
            </a:solidFill>
          </p:grpSpPr>
          <p:sp>
            <p:nvSpPr>
              <p:cNvPr id="689" name="Parallelogram 688">
                <a:extLst>
                  <a:ext uri="{FF2B5EF4-FFF2-40B4-BE49-F238E27FC236}">
                    <a16:creationId xmlns:a16="http://schemas.microsoft.com/office/drawing/2014/main" id="{F3521ABF-9AB6-57D1-E9C4-C50A72ACBC82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90" name="Parallelogram 689">
                <a:extLst>
                  <a:ext uri="{FF2B5EF4-FFF2-40B4-BE49-F238E27FC236}">
                    <a16:creationId xmlns:a16="http://schemas.microsoft.com/office/drawing/2014/main" id="{E26118E7-A87F-9E28-B16D-CDEDB5AFF10C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91" name="Diamond 690">
                <a:extLst>
                  <a:ext uri="{FF2B5EF4-FFF2-40B4-BE49-F238E27FC236}">
                    <a16:creationId xmlns:a16="http://schemas.microsoft.com/office/drawing/2014/main" id="{1F7FDC7B-451A-10CA-8285-374D762E4A4E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CD9E6F54-EFEB-F3D7-D0F7-1EC9697F62DF}"/>
                </a:ext>
              </a:extLst>
            </p:cNvPr>
            <p:cNvGrpSpPr/>
            <p:nvPr/>
          </p:nvGrpSpPr>
          <p:grpSpPr>
            <a:xfrm>
              <a:off x="1258345" y="3503387"/>
              <a:ext cx="1111411" cy="746355"/>
              <a:chOff x="7702878" y="4114800"/>
              <a:chExt cx="1699447" cy="1124146"/>
            </a:xfrm>
            <a:solidFill>
              <a:srgbClr val="B3E8FC">
                <a:lumMod val="50000"/>
              </a:srgbClr>
            </a:solidFill>
          </p:grpSpPr>
          <p:sp>
            <p:nvSpPr>
              <p:cNvPr id="686" name="Parallelogram 685">
                <a:extLst>
                  <a:ext uri="{FF2B5EF4-FFF2-40B4-BE49-F238E27FC236}">
                    <a16:creationId xmlns:a16="http://schemas.microsoft.com/office/drawing/2014/main" id="{6B8FAE8B-B305-4CD2-1433-BBECED7F3F46}"/>
                  </a:ext>
                </a:extLst>
              </p:cNvPr>
              <p:cNvSpPr/>
              <p:nvPr/>
            </p:nvSpPr>
            <p:spPr>
              <a:xfrm rot="20290243">
                <a:off x="8388678" y="4545082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87" name="Parallelogram 686">
                <a:extLst>
                  <a:ext uri="{FF2B5EF4-FFF2-40B4-BE49-F238E27FC236}">
                    <a16:creationId xmlns:a16="http://schemas.microsoft.com/office/drawing/2014/main" id="{EE1F55A0-09EC-0BD3-2E41-97BDC510B38D}"/>
                  </a:ext>
                </a:extLst>
              </p:cNvPr>
              <p:cNvSpPr/>
              <p:nvPr/>
            </p:nvSpPr>
            <p:spPr>
              <a:xfrm rot="1309757" flipH="1">
                <a:off x="7702878" y="4545081"/>
                <a:ext cx="1013647" cy="693864"/>
              </a:xfrm>
              <a:prstGeom prst="parallelogram">
                <a:avLst>
                  <a:gd name="adj" fmla="val 38820"/>
                </a:avLst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88" name="Diamond 687">
                <a:extLst>
                  <a:ext uri="{FF2B5EF4-FFF2-40B4-BE49-F238E27FC236}">
                    <a16:creationId xmlns:a16="http://schemas.microsoft.com/office/drawing/2014/main" id="{49A77D2C-D620-7AD8-ECF8-31C6EA48E6E1}"/>
                  </a:ext>
                </a:extLst>
              </p:cNvPr>
              <p:cNvSpPr/>
              <p:nvPr/>
            </p:nvSpPr>
            <p:spPr>
              <a:xfrm>
                <a:off x="7866896" y="4114800"/>
                <a:ext cx="1371600" cy="533400"/>
              </a:xfrm>
              <a:prstGeom prst="diamond">
                <a:avLst/>
              </a:prstGeom>
              <a:grpFill/>
              <a:ln w="28575" cap="flat" cmpd="sng" algn="ctr">
                <a:solidFill>
                  <a:srgbClr val="22222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1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563" grpId="0" animBg="1"/>
      <p:bldP spid="6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4E0D4-6ECE-4A0D-432B-3756244D816E}"/>
              </a:ext>
            </a:extLst>
          </p:cNvPr>
          <p:cNvSpPr/>
          <p:nvPr/>
        </p:nvSpPr>
        <p:spPr>
          <a:xfrm>
            <a:off x="5930537" y="2338251"/>
            <a:ext cx="6261463" cy="451974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46F55-A718-87D8-5F66-FE1C603ED247}"/>
              </a:ext>
            </a:extLst>
          </p:cNvPr>
          <p:cNvSpPr/>
          <p:nvPr/>
        </p:nvSpPr>
        <p:spPr>
          <a:xfrm>
            <a:off x="4014172" y="1472611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4 (SGK – tr62)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3393BECE-583B-CBAD-AB4C-4B17619B9FD1}"/>
              </a:ext>
            </a:extLst>
          </p:cNvPr>
          <p:cNvSpPr/>
          <p:nvPr/>
        </p:nvSpPr>
        <p:spPr>
          <a:xfrm>
            <a:off x="2173510" y="2132600"/>
            <a:ext cx="8280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Giải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chữ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aphicFrame>
        <p:nvGraphicFramePr>
          <p:cNvPr id="673" name="Table 672">
            <a:extLst>
              <a:ext uri="{FF2B5EF4-FFF2-40B4-BE49-F238E27FC236}">
                <a16:creationId xmlns:a16="http://schemas.microsoft.com/office/drawing/2014/main" id="{05E9664A-CA13-4975-58C5-BA3266D9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05728"/>
              </p:ext>
            </p:extLst>
          </p:nvPr>
        </p:nvGraphicFramePr>
        <p:xfrm>
          <a:off x="743744" y="2721134"/>
          <a:ext cx="2641600" cy="3731766"/>
        </p:xfrm>
        <a:graphic>
          <a:graphicData uri="http://schemas.openxmlformats.org/drawingml/2006/table">
            <a:tbl>
              <a:tblPr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96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UTM Avo" panose="02040603050506020204" pitchFamily="18"/>
                        </a:rPr>
                        <a:t>Mật</a:t>
                      </a:r>
                      <a:r>
                        <a:rPr lang="en-US" sz="2800" baseline="0" dirty="0">
                          <a:latin typeface="UTM Avo" panose="02040603050506020204" pitchFamily="18"/>
                        </a:rPr>
                        <a:t> </a:t>
                      </a:r>
                      <a:r>
                        <a:rPr lang="en-US" sz="2800" baseline="0" dirty="0" err="1">
                          <a:latin typeface="UTM Avo" panose="02040603050506020204" pitchFamily="18"/>
                        </a:rPr>
                        <a:t>mã</a:t>
                      </a:r>
                      <a:endParaRPr lang="en-US" sz="2800" dirty="0">
                        <a:latin typeface="UTM Avo" panose="02040603050506020204" pitchFamily="18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Ó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12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Đ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14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S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15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Ỏ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18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UTM Avo" panose="02040603050506020204" pitchFamily="18"/>
                        </a:rPr>
                        <a:t>C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74" name="Picture 673">
            <a:extLst>
              <a:ext uri="{FF2B5EF4-FFF2-40B4-BE49-F238E27FC236}">
                <a16:creationId xmlns:a16="http://schemas.microsoft.com/office/drawing/2014/main" id="{D55499F9-91EC-4D8A-ECD7-99706FE5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77" y="2906099"/>
            <a:ext cx="7975600" cy="2133600"/>
          </a:xfrm>
          <a:prstGeom prst="rect">
            <a:avLst/>
          </a:prstGeom>
        </p:spPr>
      </p:pic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4A6C560-FCAF-A7E6-238E-DE2B46B7D764}"/>
              </a:ext>
            </a:extLst>
          </p:cNvPr>
          <p:cNvGrpSpPr/>
          <p:nvPr/>
        </p:nvGrpSpPr>
        <p:grpSpPr>
          <a:xfrm>
            <a:off x="3732477" y="5141299"/>
            <a:ext cx="922867" cy="1320801"/>
            <a:chOff x="5397500" y="6362699"/>
            <a:chExt cx="1384300" cy="1981201"/>
          </a:xfrm>
        </p:grpSpPr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3C5481CF-6BF9-54E8-D6AE-769F265535EB}"/>
                </a:ext>
              </a:extLst>
            </p:cNvPr>
            <p:cNvGrpSpPr/>
            <p:nvPr/>
          </p:nvGrpSpPr>
          <p:grpSpPr>
            <a:xfrm>
              <a:off x="5397500" y="6465280"/>
              <a:ext cx="1384300" cy="1878620"/>
              <a:chOff x="5397500" y="6465280"/>
              <a:chExt cx="1384300" cy="1878620"/>
            </a:xfrm>
          </p:grpSpPr>
          <p:sp>
            <p:nvSpPr>
              <p:cNvPr id="679" name="Rounded Rectangle 678">
                <a:extLst>
                  <a:ext uri="{FF2B5EF4-FFF2-40B4-BE49-F238E27FC236}">
                    <a16:creationId xmlns:a16="http://schemas.microsoft.com/office/drawing/2014/main" id="{89FCF980-6A25-8368-AD22-EA9CFBCE4E1F}"/>
                  </a:ext>
                </a:extLst>
              </p:cNvPr>
              <p:cNvSpPr/>
              <p:nvPr/>
            </p:nvSpPr>
            <p:spPr>
              <a:xfrm>
                <a:off x="5397500" y="6465280"/>
                <a:ext cx="1384300" cy="1878620"/>
              </a:xfrm>
              <a:prstGeom prst="roundRect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377ED1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4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sym typeface="Arial"/>
                </a:endParaRPr>
              </a:p>
            </p:txBody>
          </p: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4CF66592-88E0-97AB-1B0E-E97934B9BB60}"/>
                  </a:ext>
                </a:extLst>
              </p:cNvPr>
              <p:cNvCxnSpPr>
                <a:stCxn id="679" idx="1"/>
                <a:endCxn id="679" idx="3"/>
              </p:cNvCxnSpPr>
              <p:nvPr/>
            </p:nvCxnSpPr>
            <p:spPr>
              <a:xfrm>
                <a:off x="5397500" y="7404590"/>
                <a:ext cx="13843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77ED1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E9EE9D91-A960-7C8C-BC42-B5BB9F587B97}"/>
                </a:ext>
              </a:extLst>
            </p:cNvPr>
            <p:cNvSpPr/>
            <p:nvPr/>
          </p:nvSpPr>
          <p:spPr>
            <a:xfrm>
              <a:off x="5620442" y="6362699"/>
              <a:ext cx="878125" cy="988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14</a:t>
              </a:r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9F2E5282-58AE-D2CB-C622-C00652ECDB38}"/>
                </a:ext>
              </a:extLst>
            </p:cNvPr>
            <p:cNvSpPr/>
            <p:nvPr/>
          </p:nvSpPr>
          <p:spPr>
            <a:xfrm>
              <a:off x="5797260" y="7283856"/>
              <a:ext cx="584775" cy="982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681" name="Group 680">
            <a:extLst>
              <a:ext uri="{FF2B5EF4-FFF2-40B4-BE49-F238E27FC236}">
                <a16:creationId xmlns:a16="http://schemas.microsoft.com/office/drawing/2014/main" id="{E2DA4747-ECFD-58DF-10C4-88F69E76836B}"/>
              </a:ext>
            </a:extLst>
          </p:cNvPr>
          <p:cNvGrpSpPr/>
          <p:nvPr/>
        </p:nvGrpSpPr>
        <p:grpSpPr>
          <a:xfrm>
            <a:off x="5061744" y="5209686"/>
            <a:ext cx="922867" cy="1252413"/>
            <a:chOff x="5397500" y="6465280"/>
            <a:chExt cx="1384300" cy="1878620"/>
          </a:xfrm>
        </p:grpSpPr>
        <p:sp>
          <p:nvSpPr>
            <p:cNvPr id="695" name="Rounded Rectangle 694">
              <a:extLst>
                <a:ext uri="{FF2B5EF4-FFF2-40B4-BE49-F238E27FC236}">
                  <a16:creationId xmlns:a16="http://schemas.microsoft.com/office/drawing/2014/main" id="{53376FEA-5239-4E37-6069-6D0A8A4763AC}"/>
                </a:ext>
              </a:extLst>
            </p:cNvPr>
            <p:cNvSpPr/>
            <p:nvPr/>
          </p:nvSpPr>
          <p:spPr>
            <a:xfrm>
              <a:off x="5397500" y="6465280"/>
              <a:ext cx="1384300" cy="18786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A46EC25F-A82F-CC60-EEFD-318BBBBF047C}"/>
                </a:ext>
              </a:extLst>
            </p:cNvPr>
            <p:cNvCxnSpPr>
              <a:stCxn id="695" idx="1"/>
              <a:endCxn id="695" idx="3"/>
            </p:cNvCxnSpPr>
            <p:nvPr/>
          </p:nvCxnSpPr>
          <p:spPr>
            <a:xfrm>
              <a:off x="5397500" y="7404590"/>
              <a:ext cx="1384300" cy="0"/>
            </a:xfrm>
            <a:prstGeom prst="line">
              <a:avLst/>
            </a:prstGeom>
            <a:noFill/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697" name="Rectangle 696">
            <a:extLst>
              <a:ext uri="{FF2B5EF4-FFF2-40B4-BE49-F238E27FC236}">
                <a16:creationId xmlns:a16="http://schemas.microsoft.com/office/drawing/2014/main" id="{91531878-BC3E-8B8E-5FAD-4DA9855DEB97}"/>
              </a:ext>
            </a:extLst>
          </p:cNvPr>
          <p:cNvSpPr/>
          <p:nvPr/>
        </p:nvSpPr>
        <p:spPr>
          <a:xfrm>
            <a:off x="5310560" y="5141298"/>
            <a:ext cx="385042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8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6EADCBA4-ED44-BC9F-5613-AF36D19266A3}"/>
              </a:ext>
            </a:extLst>
          </p:cNvPr>
          <p:cNvSpPr/>
          <p:nvPr/>
        </p:nvSpPr>
        <p:spPr>
          <a:xfrm>
            <a:off x="5277757" y="5755404"/>
            <a:ext cx="490840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Ó</a:t>
            </a:r>
          </a:p>
        </p:txBody>
      </p: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CA7C4460-A2AB-1641-CE8A-011E2559102E}"/>
              </a:ext>
            </a:extLst>
          </p:cNvPr>
          <p:cNvGrpSpPr/>
          <p:nvPr/>
        </p:nvGrpSpPr>
        <p:grpSpPr>
          <a:xfrm>
            <a:off x="6797411" y="5209686"/>
            <a:ext cx="922867" cy="1252413"/>
            <a:chOff x="5397500" y="6465280"/>
            <a:chExt cx="1384300" cy="1878620"/>
          </a:xfrm>
        </p:grpSpPr>
        <p:sp>
          <p:nvSpPr>
            <p:cNvPr id="700" name="Rounded Rectangle 699">
              <a:extLst>
                <a:ext uri="{FF2B5EF4-FFF2-40B4-BE49-F238E27FC236}">
                  <a16:creationId xmlns:a16="http://schemas.microsoft.com/office/drawing/2014/main" id="{6D8A9860-7682-544F-D519-422315BC6AC2}"/>
                </a:ext>
              </a:extLst>
            </p:cNvPr>
            <p:cNvSpPr/>
            <p:nvPr/>
          </p:nvSpPr>
          <p:spPr>
            <a:xfrm>
              <a:off x="5397500" y="6465280"/>
              <a:ext cx="1384300" cy="18786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8F8585EE-4C6C-843B-43E9-3CBB8A759167}"/>
                </a:ext>
              </a:extLst>
            </p:cNvPr>
            <p:cNvCxnSpPr>
              <a:stCxn id="700" idx="1"/>
              <a:endCxn id="700" idx="3"/>
            </p:cNvCxnSpPr>
            <p:nvPr/>
          </p:nvCxnSpPr>
          <p:spPr>
            <a:xfrm>
              <a:off x="5397500" y="7404590"/>
              <a:ext cx="1384300" cy="0"/>
            </a:xfrm>
            <a:prstGeom prst="line">
              <a:avLst/>
            </a:prstGeom>
            <a:noFill/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702" name="Rectangle 701">
            <a:extLst>
              <a:ext uri="{FF2B5EF4-FFF2-40B4-BE49-F238E27FC236}">
                <a16:creationId xmlns:a16="http://schemas.microsoft.com/office/drawing/2014/main" id="{0FCAA85F-6776-C2BD-5E57-0D4FC9D685A4}"/>
              </a:ext>
            </a:extLst>
          </p:cNvPr>
          <p:cNvSpPr/>
          <p:nvPr/>
        </p:nvSpPr>
        <p:spPr>
          <a:xfrm>
            <a:off x="6946039" y="5141298"/>
            <a:ext cx="585417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18</a:t>
            </a:r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D2C58471-0693-AD4E-B384-E929BF8C523E}"/>
              </a:ext>
            </a:extLst>
          </p:cNvPr>
          <p:cNvSpPr/>
          <p:nvPr/>
        </p:nvSpPr>
        <p:spPr>
          <a:xfrm>
            <a:off x="7017430" y="5755404"/>
            <a:ext cx="482825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C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A2DBE8D-F113-1A33-CE27-16C3811E3E04}"/>
              </a:ext>
            </a:extLst>
          </p:cNvPr>
          <p:cNvGrpSpPr/>
          <p:nvPr/>
        </p:nvGrpSpPr>
        <p:grpSpPr>
          <a:xfrm>
            <a:off x="8770144" y="5209686"/>
            <a:ext cx="922867" cy="1252413"/>
            <a:chOff x="5397500" y="6465280"/>
            <a:chExt cx="1384300" cy="1878620"/>
          </a:xfrm>
        </p:grpSpPr>
        <p:sp>
          <p:nvSpPr>
            <p:cNvPr id="321" name="Rounded Rectangle 320">
              <a:extLst>
                <a:ext uri="{FF2B5EF4-FFF2-40B4-BE49-F238E27FC236}">
                  <a16:creationId xmlns:a16="http://schemas.microsoft.com/office/drawing/2014/main" id="{1B0DD55C-5FB8-83CA-E9CA-C77C76728D7B}"/>
                </a:ext>
              </a:extLst>
            </p:cNvPr>
            <p:cNvSpPr/>
            <p:nvPr/>
          </p:nvSpPr>
          <p:spPr>
            <a:xfrm>
              <a:off x="5397500" y="6465280"/>
              <a:ext cx="1384300" cy="18786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8CE77AC9-E076-7B0F-DB83-5AAC87B72206}"/>
                </a:ext>
              </a:extLst>
            </p:cNvPr>
            <p:cNvCxnSpPr>
              <a:stCxn id="321" idx="1"/>
              <a:endCxn id="321" idx="3"/>
            </p:cNvCxnSpPr>
            <p:nvPr/>
          </p:nvCxnSpPr>
          <p:spPr>
            <a:xfrm>
              <a:off x="5397500" y="7404590"/>
              <a:ext cx="1384300" cy="0"/>
            </a:xfrm>
            <a:prstGeom prst="line">
              <a:avLst/>
            </a:prstGeom>
            <a:noFill/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E2819E3-8E79-306F-D36D-BB0E2C968536}"/>
              </a:ext>
            </a:extLst>
          </p:cNvPr>
          <p:cNvSpPr/>
          <p:nvPr/>
        </p:nvSpPr>
        <p:spPr>
          <a:xfrm>
            <a:off x="8918773" y="5141298"/>
            <a:ext cx="585417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12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15BD34C-35C3-26DB-F2A5-B292F56CB126}"/>
              </a:ext>
            </a:extLst>
          </p:cNvPr>
          <p:cNvSpPr/>
          <p:nvPr/>
        </p:nvSpPr>
        <p:spPr>
          <a:xfrm>
            <a:off x="9000584" y="5755404"/>
            <a:ext cx="461986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Đ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79EA475-A214-B71E-6A77-864549BDA464}"/>
              </a:ext>
            </a:extLst>
          </p:cNvPr>
          <p:cNvGrpSpPr/>
          <p:nvPr/>
        </p:nvGrpSpPr>
        <p:grpSpPr>
          <a:xfrm>
            <a:off x="10598944" y="5209686"/>
            <a:ext cx="922867" cy="1252413"/>
            <a:chOff x="5397500" y="6465280"/>
            <a:chExt cx="1384300" cy="1878620"/>
          </a:xfrm>
        </p:grpSpPr>
        <p:sp>
          <p:nvSpPr>
            <p:cNvPr id="326" name="Rounded Rectangle 325">
              <a:extLst>
                <a:ext uri="{FF2B5EF4-FFF2-40B4-BE49-F238E27FC236}">
                  <a16:creationId xmlns:a16="http://schemas.microsoft.com/office/drawing/2014/main" id="{DCDA8221-426D-E512-351B-DA21246BF4C6}"/>
                </a:ext>
              </a:extLst>
            </p:cNvPr>
            <p:cNvSpPr/>
            <p:nvPr/>
          </p:nvSpPr>
          <p:spPr>
            <a:xfrm>
              <a:off x="5397500" y="6465280"/>
              <a:ext cx="1384300" cy="18786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11627D1-E1BA-2F69-B8A8-3C0288658107}"/>
                </a:ext>
              </a:extLst>
            </p:cNvPr>
            <p:cNvCxnSpPr>
              <a:stCxn id="326" idx="1"/>
              <a:endCxn id="326" idx="3"/>
            </p:cNvCxnSpPr>
            <p:nvPr/>
          </p:nvCxnSpPr>
          <p:spPr>
            <a:xfrm>
              <a:off x="5397500" y="7404590"/>
              <a:ext cx="1384300" cy="0"/>
            </a:xfrm>
            <a:prstGeom prst="line">
              <a:avLst/>
            </a:prstGeom>
            <a:noFill/>
            <a:ln w="28575" cap="flat" cmpd="sng" algn="ctr">
              <a:solidFill>
                <a:srgbClr val="377ED1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328" name="Rectangle 327">
            <a:extLst>
              <a:ext uri="{FF2B5EF4-FFF2-40B4-BE49-F238E27FC236}">
                <a16:creationId xmlns:a16="http://schemas.microsoft.com/office/drawing/2014/main" id="{B09014A8-D982-5F4C-A5B6-EB535AB5DAAB}"/>
              </a:ext>
            </a:extLst>
          </p:cNvPr>
          <p:cNvSpPr/>
          <p:nvPr/>
        </p:nvSpPr>
        <p:spPr>
          <a:xfrm>
            <a:off x="10747573" y="5141298"/>
            <a:ext cx="585417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15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868A3F1B-48CB-0C3A-BD90-4B1475BC91AC}"/>
              </a:ext>
            </a:extLst>
          </p:cNvPr>
          <p:cNvSpPr/>
          <p:nvPr/>
        </p:nvSpPr>
        <p:spPr>
          <a:xfrm>
            <a:off x="10814957" y="5755404"/>
            <a:ext cx="490840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Ỏ</a:t>
            </a:r>
          </a:p>
        </p:txBody>
      </p:sp>
    </p:spTree>
    <p:extLst>
      <p:ext uri="{BB962C8B-B14F-4D97-AF65-F5344CB8AC3E}">
        <p14:creationId xmlns:p14="http://schemas.microsoft.com/office/powerpoint/2010/main" val="19483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697" grpId="0"/>
      <p:bldP spid="698" grpId="0"/>
      <p:bldP spid="702" grpId="0"/>
      <p:bldP spid="703" grpId="0"/>
      <p:bldP spid="323" grpId="0"/>
      <p:bldP spid="324" grpId="0"/>
      <p:bldP spid="328" grpId="0"/>
      <p:bldP spid="3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34</TotalTime>
  <Words>501</Words>
  <Application>Microsoft Office PowerPoint</Application>
  <PresentationFormat>Widescreen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2023-10-24T04:45:10Z</dcterms:created>
  <dcterms:modified xsi:type="dcterms:W3CDTF">2024-01-04T08:46:36Z</dcterms:modified>
</cp:coreProperties>
</file>