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  <p:sldMasterId id="2147483730" r:id="rId4"/>
  </p:sldMasterIdLst>
  <p:notesMasterIdLst>
    <p:notesMasterId r:id="rId25"/>
  </p:notesMasterIdLst>
  <p:sldIdLst>
    <p:sldId id="266" r:id="rId5"/>
    <p:sldId id="441" r:id="rId6"/>
    <p:sldId id="281" r:id="rId7"/>
    <p:sldId id="499" r:id="rId8"/>
    <p:sldId id="498" r:id="rId9"/>
    <p:sldId id="283" r:id="rId10"/>
    <p:sldId id="500" r:id="rId11"/>
    <p:sldId id="501" r:id="rId12"/>
    <p:sldId id="260" r:id="rId13"/>
    <p:sldId id="565" r:id="rId14"/>
    <p:sldId id="261" r:id="rId15"/>
    <p:sldId id="566" r:id="rId16"/>
    <p:sldId id="413" r:id="rId17"/>
    <p:sldId id="457" r:id="rId18"/>
    <p:sldId id="435" r:id="rId19"/>
    <p:sldId id="545" r:id="rId20"/>
    <p:sldId id="263" r:id="rId21"/>
    <p:sldId id="268" r:id="rId22"/>
    <p:sldId id="267" r:id="rId23"/>
    <p:sldId id="256" r:id="rId24"/>
  </p:sldIdLst>
  <p:sldSz cx="12192000" cy="6858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UTM Avo" panose="02040603050506020204" pitchFamily="18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D2E"/>
    <a:srgbClr val="FFEB5B"/>
    <a:srgbClr val="FFFAF7"/>
    <a:srgbClr val="FFE177"/>
    <a:srgbClr val="C7EDE6"/>
    <a:srgbClr val="FBD2C8"/>
    <a:srgbClr val="329F8E"/>
    <a:srgbClr val="F0DA8E"/>
    <a:srgbClr val="FFFFFF"/>
    <a:srgbClr val="F25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51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95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05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37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08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28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79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09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75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78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29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85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30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25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4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29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13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64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62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7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84/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86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8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3.wdp"/><Relationship Id="rId5" Type="http://schemas.openxmlformats.org/officeDocument/2006/relationships/image" Target="../media/image51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microsoft.com/office/2007/relationships/hdphoto" Target="../media/hdphoto7.wdp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image" Target="../media/image11.png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microsoft.com/office/2007/relationships/media" Target="../media/media2.mp3"/><Relationship Id="rId21" Type="http://schemas.openxmlformats.org/officeDocument/2006/relationships/image" Target="../media/image16.png"/><Relationship Id="rId7" Type="http://schemas.openxmlformats.org/officeDocument/2006/relationships/image" Target="../media/image4.jpeg"/><Relationship Id="rId12" Type="http://schemas.microsoft.com/office/2007/relationships/hdphoto" Target="../media/hdphoto8.wdp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3.png"/><Relationship Id="rId10" Type="http://schemas.openxmlformats.org/officeDocument/2006/relationships/image" Target="../media/image19.png"/><Relationship Id="rId19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image" Target="../media/image18.gif"/><Relationship Id="rId14" Type="http://schemas.microsoft.com/office/2007/relationships/hdphoto" Target="../media/hdphoto9.wdp"/><Relationship Id="rId2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microsoft.com/office/2007/relationships/media" Target="../media/media2.mp3"/><Relationship Id="rId21" Type="http://schemas.openxmlformats.org/officeDocument/2006/relationships/image" Target="../media/image26.png"/><Relationship Id="rId7" Type="http://schemas.openxmlformats.org/officeDocument/2006/relationships/image" Target="../media/image27.jpeg"/><Relationship Id="rId12" Type="http://schemas.microsoft.com/office/2007/relationships/hdphoto" Target="../media/hdphoto10.wdp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microsoft.com/office/2007/relationships/hdphoto" Target="../media/hdphoto11.wdp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18.gif"/><Relationship Id="rId14" Type="http://schemas.microsoft.com/office/2007/relationships/hdphoto" Target="../media/hdphoto9.wdp"/><Relationship Id="rId2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microsoft.com/office/2007/relationships/media" Target="../media/media2.mp3"/><Relationship Id="rId21" Type="http://schemas.openxmlformats.org/officeDocument/2006/relationships/image" Target="../media/image14.png"/><Relationship Id="rId7" Type="http://schemas.openxmlformats.org/officeDocument/2006/relationships/image" Target="../media/image4.jpeg"/><Relationship Id="rId12" Type="http://schemas.microsoft.com/office/2007/relationships/hdphoto" Target="../media/hdphoto12.wdp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3.png"/><Relationship Id="rId10" Type="http://schemas.openxmlformats.org/officeDocument/2006/relationships/image" Target="../media/image19.png"/><Relationship Id="rId19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image" Target="../media/image18.gif"/><Relationship Id="rId14" Type="http://schemas.microsoft.com/office/2007/relationships/hdphoto" Target="../media/hdphoto9.wdp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9.wdp"/><Relationship Id="rId18" Type="http://schemas.openxmlformats.org/officeDocument/2006/relationships/image" Target="../media/image26.png"/><Relationship Id="rId3" Type="http://schemas.microsoft.com/office/2007/relationships/media" Target="../media/media2.mp3"/><Relationship Id="rId21" Type="http://schemas.openxmlformats.org/officeDocument/2006/relationships/image" Target="../media/image23.png"/><Relationship Id="rId7" Type="http://schemas.openxmlformats.org/officeDocument/2006/relationships/image" Target="../media/image32.jpe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20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image" Target="../media/image18.gif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microsoft.com/office/2007/relationships/media" Target="../media/media2.mp3"/><Relationship Id="rId21" Type="http://schemas.openxmlformats.org/officeDocument/2006/relationships/image" Target="../media/image26.png"/><Relationship Id="rId7" Type="http://schemas.openxmlformats.org/officeDocument/2006/relationships/image" Target="../media/image27.jpeg"/><Relationship Id="rId12" Type="http://schemas.microsoft.com/office/2007/relationships/hdphoto" Target="../media/hdphoto10.wdp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microsoft.com/office/2007/relationships/hdphoto" Target="../media/hdphoto11.wdp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18.gif"/><Relationship Id="rId14" Type="http://schemas.microsoft.com/office/2007/relationships/hdphoto" Target="../media/hdphoto9.wdp"/><Relationship Id="rId2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86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24100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641382" y="252396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 12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35: Chia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một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số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phân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cho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một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số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phân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-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8DF15-D146-86F0-7F1A-F4F2DA1E5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1C4934AA-37FC-6A1A-1348-0E32B8D05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690" y="3870701"/>
            <a:ext cx="5194242" cy="29872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D36A56-D6B7-CE06-2B48-AA973FFD6903}"/>
              </a:ext>
            </a:extLst>
          </p:cNvPr>
          <p:cNvSpPr/>
          <p:nvPr/>
        </p:nvSpPr>
        <p:spPr>
          <a:xfrm>
            <a:off x="1411059" y="1652084"/>
            <a:ext cx="10352316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 hiện phép chia rồi kiểm tra lại kết quả bằng phép nhân: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46B21C-AC24-4AAD-8B3C-73D968F0C71F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C29CFF-68EB-D593-D7BE-A21370AA9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03"/>
          <a:stretch/>
        </p:blipFill>
        <p:spPr>
          <a:xfrm>
            <a:off x="1541427" y="2152163"/>
            <a:ext cx="9442935" cy="1266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1EBB1B-5E8C-DBB4-9ED8-F626E7E109BD}"/>
                  </a:ext>
                </a:extLst>
              </p:cNvPr>
              <p:cNvSpPr txBox="1"/>
              <p:nvPr/>
            </p:nvSpPr>
            <p:spPr>
              <a:xfrm>
                <a:off x="1178123" y="5804289"/>
                <a:ext cx="2359892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ử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1,8 = 3,6</a:t>
                </a:r>
                <a:r>
                  <a:rPr lang="en-VN" sz="2400" dirty="0">
                    <a:solidFill>
                      <a:srgbClr val="FF0000"/>
                    </a:solidFill>
                    <a:effectLst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1EBB1B-5E8C-DBB4-9ED8-F626E7E10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" y="5804289"/>
                <a:ext cx="2359892" cy="830997"/>
              </a:xfrm>
              <a:prstGeom prst="rect">
                <a:avLst/>
              </a:prstGeom>
              <a:blipFill>
                <a:blip r:embed="rId5"/>
                <a:stretch>
                  <a:fillRect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5066C05-8637-EA26-F281-BA6E54BF92F4}"/>
                  </a:ext>
                </a:extLst>
              </p:cNvPr>
              <p:cNvSpPr txBox="1"/>
              <p:nvPr/>
            </p:nvSpPr>
            <p:spPr>
              <a:xfrm>
                <a:off x="4872768" y="5746154"/>
                <a:ext cx="2359892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ử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2,5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12,5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5066C05-8637-EA26-F281-BA6E54BF9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768" y="5746154"/>
                <a:ext cx="2359892" cy="830997"/>
              </a:xfrm>
              <a:prstGeom prst="rect">
                <a:avLst/>
              </a:prstGeom>
              <a:blipFill>
                <a:blip r:embed="rId6"/>
                <a:stretch>
                  <a:fillRect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154FB8-454D-015E-BA1A-F41131238E34}"/>
                  </a:ext>
                </a:extLst>
              </p:cNvPr>
              <p:cNvSpPr txBox="1"/>
              <p:nvPr/>
            </p:nvSpPr>
            <p:spPr>
              <a:xfrm>
                <a:off x="8319606" y="5730070"/>
                <a:ext cx="2359892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ử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5,6 = 16,8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154FB8-454D-015E-BA1A-F41131238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606" y="5730070"/>
                <a:ext cx="2359892" cy="830997"/>
              </a:xfrm>
              <a:prstGeom prst="rect">
                <a:avLst/>
              </a:prstGeom>
              <a:blipFill>
                <a:blip r:embed="rId7"/>
                <a:stretch>
                  <a:fillRect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222B7D8F-AA95-0BB4-604E-2FCE3F565DC8}"/>
              </a:ext>
            </a:extLst>
          </p:cNvPr>
          <p:cNvSpPr txBox="1"/>
          <p:nvPr/>
        </p:nvSpPr>
        <p:spPr>
          <a:xfrm>
            <a:off x="1878420" y="4160363"/>
            <a:ext cx="6412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UTM Avo" panose="02040603050506020204" pitchFamily="18" charset="0"/>
              </a:rPr>
              <a:t>36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DF5E1C-EC2E-B33A-C4EB-27BCB8151EA5}"/>
              </a:ext>
            </a:extLst>
          </p:cNvPr>
          <p:cNvSpPr txBox="1"/>
          <p:nvPr/>
        </p:nvSpPr>
        <p:spPr>
          <a:xfrm>
            <a:off x="2562964" y="4187394"/>
            <a:ext cx="7569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UTM Avo" panose="02040603050506020204" pitchFamily="18" charset="0"/>
              </a:rPr>
              <a:t>18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7B6AC79-2E26-ED5F-45BB-E01890B273EA}"/>
              </a:ext>
            </a:extLst>
          </p:cNvPr>
          <p:cNvCxnSpPr>
            <a:cxnSpLocks/>
          </p:cNvCxnSpPr>
          <p:nvPr/>
        </p:nvCxnSpPr>
        <p:spPr>
          <a:xfrm>
            <a:off x="2497521" y="4272794"/>
            <a:ext cx="0" cy="8974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C12E575-C23F-B846-E295-7CC2D2EE85F8}"/>
              </a:ext>
            </a:extLst>
          </p:cNvPr>
          <p:cNvCxnSpPr>
            <a:cxnSpLocks/>
          </p:cNvCxnSpPr>
          <p:nvPr/>
        </p:nvCxnSpPr>
        <p:spPr>
          <a:xfrm flipH="1">
            <a:off x="2497407" y="4712938"/>
            <a:ext cx="67661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41C67BD-2A12-59EB-7AAD-D3836499B9B1}"/>
              </a:ext>
            </a:extLst>
          </p:cNvPr>
          <p:cNvSpPr txBox="1"/>
          <p:nvPr/>
        </p:nvSpPr>
        <p:spPr>
          <a:xfrm>
            <a:off x="1884631" y="4689419"/>
            <a:ext cx="896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UTM Avo" panose="02040603050506020204" pitchFamily="18" charset="0"/>
              </a:rPr>
              <a:t>36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15465E-02B1-67B9-063C-FAF7346CBC6E}"/>
              </a:ext>
            </a:extLst>
          </p:cNvPr>
          <p:cNvCxnSpPr>
            <a:cxnSpLocks/>
          </p:cNvCxnSpPr>
          <p:nvPr/>
        </p:nvCxnSpPr>
        <p:spPr>
          <a:xfrm flipH="1">
            <a:off x="1884402" y="5170249"/>
            <a:ext cx="56946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377A162-7766-D525-B689-C33062A3B188}"/>
              </a:ext>
            </a:extLst>
          </p:cNvPr>
          <p:cNvSpPr txBox="1"/>
          <p:nvPr/>
        </p:nvSpPr>
        <p:spPr>
          <a:xfrm>
            <a:off x="2696524" y="4678428"/>
            <a:ext cx="3169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9EB49F-AB53-FFF0-DBF6-E8F38264FDB0}"/>
              </a:ext>
            </a:extLst>
          </p:cNvPr>
          <p:cNvSpPr txBox="1"/>
          <p:nvPr/>
        </p:nvSpPr>
        <p:spPr>
          <a:xfrm>
            <a:off x="2075722" y="5150097"/>
            <a:ext cx="5147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85D52E-2ADB-5C85-0441-D135AA20219C}"/>
              </a:ext>
            </a:extLst>
          </p:cNvPr>
          <p:cNvSpPr txBox="1"/>
          <p:nvPr/>
        </p:nvSpPr>
        <p:spPr>
          <a:xfrm>
            <a:off x="5435134" y="4199372"/>
            <a:ext cx="7569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UTM Avo" panose="02040603050506020204" pitchFamily="18" charset="0"/>
              </a:rPr>
              <a:t>125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B4E9C5-D5D1-30DB-CB88-B7C97B6E687A}"/>
              </a:ext>
            </a:extLst>
          </p:cNvPr>
          <p:cNvSpPr txBox="1"/>
          <p:nvPr/>
        </p:nvSpPr>
        <p:spPr>
          <a:xfrm>
            <a:off x="6235338" y="4226403"/>
            <a:ext cx="7569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UTM Avo" panose="02040603050506020204" pitchFamily="18" charset="0"/>
              </a:rPr>
              <a:t>25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CDA5120-7596-348C-01FC-7E0C453EF727}"/>
              </a:ext>
            </a:extLst>
          </p:cNvPr>
          <p:cNvCxnSpPr>
            <a:cxnSpLocks/>
          </p:cNvCxnSpPr>
          <p:nvPr/>
        </p:nvCxnSpPr>
        <p:spPr>
          <a:xfrm>
            <a:off x="6169895" y="4311803"/>
            <a:ext cx="0" cy="8974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1490CE0-8800-3780-1CDF-BB1CF7643CF4}"/>
              </a:ext>
            </a:extLst>
          </p:cNvPr>
          <p:cNvCxnSpPr>
            <a:cxnSpLocks/>
          </p:cNvCxnSpPr>
          <p:nvPr/>
        </p:nvCxnSpPr>
        <p:spPr>
          <a:xfrm flipH="1">
            <a:off x="6169781" y="4751947"/>
            <a:ext cx="67661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1C2E98C-C7F2-399C-B49E-4B64DF2545D4}"/>
              </a:ext>
            </a:extLst>
          </p:cNvPr>
          <p:cNvSpPr txBox="1"/>
          <p:nvPr/>
        </p:nvSpPr>
        <p:spPr>
          <a:xfrm>
            <a:off x="5405135" y="4721521"/>
            <a:ext cx="896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UTM Avo" panose="02040603050506020204" pitchFamily="18" charset="0"/>
              </a:rPr>
              <a:t>125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B33D38B-19D2-CCC3-6CED-292630BB4493}"/>
              </a:ext>
            </a:extLst>
          </p:cNvPr>
          <p:cNvCxnSpPr>
            <a:cxnSpLocks/>
          </p:cNvCxnSpPr>
          <p:nvPr/>
        </p:nvCxnSpPr>
        <p:spPr>
          <a:xfrm flipH="1">
            <a:off x="5435134" y="5209258"/>
            <a:ext cx="69111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4D96022-6A19-8E3A-716E-413FF8C9CC13}"/>
              </a:ext>
            </a:extLst>
          </p:cNvPr>
          <p:cNvSpPr txBox="1"/>
          <p:nvPr/>
        </p:nvSpPr>
        <p:spPr>
          <a:xfrm>
            <a:off x="6307935" y="4717437"/>
            <a:ext cx="3169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3AD8859-CA20-910E-D55C-F14A91944981}"/>
              </a:ext>
            </a:extLst>
          </p:cNvPr>
          <p:cNvSpPr txBox="1"/>
          <p:nvPr/>
        </p:nvSpPr>
        <p:spPr>
          <a:xfrm>
            <a:off x="5748096" y="5189106"/>
            <a:ext cx="5147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47AFF4-E511-BBC3-6B3F-E5582F9D0D39}"/>
              </a:ext>
            </a:extLst>
          </p:cNvPr>
          <p:cNvSpPr txBox="1"/>
          <p:nvPr/>
        </p:nvSpPr>
        <p:spPr>
          <a:xfrm>
            <a:off x="8899881" y="4096732"/>
            <a:ext cx="7569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UTM Avo" panose="02040603050506020204" pitchFamily="18" charset="0"/>
              </a:rPr>
              <a:t>168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D00C84-49A4-D989-B713-F6D448D6F079}"/>
              </a:ext>
            </a:extLst>
          </p:cNvPr>
          <p:cNvSpPr txBox="1"/>
          <p:nvPr/>
        </p:nvSpPr>
        <p:spPr>
          <a:xfrm>
            <a:off x="9717503" y="4123763"/>
            <a:ext cx="7569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UTM Avo" panose="02040603050506020204" pitchFamily="18" charset="0"/>
              </a:rPr>
              <a:t>56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21B51D8-4D74-5024-2FAC-475D79D05FB9}"/>
              </a:ext>
            </a:extLst>
          </p:cNvPr>
          <p:cNvCxnSpPr>
            <a:cxnSpLocks/>
          </p:cNvCxnSpPr>
          <p:nvPr/>
        </p:nvCxnSpPr>
        <p:spPr>
          <a:xfrm>
            <a:off x="9652060" y="4209163"/>
            <a:ext cx="0" cy="8974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A462EF6-BC28-0DE7-505E-C194BED7E374}"/>
              </a:ext>
            </a:extLst>
          </p:cNvPr>
          <p:cNvCxnSpPr>
            <a:cxnSpLocks/>
          </p:cNvCxnSpPr>
          <p:nvPr/>
        </p:nvCxnSpPr>
        <p:spPr>
          <a:xfrm flipH="1">
            <a:off x="9651946" y="4649307"/>
            <a:ext cx="67661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E80103F-33AF-B70B-114B-93D77D773982}"/>
              </a:ext>
            </a:extLst>
          </p:cNvPr>
          <p:cNvSpPr txBox="1"/>
          <p:nvPr/>
        </p:nvSpPr>
        <p:spPr>
          <a:xfrm>
            <a:off x="8895588" y="4609947"/>
            <a:ext cx="896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UTM Avo" panose="02040603050506020204" pitchFamily="18" charset="0"/>
              </a:rPr>
              <a:t>168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585E6C3-9E61-3472-6B5D-087EA4AD901D}"/>
              </a:ext>
            </a:extLst>
          </p:cNvPr>
          <p:cNvCxnSpPr>
            <a:cxnSpLocks/>
          </p:cNvCxnSpPr>
          <p:nvPr/>
        </p:nvCxnSpPr>
        <p:spPr>
          <a:xfrm flipH="1">
            <a:off x="8917299" y="5106618"/>
            <a:ext cx="69111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2FA3963-C915-D787-DB41-4A952437398C}"/>
              </a:ext>
            </a:extLst>
          </p:cNvPr>
          <p:cNvSpPr txBox="1"/>
          <p:nvPr/>
        </p:nvSpPr>
        <p:spPr>
          <a:xfrm>
            <a:off x="9790100" y="4614797"/>
            <a:ext cx="3169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0656E76-83D9-4E14-10BC-9CDE0414BDB6}"/>
              </a:ext>
            </a:extLst>
          </p:cNvPr>
          <p:cNvSpPr txBox="1"/>
          <p:nvPr/>
        </p:nvSpPr>
        <p:spPr>
          <a:xfrm>
            <a:off x="9230261" y="5086466"/>
            <a:ext cx="5147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79FDED96-D6DD-309B-1289-D7DC972183C4}"/>
              </a:ext>
            </a:extLst>
          </p:cNvPr>
          <p:cNvSpPr txBox="1"/>
          <p:nvPr/>
        </p:nvSpPr>
        <p:spPr>
          <a:xfrm>
            <a:off x="1465868" y="3462170"/>
            <a:ext cx="21733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36</a:t>
            </a:r>
            <a:r>
              <a:rPr lang="pl-PL" sz="27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27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endParaRPr lang="en-US" sz="2700" dirty="0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7D3CE287-588F-E6F8-7CCB-676F04F18A98}"/>
              </a:ext>
            </a:extLst>
          </p:cNvPr>
          <p:cNvSpPr txBox="1"/>
          <p:nvPr/>
        </p:nvSpPr>
        <p:spPr>
          <a:xfrm>
            <a:off x="5030202" y="3398031"/>
            <a:ext cx="21733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125</a:t>
            </a:r>
            <a:r>
              <a:rPr lang="pl-PL" sz="27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27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25</a:t>
            </a:r>
            <a:endParaRPr lang="en-US" sz="2700" dirty="0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5B89078-D29A-23C1-234F-0049793B1D2F}"/>
              </a:ext>
            </a:extLst>
          </p:cNvPr>
          <p:cNvSpPr txBox="1"/>
          <p:nvPr/>
        </p:nvSpPr>
        <p:spPr>
          <a:xfrm>
            <a:off x="8594536" y="3381417"/>
            <a:ext cx="21733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168</a:t>
            </a:r>
            <a:r>
              <a:rPr lang="pl-PL" sz="27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27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56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9579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5" grpId="0" animBg="1"/>
      <p:bldP spid="26" grpId="0" animBg="1"/>
      <p:bldP spid="27" grpId="0" animBg="1"/>
      <p:bldP spid="31" grpId="0"/>
      <p:bldP spid="32" grpId="0"/>
      <p:bldP spid="35" grpId="0"/>
      <p:bldP spid="37" grpId="0"/>
      <p:bldP spid="38" grpId="0"/>
      <p:bldP spid="39" grpId="0"/>
      <p:bldP spid="40" grpId="0"/>
      <p:bldP spid="43" grpId="0"/>
      <p:bldP spid="45" grpId="0"/>
      <p:bldP spid="46" grpId="0"/>
      <p:bldP spid="51" grpId="0"/>
      <p:bldP spid="52" grpId="0"/>
      <p:bldP spid="55" grpId="0"/>
      <p:bldP spid="57" grpId="0"/>
      <p:bldP spid="58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917C8A-EECF-83EF-CED8-FF1B049E6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690" y="3870701"/>
            <a:ext cx="5194242" cy="29872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411059" y="1652084"/>
            <a:ext cx="10352316" cy="536401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 hiện phép chia rồi kiểm tra lại kết quả bằng phép nhân: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D3149-853D-04A7-C9BF-434A0DD06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7" b="1106"/>
          <a:stretch/>
        </p:blipFill>
        <p:spPr>
          <a:xfrm>
            <a:off x="1489845" y="2022037"/>
            <a:ext cx="9145811" cy="1227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94FACF4-7E71-250D-5276-0E8668D2920D}"/>
                  </a:ext>
                </a:extLst>
              </p:cNvPr>
              <p:cNvSpPr txBox="1"/>
              <p:nvPr/>
            </p:nvSpPr>
            <p:spPr>
              <a:xfrm>
                <a:off x="978980" y="5986453"/>
                <a:ext cx="3157687" cy="86177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ử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3,7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0,3 = 1,11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94FACF4-7E71-250D-5276-0E8668D29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80" y="5986453"/>
                <a:ext cx="3157687" cy="861774"/>
              </a:xfrm>
              <a:prstGeom prst="rect">
                <a:avLst/>
              </a:prstGeom>
              <a:blipFill>
                <a:blip r:embed="rId5"/>
                <a:stretch>
                  <a:fillRect t="-5674"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DA6CB5-306E-4365-0741-BDADD0B0655F}"/>
                  </a:ext>
                </a:extLst>
              </p:cNvPr>
              <p:cNvSpPr txBox="1"/>
              <p:nvPr/>
            </p:nvSpPr>
            <p:spPr>
              <a:xfrm>
                <a:off x="4509484" y="5986452"/>
                <a:ext cx="3157687" cy="86177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ử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0,5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6,5 = 3,25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DA6CB5-306E-4365-0741-BDADD0B06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484" y="5986452"/>
                <a:ext cx="3157687" cy="861774"/>
              </a:xfrm>
              <a:prstGeom prst="rect">
                <a:avLst/>
              </a:prstGeom>
              <a:blipFill>
                <a:blip r:embed="rId6"/>
                <a:stretch>
                  <a:fillRect t="-5674"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A51EF5B-6EF0-C734-98D4-80780B2D3739}"/>
                  </a:ext>
                </a:extLst>
              </p:cNvPr>
              <p:cNvSpPr txBox="1"/>
              <p:nvPr/>
            </p:nvSpPr>
            <p:spPr>
              <a:xfrm>
                <a:off x="7955321" y="5962045"/>
                <a:ext cx="3157687" cy="86177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ử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1,2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6,7 = 8,04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A51EF5B-6EF0-C734-98D4-80780B2D3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321" y="5962045"/>
                <a:ext cx="3157687" cy="861774"/>
              </a:xfrm>
              <a:prstGeom prst="rect">
                <a:avLst/>
              </a:prstGeom>
              <a:blipFill>
                <a:blip r:embed="rId7"/>
                <a:stretch>
                  <a:fillRect t="-5674"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F8D4DF2-E4BF-2E5D-9BB7-EE155A193FF5}"/>
              </a:ext>
            </a:extLst>
          </p:cNvPr>
          <p:cNvSpPr txBox="1"/>
          <p:nvPr/>
        </p:nvSpPr>
        <p:spPr>
          <a:xfrm>
            <a:off x="1704789" y="3837947"/>
            <a:ext cx="896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11,1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871503-F4A2-FFB0-2778-B2BB9686DE5B}"/>
              </a:ext>
            </a:extLst>
          </p:cNvPr>
          <p:cNvSpPr txBox="1"/>
          <p:nvPr/>
        </p:nvSpPr>
        <p:spPr>
          <a:xfrm>
            <a:off x="2647214" y="3827182"/>
            <a:ext cx="896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03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8414ED-E968-1BFE-F7DD-FCC064EB6159}"/>
              </a:ext>
            </a:extLst>
          </p:cNvPr>
          <p:cNvCxnSpPr>
            <a:cxnSpLocks/>
          </p:cNvCxnSpPr>
          <p:nvPr/>
        </p:nvCxnSpPr>
        <p:spPr>
          <a:xfrm>
            <a:off x="2583416" y="3892498"/>
            <a:ext cx="0" cy="8974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0B02C4-D3B1-C194-FE02-0BA21E05062A}"/>
              </a:ext>
            </a:extLst>
          </p:cNvPr>
          <p:cNvCxnSpPr>
            <a:cxnSpLocks/>
          </p:cNvCxnSpPr>
          <p:nvPr/>
        </p:nvCxnSpPr>
        <p:spPr>
          <a:xfrm flipH="1">
            <a:off x="2594829" y="4332642"/>
            <a:ext cx="67661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27FC91-B90B-7F85-CADA-098F3115750C}"/>
              </a:ext>
            </a:extLst>
          </p:cNvPr>
          <p:cNvSpPr txBox="1"/>
          <p:nvPr/>
        </p:nvSpPr>
        <p:spPr>
          <a:xfrm>
            <a:off x="1901916" y="4271357"/>
            <a:ext cx="896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9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F1CB0A-2EF7-1CC7-B20A-72480B3D4D0B}"/>
              </a:ext>
            </a:extLst>
          </p:cNvPr>
          <p:cNvCxnSpPr>
            <a:cxnSpLocks/>
          </p:cNvCxnSpPr>
          <p:nvPr/>
        </p:nvCxnSpPr>
        <p:spPr>
          <a:xfrm flipH="1">
            <a:off x="1818246" y="4789953"/>
            <a:ext cx="72433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707CB6D-159B-5592-5507-675B46CF6D91}"/>
              </a:ext>
            </a:extLst>
          </p:cNvPr>
          <p:cNvSpPr txBox="1"/>
          <p:nvPr/>
        </p:nvSpPr>
        <p:spPr>
          <a:xfrm>
            <a:off x="1949504" y="4752389"/>
            <a:ext cx="6888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29EC8B-1B5F-9EDC-05EA-B296ECF27C6F}"/>
              </a:ext>
            </a:extLst>
          </p:cNvPr>
          <p:cNvSpPr txBox="1"/>
          <p:nvPr/>
        </p:nvSpPr>
        <p:spPr>
          <a:xfrm>
            <a:off x="1968671" y="5148892"/>
            <a:ext cx="896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21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733A5A-FA4D-D1FB-0651-21DD851871E8}"/>
              </a:ext>
            </a:extLst>
          </p:cNvPr>
          <p:cNvCxnSpPr>
            <a:cxnSpLocks/>
          </p:cNvCxnSpPr>
          <p:nvPr/>
        </p:nvCxnSpPr>
        <p:spPr>
          <a:xfrm flipH="1">
            <a:off x="1901916" y="5661002"/>
            <a:ext cx="69891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2E1E77F-7274-28F6-0329-801A579B57B2}"/>
              </a:ext>
            </a:extLst>
          </p:cNvPr>
          <p:cNvSpPr txBox="1"/>
          <p:nvPr/>
        </p:nvSpPr>
        <p:spPr>
          <a:xfrm>
            <a:off x="2163887" y="5565254"/>
            <a:ext cx="896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03783D-E791-B253-C139-EF42A8411A9D}"/>
              </a:ext>
            </a:extLst>
          </p:cNvPr>
          <p:cNvSpPr txBox="1"/>
          <p:nvPr/>
        </p:nvSpPr>
        <p:spPr>
          <a:xfrm>
            <a:off x="2664087" y="4297217"/>
            <a:ext cx="3169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FBE5CE-C0A4-A672-3BF6-9DB89F5A7621}"/>
              </a:ext>
            </a:extLst>
          </p:cNvPr>
          <p:cNvSpPr txBox="1"/>
          <p:nvPr/>
        </p:nvSpPr>
        <p:spPr>
          <a:xfrm>
            <a:off x="2851923" y="4314380"/>
            <a:ext cx="3325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,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E6928F2-96DA-28DF-ED3C-E729FF207A21}"/>
              </a:ext>
            </a:extLst>
          </p:cNvPr>
          <p:cNvSpPr txBox="1"/>
          <p:nvPr/>
        </p:nvSpPr>
        <p:spPr>
          <a:xfrm>
            <a:off x="2936151" y="4294127"/>
            <a:ext cx="3169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A9EA4E-FAF7-D96B-3AD8-842679CE9622}"/>
              </a:ext>
            </a:extLst>
          </p:cNvPr>
          <p:cNvSpPr txBox="1"/>
          <p:nvPr/>
        </p:nvSpPr>
        <p:spPr>
          <a:xfrm>
            <a:off x="2157327" y="4754713"/>
            <a:ext cx="5147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DD08BBC-B139-D68E-7D36-ED1662FAD052}"/>
              </a:ext>
            </a:extLst>
          </p:cNvPr>
          <p:cNvSpPr txBox="1"/>
          <p:nvPr/>
        </p:nvSpPr>
        <p:spPr>
          <a:xfrm>
            <a:off x="5305515" y="3841833"/>
            <a:ext cx="896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32,5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1312C6F-EEF9-A1E2-987E-BEA34CAD9F34}"/>
              </a:ext>
            </a:extLst>
          </p:cNvPr>
          <p:cNvSpPr txBox="1"/>
          <p:nvPr/>
        </p:nvSpPr>
        <p:spPr>
          <a:xfrm>
            <a:off x="6247940" y="3822359"/>
            <a:ext cx="896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65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70A314F-2462-FAF9-2BAD-A8CA6BB087EC}"/>
              </a:ext>
            </a:extLst>
          </p:cNvPr>
          <p:cNvCxnSpPr>
            <a:cxnSpLocks/>
          </p:cNvCxnSpPr>
          <p:nvPr/>
        </p:nvCxnSpPr>
        <p:spPr>
          <a:xfrm>
            <a:off x="6184142" y="3896384"/>
            <a:ext cx="0" cy="8974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21B1BB3-66A3-C699-E46B-C42D861FE045}"/>
              </a:ext>
            </a:extLst>
          </p:cNvPr>
          <p:cNvCxnSpPr>
            <a:cxnSpLocks/>
          </p:cNvCxnSpPr>
          <p:nvPr/>
        </p:nvCxnSpPr>
        <p:spPr>
          <a:xfrm flipH="1">
            <a:off x="6195555" y="4336528"/>
            <a:ext cx="67661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0395C59C-C8A2-9330-86A1-E73CC66937F0}"/>
              </a:ext>
            </a:extLst>
          </p:cNvPr>
          <p:cNvSpPr txBox="1"/>
          <p:nvPr/>
        </p:nvSpPr>
        <p:spPr>
          <a:xfrm>
            <a:off x="5502642" y="4275243"/>
            <a:ext cx="896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0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55F24AE-717C-F773-6B20-9DFA223A3158}"/>
              </a:ext>
            </a:extLst>
          </p:cNvPr>
          <p:cNvCxnSpPr>
            <a:cxnSpLocks/>
          </p:cNvCxnSpPr>
          <p:nvPr/>
        </p:nvCxnSpPr>
        <p:spPr>
          <a:xfrm flipH="1">
            <a:off x="5305515" y="4793839"/>
            <a:ext cx="8377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5BDDBA0-90F8-5C3D-4357-7F1DCC861814}"/>
              </a:ext>
            </a:extLst>
          </p:cNvPr>
          <p:cNvSpPr txBox="1"/>
          <p:nvPr/>
        </p:nvSpPr>
        <p:spPr>
          <a:xfrm>
            <a:off x="5341329" y="4750930"/>
            <a:ext cx="6888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32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84F525-7D73-B614-F37F-267302D1C801}"/>
              </a:ext>
            </a:extLst>
          </p:cNvPr>
          <p:cNvSpPr txBox="1"/>
          <p:nvPr/>
        </p:nvSpPr>
        <p:spPr>
          <a:xfrm>
            <a:off x="5366926" y="5162818"/>
            <a:ext cx="896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325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A257D3D-98EC-1BA5-0BD4-5AF00D8829B3}"/>
              </a:ext>
            </a:extLst>
          </p:cNvPr>
          <p:cNvCxnSpPr>
            <a:cxnSpLocks/>
          </p:cNvCxnSpPr>
          <p:nvPr/>
        </p:nvCxnSpPr>
        <p:spPr>
          <a:xfrm flipH="1">
            <a:off x="5412962" y="5664888"/>
            <a:ext cx="78859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9313C6C2-E611-77E3-D22B-3FBC47B7F43E}"/>
              </a:ext>
            </a:extLst>
          </p:cNvPr>
          <p:cNvSpPr txBox="1"/>
          <p:nvPr/>
        </p:nvSpPr>
        <p:spPr>
          <a:xfrm>
            <a:off x="5755904" y="5569140"/>
            <a:ext cx="896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068BA03-A530-382A-ACB8-B3C080778312}"/>
              </a:ext>
            </a:extLst>
          </p:cNvPr>
          <p:cNvSpPr txBox="1"/>
          <p:nvPr/>
        </p:nvSpPr>
        <p:spPr>
          <a:xfrm>
            <a:off x="6264813" y="4301103"/>
            <a:ext cx="3169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E9DFE80-8DDC-D479-0265-22D404D5B957}"/>
              </a:ext>
            </a:extLst>
          </p:cNvPr>
          <p:cNvSpPr txBox="1"/>
          <p:nvPr/>
        </p:nvSpPr>
        <p:spPr>
          <a:xfrm>
            <a:off x="6452649" y="4318266"/>
            <a:ext cx="3325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,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0CF1899-0025-2147-B964-76AC3A412C1B}"/>
              </a:ext>
            </a:extLst>
          </p:cNvPr>
          <p:cNvSpPr txBox="1"/>
          <p:nvPr/>
        </p:nvSpPr>
        <p:spPr>
          <a:xfrm>
            <a:off x="6536877" y="4298013"/>
            <a:ext cx="3169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EFFAD4A-07CF-1525-D40A-292200F16EDE}"/>
              </a:ext>
            </a:extLst>
          </p:cNvPr>
          <p:cNvSpPr txBox="1"/>
          <p:nvPr/>
        </p:nvSpPr>
        <p:spPr>
          <a:xfrm>
            <a:off x="5758053" y="4758599"/>
            <a:ext cx="5147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F4BDF0-C7B1-23DC-427E-70AD9B19EB18}"/>
              </a:ext>
            </a:extLst>
          </p:cNvPr>
          <p:cNvSpPr txBox="1"/>
          <p:nvPr/>
        </p:nvSpPr>
        <p:spPr>
          <a:xfrm>
            <a:off x="8796248" y="3727728"/>
            <a:ext cx="896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80,4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E95C38-76ED-EBDF-F18C-9D030466E21F}"/>
              </a:ext>
            </a:extLst>
          </p:cNvPr>
          <p:cNvSpPr txBox="1"/>
          <p:nvPr/>
        </p:nvSpPr>
        <p:spPr>
          <a:xfrm>
            <a:off x="9738673" y="3708254"/>
            <a:ext cx="896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67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6881251-B2B6-84DF-81DF-EBDB55770CA5}"/>
              </a:ext>
            </a:extLst>
          </p:cNvPr>
          <p:cNvCxnSpPr>
            <a:cxnSpLocks/>
          </p:cNvCxnSpPr>
          <p:nvPr/>
        </p:nvCxnSpPr>
        <p:spPr>
          <a:xfrm>
            <a:off x="9674875" y="3782279"/>
            <a:ext cx="0" cy="8974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356205D-3599-F0CF-2422-9F447F90C8CA}"/>
              </a:ext>
            </a:extLst>
          </p:cNvPr>
          <p:cNvCxnSpPr>
            <a:cxnSpLocks/>
          </p:cNvCxnSpPr>
          <p:nvPr/>
        </p:nvCxnSpPr>
        <p:spPr>
          <a:xfrm flipH="1">
            <a:off x="9686288" y="4222423"/>
            <a:ext cx="67661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6107DD9-D447-B12D-CCEC-CD0D7EA3C23E}"/>
              </a:ext>
            </a:extLst>
          </p:cNvPr>
          <p:cNvSpPr txBox="1"/>
          <p:nvPr/>
        </p:nvSpPr>
        <p:spPr>
          <a:xfrm>
            <a:off x="8810353" y="4160867"/>
            <a:ext cx="896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67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863D4B6-001E-B8EA-8FFF-53B8117798E5}"/>
              </a:ext>
            </a:extLst>
          </p:cNvPr>
          <p:cNvCxnSpPr>
            <a:cxnSpLocks/>
          </p:cNvCxnSpPr>
          <p:nvPr/>
        </p:nvCxnSpPr>
        <p:spPr>
          <a:xfrm flipH="1">
            <a:off x="8796248" y="4679734"/>
            <a:ext cx="8377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A44A349A-DBEF-A20C-2054-E611F0284963}"/>
              </a:ext>
            </a:extLst>
          </p:cNvPr>
          <p:cNvSpPr txBox="1"/>
          <p:nvPr/>
        </p:nvSpPr>
        <p:spPr>
          <a:xfrm>
            <a:off x="8832062" y="4636825"/>
            <a:ext cx="6888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13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3ABFFF2-22A6-5398-37AB-6AA0857FC6CB}"/>
              </a:ext>
            </a:extLst>
          </p:cNvPr>
          <p:cNvSpPr txBox="1"/>
          <p:nvPr/>
        </p:nvSpPr>
        <p:spPr>
          <a:xfrm>
            <a:off x="8857659" y="5048713"/>
            <a:ext cx="896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134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85B6949-B81F-1532-1030-080962FF9C42}"/>
              </a:ext>
            </a:extLst>
          </p:cNvPr>
          <p:cNvCxnSpPr>
            <a:cxnSpLocks/>
          </p:cNvCxnSpPr>
          <p:nvPr/>
        </p:nvCxnSpPr>
        <p:spPr>
          <a:xfrm flipH="1">
            <a:off x="8903695" y="5550783"/>
            <a:ext cx="78859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4160C547-3BB8-546E-406F-A4B5F1AF427B}"/>
              </a:ext>
            </a:extLst>
          </p:cNvPr>
          <p:cNvSpPr txBox="1"/>
          <p:nvPr/>
        </p:nvSpPr>
        <p:spPr>
          <a:xfrm>
            <a:off x="9237796" y="5457707"/>
            <a:ext cx="896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80AA6FB-4CAE-FE8E-45F5-9B533D021B42}"/>
              </a:ext>
            </a:extLst>
          </p:cNvPr>
          <p:cNvSpPr txBox="1"/>
          <p:nvPr/>
        </p:nvSpPr>
        <p:spPr>
          <a:xfrm>
            <a:off x="9755546" y="4186998"/>
            <a:ext cx="3169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6AF522D-B801-5B5B-AB38-0E713C9F6545}"/>
              </a:ext>
            </a:extLst>
          </p:cNvPr>
          <p:cNvSpPr txBox="1"/>
          <p:nvPr/>
        </p:nvSpPr>
        <p:spPr>
          <a:xfrm>
            <a:off x="9943382" y="4204161"/>
            <a:ext cx="3325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,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84472ED-7886-3E31-C44B-F624533DF499}"/>
              </a:ext>
            </a:extLst>
          </p:cNvPr>
          <p:cNvSpPr txBox="1"/>
          <p:nvPr/>
        </p:nvSpPr>
        <p:spPr>
          <a:xfrm>
            <a:off x="10027610" y="4183908"/>
            <a:ext cx="3169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F3868EC-D1FD-B46C-873E-A756F7A84EE9}"/>
              </a:ext>
            </a:extLst>
          </p:cNvPr>
          <p:cNvSpPr txBox="1"/>
          <p:nvPr/>
        </p:nvSpPr>
        <p:spPr>
          <a:xfrm>
            <a:off x="9248786" y="4644494"/>
            <a:ext cx="5147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79FDED96-D6DD-309B-1289-D7DC972183C4}"/>
              </a:ext>
            </a:extLst>
          </p:cNvPr>
          <p:cNvSpPr txBox="1"/>
          <p:nvPr/>
        </p:nvSpPr>
        <p:spPr>
          <a:xfrm>
            <a:off x="1791135" y="3186567"/>
            <a:ext cx="2173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11,1</a:t>
            </a:r>
            <a:r>
              <a:rPr lang="pl-PL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03</a:t>
            </a:r>
            <a:endParaRPr lang="en-US" sz="2500" dirty="0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7D3CE287-588F-E6F8-7CCB-676F04F18A98}"/>
              </a:ext>
            </a:extLst>
          </p:cNvPr>
          <p:cNvSpPr txBox="1"/>
          <p:nvPr/>
        </p:nvSpPr>
        <p:spPr>
          <a:xfrm>
            <a:off x="5058807" y="3225704"/>
            <a:ext cx="2173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32,5</a:t>
            </a:r>
            <a:r>
              <a:rPr lang="pl-PL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65</a:t>
            </a:r>
            <a:endParaRPr lang="en-US" sz="2500" dirty="0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55B89078-D29A-23C1-234F-0049793B1D2F}"/>
              </a:ext>
            </a:extLst>
          </p:cNvPr>
          <p:cNvSpPr txBox="1"/>
          <p:nvPr/>
        </p:nvSpPr>
        <p:spPr>
          <a:xfrm>
            <a:off x="8419497" y="3186567"/>
            <a:ext cx="2173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80,4</a:t>
            </a:r>
            <a:r>
              <a:rPr lang="pl-PL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67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5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23" grpId="0"/>
      <p:bldP spid="24" grpId="0"/>
      <p:bldP spid="27" grpId="0"/>
      <p:bldP spid="32" grpId="0"/>
      <p:bldP spid="33" grpId="0"/>
      <p:bldP spid="35" grpId="0"/>
      <p:bldP spid="36" grpId="0"/>
      <p:bldP spid="49" grpId="0"/>
      <p:bldP spid="50" grpId="0"/>
      <p:bldP spid="51" grpId="0"/>
      <p:bldP spid="67" grpId="0"/>
      <p:bldP spid="68" grpId="0"/>
      <p:bldP spid="71" grpId="0"/>
      <p:bldP spid="73" grpId="0"/>
      <p:bldP spid="74" grpId="0"/>
      <p:bldP spid="76" grpId="0"/>
      <p:bldP spid="77" grpId="0"/>
      <p:bldP spid="78" grpId="0"/>
      <p:bldP spid="79" grpId="0"/>
      <p:bldP spid="80" grpId="0"/>
      <p:bldP spid="83" grpId="0"/>
      <p:bldP spid="84" grpId="0"/>
      <p:bldP spid="87" grpId="0"/>
      <p:bldP spid="89" grpId="0"/>
      <p:bldP spid="90" grpId="0"/>
      <p:bldP spid="92" grpId="0"/>
      <p:bldP spid="93" grpId="0"/>
      <p:bldP spid="94" grpId="0"/>
      <p:bldP spid="95" grpId="0"/>
      <p:bldP spid="96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8A3EFB-8562-491F-252B-CCF82EBDE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D08654-F9A5-2685-BC7F-56FF08568A34}"/>
              </a:ext>
            </a:extLst>
          </p:cNvPr>
          <p:cNvSpPr/>
          <p:nvPr/>
        </p:nvSpPr>
        <p:spPr>
          <a:xfrm>
            <a:off x="496658" y="1652084"/>
            <a:ext cx="10958741" cy="1070521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Nền nhà một căn phòng có dạng hình chữ nhật với diện tích là 17,76 m</a:t>
            </a:r>
            <a:r>
              <a:rPr lang="vi-VN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chiều dài là 4,8 m. Tính chiều rộng nền nhà đó.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9A10C7-08B0-DB2A-9150-91396490E6B6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7A908A-5DF6-9198-A669-851E84E7D9E9}"/>
              </a:ext>
            </a:extLst>
          </p:cNvPr>
          <p:cNvSpPr/>
          <p:nvPr/>
        </p:nvSpPr>
        <p:spPr>
          <a:xfrm>
            <a:off x="378125" y="3057550"/>
            <a:ext cx="10958741" cy="2178517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17,76 : 4,8 = 3,7 (m)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số: 3,7 m.</a:t>
            </a:r>
          </a:p>
        </p:txBody>
      </p:sp>
    </p:spTree>
    <p:extLst>
      <p:ext uri="{BB962C8B-B14F-4D97-AF65-F5344CB8AC3E}">
        <p14:creationId xmlns:p14="http://schemas.microsoft.com/office/powerpoint/2010/main" val="41794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CE0D288E-F79E-F462-C17D-C4D9AF63C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821C42-204A-490D-D485-77F44E05F6FE}"/>
              </a:ext>
            </a:extLst>
          </p:cNvPr>
          <p:cNvSpPr/>
          <p:nvPr/>
        </p:nvSpPr>
        <p:spPr>
          <a:xfrm>
            <a:off x="581023" y="1615272"/>
            <a:ext cx="11134728" cy="1070521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24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 bước đi của An dài khoảng 0,3 m. Hỏi để di chuyển được đoạn đường dài 6,6 m thì An phải bước đi khoảng bao nhiêu bước?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664143" y="1722921"/>
            <a:ext cx="688407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39E5B-B2F2-CC26-8586-A0670F9910D0}"/>
              </a:ext>
            </a:extLst>
          </p:cNvPr>
          <p:cNvSpPr/>
          <p:nvPr/>
        </p:nvSpPr>
        <p:spPr>
          <a:xfrm>
            <a:off x="564391" y="2896684"/>
            <a:ext cx="10958741" cy="2178517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 bước mà An phải bước để di chuyển đoạn đường dài 6,6 m là: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6,6 : 0,3 = 22 (bước)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Đáp số: 22 bước</a:t>
            </a:r>
            <a:r>
              <a:rPr lang="en-US" sz="240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CA3599-848E-4345-6C04-71CDAF232FFE}"/>
              </a:ext>
            </a:extLst>
          </p:cNvPr>
          <p:cNvSpPr txBox="1"/>
          <p:nvPr/>
        </p:nvSpPr>
        <p:spPr>
          <a:xfrm>
            <a:off x="1968366" y="1736075"/>
            <a:ext cx="817756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lvl="0" algn="ctr">
              <a:lnSpc>
                <a:spcPct val="150000"/>
              </a:lnSpc>
              <a:buClr>
                <a:srgbClr val="000000"/>
              </a:buClr>
              <a:buSzPts val="2800"/>
              <a:defRPr sz="2800" b="1" kern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defRPr>
            </a:lvl1pPr>
          </a:lstStyle>
          <a:p>
            <a:r>
              <a:rPr lang="vi-VN" dirty="0"/>
              <a:t>Qua bài học hôm nay, em biết thêm được điều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CA3599-848E-4345-6C04-71CDAF232FFE}"/>
              </a:ext>
            </a:extLst>
          </p:cNvPr>
          <p:cNvSpPr txBox="1"/>
          <p:nvPr/>
        </p:nvSpPr>
        <p:spPr>
          <a:xfrm>
            <a:off x="1968366" y="1736075"/>
            <a:ext cx="817756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lvl="0" algn="ctr">
              <a:lnSpc>
                <a:spcPct val="150000"/>
              </a:lnSpc>
              <a:buClr>
                <a:srgbClr val="000000"/>
              </a:buClr>
              <a:buSzPts val="2800"/>
              <a:defRPr sz="2800" b="1" kern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defRPr>
            </a:lvl1pPr>
          </a:lstStyle>
          <a:p>
            <a:r>
              <a:rPr lang="vi-VN" dirty="0"/>
              <a:t>Khi đặt tính và tính, em nhắn bạn cần lưu ý những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5BB140FD-0F2F-3C58-2D12-8D13A2C39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5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D1E34AC-10E8-4E53-A2FA-0BF93ACA3477}"/>
              </a:ext>
            </a:extLst>
          </p:cNvPr>
          <p:cNvGrpSpPr/>
          <p:nvPr/>
        </p:nvGrpSpPr>
        <p:grpSpPr>
          <a:xfrm>
            <a:off x="577515" y="2094296"/>
            <a:ext cx="3108961" cy="2342950"/>
            <a:chOff x="577515" y="2094296"/>
            <a:chExt cx="3108961" cy="23429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AD46801-86F2-FE65-5245-E16C6210D437}"/>
                </a:ext>
              </a:extLst>
            </p:cNvPr>
            <p:cNvSpPr/>
            <p:nvPr/>
          </p:nvSpPr>
          <p:spPr>
            <a:xfrm>
              <a:off x="577515" y="2435192"/>
              <a:ext cx="3108961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Ôn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kiến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thức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học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026" name="Picture 2" descr="Smiling ">
              <a:extLst>
                <a:ext uri="{FF2B5EF4-FFF2-40B4-BE49-F238E27FC236}">
                  <a16:creationId xmlns:a16="http://schemas.microsoft.com/office/drawing/2014/main" id="{2AF4BC4C-522E-61DC-C14E-CBB78EEF1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215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738D842-CA7C-2C67-5705-B5A7B2E71F13}"/>
              </a:ext>
            </a:extLst>
          </p:cNvPr>
          <p:cNvGrpSpPr/>
          <p:nvPr/>
        </p:nvGrpSpPr>
        <p:grpSpPr>
          <a:xfrm>
            <a:off x="3830854" y="2094296"/>
            <a:ext cx="3108961" cy="2342950"/>
            <a:chOff x="3830854" y="2094296"/>
            <a:chExt cx="3108961" cy="23429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22F8B86-F9D5-AC6E-410B-1BD83F492524}"/>
                </a:ext>
              </a:extLst>
            </p:cNvPr>
            <p:cNvSpPr/>
            <p:nvPr/>
          </p:nvSpPr>
          <p:spPr>
            <a:xfrm>
              <a:off x="3830854" y="2435192"/>
              <a:ext cx="3108961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Hoàn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VBT</a:t>
              </a:r>
            </a:p>
          </p:txBody>
        </p:sp>
        <p:pic>
          <p:nvPicPr>
            <p:cNvPr id="5" name="Picture 2" descr="Smiling ">
              <a:extLst>
                <a:ext uri="{FF2B5EF4-FFF2-40B4-BE49-F238E27FC236}">
                  <a16:creationId xmlns:a16="http://schemas.microsoft.com/office/drawing/2014/main" id="{25162135-E582-8631-BFA0-5E3CE0152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80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056B2B-19AE-FC8A-4816-D457E24BEC43}"/>
              </a:ext>
            </a:extLst>
          </p:cNvPr>
          <p:cNvGrpSpPr/>
          <p:nvPr/>
        </p:nvGrpSpPr>
        <p:grpSpPr>
          <a:xfrm>
            <a:off x="7055318" y="2094296"/>
            <a:ext cx="4650907" cy="2342950"/>
            <a:chOff x="7055318" y="2094296"/>
            <a:chExt cx="4650907" cy="23429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3171EBC-D247-F6D4-AC63-1578E2BA5CBE}"/>
                </a:ext>
              </a:extLst>
            </p:cNvPr>
            <p:cNvSpPr/>
            <p:nvPr/>
          </p:nvSpPr>
          <p:spPr>
            <a:xfrm>
              <a:off x="7055318" y="2435192"/>
              <a:ext cx="4650907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vi-VN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Đọc và chuẩn bị trước          </a:t>
              </a:r>
              <a:r>
                <a:rPr lang="vi-VN" sz="2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Bài 36: Luyện tập </a:t>
              </a:r>
            </a:p>
          </p:txBody>
        </p:sp>
        <p:pic>
          <p:nvPicPr>
            <p:cNvPr id="6" name="Picture 2" descr="Smiling ">
              <a:extLst>
                <a:ext uri="{FF2B5EF4-FFF2-40B4-BE49-F238E27FC236}">
                  <a16:creationId xmlns:a16="http://schemas.microsoft.com/office/drawing/2014/main" id="{34AC5703-8565-4B83-7D03-68692799B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41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C363051B-A695-9C99-418F-385786A43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5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cộng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CHƠI TRỐN TÌM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87832-8421-9E83-2929-939F749F2FC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090" y="1"/>
            <a:ext cx="825910" cy="9209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385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912723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47252" y="1961939"/>
            <a:ext cx="2182762" cy="79109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5,6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343999" y="1995671"/>
            <a:ext cx="2614349" cy="79109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56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241217" y="1995671"/>
            <a:ext cx="2322681" cy="79109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0,56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965453" y="1961939"/>
            <a:ext cx="2600560" cy="79109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506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912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70615020-AD0E-ACA6-0C48-5CA211D83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591733" y="407881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5C99A304-9BD5-B4E6-E7C3-7DEFE3C869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851467" y="473710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FBCF512B-F866-5605-0D3A-BF1F211C0B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2307397" y="516826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2050886C-0080-FCBA-5D3C-8E795532C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2267728" y="6682775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40A969-E7B5-D0BD-199D-1AEBB8E238B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090" y="1"/>
            <a:ext cx="825910" cy="9209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10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FCB9AD5B-3CE9-C805-DF4C-E5AE2BD41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2"/>
            <a:ext cx="7921939" cy="36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0024B7-87EC-375C-6B17-38B9FBAF055A}"/>
              </a:ext>
            </a:extLst>
          </p:cNvPr>
          <p:cNvSpPr txBox="1"/>
          <p:nvPr/>
        </p:nvSpPr>
        <p:spPr>
          <a:xfrm>
            <a:off x="2821859" y="565727"/>
            <a:ext cx="637970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hỏi 1: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 quả của phép tính: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1,12 : 0,02 = ?</a:t>
            </a:r>
          </a:p>
        </p:txBody>
      </p:sp>
    </p:spTree>
    <p:extLst>
      <p:ext uri="{BB962C8B-B14F-4D97-AF65-F5344CB8AC3E}">
        <p14:creationId xmlns:p14="http://schemas.microsoft.com/office/powerpoint/2010/main" val="2322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8" grpId="0" animBg="1"/>
      <p:bldP spid="48" grpId="1" animBg="1"/>
      <p:bldP spid="48" grpId="2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62961" y="762372"/>
            <a:ext cx="5892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1219170">
              <a:defRPr/>
            </a:pPr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Câu hỏi 2: 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Thực hiện phép tính:</a:t>
            </a:r>
          </a:p>
          <a:p>
            <a:pPr lvl="0" algn="ctr" defTabSz="1219170">
              <a:defRPr/>
            </a:pP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132,36 : 1,2 = ?</a:t>
            </a:r>
          </a:p>
        </p:txBody>
      </p:sp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4" y="2384825"/>
            <a:ext cx="2768325" cy="67300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110,3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362632" y="2418557"/>
            <a:ext cx="2606643" cy="67300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101,3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265105" y="2418557"/>
            <a:ext cx="2768325" cy="67300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11,03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295855" y="2384825"/>
            <a:ext cx="2601178" cy="67300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10,13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912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B07CD3EC-84A8-8495-E2FC-645612AE7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591733" y="407881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D5FDF05C-6431-3DA6-AA4B-14BD532898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851467" y="473710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30128296-B23B-1F6B-FB91-2D89C843E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2307397" y="516826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58D39E47-CDFC-8B5D-49BD-70202D665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2267728" y="6682775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25E79F-70F8-A2FB-C69E-16EE765C8B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090" y="1"/>
            <a:ext cx="825910" cy="9209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0384E0-6A57-DA5C-6978-B7C317E43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912723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3" grpId="0" animBg="1"/>
      <p:bldP spid="33" grpId="1" animBg="1"/>
      <p:bldP spid="33" grpId="2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292541" y="406336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6849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58203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7191" y1="30807" x2="57978" y2="63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4190" flipH="1">
            <a:off x="9518185" y="3915833"/>
            <a:ext cx="2328111" cy="211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49" y="-53649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27" y="-751842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-751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49" y="-54951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xplosion 1 45"/>
          <p:cNvSpPr/>
          <p:nvPr/>
        </p:nvSpPr>
        <p:spPr>
          <a:xfrm>
            <a:off x="5301497" y="4359281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93290" y="2442645"/>
            <a:ext cx="2769419" cy="7092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108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264309" y="2476377"/>
            <a:ext cx="2769419" cy="7092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10,8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136194" y="2476377"/>
            <a:ext cx="2769419" cy="7092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1,8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009626" y="2442645"/>
            <a:ext cx="2769419" cy="7092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18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1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3" y="3327401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912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04917B89-DE23-205A-C82C-901492040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591733" y="407881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8A84B982-7DF9-C4DE-D2A4-1AE56E18F5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851467" y="473710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1C932820-7D50-E9DC-C25D-F895B1A447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307397" y="516826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2B93E90A-9A8C-6347-FF0A-086B0BFD48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267728" y="6682775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2442D-E536-B7E6-A93D-E373F8412A8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090" y="1"/>
            <a:ext cx="825910" cy="9209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10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464EF005-14A3-BF85-16EF-9ABBE7E1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DA4FBC-7F04-C04E-7FC4-BA0952A599EA}"/>
              </a:ext>
            </a:extLst>
          </p:cNvPr>
          <p:cNvSpPr txBox="1"/>
          <p:nvPr/>
        </p:nvSpPr>
        <p:spPr>
          <a:xfrm>
            <a:off x="3121954" y="850863"/>
            <a:ext cx="5892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hỏi 3: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Thực hiện phép tính: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23,4 : 1,3 = ?</a:t>
            </a:r>
          </a:p>
        </p:txBody>
      </p:sp>
      <p:pic>
        <p:nvPicPr>
          <p:cNvPr id="6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9561E3-6050-91C1-C45C-14F47930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912723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2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6" grpId="0" animBg="1"/>
      <p:bldP spid="46" grpId="1" animBg="1"/>
      <p:bldP spid="46" grpId="2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944"/>
            <a:ext cx="12192000" cy="70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123743" y="386060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027353" y="4075373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844061" y="4583628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7342692" y="3684997"/>
            <a:ext cx="1317165" cy="22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59069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-751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00" y="-10312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7" y="3525941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3160348" y="41281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75225" y="2197255"/>
            <a:ext cx="2438400" cy="75802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4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380773" y="2230987"/>
            <a:ext cx="2438400" cy="75802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0,15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164167" y="2230987"/>
            <a:ext cx="2438400" cy="75802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3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958941" y="2197255"/>
            <a:ext cx="2438400" cy="75802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0,35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912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1F9662C5-19E2-57F1-A462-479CD2520A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591733" y="407881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736E44D3-F3F8-3EC9-BF12-E77608E043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851467" y="473710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8CEE230A-3DDE-ECB7-5C66-48966C719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2307397" y="516826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42198ABF-A3F9-36C8-9FA0-659AFE71B3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2267728" y="6682775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94493-1A02-CE1D-3AE2-877FD4A5176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090" y="1"/>
            <a:ext cx="825910" cy="9209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10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D9D91C78-BBD3-1310-14EA-3D9A68EA7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965799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25FE50-65A5-81E7-7027-B98DBDD73F59}"/>
              </a:ext>
            </a:extLst>
          </p:cNvPr>
          <p:cNvSpPr txBox="1"/>
          <p:nvPr/>
        </p:nvSpPr>
        <p:spPr>
          <a:xfrm>
            <a:off x="3053128" y="487068"/>
            <a:ext cx="58928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hỏi 4: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Điền số thích hợp vào chỗ trống: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36,3 : …. = 12,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1.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64D416-C331-5AC2-E323-6A80ECBB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912723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2" grpId="0" animBg="1"/>
      <p:bldP spid="32" grpId="1" animBg="1"/>
      <p:bldP spid="32" grpId="2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984303" y="654217"/>
            <a:ext cx="58928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1219170">
              <a:defRPr/>
            </a:pPr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Câu hỏi 5: 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Điền số thích hợp vào chỗ trống:</a:t>
            </a:r>
          </a:p>
          <a:p>
            <a:pPr lvl="0" algn="ctr" defTabSz="1219170">
              <a:defRPr/>
            </a:pP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54,4 : …. = 1,36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4" y="2384825"/>
            <a:ext cx="2768325" cy="67300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40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70786" y="2418557"/>
            <a:ext cx="2606643" cy="67300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44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265105" y="2418557"/>
            <a:ext cx="2768325" cy="67300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4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295854" y="2384825"/>
            <a:ext cx="2768325" cy="67300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4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912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B07CD3EC-84A8-8495-E2FC-645612AE7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591733" y="407881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D5FDF05C-6431-3DA6-AA4B-14BD532898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851467" y="473710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30128296-B23B-1F6B-FB91-2D89C843E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2307397" y="516826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58D39E47-CDFC-8B5D-49BD-70202D665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2267728" y="6682775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25E79F-70F8-A2FB-C69E-16EE765C8B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090" y="1"/>
            <a:ext cx="825910" cy="9209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D65E9F-2103-F87C-5CF5-F87B73978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912723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3" grpId="0" animBg="1"/>
      <p:bldP spid="33" grpId="1" animBg="1"/>
      <p:bldP spid="33" grpId="2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542C9D7F-AFE4-5E11-2EA8-B622BA060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5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1714</TotalTime>
  <Words>547</Words>
  <Application>Microsoft Office PowerPoint</Application>
  <PresentationFormat>Widescreen</PresentationFormat>
  <Paragraphs>130</Paragraphs>
  <Slides>20</Slides>
  <Notes>2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Cambria Math</vt:lpstr>
      <vt:lpstr>Calibri Light</vt:lpstr>
      <vt:lpstr>Arial</vt:lpstr>
      <vt:lpstr>Calibri</vt:lpstr>
      <vt:lpstr>UTM Avo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82</cp:revision>
  <dcterms:created xsi:type="dcterms:W3CDTF">2023-10-24T04:45:10Z</dcterms:created>
  <dcterms:modified xsi:type="dcterms:W3CDTF">2024-11-01T08:20:16Z</dcterms:modified>
</cp:coreProperties>
</file>