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Lst>
  <p:notesMasterIdLst>
    <p:notesMasterId r:id="rId36"/>
  </p:notesMasterIdLst>
  <p:sldIdLst>
    <p:sldId id="256" r:id="rId2"/>
    <p:sldId id="281" r:id="rId3"/>
    <p:sldId id="353" r:id="rId4"/>
    <p:sldId id="278" r:id="rId5"/>
    <p:sldId id="379" r:id="rId6"/>
    <p:sldId id="356" r:id="rId7"/>
    <p:sldId id="357" r:id="rId8"/>
    <p:sldId id="358" r:id="rId9"/>
    <p:sldId id="359" r:id="rId10"/>
    <p:sldId id="381" r:id="rId11"/>
    <p:sldId id="361" r:id="rId12"/>
    <p:sldId id="362" r:id="rId13"/>
    <p:sldId id="364" r:id="rId14"/>
    <p:sldId id="365" r:id="rId15"/>
    <p:sldId id="366" r:id="rId16"/>
    <p:sldId id="367" r:id="rId17"/>
    <p:sldId id="368" r:id="rId18"/>
    <p:sldId id="369" r:id="rId19"/>
    <p:sldId id="380" r:id="rId20"/>
    <p:sldId id="372" r:id="rId21"/>
    <p:sldId id="373" r:id="rId22"/>
    <p:sldId id="344" r:id="rId23"/>
    <p:sldId id="354" r:id="rId24"/>
    <p:sldId id="382" r:id="rId25"/>
    <p:sldId id="392" r:id="rId26"/>
    <p:sldId id="385" r:id="rId27"/>
    <p:sldId id="386" r:id="rId28"/>
    <p:sldId id="387" r:id="rId29"/>
    <p:sldId id="389" r:id="rId30"/>
    <p:sldId id="390" r:id="rId31"/>
    <p:sldId id="348" r:id="rId32"/>
    <p:sldId id="391" r:id="rId33"/>
    <p:sldId id="276" r:id="rId34"/>
    <p:sldId id="275" r:id="rId35"/>
  </p:sldIdLst>
  <p:sldSz cx="12192000" cy="6858000"/>
  <p:notesSz cx="6858000" cy="9144000"/>
  <p:embeddedFontLst>
    <p:embeddedFont>
      <p:font typeface="UTM Avo" panose="02040603050506020204" pitchFamily="18"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3" roundtripDataSignature="AMtx7mip64yhF0r7J0CaSH6C3hFLdlXQW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EBEA"/>
    <a:srgbClr val="75B7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96"/>
    <p:restoredTop sz="94606"/>
  </p:normalViewPr>
  <p:slideViewPr>
    <p:cSldViewPr snapToGrid="0">
      <p:cViewPr varScale="1">
        <p:scale>
          <a:sx n="105" d="100"/>
          <a:sy n="105" d="100"/>
        </p:scale>
        <p:origin x="87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customschemas.google.com/relationships/presentationmetadata" Target="meta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theme" Target="theme/theme1.xml"/><Relationship Id="rId20" Type="http://schemas.openxmlformats.org/officeDocument/2006/relationships/slide" Target="slides/slide1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D15ED-E8EC-F6B6-10AD-17D9CAB0EB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FB31FA-046F-649E-BAF9-23A113B4061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48D5C2B-11D2-252E-553B-1B26C58786E6}"/>
              </a:ext>
            </a:extLst>
          </p:cNvPr>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VN" dirty="0"/>
              <a:t>Bấm vào từng quả cam để đến câu hỏi.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VN" dirty="0"/>
              <a:t>Sau khi thu hoạch xong bấm vào </a:t>
            </a:r>
            <a:r>
              <a:rPr lang="en-VN" b="1" dirty="0"/>
              <a:t>q</a:t>
            </a:r>
            <a:r>
              <a:rPr lang="en-US" b="1" dirty="0" err="1"/>
              <a:t>u</a:t>
            </a:r>
            <a:r>
              <a:rPr lang="en-US" b="1" baseline="0" dirty="0" err="1"/>
              <a:t>ả</a:t>
            </a:r>
            <a:r>
              <a:rPr lang="en-VN" b="1" dirty="0"/>
              <a:t> cam b</a:t>
            </a:r>
            <a:r>
              <a:rPr lang="en-US" b="1" dirty="0" err="1"/>
              <a:t>ê</a:t>
            </a:r>
            <a:r>
              <a:rPr lang="en-VN" b="1" dirty="0"/>
              <a:t>n góc phải </a:t>
            </a:r>
            <a:r>
              <a:rPr lang="en-VN" dirty="0"/>
              <a:t>để sang</a:t>
            </a:r>
            <a:r>
              <a:rPr lang="en-US" baseline="0" dirty="0"/>
              <a:t> </a:t>
            </a:r>
            <a:r>
              <a:rPr lang="en-US" baseline="0" dirty="0" err="1"/>
              <a:t>nội</a:t>
            </a:r>
            <a:r>
              <a:rPr lang="en-US" baseline="0" dirty="0"/>
              <a:t> dung </a:t>
            </a:r>
            <a:r>
              <a:rPr lang="en-US" baseline="0" dirty="0" err="1"/>
              <a:t>tiếp</a:t>
            </a:r>
            <a:r>
              <a:rPr lang="en-US" baseline="0" dirty="0"/>
              <a:t> </a:t>
            </a:r>
            <a:r>
              <a:rPr lang="en-US" baseline="0" dirty="0" err="1"/>
              <a:t>theo.</a:t>
            </a:r>
            <a:endParaRPr lang="en-VN" dirty="0"/>
          </a:p>
        </p:txBody>
      </p:sp>
    </p:spTree>
    <p:extLst>
      <p:ext uri="{BB962C8B-B14F-4D97-AF65-F5344CB8AC3E}">
        <p14:creationId xmlns:p14="http://schemas.microsoft.com/office/powerpoint/2010/main" val="1832513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lvl="0" indent="-171450" algn="l" rtl="0">
              <a:spcBef>
                <a:spcPts val="0"/>
              </a:spcBef>
              <a:spcAft>
                <a:spcPts val="0"/>
              </a:spcAft>
              <a:buFontTx/>
              <a:buChar char="-"/>
            </a:pPr>
            <a:r>
              <a:rPr lang="vi-VN" dirty="0"/>
              <a:t>GV click vào đáp án để kiểm tra đúng/sai</a:t>
            </a:r>
            <a:endParaRPr lang="en-VN" dirty="0"/>
          </a:p>
          <a:p>
            <a:pPr marL="171450" lvl="0" indent="-171450" algn="l" rtl="0">
              <a:spcBef>
                <a:spcPts val="0"/>
              </a:spcBef>
              <a:spcAft>
                <a:spcPts val="0"/>
              </a:spcAft>
              <a:buFontTx/>
              <a:buChar char="-"/>
            </a:pPr>
            <a:r>
              <a:rPr lang="en-VN" dirty="0"/>
              <a:t>Bấm vào </a:t>
            </a:r>
            <a:r>
              <a:rPr lang="en-VN" b="1" dirty="0"/>
              <a:t>q</a:t>
            </a:r>
            <a:r>
              <a:rPr lang="en-US" b="1" dirty="0" err="1"/>
              <a:t>u</a:t>
            </a:r>
            <a:r>
              <a:rPr lang="en-US" b="1" baseline="0" dirty="0" err="1"/>
              <a:t>ả</a:t>
            </a:r>
            <a:r>
              <a:rPr lang="en-VN" b="1" dirty="0"/>
              <a:t> cam góc phải </a:t>
            </a:r>
            <a:r>
              <a:rPr lang="en-VN" dirty="0"/>
              <a:t>để trở lại slide chọn câu hỏi</a:t>
            </a:r>
          </a:p>
          <a:p>
            <a:endParaRPr lang="en-VN" dirty="0"/>
          </a:p>
        </p:txBody>
      </p:sp>
    </p:spTree>
    <p:extLst>
      <p:ext uri="{BB962C8B-B14F-4D97-AF65-F5344CB8AC3E}">
        <p14:creationId xmlns:p14="http://schemas.microsoft.com/office/powerpoint/2010/main" val="957769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7" name="Google Shape;367;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3" name="Google Shape;363;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3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3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31"/>
          <p:cNvSpPr>
            <a:spLocks noGrp="1"/>
          </p:cNvSpPr>
          <p:nvPr>
            <p:ph type="pic" idx="2"/>
          </p:nvPr>
        </p:nvSpPr>
        <p:spPr>
          <a:xfrm>
            <a:off x="5183188" y="987425"/>
            <a:ext cx="6172200" cy="4873625"/>
          </a:xfrm>
          <a:prstGeom prst="rect">
            <a:avLst/>
          </a:prstGeom>
          <a:noFill/>
          <a:ln>
            <a:noFill/>
          </a:ln>
        </p:spPr>
      </p:sp>
      <p:sp>
        <p:nvSpPr>
          <p:cNvPr id="64" name="Google Shape;64;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3.sv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hyperlink" Target="https://www.hoc10.vn/doc-sach/tieng-viet-5-tap-1/1/678/94/" TargetMode="Externa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3.sv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3.svg"/></Relationships>
</file>

<file path=ppt/slides/_rels/slide22.xml.rels><?xml version="1.0" encoding="UTF-8" standalone="yes"?>
<Relationships xmlns="http://schemas.openxmlformats.org/package/2006/relationships"><Relationship Id="rId3" Type="http://schemas.openxmlformats.org/officeDocument/2006/relationships/hyperlink" Target="https://www.hoc10.vn/doc-sach/tieng-viet-5-tap-1/1/678/94/" TargetMode="External"/><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slideLayout" Target="../slideLayouts/slideLayout2.xml"/><Relationship Id="rId7" Type="http://schemas.openxmlformats.org/officeDocument/2006/relationships/image" Target="../media/image2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30.png"/><Relationship Id="rId7" Type="http://schemas.openxmlformats.org/officeDocument/2006/relationships/image" Target="../media/image34.sv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8" Type="http://schemas.openxmlformats.org/officeDocument/2006/relationships/slide" Target="slide30.xml"/><Relationship Id="rId13" Type="http://schemas.openxmlformats.org/officeDocument/2006/relationships/image" Target="../media/image34.svg"/><Relationship Id="rId3" Type="http://schemas.openxmlformats.org/officeDocument/2006/relationships/image" Target="../media/image25.jpeg"/><Relationship Id="rId7" Type="http://schemas.openxmlformats.org/officeDocument/2006/relationships/image" Target="../media/image37.png"/><Relationship Id="rId12" Type="http://schemas.openxmlformats.org/officeDocument/2006/relationships/image" Target="../media/image33.png"/><Relationship Id="rId17" Type="http://schemas.openxmlformats.org/officeDocument/2006/relationships/image" Target="../media/image39.svg"/><Relationship Id="rId2" Type="http://schemas.openxmlformats.org/officeDocument/2006/relationships/notesSlide" Target="../notesSlides/notesSlide2.xml"/><Relationship Id="rId16"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slide" Target="slide26.xml"/><Relationship Id="rId11" Type="http://schemas.openxmlformats.org/officeDocument/2006/relationships/slide" Target="slide29.xml"/><Relationship Id="rId5" Type="http://schemas.openxmlformats.org/officeDocument/2006/relationships/image" Target="../media/image36.svg"/><Relationship Id="rId15" Type="http://schemas.openxmlformats.org/officeDocument/2006/relationships/slide" Target="slide31.xml"/><Relationship Id="rId10" Type="http://schemas.openxmlformats.org/officeDocument/2006/relationships/slide" Target="slide27.xml"/><Relationship Id="rId4" Type="http://schemas.openxmlformats.org/officeDocument/2006/relationships/image" Target="../media/image35.png"/><Relationship Id="rId9" Type="http://schemas.openxmlformats.org/officeDocument/2006/relationships/slide" Target="slide28.xml"/><Relationship Id="rId14" Type="http://schemas.openxmlformats.org/officeDocument/2006/relationships/image" Target="../media/image29.jpeg"/></Relationships>
</file>

<file path=ppt/slides/_rels/slide26.xml.rels><?xml version="1.0" encoding="UTF-8" standalone="yes"?>
<Relationships xmlns="http://schemas.openxmlformats.org/package/2006/relationships"><Relationship Id="rId8" Type="http://schemas.openxmlformats.org/officeDocument/2006/relationships/image" Target="../media/image40.png"/><Relationship Id="rId3" Type="http://schemas.microsoft.com/office/2007/relationships/media" Target="../media/media3.mp3"/><Relationship Id="rId7" Type="http://schemas.openxmlformats.org/officeDocument/2006/relationships/image" Target="../media/image25.jpe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notesSlide" Target="../notesSlides/notesSlide3.xml"/><Relationship Id="rId11" Type="http://schemas.openxmlformats.org/officeDocument/2006/relationships/image" Target="../media/image41.png"/><Relationship Id="rId5" Type="http://schemas.openxmlformats.org/officeDocument/2006/relationships/slideLayout" Target="../slideLayouts/slideLayout2.xml"/><Relationship Id="rId10" Type="http://schemas.openxmlformats.org/officeDocument/2006/relationships/slide" Target="slide25.xml"/><Relationship Id="rId4" Type="http://schemas.openxmlformats.org/officeDocument/2006/relationships/audio" Target="../media/media3.mp3"/><Relationship Id="rId9" Type="http://schemas.openxmlformats.org/officeDocument/2006/relationships/image" Target="../media/image29.jpeg"/></Relationships>
</file>

<file path=ppt/slides/_rels/slide27.xml.rels><?xml version="1.0" encoding="UTF-8" standalone="yes"?>
<Relationships xmlns="http://schemas.openxmlformats.org/package/2006/relationships"><Relationship Id="rId8" Type="http://schemas.openxmlformats.org/officeDocument/2006/relationships/image" Target="../media/image29.jpeg"/><Relationship Id="rId3" Type="http://schemas.microsoft.com/office/2007/relationships/media" Target="../media/media3.mp3"/><Relationship Id="rId7" Type="http://schemas.openxmlformats.org/officeDocument/2006/relationships/image" Target="../media/image40.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5.jpeg"/><Relationship Id="rId5" Type="http://schemas.openxmlformats.org/officeDocument/2006/relationships/slideLayout" Target="../slideLayouts/slideLayout2.xml"/><Relationship Id="rId10" Type="http://schemas.openxmlformats.org/officeDocument/2006/relationships/image" Target="../media/image41.png"/><Relationship Id="rId4" Type="http://schemas.openxmlformats.org/officeDocument/2006/relationships/audio" Target="../media/media3.mp3"/><Relationship Id="rId9" Type="http://schemas.openxmlformats.org/officeDocument/2006/relationships/slide" Target="slide25.xml"/></Relationships>
</file>

<file path=ppt/slides/_rels/slide28.xml.rels><?xml version="1.0" encoding="UTF-8" standalone="yes"?>
<Relationships xmlns="http://schemas.openxmlformats.org/package/2006/relationships"><Relationship Id="rId8" Type="http://schemas.openxmlformats.org/officeDocument/2006/relationships/image" Target="../media/image29.jpeg"/><Relationship Id="rId3" Type="http://schemas.microsoft.com/office/2007/relationships/media" Target="../media/media3.mp3"/><Relationship Id="rId7" Type="http://schemas.openxmlformats.org/officeDocument/2006/relationships/image" Target="../media/image40.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5.jpeg"/><Relationship Id="rId5" Type="http://schemas.openxmlformats.org/officeDocument/2006/relationships/slideLayout" Target="../slideLayouts/slideLayout2.xml"/><Relationship Id="rId10" Type="http://schemas.openxmlformats.org/officeDocument/2006/relationships/image" Target="../media/image41.png"/><Relationship Id="rId4" Type="http://schemas.openxmlformats.org/officeDocument/2006/relationships/audio" Target="../media/media3.mp3"/><Relationship Id="rId9" Type="http://schemas.openxmlformats.org/officeDocument/2006/relationships/slide" Target="slide25.xml"/></Relationships>
</file>

<file path=ppt/slides/_rels/slide29.xml.rels><?xml version="1.0" encoding="UTF-8" standalone="yes"?>
<Relationships xmlns="http://schemas.openxmlformats.org/package/2006/relationships"><Relationship Id="rId8" Type="http://schemas.openxmlformats.org/officeDocument/2006/relationships/image" Target="../media/image29.jpeg"/><Relationship Id="rId3" Type="http://schemas.microsoft.com/office/2007/relationships/media" Target="../media/media3.mp3"/><Relationship Id="rId7" Type="http://schemas.openxmlformats.org/officeDocument/2006/relationships/image" Target="../media/image40.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5.jpeg"/><Relationship Id="rId5" Type="http://schemas.openxmlformats.org/officeDocument/2006/relationships/slideLayout" Target="../slideLayouts/slideLayout2.xml"/><Relationship Id="rId10" Type="http://schemas.openxmlformats.org/officeDocument/2006/relationships/image" Target="../media/image41.png"/><Relationship Id="rId4" Type="http://schemas.openxmlformats.org/officeDocument/2006/relationships/audio" Target="../media/media3.mp3"/><Relationship Id="rId9" Type="http://schemas.openxmlformats.org/officeDocument/2006/relationships/slide" Target="slide25.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8" Type="http://schemas.openxmlformats.org/officeDocument/2006/relationships/image" Target="../media/image29.jpeg"/><Relationship Id="rId3" Type="http://schemas.microsoft.com/office/2007/relationships/media" Target="../media/media3.mp3"/><Relationship Id="rId7" Type="http://schemas.openxmlformats.org/officeDocument/2006/relationships/image" Target="../media/image40.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5.jpeg"/><Relationship Id="rId5" Type="http://schemas.openxmlformats.org/officeDocument/2006/relationships/slideLayout" Target="../slideLayouts/slideLayout2.xml"/><Relationship Id="rId10" Type="http://schemas.openxmlformats.org/officeDocument/2006/relationships/image" Target="../media/image41.png"/><Relationship Id="rId4" Type="http://schemas.openxmlformats.org/officeDocument/2006/relationships/audio" Target="../media/media3.mp3"/><Relationship Id="rId9" Type="http://schemas.openxmlformats.org/officeDocument/2006/relationships/slide" Target="slide25.xml"/></Relationships>
</file>

<file path=ppt/slides/_rels/slide31.xml.rels><?xml version="1.0" encoding="UTF-8" standalone="yes"?>
<Relationships xmlns="http://schemas.openxmlformats.org/package/2006/relationships"><Relationship Id="rId3" Type="http://schemas.openxmlformats.org/officeDocument/2006/relationships/hyperlink" Target="https://www.hoc10.vn/doc-sach/tieng-viet-5-tap-1/1/678/94/" TargetMode="External"/><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45.jpg"/><Relationship Id="rId4" Type="http://schemas.openxmlformats.org/officeDocument/2006/relationships/hyperlink" Target="https://www.youtube.com/@hoc1biet10"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hoc10.vn/doc-sach/tieng-viet-5-tap-1/1/678/94/" TargetMode="External"/><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6.sv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
        <p:nvSpPr>
          <p:cNvPr id="12" name="Google Shape;235;p1">
            <a:extLst>
              <a:ext uri="{FF2B5EF4-FFF2-40B4-BE49-F238E27FC236}">
                <a16:creationId xmlns:a16="http://schemas.microsoft.com/office/drawing/2014/main" id="{04997C8A-9E83-13FD-80B9-F2ED615C8F03}"/>
              </a:ext>
            </a:extLst>
          </p:cNvPr>
          <p:cNvSpPr txBox="1">
            <a:spLocks noGrp="1"/>
          </p:cNvSpPr>
          <p:nvPr>
            <p:ph type="ctrTitle"/>
          </p:nvPr>
        </p:nvSpPr>
        <p:spPr>
          <a:xfrm>
            <a:off x="901146" y="1721133"/>
            <a:ext cx="10389707" cy="3051338"/>
          </a:xfrm>
          <a:prstGeom prst="rect">
            <a:avLst/>
          </a:prstGeom>
          <a:noFill/>
          <a:ln>
            <a:noFill/>
          </a:ln>
        </p:spPr>
        <p:txBody>
          <a:bodyPr spcFirstLastPara="1" wrap="square" lIns="91425" tIns="45700" rIns="91425" bIns="45700" anchor="b" anchorCtr="0">
            <a:noAutofit/>
          </a:bodyPr>
          <a:lstStyle/>
          <a:p>
            <a:pPr>
              <a:lnSpc>
                <a:spcPct val="150000"/>
              </a:lnSpc>
              <a:buSzPts val="5200"/>
            </a:pPr>
            <a:r>
              <a:rPr lang="en-US" sz="4800" b="1" dirty="0" err="1">
                <a:solidFill>
                  <a:srgbClr val="002060"/>
                </a:solidFill>
                <a:latin typeface="UTM Avo" panose="02040603050506020204" pitchFamily="18"/>
                <a:ea typeface="Arial"/>
                <a:cs typeface="Arial"/>
                <a:sym typeface="Arial"/>
              </a:rPr>
              <a:t>Tuần</a:t>
            </a:r>
            <a:r>
              <a:rPr lang="en-US" sz="4800" b="1">
                <a:solidFill>
                  <a:srgbClr val="002060"/>
                </a:solidFill>
                <a:latin typeface="UTM Avo" panose="02040603050506020204" pitchFamily="18"/>
                <a:ea typeface="Arial"/>
                <a:cs typeface="Arial"/>
                <a:sym typeface="Arial"/>
              </a:rPr>
              <a:t> 12 </a:t>
            </a:r>
            <a:br>
              <a:rPr lang="en-US" sz="4800" b="1" dirty="0">
                <a:solidFill>
                  <a:srgbClr val="002060"/>
                </a:solidFill>
                <a:latin typeface="UTM Avo" panose="02040603050506020204" pitchFamily="18"/>
                <a:ea typeface="Arial"/>
                <a:cs typeface="Arial"/>
                <a:sym typeface="Arial"/>
              </a:rPr>
            </a:br>
            <a:r>
              <a:rPr lang="en-US" sz="4800" b="1" dirty="0" err="1">
                <a:solidFill>
                  <a:srgbClr val="FF0000"/>
                </a:solidFill>
                <a:latin typeface="UTM Avo" panose="02040603050506020204" pitchFamily="18"/>
                <a:ea typeface="Arial"/>
                <a:cs typeface="Arial"/>
                <a:sym typeface="Arial"/>
              </a:rPr>
              <a:t>Bài</a:t>
            </a:r>
            <a:r>
              <a:rPr lang="en-US" sz="4800" b="1" dirty="0">
                <a:solidFill>
                  <a:srgbClr val="FF0000"/>
                </a:solidFill>
                <a:latin typeface="UTM Avo" panose="02040603050506020204" pitchFamily="18"/>
                <a:ea typeface="Arial"/>
                <a:cs typeface="Arial"/>
                <a:sym typeface="Arial"/>
              </a:rPr>
              <a:t> </a:t>
            </a:r>
            <a:r>
              <a:rPr lang="en-US" sz="4800" b="1" dirty="0" err="1">
                <a:solidFill>
                  <a:srgbClr val="FF0000"/>
                </a:solidFill>
                <a:latin typeface="UTM Avo" panose="02040603050506020204" pitchFamily="18"/>
                <a:ea typeface="Arial"/>
                <a:cs typeface="Arial"/>
                <a:sym typeface="Arial"/>
              </a:rPr>
              <a:t>đọc</a:t>
            </a:r>
            <a:r>
              <a:rPr lang="en-US" sz="4800" b="1" dirty="0">
                <a:solidFill>
                  <a:srgbClr val="FF0000"/>
                </a:solidFill>
                <a:latin typeface="UTM Avo" panose="02040603050506020204" pitchFamily="18"/>
                <a:ea typeface="Arial"/>
                <a:cs typeface="Arial"/>
                <a:sym typeface="Arial"/>
              </a:rPr>
              <a:t> 2: </a:t>
            </a:r>
            <a:r>
              <a:rPr lang="en-US" sz="4800" b="1" dirty="0" err="1">
                <a:solidFill>
                  <a:srgbClr val="FF0000"/>
                </a:solidFill>
                <a:latin typeface="UTM Avo" panose="02040603050506020204" pitchFamily="18"/>
                <a:ea typeface="Arial"/>
                <a:cs typeface="Arial"/>
                <a:sym typeface="Arial"/>
              </a:rPr>
              <a:t>Thư</a:t>
            </a:r>
            <a:r>
              <a:rPr lang="en-US" sz="4800" b="1" dirty="0">
                <a:solidFill>
                  <a:srgbClr val="FF0000"/>
                </a:solidFill>
                <a:latin typeface="UTM Avo" panose="02040603050506020204" pitchFamily="18"/>
                <a:ea typeface="Arial"/>
                <a:cs typeface="Arial"/>
                <a:sym typeface="Arial"/>
              </a:rPr>
              <a:t> </a:t>
            </a:r>
            <a:r>
              <a:rPr lang="en-US" sz="4800" b="1" dirty="0" err="1">
                <a:solidFill>
                  <a:srgbClr val="FF0000"/>
                </a:solidFill>
                <a:latin typeface="UTM Avo" panose="02040603050506020204" pitchFamily="18"/>
                <a:ea typeface="Arial"/>
                <a:cs typeface="Arial"/>
                <a:sym typeface="Arial"/>
              </a:rPr>
              <a:t>gửi</a:t>
            </a:r>
            <a:r>
              <a:rPr lang="en-US" sz="4800" b="1" dirty="0">
                <a:solidFill>
                  <a:srgbClr val="FF0000"/>
                </a:solidFill>
                <a:latin typeface="UTM Avo" panose="02040603050506020204" pitchFamily="18"/>
                <a:ea typeface="Arial"/>
                <a:cs typeface="Arial"/>
                <a:sym typeface="Arial"/>
              </a:rPr>
              <a:t> </a:t>
            </a:r>
            <a:r>
              <a:rPr lang="en-US" sz="4800" b="1" dirty="0" err="1">
                <a:solidFill>
                  <a:srgbClr val="FF0000"/>
                </a:solidFill>
                <a:latin typeface="UTM Avo" panose="02040603050506020204" pitchFamily="18"/>
                <a:ea typeface="Arial"/>
                <a:cs typeface="Arial"/>
                <a:sym typeface="Arial"/>
              </a:rPr>
              <a:t>Đại</a:t>
            </a:r>
            <a:r>
              <a:rPr lang="en-US" sz="4800" b="1" dirty="0">
                <a:solidFill>
                  <a:srgbClr val="FF0000"/>
                </a:solidFill>
                <a:latin typeface="UTM Avo" panose="02040603050506020204" pitchFamily="18"/>
                <a:ea typeface="Arial"/>
                <a:cs typeface="Arial"/>
                <a:sym typeface="Arial"/>
              </a:rPr>
              <a:t> </a:t>
            </a:r>
            <a:r>
              <a:rPr lang="en-US" sz="4800" b="1" dirty="0" err="1">
                <a:solidFill>
                  <a:srgbClr val="FF0000"/>
                </a:solidFill>
                <a:latin typeface="UTM Avo" panose="02040603050506020204" pitchFamily="18"/>
                <a:ea typeface="Arial"/>
                <a:cs typeface="Arial"/>
                <a:sym typeface="Arial"/>
              </a:rPr>
              <a:t>hội</a:t>
            </a:r>
            <a:r>
              <a:rPr lang="en-US" sz="4800" b="1" dirty="0">
                <a:solidFill>
                  <a:srgbClr val="FF0000"/>
                </a:solidFill>
                <a:latin typeface="UTM Avo" panose="02040603050506020204" pitchFamily="18"/>
                <a:ea typeface="Arial"/>
                <a:cs typeface="Arial"/>
                <a:sym typeface="Arial"/>
              </a:rPr>
              <a:t> </a:t>
            </a:r>
            <a:br>
              <a:rPr lang="en-US" sz="4800" b="1" dirty="0">
                <a:solidFill>
                  <a:srgbClr val="FF0000"/>
                </a:solidFill>
                <a:latin typeface="UTM Avo" panose="02040603050506020204" pitchFamily="18"/>
                <a:ea typeface="Arial"/>
                <a:cs typeface="Arial"/>
                <a:sym typeface="Arial"/>
              </a:rPr>
            </a:br>
            <a:r>
              <a:rPr lang="en-US" sz="4800" b="1" dirty="0" err="1">
                <a:solidFill>
                  <a:srgbClr val="FF0000"/>
                </a:solidFill>
                <a:latin typeface="UTM Avo" panose="02040603050506020204" pitchFamily="18"/>
                <a:ea typeface="Arial"/>
                <a:cs typeface="Arial"/>
                <a:sym typeface="Arial"/>
              </a:rPr>
              <a:t>các</a:t>
            </a:r>
            <a:r>
              <a:rPr lang="en-US" sz="4800" b="1" dirty="0">
                <a:solidFill>
                  <a:srgbClr val="FF0000"/>
                </a:solidFill>
                <a:latin typeface="UTM Avo" panose="02040603050506020204" pitchFamily="18"/>
                <a:ea typeface="Arial"/>
                <a:cs typeface="Arial"/>
                <a:sym typeface="Arial"/>
              </a:rPr>
              <a:t> </a:t>
            </a:r>
            <a:r>
              <a:rPr lang="en-US" sz="4800" b="1" dirty="0" err="1">
                <a:solidFill>
                  <a:srgbClr val="FF0000"/>
                </a:solidFill>
                <a:latin typeface="UTM Avo" panose="02040603050506020204" pitchFamily="18"/>
                <a:ea typeface="Arial"/>
                <a:cs typeface="Arial"/>
                <a:sym typeface="Arial"/>
              </a:rPr>
              <a:t>dân</a:t>
            </a:r>
            <a:r>
              <a:rPr lang="en-US" sz="4800" b="1" dirty="0">
                <a:solidFill>
                  <a:srgbClr val="FF0000"/>
                </a:solidFill>
                <a:latin typeface="UTM Avo" panose="02040603050506020204" pitchFamily="18"/>
                <a:ea typeface="Arial"/>
                <a:cs typeface="Arial"/>
                <a:sym typeface="Arial"/>
              </a:rPr>
              <a:t> </a:t>
            </a:r>
            <a:r>
              <a:rPr lang="en-US" sz="4800" b="1" dirty="0" err="1">
                <a:solidFill>
                  <a:srgbClr val="FF0000"/>
                </a:solidFill>
                <a:latin typeface="UTM Avo" panose="02040603050506020204" pitchFamily="18"/>
                <a:ea typeface="Arial"/>
                <a:cs typeface="Arial"/>
                <a:sym typeface="Arial"/>
              </a:rPr>
              <a:t>tộc</a:t>
            </a:r>
            <a:r>
              <a:rPr lang="en-US" sz="4800" b="1" dirty="0">
                <a:solidFill>
                  <a:srgbClr val="FF0000"/>
                </a:solidFill>
                <a:latin typeface="UTM Avo" panose="02040603050506020204" pitchFamily="18"/>
                <a:ea typeface="Arial"/>
                <a:cs typeface="Arial"/>
                <a:sym typeface="Arial"/>
              </a:rPr>
              <a:t> </a:t>
            </a:r>
            <a:r>
              <a:rPr lang="en-US" sz="4800" b="1" dirty="0" err="1">
                <a:solidFill>
                  <a:srgbClr val="FF0000"/>
                </a:solidFill>
                <a:latin typeface="UTM Avo" panose="02040603050506020204" pitchFamily="18"/>
                <a:ea typeface="Arial"/>
                <a:cs typeface="Arial"/>
                <a:sym typeface="Arial"/>
              </a:rPr>
              <a:t>thiểu</a:t>
            </a:r>
            <a:r>
              <a:rPr lang="en-US" sz="4800" b="1" dirty="0">
                <a:solidFill>
                  <a:srgbClr val="FF0000"/>
                </a:solidFill>
                <a:latin typeface="UTM Avo" panose="02040603050506020204" pitchFamily="18"/>
                <a:ea typeface="Arial"/>
                <a:cs typeface="Arial"/>
                <a:sym typeface="Arial"/>
              </a:rPr>
              <a:t> </a:t>
            </a:r>
            <a:r>
              <a:rPr lang="en-US" sz="4800" b="1" dirty="0" err="1">
                <a:solidFill>
                  <a:srgbClr val="FF0000"/>
                </a:solidFill>
                <a:latin typeface="UTM Avo" panose="02040603050506020204" pitchFamily="18"/>
                <a:ea typeface="Arial"/>
                <a:cs typeface="Arial"/>
                <a:sym typeface="Arial"/>
              </a:rPr>
              <a:t>số</a:t>
            </a:r>
            <a:r>
              <a:rPr lang="en-US" sz="4800" b="1" dirty="0">
                <a:solidFill>
                  <a:srgbClr val="FF0000"/>
                </a:solidFill>
                <a:latin typeface="UTM Avo" panose="02040603050506020204" pitchFamily="18"/>
                <a:ea typeface="Arial"/>
                <a:cs typeface="Arial"/>
                <a:sym typeface="Arial"/>
              </a:rPr>
              <a:t> </a:t>
            </a:r>
            <a:r>
              <a:rPr lang="en-US" sz="4800" b="1" dirty="0" err="1">
                <a:solidFill>
                  <a:srgbClr val="FF0000"/>
                </a:solidFill>
                <a:latin typeface="UTM Avo" panose="02040603050506020204" pitchFamily="18"/>
                <a:ea typeface="Arial"/>
                <a:cs typeface="Arial"/>
                <a:sym typeface="Arial"/>
              </a:rPr>
              <a:t>miền</a:t>
            </a:r>
            <a:r>
              <a:rPr lang="en-US" sz="4800" b="1" dirty="0">
                <a:solidFill>
                  <a:srgbClr val="FF0000"/>
                </a:solidFill>
                <a:latin typeface="UTM Avo" panose="02040603050506020204" pitchFamily="18"/>
                <a:ea typeface="Arial"/>
                <a:cs typeface="Arial"/>
                <a:sym typeface="Arial"/>
              </a:rPr>
              <a:t> Nam</a:t>
            </a:r>
            <a:endParaRPr sz="4800" b="1" dirty="0">
              <a:solidFill>
                <a:srgbClr val="002060"/>
              </a:solidFill>
              <a:latin typeface="UTM Avo" panose="02040603050506020204" pitchFamily="18"/>
              <a:ea typeface="Arial"/>
              <a:cs typeface="Arial"/>
              <a:sym typeface="Arial"/>
            </a:endParaRPr>
          </a:p>
        </p:txBody>
      </p:sp>
      <p:sp>
        <p:nvSpPr>
          <p:cNvPr id="2" name="TextBox 1">
            <a:extLst>
              <a:ext uri="{FF2B5EF4-FFF2-40B4-BE49-F238E27FC236}">
                <a16:creationId xmlns:a16="http://schemas.microsoft.com/office/drawing/2014/main" id="{296E605A-D04E-8DAC-543C-D3386EC51CA5}"/>
              </a:ext>
            </a:extLst>
          </p:cNvPr>
          <p:cNvSpPr txBox="1"/>
          <p:nvPr/>
        </p:nvSpPr>
        <p:spPr>
          <a:xfrm>
            <a:off x="8423255" y="265463"/>
            <a:ext cx="3490452" cy="1005147"/>
          </a:xfrm>
          <a:prstGeom prst="rect">
            <a:avLst/>
          </a:prstGeom>
          <a:noFill/>
        </p:spPr>
        <p:txBody>
          <a:bodyPr wrap="square" rtlCol="0">
            <a:spAutoFit/>
          </a:bodyPr>
          <a:lstStyle/>
          <a:p>
            <a:pPr algn="r" defTabSz="914377">
              <a:lnSpc>
                <a:spcPts val="3840"/>
              </a:lnSpc>
              <a:defRPr/>
            </a:pPr>
            <a:r>
              <a:rPr lang="en-US" sz="3200" dirty="0">
                <a:solidFill>
                  <a:srgbClr val="FFFFFF"/>
                </a:solidFill>
                <a:effectLst>
                  <a:outerShdw blurRad="38100" dist="38100" dir="2700000" algn="tl">
                    <a:srgbClr val="000000">
                      <a:alpha val="43137"/>
                    </a:srgbClr>
                  </a:outerShdw>
                </a:effectLst>
                <a:latin typeface="UTM Avo" panose="02040603050506020204" pitchFamily="18"/>
              </a:rPr>
              <a:t>TIẾNG VIỆT 5</a:t>
            </a:r>
          </a:p>
          <a:p>
            <a:pPr algn="r" defTabSz="914377">
              <a:lnSpc>
                <a:spcPts val="3840"/>
              </a:lnSpc>
              <a:defRPr/>
            </a:pPr>
            <a:r>
              <a:rPr lang="en-US" sz="2400" dirty="0" err="1">
                <a:solidFill>
                  <a:srgbClr val="FFFFFF"/>
                </a:solidFill>
                <a:effectLst>
                  <a:outerShdw blurRad="38100" dist="38100" dir="2700000" algn="tl">
                    <a:srgbClr val="000000">
                      <a:alpha val="43137"/>
                    </a:srgbClr>
                  </a:outerShdw>
                </a:effectLst>
                <a:latin typeface="UTM Avo" panose="02040603050506020204" pitchFamily="18"/>
                <a:cs typeface="Arial" panose="020B0604020202020204" pitchFamily="34" charset="0"/>
              </a:rPr>
              <a:t>Tập</a:t>
            </a:r>
            <a:r>
              <a:rPr lang="en-US" sz="2400" dirty="0">
                <a:solidFill>
                  <a:srgbClr val="FFFFFF"/>
                </a:solidFill>
                <a:effectLst>
                  <a:outerShdw blurRad="38100" dist="38100" dir="2700000" algn="tl">
                    <a:srgbClr val="000000">
                      <a:alpha val="43137"/>
                    </a:srgbClr>
                  </a:outerShdw>
                </a:effectLst>
                <a:latin typeface="UTM Avo" panose="02040603050506020204" pitchFamily="18"/>
                <a:cs typeface="Arial" panose="020B0604020202020204" pitchFamily="34" charset="0"/>
              </a:rPr>
              <a:t> 1</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9DB1B72-99D3-4E2D-F304-CEC8542F1CF1}"/>
            </a:ext>
          </a:extLst>
        </p:cNvPr>
        <p:cNvGrpSpPr/>
        <p:nvPr/>
      </p:nvGrpSpPr>
      <p:grpSpPr>
        <a:xfrm>
          <a:off x="0" y="0"/>
          <a:ext cx="0" cy="0"/>
          <a:chOff x="0" y="0"/>
          <a:chExt cx="0" cy="0"/>
        </a:xfrm>
      </p:grpSpPr>
      <p:sp>
        <p:nvSpPr>
          <p:cNvPr id="64" name="Freeform 2">
            <a:extLst>
              <a:ext uri="{FF2B5EF4-FFF2-40B4-BE49-F238E27FC236}">
                <a16:creationId xmlns:a16="http://schemas.microsoft.com/office/drawing/2014/main" id="{97AE109F-468E-0838-6D6F-293C3589A84B}"/>
              </a:ext>
            </a:extLst>
          </p:cNvPr>
          <p:cNvSpPr/>
          <p:nvPr/>
        </p:nvSpPr>
        <p:spPr>
          <a:xfrm flipH="1">
            <a:off x="-1100189" y="1679322"/>
            <a:ext cx="5130809" cy="3144758"/>
          </a:xfrm>
          <a:custGeom>
            <a:avLst/>
            <a:gdLst/>
            <a:ahLst/>
            <a:cxnLst/>
            <a:rect l="l" t="t" r="r" b="b"/>
            <a:pathLst>
              <a:path w="7696213" h="4717137">
                <a:moveTo>
                  <a:pt x="7696213" y="0"/>
                </a:moveTo>
                <a:lnTo>
                  <a:pt x="0" y="0"/>
                </a:lnTo>
                <a:lnTo>
                  <a:pt x="0" y="4717137"/>
                </a:lnTo>
                <a:lnTo>
                  <a:pt x="7696213" y="4717137"/>
                </a:lnTo>
                <a:lnTo>
                  <a:pt x="7696213" y="0"/>
                </a:lnTo>
                <a:close/>
              </a:path>
            </a:pathLst>
          </a:custGeom>
          <a:blipFill>
            <a:blip r:embed="rId3">
              <a:alphaModFix amt="70000"/>
            </a:blip>
            <a:stretch>
              <a:fillRect/>
            </a:stretch>
          </a:blipFill>
        </p:spPr>
      </p:sp>
      <p:sp>
        <p:nvSpPr>
          <p:cNvPr id="65" name="Freeform 3">
            <a:extLst>
              <a:ext uri="{FF2B5EF4-FFF2-40B4-BE49-F238E27FC236}">
                <a16:creationId xmlns:a16="http://schemas.microsoft.com/office/drawing/2014/main" id="{276F57E0-4FD9-C6D5-8DF8-979D230C8A52}"/>
              </a:ext>
            </a:extLst>
          </p:cNvPr>
          <p:cNvSpPr/>
          <p:nvPr/>
        </p:nvSpPr>
        <p:spPr>
          <a:xfrm>
            <a:off x="9900628" y="46991"/>
            <a:ext cx="5260676" cy="3224356"/>
          </a:xfrm>
          <a:custGeom>
            <a:avLst/>
            <a:gdLst/>
            <a:ahLst/>
            <a:cxnLst/>
            <a:rect l="l" t="t" r="r" b="b"/>
            <a:pathLst>
              <a:path w="7891014" h="4836534">
                <a:moveTo>
                  <a:pt x="0" y="0"/>
                </a:moveTo>
                <a:lnTo>
                  <a:pt x="7891014" y="0"/>
                </a:lnTo>
                <a:lnTo>
                  <a:pt x="7891014" y="4836534"/>
                </a:lnTo>
                <a:lnTo>
                  <a:pt x="0" y="4836534"/>
                </a:lnTo>
                <a:lnTo>
                  <a:pt x="0" y="0"/>
                </a:lnTo>
                <a:close/>
              </a:path>
            </a:pathLst>
          </a:custGeom>
          <a:blipFill>
            <a:blip r:embed="rId3">
              <a:alphaModFix amt="70000"/>
            </a:blip>
            <a:stretch>
              <a:fillRect/>
            </a:stretch>
          </a:blipFill>
        </p:spPr>
      </p:sp>
      <p:sp>
        <p:nvSpPr>
          <p:cNvPr id="68" name="Freeform 6">
            <a:extLst>
              <a:ext uri="{FF2B5EF4-FFF2-40B4-BE49-F238E27FC236}">
                <a16:creationId xmlns:a16="http://schemas.microsoft.com/office/drawing/2014/main" id="{4F74911C-B48D-C5AA-31B0-D4B835147283}"/>
              </a:ext>
            </a:extLst>
          </p:cNvPr>
          <p:cNvSpPr/>
          <p:nvPr/>
        </p:nvSpPr>
        <p:spPr>
          <a:xfrm rot="-135316" flipH="1">
            <a:off x="-1245236" y="3559450"/>
            <a:ext cx="4936049" cy="2344623"/>
          </a:xfrm>
          <a:custGeom>
            <a:avLst/>
            <a:gdLst/>
            <a:ahLst/>
            <a:cxnLst/>
            <a:rect l="l" t="t" r="r" b="b"/>
            <a:pathLst>
              <a:path w="7404073" h="3516935">
                <a:moveTo>
                  <a:pt x="7404073" y="0"/>
                </a:moveTo>
                <a:lnTo>
                  <a:pt x="0" y="0"/>
                </a:lnTo>
                <a:lnTo>
                  <a:pt x="0" y="3516934"/>
                </a:lnTo>
                <a:lnTo>
                  <a:pt x="7404073" y="3516934"/>
                </a:lnTo>
                <a:lnTo>
                  <a:pt x="7404073" y="0"/>
                </a:lnTo>
                <a:close/>
              </a:path>
            </a:pathLst>
          </a:custGeom>
          <a:blipFill>
            <a:blip r:embed="rId4"/>
            <a:stretch>
              <a:fillRect/>
            </a:stretch>
          </a:blipFill>
        </p:spPr>
      </p:sp>
      <p:sp>
        <p:nvSpPr>
          <p:cNvPr id="69" name="Freeform 7">
            <a:extLst>
              <a:ext uri="{FF2B5EF4-FFF2-40B4-BE49-F238E27FC236}">
                <a16:creationId xmlns:a16="http://schemas.microsoft.com/office/drawing/2014/main" id="{2C2E966B-1A66-1309-16EA-63B1E87AF97F}"/>
              </a:ext>
            </a:extLst>
          </p:cNvPr>
          <p:cNvSpPr/>
          <p:nvPr/>
        </p:nvSpPr>
        <p:spPr>
          <a:xfrm>
            <a:off x="-613178" y="4604761"/>
            <a:ext cx="13419944" cy="3767283"/>
          </a:xfrm>
          <a:custGeom>
            <a:avLst/>
            <a:gdLst/>
            <a:ahLst/>
            <a:cxnLst/>
            <a:rect l="l" t="t" r="r" b="b"/>
            <a:pathLst>
              <a:path w="20129916" h="5650924">
                <a:moveTo>
                  <a:pt x="0" y="0"/>
                </a:moveTo>
                <a:lnTo>
                  <a:pt x="20129916" y="0"/>
                </a:lnTo>
                <a:lnTo>
                  <a:pt x="20129916" y="5650924"/>
                </a:lnTo>
                <a:lnTo>
                  <a:pt x="0" y="5650924"/>
                </a:lnTo>
                <a:lnTo>
                  <a:pt x="0" y="0"/>
                </a:lnTo>
                <a:close/>
              </a:path>
            </a:pathLst>
          </a:custGeom>
          <a:blipFill>
            <a:blip r:embed="rId5"/>
            <a:stretch>
              <a:fillRect r="-32507" b="-10083"/>
            </a:stretch>
          </a:blipFill>
        </p:spPr>
      </p:sp>
      <p:grpSp>
        <p:nvGrpSpPr>
          <p:cNvPr id="71" name="Group 9">
            <a:extLst>
              <a:ext uri="{FF2B5EF4-FFF2-40B4-BE49-F238E27FC236}">
                <a16:creationId xmlns:a16="http://schemas.microsoft.com/office/drawing/2014/main" id="{DEAF9FCF-D2B4-C323-9FEA-D2AF1BBF099A}"/>
              </a:ext>
            </a:extLst>
          </p:cNvPr>
          <p:cNvGrpSpPr/>
          <p:nvPr/>
        </p:nvGrpSpPr>
        <p:grpSpPr>
          <a:xfrm>
            <a:off x="1706352" y="2140681"/>
            <a:ext cx="8780885" cy="3616799"/>
            <a:chOff x="0" y="0"/>
            <a:chExt cx="3468992" cy="1428859"/>
          </a:xfrm>
        </p:grpSpPr>
        <p:sp>
          <p:nvSpPr>
            <p:cNvPr id="72" name="Freeform 10">
              <a:extLst>
                <a:ext uri="{FF2B5EF4-FFF2-40B4-BE49-F238E27FC236}">
                  <a16:creationId xmlns:a16="http://schemas.microsoft.com/office/drawing/2014/main" id="{E770520D-79D7-AD84-1FCD-91F76A013018}"/>
                </a:ext>
              </a:extLst>
            </p:cNvPr>
            <p:cNvSpPr/>
            <p:nvPr/>
          </p:nvSpPr>
          <p:spPr>
            <a:xfrm>
              <a:off x="0" y="0"/>
              <a:ext cx="3468992" cy="1428859"/>
            </a:xfrm>
            <a:custGeom>
              <a:avLst/>
              <a:gdLst/>
              <a:ahLst/>
              <a:cxnLst/>
              <a:rect l="l" t="t" r="r" b="b"/>
              <a:pathLst>
                <a:path w="3468992" h="1428859">
                  <a:moveTo>
                    <a:pt x="41145" y="0"/>
                  </a:moveTo>
                  <a:lnTo>
                    <a:pt x="3427847" y="0"/>
                  </a:lnTo>
                  <a:cubicBezTo>
                    <a:pt x="3438759" y="0"/>
                    <a:pt x="3449224" y="4335"/>
                    <a:pt x="3456941" y="12051"/>
                  </a:cubicBezTo>
                  <a:cubicBezTo>
                    <a:pt x="3464657" y="19767"/>
                    <a:pt x="3468992" y="30233"/>
                    <a:pt x="3468992" y="41145"/>
                  </a:cubicBezTo>
                  <a:lnTo>
                    <a:pt x="3468992" y="1387714"/>
                  </a:lnTo>
                  <a:cubicBezTo>
                    <a:pt x="3468992" y="1410438"/>
                    <a:pt x="3450570" y="1428859"/>
                    <a:pt x="3427847" y="1428859"/>
                  </a:cubicBezTo>
                  <a:lnTo>
                    <a:pt x="41145" y="1428859"/>
                  </a:lnTo>
                  <a:cubicBezTo>
                    <a:pt x="30233" y="1428859"/>
                    <a:pt x="19767" y="1424524"/>
                    <a:pt x="12051" y="1416808"/>
                  </a:cubicBezTo>
                  <a:cubicBezTo>
                    <a:pt x="4335" y="1409092"/>
                    <a:pt x="0" y="1398626"/>
                    <a:pt x="0" y="1387714"/>
                  </a:cubicBezTo>
                  <a:lnTo>
                    <a:pt x="0" y="41145"/>
                  </a:lnTo>
                  <a:cubicBezTo>
                    <a:pt x="0" y="30233"/>
                    <a:pt x="4335" y="19767"/>
                    <a:pt x="12051" y="12051"/>
                  </a:cubicBezTo>
                  <a:cubicBezTo>
                    <a:pt x="19767" y="4335"/>
                    <a:pt x="30233" y="0"/>
                    <a:pt x="41145" y="0"/>
                  </a:cubicBezTo>
                  <a:close/>
                </a:path>
              </a:pathLst>
            </a:custGeom>
            <a:solidFill>
              <a:srgbClr val="E4E3A0">
                <a:alpha val="80000"/>
              </a:srgbClr>
            </a:solidFill>
          </p:spPr>
        </p:sp>
        <p:sp>
          <p:nvSpPr>
            <p:cNvPr id="73" name="TextBox 11">
              <a:extLst>
                <a:ext uri="{FF2B5EF4-FFF2-40B4-BE49-F238E27FC236}">
                  <a16:creationId xmlns:a16="http://schemas.microsoft.com/office/drawing/2014/main" id="{66EB91DF-2FCC-4F68-D999-B8B7D97F4DDE}"/>
                </a:ext>
              </a:extLst>
            </p:cNvPr>
            <p:cNvSpPr txBox="1"/>
            <p:nvPr/>
          </p:nvSpPr>
          <p:spPr>
            <a:xfrm>
              <a:off x="0" y="-38100"/>
              <a:ext cx="3468992" cy="1466959"/>
            </a:xfrm>
            <a:prstGeom prst="rect">
              <a:avLst/>
            </a:prstGeom>
          </p:spPr>
          <p:txBody>
            <a:bodyPr lIns="33867" tIns="33867" rIns="33867" bIns="33867" rtlCol="0" anchor="ctr"/>
            <a:lstStyle/>
            <a:p>
              <a:pPr algn="ctr">
                <a:lnSpc>
                  <a:spcPts val="1816"/>
                </a:lnSpc>
              </a:pPr>
              <a:endParaRPr sz="800"/>
            </a:p>
          </p:txBody>
        </p:sp>
      </p:grpSp>
      <p:sp>
        <p:nvSpPr>
          <p:cNvPr id="74" name="Freeform 12">
            <a:extLst>
              <a:ext uri="{FF2B5EF4-FFF2-40B4-BE49-F238E27FC236}">
                <a16:creationId xmlns:a16="http://schemas.microsoft.com/office/drawing/2014/main" id="{AF42171A-E970-8BAB-607E-52721D6A9C79}"/>
              </a:ext>
            </a:extLst>
          </p:cNvPr>
          <p:cNvSpPr/>
          <p:nvPr/>
        </p:nvSpPr>
        <p:spPr>
          <a:xfrm flipH="1">
            <a:off x="-613178" y="5481116"/>
            <a:ext cx="3135828" cy="1382168"/>
          </a:xfrm>
          <a:custGeom>
            <a:avLst/>
            <a:gdLst/>
            <a:ahLst/>
            <a:cxnLst/>
            <a:rect l="l" t="t" r="r" b="b"/>
            <a:pathLst>
              <a:path w="4703742" h="2073252">
                <a:moveTo>
                  <a:pt x="4703741" y="0"/>
                </a:moveTo>
                <a:lnTo>
                  <a:pt x="0" y="0"/>
                </a:lnTo>
                <a:lnTo>
                  <a:pt x="0" y="2073252"/>
                </a:lnTo>
                <a:lnTo>
                  <a:pt x="4703741" y="2073252"/>
                </a:lnTo>
                <a:lnTo>
                  <a:pt x="4703741" y="0"/>
                </a:lnTo>
                <a:close/>
              </a:path>
            </a:pathLst>
          </a:custGeom>
          <a:blipFill>
            <a:blip r:embed="rId6"/>
            <a:stretch>
              <a:fillRect/>
            </a:stretch>
          </a:blipFill>
        </p:spPr>
      </p:sp>
      <p:sp>
        <p:nvSpPr>
          <p:cNvPr id="75" name="Freeform 13">
            <a:extLst>
              <a:ext uri="{FF2B5EF4-FFF2-40B4-BE49-F238E27FC236}">
                <a16:creationId xmlns:a16="http://schemas.microsoft.com/office/drawing/2014/main" id="{306BFA1A-5646-DC5D-AF7E-504A20351218}"/>
              </a:ext>
            </a:extLst>
          </p:cNvPr>
          <p:cNvSpPr/>
          <p:nvPr/>
        </p:nvSpPr>
        <p:spPr>
          <a:xfrm>
            <a:off x="9670939" y="5475832"/>
            <a:ext cx="3135828" cy="1382168"/>
          </a:xfrm>
          <a:custGeom>
            <a:avLst/>
            <a:gdLst/>
            <a:ahLst/>
            <a:cxnLst/>
            <a:rect l="l" t="t" r="r" b="b"/>
            <a:pathLst>
              <a:path w="4703742" h="2073252">
                <a:moveTo>
                  <a:pt x="0" y="0"/>
                </a:moveTo>
                <a:lnTo>
                  <a:pt x="4703741" y="0"/>
                </a:lnTo>
                <a:lnTo>
                  <a:pt x="4703741" y="2073252"/>
                </a:lnTo>
                <a:lnTo>
                  <a:pt x="0" y="2073252"/>
                </a:lnTo>
                <a:lnTo>
                  <a:pt x="0" y="0"/>
                </a:lnTo>
                <a:close/>
              </a:path>
            </a:pathLst>
          </a:custGeom>
          <a:blipFill>
            <a:blip r:embed="rId6"/>
            <a:stretch>
              <a:fillRect/>
            </a:stretch>
          </a:blipFill>
        </p:spPr>
      </p:sp>
      <p:grpSp>
        <p:nvGrpSpPr>
          <p:cNvPr id="91" name="Group 29">
            <a:extLst>
              <a:ext uri="{FF2B5EF4-FFF2-40B4-BE49-F238E27FC236}">
                <a16:creationId xmlns:a16="http://schemas.microsoft.com/office/drawing/2014/main" id="{8D14F133-FA3B-C95A-AE93-0C0C52AFA35E}"/>
              </a:ext>
            </a:extLst>
          </p:cNvPr>
          <p:cNvGrpSpPr/>
          <p:nvPr/>
        </p:nvGrpSpPr>
        <p:grpSpPr>
          <a:xfrm rot="-5400000">
            <a:off x="10409326" y="1040161"/>
            <a:ext cx="1237675" cy="1237675"/>
            <a:chOff x="0" y="0"/>
            <a:chExt cx="812800" cy="812800"/>
          </a:xfrm>
        </p:grpSpPr>
        <p:sp>
          <p:nvSpPr>
            <p:cNvPr id="92" name="Freeform 30">
              <a:extLst>
                <a:ext uri="{FF2B5EF4-FFF2-40B4-BE49-F238E27FC236}">
                  <a16:creationId xmlns:a16="http://schemas.microsoft.com/office/drawing/2014/main" id="{1836661A-6880-80A6-2348-3CF7968D503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E5E39E">
                    <a:alpha val="100000"/>
                  </a:srgbClr>
                </a:gs>
                <a:gs pos="100000">
                  <a:srgbClr val="FFFFFF">
                    <a:alpha val="0"/>
                  </a:srgbClr>
                </a:gs>
              </a:gsLst>
              <a:path path="circle">
                <a:fillToRect l="50000" t="50000" r="50000" b="50000"/>
              </a:path>
            </a:gradFill>
          </p:spPr>
        </p:sp>
        <p:sp>
          <p:nvSpPr>
            <p:cNvPr id="93" name="TextBox 31">
              <a:extLst>
                <a:ext uri="{FF2B5EF4-FFF2-40B4-BE49-F238E27FC236}">
                  <a16:creationId xmlns:a16="http://schemas.microsoft.com/office/drawing/2014/main" id="{AA2267A1-82A7-D336-BDEA-57AF0165619C}"/>
                </a:ext>
              </a:extLst>
            </p:cNvPr>
            <p:cNvSpPr txBox="1"/>
            <p:nvPr/>
          </p:nvSpPr>
          <p:spPr>
            <a:xfrm>
              <a:off x="76200" y="28575"/>
              <a:ext cx="660400" cy="708025"/>
            </a:xfrm>
            <a:prstGeom prst="rect">
              <a:avLst/>
            </a:prstGeom>
          </p:spPr>
          <p:txBody>
            <a:bodyPr lIns="33104" tIns="33104" rIns="33104" bIns="33104" rtlCol="0" anchor="ctr"/>
            <a:lstStyle/>
            <a:p>
              <a:pPr algn="ctr">
                <a:lnSpc>
                  <a:spcPts val="2189"/>
                </a:lnSpc>
              </a:pPr>
              <a:endParaRPr sz="800"/>
            </a:p>
          </p:txBody>
        </p:sp>
      </p:grpSp>
      <p:sp>
        <p:nvSpPr>
          <p:cNvPr id="99" name="Google Shape;2863;p42">
            <a:extLst>
              <a:ext uri="{FF2B5EF4-FFF2-40B4-BE49-F238E27FC236}">
                <a16:creationId xmlns:a16="http://schemas.microsoft.com/office/drawing/2014/main" id="{9172153C-930E-3BB4-9C23-E7443A73B9A3}"/>
              </a:ext>
            </a:extLst>
          </p:cNvPr>
          <p:cNvSpPr txBox="1">
            <a:spLocks/>
          </p:cNvSpPr>
          <p:nvPr/>
        </p:nvSpPr>
        <p:spPr>
          <a:xfrm>
            <a:off x="2575044" y="2875821"/>
            <a:ext cx="7045217" cy="2089425"/>
          </a:xfrm>
          <a:prstGeom prst="rect">
            <a:avLst/>
          </a:prstGeom>
        </p:spPr>
        <p:txBody>
          <a:bodyPr spcFirstLastPara="1" wrap="square" lIns="107980" tIns="107980" rIns="107980" bIns="10798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5400" b="1" dirty="0" err="1">
                <a:solidFill>
                  <a:srgbClr val="C00000"/>
                </a:solidFill>
                <a:latin typeface="+mj-lt"/>
              </a:rPr>
              <a:t>Hoạt</a:t>
            </a:r>
            <a:r>
              <a:rPr lang="en-US" sz="5400" b="1" dirty="0">
                <a:solidFill>
                  <a:srgbClr val="C00000"/>
                </a:solidFill>
                <a:latin typeface="+mj-lt"/>
              </a:rPr>
              <a:t> </a:t>
            </a:r>
            <a:r>
              <a:rPr lang="en-US" sz="5400" b="1" dirty="0" err="1">
                <a:solidFill>
                  <a:srgbClr val="C00000"/>
                </a:solidFill>
                <a:latin typeface="+mj-lt"/>
              </a:rPr>
              <a:t>động</a:t>
            </a:r>
            <a:r>
              <a:rPr lang="en-US" sz="5400" b="1" dirty="0">
                <a:solidFill>
                  <a:srgbClr val="C00000"/>
                </a:solidFill>
                <a:latin typeface="+mj-lt"/>
              </a:rPr>
              <a:t> 2</a:t>
            </a:r>
          </a:p>
          <a:p>
            <a:pPr algn="ctr">
              <a:lnSpc>
                <a:spcPct val="150000"/>
              </a:lnSpc>
            </a:pPr>
            <a:r>
              <a:rPr lang="en-US" sz="5400" b="1" dirty="0">
                <a:latin typeface="+mj-lt"/>
              </a:rPr>
              <a:t>ĐỌC HIỂU</a:t>
            </a:r>
          </a:p>
        </p:txBody>
      </p:sp>
    </p:spTree>
    <p:extLst>
      <p:ext uri="{BB962C8B-B14F-4D97-AF65-F5344CB8AC3E}">
        <p14:creationId xmlns:p14="http://schemas.microsoft.com/office/powerpoint/2010/main" val="4189238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31910C1-843C-A170-06AA-D02443D3F808}"/>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3D8E094-78C0-4917-0EF6-98C2BC27F3A3}"/>
              </a:ext>
            </a:extLst>
          </p:cNvPr>
          <p:cNvSpPr/>
          <p:nvPr/>
        </p:nvSpPr>
        <p:spPr>
          <a:xfrm>
            <a:off x="1192696" y="2753139"/>
            <a:ext cx="9730408" cy="2782957"/>
          </a:xfrm>
          <a:prstGeom prst="roundRect">
            <a:avLst/>
          </a:prstGeom>
          <a:solidFill>
            <a:schemeClr val="accent6">
              <a:lumMod val="20000"/>
              <a:lumOff val="80000"/>
            </a:schemeClr>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extBox 1">
            <a:extLst>
              <a:ext uri="{FF2B5EF4-FFF2-40B4-BE49-F238E27FC236}">
                <a16:creationId xmlns:a16="http://schemas.microsoft.com/office/drawing/2014/main" id="{36AEBB86-4A7C-07BC-3493-342C166BAE00}"/>
              </a:ext>
            </a:extLst>
          </p:cNvPr>
          <p:cNvSpPr txBox="1"/>
          <p:nvPr/>
        </p:nvSpPr>
        <p:spPr>
          <a:xfrm>
            <a:off x="3044040" y="2038312"/>
            <a:ext cx="6103917" cy="461665"/>
          </a:xfrm>
          <a:prstGeom prst="rect">
            <a:avLst/>
          </a:prstGeom>
          <a:noFill/>
        </p:spPr>
        <p:txBody>
          <a:bodyPr wrap="square" rtlCol="0">
            <a:spAutoFit/>
          </a:bodyPr>
          <a:lstStyle/>
          <a:p>
            <a:pPr algn="ctr"/>
            <a:r>
              <a:rPr lang="en-US" sz="2400" b="1">
                <a:latin typeface="+mn-lt"/>
                <a:ea typeface="Calibri" panose="020F0502020204030204" pitchFamily="34" charset="0"/>
                <a:cs typeface="Times New Roman" panose="02020603050405020304" pitchFamily="18" charset="0"/>
              </a:rPr>
              <a:t>HỎI ĐÁP TRƯỚC LỚP</a:t>
            </a:r>
          </a:p>
        </p:txBody>
      </p:sp>
      <p:sp>
        <p:nvSpPr>
          <p:cNvPr id="3" name="TextBox 2">
            <a:extLst>
              <a:ext uri="{FF2B5EF4-FFF2-40B4-BE49-F238E27FC236}">
                <a16:creationId xmlns:a16="http://schemas.microsoft.com/office/drawing/2014/main" id="{39749CA6-8F5C-61BE-EC1B-6CF89B5E053D}"/>
              </a:ext>
            </a:extLst>
          </p:cNvPr>
          <p:cNvSpPr txBox="1"/>
          <p:nvPr/>
        </p:nvSpPr>
        <p:spPr>
          <a:xfrm>
            <a:off x="1681254" y="2969679"/>
            <a:ext cx="8829491" cy="2229841"/>
          </a:xfrm>
          <a:prstGeom prst="rect">
            <a:avLst/>
          </a:prstGeom>
          <a:noFill/>
        </p:spPr>
        <p:txBody>
          <a:bodyPr wrap="square">
            <a:spAutoFit/>
          </a:bodyPr>
          <a:lstStyle/>
          <a:p>
            <a:pPr algn="just">
              <a:lnSpc>
                <a:spcPct val="150000"/>
              </a:lnSpc>
            </a:pPr>
            <a:r>
              <a:rPr lang="en-US" sz="2400" b="1" dirty="0" err="1">
                <a:solidFill>
                  <a:srgbClr val="C00000"/>
                </a:solidFill>
                <a:latin typeface="+mj-lt"/>
                <a:ea typeface="Calibri" panose="020F0502020204030204" pitchFamily="34" charset="0"/>
                <a:cs typeface="Times New Roman" panose="02020603050405020304" pitchFamily="18" charset="0"/>
              </a:rPr>
              <a:t>Luật</a:t>
            </a:r>
            <a:r>
              <a:rPr lang="en-US" sz="2400" b="1" dirty="0">
                <a:solidFill>
                  <a:srgbClr val="C00000"/>
                </a:solidFill>
                <a:latin typeface="+mj-lt"/>
                <a:ea typeface="Calibri" panose="020F0502020204030204" pitchFamily="34" charset="0"/>
                <a:cs typeface="Times New Roman" panose="02020603050405020304" pitchFamily="18" charset="0"/>
              </a:rPr>
              <a:t> </a:t>
            </a:r>
            <a:r>
              <a:rPr lang="en-US" sz="2400" b="1" dirty="0" err="1">
                <a:solidFill>
                  <a:srgbClr val="C00000"/>
                </a:solidFill>
                <a:latin typeface="+mj-lt"/>
                <a:ea typeface="Calibri" panose="020F0502020204030204" pitchFamily="34" charset="0"/>
                <a:cs typeface="Times New Roman" panose="02020603050405020304" pitchFamily="18" charset="0"/>
              </a:rPr>
              <a:t>chơi</a:t>
            </a:r>
            <a:r>
              <a:rPr lang="en-US" sz="2400" b="1" dirty="0">
                <a:solidFill>
                  <a:srgbClr val="C00000"/>
                </a:solidFill>
                <a:latin typeface="+mj-lt"/>
                <a:ea typeface="Calibri" panose="020F0502020204030204" pitchFamily="34" charset="0"/>
                <a:cs typeface="Times New Roman" panose="02020603050405020304" pitchFamily="18" charset="0"/>
              </a:rPr>
              <a:t>: </a:t>
            </a:r>
            <a:r>
              <a:rPr lang="en-US" sz="2400" dirty="0" err="1">
                <a:latin typeface="+mj-lt"/>
                <a:ea typeface="Calibri" panose="020F0502020204030204" pitchFamily="34" charset="0"/>
                <a:cs typeface="Times New Roman" panose="02020603050405020304" pitchFamily="18" charset="0"/>
              </a:rPr>
              <a:t>Mỗi</a:t>
            </a:r>
            <a:r>
              <a:rPr lang="en-US" sz="2400" dirty="0">
                <a:latin typeface="+mj-lt"/>
                <a:ea typeface="Calibri" panose="020F0502020204030204" pitchFamily="34" charset="0"/>
                <a:cs typeface="Times New Roman" panose="02020603050405020304" pitchFamily="18" charset="0"/>
              </a:rPr>
              <a:t> </a:t>
            </a:r>
            <a:r>
              <a:rPr lang="en-US" sz="2400" dirty="0" err="1">
                <a:latin typeface="+mj-lt"/>
                <a:ea typeface="Calibri" panose="020F0502020204030204" pitchFamily="34" charset="0"/>
                <a:cs typeface="Times New Roman" panose="02020603050405020304" pitchFamily="18" charset="0"/>
              </a:rPr>
              <a:t>nhóm</a:t>
            </a:r>
            <a:r>
              <a:rPr lang="en-US" sz="2400" dirty="0">
                <a:latin typeface="+mj-lt"/>
                <a:ea typeface="Calibri" panose="020F0502020204030204" pitchFamily="34" charset="0"/>
                <a:cs typeface="Times New Roman" panose="02020603050405020304" pitchFamily="18" charset="0"/>
              </a:rPr>
              <a:t> 2 </a:t>
            </a:r>
            <a:r>
              <a:rPr lang="en-US" sz="2400" dirty="0" err="1">
                <a:latin typeface="+mj-lt"/>
                <a:ea typeface="Calibri" panose="020F0502020204030204" pitchFamily="34" charset="0"/>
                <a:cs typeface="Times New Roman" panose="02020603050405020304" pitchFamily="18" charset="0"/>
              </a:rPr>
              <a:t>bạn</a:t>
            </a:r>
            <a:r>
              <a:rPr lang="en-US" sz="2400" dirty="0">
                <a:latin typeface="+mj-lt"/>
                <a:ea typeface="Calibri" panose="020F0502020204030204" pitchFamily="34" charset="0"/>
                <a:cs typeface="Times New Roman" panose="02020603050405020304" pitchFamily="18" charset="0"/>
              </a:rPr>
              <a:t> </a:t>
            </a:r>
            <a:r>
              <a:rPr lang="en-US" sz="2400" dirty="0" err="1">
                <a:latin typeface="+mj-lt"/>
                <a:ea typeface="Calibri" panose="020F0502020204030204" pitchFamily="34" charset="0"/>
                <a:cs typeface="Times New Roman" panose="02020603050405020304" pitchFamily="18" charset="0"/>
              </a:rPr>
              <a:t>sẽ</a:t>
            </a:r>
            <a:r>
              <a:rPr lang="en-US" sz="2400" dirty="0">
                <a:latin typeface="+mj-lt"/>
                <a:ea typeface="Calibri" panose="020F0502020204030204" pitchFamily="34" charset="0"/>
                <a:cs typeface="Times New Roman" panose="02020603050405020304" pitchFamily="18" charset="0"/>
              </a:rPr>
              <a:t> </a:t>
            </a:r>
            <a:r>
              <a:rPr lang="en-US" sz="2400" dirty="0" err="1">
                <a:latin typeface="+mj-lt"/>
                <a:ea typeface="Calibri" panose="020F0502020204030204" pitchFamily="34" charset="0"/>
                <a:cs typeface="Times New Roman" panose="02020603050405020304" pitchFamily="18" charset="0"/>
              </a:rPr>
              <a:t>lên</a:t>
            </a:r>
            <a:r>
              <a:rPr lang="en-US" sz="2400" dirty="0">
                <a:latin typeface="+mj-lt"/>
                <a:ea typeface="Calibri" panose="020F0502020204030204" pitchFamily="34" charset="0"/>
                <a:cs typeface="Times New Roman" panose="02020603050405020304" pitchFamily="18" charset="0"/>
              </a:rPr>
              <a:t> </a:t>
            </a:r>
            <a:r>
              <a:rPr lang="en-US" sz="2400" dirty="0" err="1">
                <a:latin typeface="+mj-lt"/>
                <a:ea typeface="Calibri" panose="020F0502020204030204" pitchFamily="34" charset="0"/>
                <a:cs typeface="Times New Roman" panose="02020603050405020304" pitchFamily="18" charset="0"/>
              </a:rPr>
              <a:t>trước</a:t>
            </a:r>
            <a:r>
              <a:rPr lang="en-US" sz="2400" dirty="0">
                <a:latin typeface="+mj-lt"/>
                <a:ea typeface="Calibri" panose="020F0502020204030204" pitchFamily="34" charset="0"/>
                <a:cs typeface="Times New Roman" panose="02020603050405020304" pitchFamily="18" charset="0"/>
              </a:rPr>
              <a:t> </a:t>
            </a:r>
            <a:r>
              <a:rPr lang="en-US" sz="2400" dirty="0" err="1">
                <a:latin typeface="+mj-lt"/>
                <a:ea typeface="Calibri" panose="020F0502020204030204" pitchFamily="34" charset="0"/>
                <a:cs typeface="Times New Roman" panose="02020603050405020304" pitchFamily="18" charset="0"/>
              </a:rPr>
              <a:t>lớp</a:t>
            </a:r>
            <a:r>
              <a:rPr lang="en-US" sz="2400" dirty="0">
                <a:latin typeface="+mj-lt"/>
                <a:ea typeface="Calibri" panose="020F0502020204030204" pitchFamily="34" charset="0"/>
                <a:cs typeface="Times New Roman" panose="02020603050405020304" pitchFamily="18" charset="0"/>
              </a:rPr>
              <a:t>. </a:t>
            </a:r>
            <a:r>
              <a:rPr lang="en-US" sz="2400" dirty="0" err="1">
                <a:latin typeface="+mj-lt"/>
                <a:ea typeface="Calibri" panose="020F0502020204030204" pitchFamily="34" charset="0"/>
                <a:cs typeface="Times New Roman" panose="02020603050405020304" pitchFamily="18" charset="0"/>
              </a:rPr>
              <a:t>Bạn</a:t>
            </a:r>
            <a:r>
              <a:rPr lang="en-US" sz="2400" dirty="0">
                <a:latin typeface="+mj-lt"/>
                <a:ea typeface="Calibri" panose="020F0502020204030204" pitchFamily="34" charset="0"/>
                <a:cs typeface="Times New Roman" panose="02020603050405020304" pitchFamily="18" charset="0"/>
              </a:rPr>
              <a:t> </a:t>
            </a:r>
            <a:r>
              <a:rPr lang="en-US" sz="2400" dirty="0" err="1">
                <a:latin typeface="+mj-lt"/>
                <a:ea typeface="Calibri" panose="020F0502020204030204" pitchFamily="34" charset="0"/>
                <a:cs typeface="Times New Roman" panose="02020603050405020304" pitchFamily="18" charset="0"/>
              </a:rPr>
              <a:t>thứ</a:t>
            </a:r>
            <a:r>
              <a:rPr lang="en-US" sz="2400" dirty="0">
                <a:latin typeface="+mj-lt"/>
                <a:ea typeface="Calibri" panose="020F0502020204030204" pitchFamily="34" charset="0"/>
                <a:cs typeface="Times New Roman" panose="02020603050405020304" pitchFamily="18" charset="0"/>
              </a:rPr>
              <a:t> </a:t>
            </a:r>
            <a:r>
              <a:rPr lang="en-US" sz="2400" dirty="0" err="1">
                <a:latin typeface="+mj-lt"/>
                <a:ea typeface="Calibri" panose="020F0502020204030204" pitchFamily="34" charset="0"/>
                <a:cs typeface="Times New Roman" panose="02020603050405020304" pitchFamily="18" charset="0"/>
              </a:rPr>
              <a:t>nhất</a:t>
            </a:r>
            <a:r>
              <a:rPr lang="en-US" sz="2400" dirty="0">
                <a:latin typeface="+mj-lt"/>
                <a:ea typeface="Calibri" panose="020F0502020204030204" pitchFamily="34" charset="0"/>
                <a:cs typeface="Times New Roman" panose="02020603050405020304" pitchFamily="18" charset="0"/>
              </a:rPr>
              <a:t> </a:t>
            </a:r>
            <a:r>
              <a:rPr lang="en-US" sz="2400" dirty="0" err="1">
                <a:latin typeface="+mj-lt"/>
                <a:ea typeface="Calibri" panose="020F0502020204030204" pitchFamily="34" charset="0"/>
                <a:cs typeface="Times New Roman" panose="02020603050405020304" pitchFamily="18" charset="0"/>
              </a:rPr>
              <a:t>hỏi</a:t>
            </a:r>
            <a:r>
              <a:rPr lang="en-US" sz="2400" dirty="0">
                <a:latin typeface="+mj-lt"/>
                <a:ea typeface="Calibri" panose="020F0502020204030204" pitchFamily="34" charset="0"/>
                <a:cs typeface="Times New Roman" panose="02020603050405020304" pitchFamily="18" charset="0"/>
              </a:rPr>
              <a:t> </a:t>
            </a:r>
            <a:r>
              <a:rPr lang="en-US" sz="2400" dirty="0" err="1">
                <a:latin typeface="+mj-lt"/>
                <a:ea typeface="Calibri" panose="020F0502020204030204" pitchFamily="34" charset="0"/>
                <a:cs typeface="Times New Roman" panose="02020603050405020304" pitchFamily="18" charset="0"/>
              </a:rPr>
              <a:t>câu</a:t>
            </a:r>
            <a:r>
              <a:rPr lang="en-US" sz="2400" dirty="0">
                <a:latin typeface="+mj-lt"/>
                <a:ea typeface="Calibri" panose="020F0502020204030204" pitchFamily="34" charset="0"/>
                <a:cs typeface="Times New Roman" panose="02020603050405020304" pitchFamily="18" charset="0"/>
              </a:rPr>
              <a:t> 1, </a:t>
            </a:r>
            <a:r>
              <a:rPr lang="en-US" sz="2400" dirty="0" err="1">
                <a:latin typeface="+mj-lt"/>
                <a:ea typeface="Calibri" panose="020F0502020204030204" pitchFamily="34" charset="0"/>
                <a:cs typeface="Times New Roman" panose="02020603050405020304" pitchFamily="18" charset="0"/>
              </a:rPr>
              <a:t>bạn</a:t>
            </a:r>
            <a:r>
              <a:rPr lang="en-US" sz="2400" dirty="0">
                <a:latin typeface="+mj-lt"/>
                <a:ea typeface="Calibri" panose="020F0502020204030204" pitchFamily="34" charset="0"/>
                <a:cs typeface="Times New Roman" panose="02020603050405020304" pitchFamily="18" charset="0"/>
              </a:rPr>
              <a:t> </a:t>
            </a:r>
            <a:r>
              <a:rPr lang="en-US" sz="2400" dirty="0" err="1">
                <a:latin typeface="+mj-lt"/>
                <a:ea typeface="Calibri" panose="020F0502020204030204" pitchFamily="34" charset="0"/>
                <a:cs typeface="Times New Roman" panose="02020603050405020304" pitchFamily="18" charset="0"/>
              </a:rPr>
              <a:t>thứ</a:t>
            </a:r>
            <a:r>
              <a:rPr lang="en-US" sz="2400" dirty="0">
                <a:latin typeface="+mj-lt"/>
                <a:ea typeface="Calibri" panose="020F0502020204030204" pitchFamily="34" charset="0"/>
                <a:cs typeface="Times New Roman" panose="02020603050405020304" pitchFamily="18" charset="0"/>
              </a:rPr>
              <a:t> </a:t>
            </a:r>
            <a:r>
              <a:rPr lang="en-US" sz="2400" dirty="0" err="1">
                <a:latin typeface="+mj-lt"/>
                <a:ea typeface="Calibri" panose="020F0502020204030204" pitchFamily="34" charset="0"/>
                <a:cs typeface="Times New Roman" panose="02020603050405020304" pitchFamily="18" charset="0"/>
              </a:rPr>
              <a:t>hai</a:t>
            </a:r>
            <a:r>
              <a:rPr lang="en-US" sz="2400" dirty="0">
                <a:latin typeface="+mj-lt"/>
                <a:ea typeface="Calibri" panose="020F0502020204030204" pitchFamily="34" charset="0"/>
                <a:cs typeface="Times New Roman" panose="02020603050405020304" pitchFamily="18" charset="0"/>
              </a:rPr>
              <a:t> </a:t>
            </a:r>
            <a:r>
              <a:rPr lang="en-US" sz="2400" dirty="0" err="1">
                <a:latin typeface="+mj-lt"/>
                <a:ea typeface="Calibri" panose="020F0502020204030204" pitchFamily="34" charset="0"/>
                <a:cs typeface="Times New Roman" panose="02020603050405020304" pitchFamily="18" charset="0"/>
              </a:rPr>
              <a:t>trả</a:t>
            </a:r>
            <a:r>
              <a:rPr lang="en-US" sz="2400" dirty="0">
                <a:latin typeface="+mj-lt"/>
                <a:ea typeface="Calibri" panose="020F0502020204030204" pitchFamily="34" charset="0"/>
                <a:cs typeface="Times New Roman" panose="02020603050405020304" pitchFamily="18" charset="0"/>
              </a:rPr>
              <a:t> </a:t>
            </a:r>
            <a:r>
              <a:rPr lang="en-US" sz="2400" dirty="0" err="1">
                <a:latin typeface="+mj-lt"/>
                <a:ea typeface="Calibri" panose="020F0502020204030204" pitchFamily="34" charset="0"/>
                <a:cs typeface="Times New Roman" panose="02020603050405020304" pitchFamily="18" charset="0"/>
              </a:rPr>
              <a:t>lời</a:t>
            </a:r>
            <a:r>
              <a:rPr lang="en-US" sz="2400" dirty="0">
                <a:latin typeface="+mj-lt"/>
                <a:ea typeface="Calibri" panose="020F0502020204030204" pitchFamily="34" charset="0"/>
                <a:cs typeface="Times New Roman" panose="02020603050405020304" pitchFamily="18" charset="0"/>
              </a:rPr>
              <a:t>. Sau </a:t>
            </a:r>
            <a:r>
              <a:rPr lang="en-US" sz="2400" dirty="0" err="1">
                <a:latin typeface="+mj-lt"/>
                <a:ea typeface="Calibri" panose="020F0502020204030204" pitchFamily="34" charset="0"/>
                <a:cs typeface="Times New Roman" panose="02020603050405020304" pitchFamily="18" charset="0"/>
              </a:rPr>
              <a:t>đó</a:t>
            </a:r>
            <a:r>
              <a:rPr lang="en-US" sz="2400" dirty="0">
                <a:latin typeface="+mj-lt"/>
                <a:ea typeface="Calibri" panose="020F0502020204030204" pitchFamily="34" charset="0"/>
                <a:cs typeface="Times New Roman" panose="02020603050405020304" pitchFamily="18" charset="0"/>
              </a:rPr>
              <a:t> </a:t>
            </a:r>
            <a:r>
              <a:rPr lang="en-US" sz="2400" dirty="0" err="1">
                <a:latin typeface="+mj-lt"/>
                <a:ea typeface="Calibri" panose="020F0502020204030204" pitchFamily="34" charset="0"/>
                <a:cs typeface="Times New Roman" panose="02020603050405020304" pitchFamily="18" charset="0"/>
              </a:rPr>
              <a:t>bạn</a:t>
            </a:r>
            <a:r>
              <a:rPr lang="en-US" sz="2400" dirty="0">
                <a:latin typeface="+mj-lt"/>
                <a:ea typeface="Calibri" panose="020F0502020204030204" pitchFamily="34" charset="0"/>
                <a:cs typeface="Times New Roman" panose="02020603050405020304" pitchFamily="18" charset="0"/>
              </a:rPr>
              <a:t> </a:t>
            </a:r>
            <a:r>
              <a:rPr lang="en-US" sz="2400" dirty="0" err="1">
                <a:latin typeface="+mj-lt"/>
                <a:ea typeface="Calibri" panose="020F0502020204030204" pitchFamily="34" charset="0"/>
                <a:cs typeface="Times New Roman" panose="02020603050405020304" pitchFamily="18" charset="0"/>
              </a:rPr>
              <a:t>thứ</a:t>
            </a:r>
            <a:r>
              <a:rPr lang="en-US" sz="2400" dirty="0">
                <a:latin typeface="+mj-lt"/>
                <a:ea typeface="Calibri" panose="020F0502020204030204" pitchFamily="34" charset="0"/>
                <a:cs typeface="Times New Roman" panose="02020603050405020304" pitchFamily="18" charset="0"/>
              </a:rPr>
              <a:t> </a:t>
            </a:r>
            <a:r>
              <a:rPr lang="en-US" sz="2400" dirty="0" err="1">
                <a:latin typeface="+mj-lt"/>
                <a:ea typeface="Calibri" panose="020F0502020204030204" pitchFamily="34" charset="0"/>
                <a:cs typeface="Times New Roman" panose="02020603050405020304" pitchFamily="18" charset="0"/>
              </a:rPr>
              <a:t>hai</a:t>
            </a:r>
            <a:r>
              <a:rPr lang="en-US" sz="2400" dirty="0">
                <a:latin typeface="+mj-lt"/>
                <a:ea typeface="Calibri" panose="020F0502020204030204" pitchFamily="34" charset="0"/>
                <a:cs typeface="Times New Roman" panose="02020603050405020304" pitchFamily="18" charset="0"/>
              </a:rPr>
              <a:t> </a:t>
            </a:r>
            <a:r>
              <a:rPr lang="en-US" sz="2400" dirty="0" err="1">
                <a:latin typeface="+mj-lt"/>
                <a:ea typeface="Calibri" panose="020F0502020204030204" pitchFamily="34" charset="0"/>
                <a:cs typeface="Times New Roman" panose="02020603050405020304" pitchFamily="18" charset="0"/>
              </a:rPr>
              <a:t>hỏi</a:t>
            </a:r>
            <a:r>
              <a:rPr lang="en-US" sz="2400" dirty="0">
                <a:latin typeface="+mj-lt"/>
                <a:ea typeface="Calibri" panose="020F0502020204030204" pitchFamily="34" charset="0"/>
                <a:cs typeface="Times New Roman" panose="02020603050405020304" pitchFamily="18" charset="0"/>
              </a:rPr>
              <a:t> </a:t>
            </a:r>
            <a:r>
              <a:rPr lang="en-US" sz="2400" dirty="0" err="1">
                <a:latin typeface="+mj-lt"/>
                <a:ea typeface="Calibri" panose="020F0502020204030204" pitchFamily="34" charset="0"/>
                <a:cs typeface="Times New Roman" panose="02020603050405020304" pitchFamily="18" charset="0"/>
              </a:rPr>
              <a:t>câu</a:t>
            </a:r>
            <a:r>
              <a:rPr lang="en-US" sz="2400" dirty="0">
                <a:latin typeface="+mj-lt"/>
                <a:ea typeface="Calibri" panose="020F0502020204030204" pitchFamily="34" charset="0"/>
                <a:cs typeface="Times New Roman" panose="02020603050405020304" pitchFamily="18" charset="0"/>
              </a:rPr>
              <a:t> 2, </a:t>
            </a:r>
            <a:r>
              <a:rPr lang="en-US" sz="2400" dirty="0" err="1">
                <a:latin typeface="+mj-lt"/>
                <a:ea typeface="Calibri" panose="020F0502020204030204" pitchFamily="34" charset="0"/>
                <a:cs typeface="Times New Roman" panose="02020603050405020304" pitchFamily="18" charset="0"/>
              </a:rPr>
              <a:t>bạn</a:t>
            </a:r>
            <a:r>
              <a:rPr lang="en-US" sz="2400" dirty="0">
                <a:latin typeface="+mj-lt"/>
                <a:ea typeface="Calibri" panose="020F0502020204030204" pitchFamily="34" charset="0"/>
                <a:cs typeface="Times New Roman" panose="02020603050405020304" pitchFamily="18" charset="0"/>
              </a:rPr>
              <a:t> </a:t>
            </a:r>
            <a:r>
              <a:rPr lang="en-US" sz="2400" dirty="0" err="1">
                <a:latin typeface="+mj-lt"/>
                <a:ea typeface="Calibri" panose="020F0502020204030204" pitchFamily="34" charset="0"/>
                <a:cs typeface="Times New Roman" panose="02020603050405020304" pitchFamily="18" charset="0"/>
              </a:rPr>
              <a:t>thứ</a:t>
            </a:r>
            <a:r>
              <a:rPr lang="en-US" sz="2400" dirty="0">
                <a:latin typeface="+mj-lt"/>
                <a:ea typeface="Calibri" panose="020F0502020204030204" pitchFamily="34" charset="0"/>
                <a:cs typeface="Times New Roman" panose="02020603050405020304" pitchFamily="18" charset="0"/>
              </a:rPr>
              <a:t> </a:t>
            </a:r>
            <a:r>
              <a:rPr lang="en-US" sz="2400" dirty="0" err="1">
                <a:latin typeface="+mj-lt"/>
                <a:ea typeface="Calibri" panose="020F0502020204030204" pitchFamily="34" charset="0"/>
                <a:cs typeface="Times New Roman" panose="02020603050405020304" pitchFamily="18" charset="0"/>
              </a:rPr>
              <a:t>nhất</a:t>
            </a:r>
            <a:r>
              <a:rPr lang="en-US" sz="2400" dirty="0">
                <a:latin typeface="+mj-lt"/>
                <a:ea typeface="Calibri" panose="020F0502020204030204" pitchFamily="34" charset="0"/>
                <a:cs typeface="Times New Roman" panose="02020603050405020304" pitchFamily="18" charset="0"/>
              </a:rPr>
              <a:t> </a:t>
            </a:r>
            <a:r>
              <a:rPr lang="en-US" sz="2400" dirty="0" err="1">
                <a:latin typeface="+mj-lt"/>
                <a:ea typeface="Calibri" panose="020F0502020204030204" pitchFamily="34" charset="0"/>
                <a:cs typeface="Times New Roman" panose="02020603050405020304" pitchFamily="18" charset="0"/>
              </a:rPr>
              <a:t>trả</a:t>
            </a:r>
            <a:r>
              <a:rPr lang="en-US" sz="2400" dirty="0">
                <a:latin typeface="+mj-lt"/>
                <a:ea typeface="Calibri" panose="020F0502020204030204" pitchFamily="34" charset="0"/>
                <a:cs typeface="Times New Roman" panose="02020603050405020304" pitchFamily="18" charset="0"/>
              </a:rPr>
              <a:t> </a:t>
            </a:r>
            <a:r>
              <a:rPr lang="en-US" sz="2400" dirty="0" err="1">
                <a:latin typeface="+mj-lt"/>
                <a:ea typeface="Calibri" panose="020F0502020204030204" pitchFamily="34" charset="0"/>
                <a:cs typeface="Times New Roman" panose="02020603050405020304" pitchFamily="18" charset="0"/>
              </a:rPr>
              <a:t>lời</a:t>
            </a:r>
            <a:r>
              <a:rPr lang="en-US" sz="2400" dirty="0">
                <a:latin typeface="+mj-lt"/>
                <a:ea typeface="Calibri" panose="020F0502020204030204" pitchFamily="34" charset="0"/>
                <a:cs typeface="Times New Roman" panose="02020603050405020304" pitchFamily="18" charset="0"/>
              </a:rPr>
              <a:t>. </a:t>
            </a:r>
            <a:r>
              <a:rPr lang="en-US" sz="2400" dirty="0" err="1">
                <a:latin typeface="+mj-lt"/>
                <a:ea typeface="Calibri" panose="020F0502020204030204" pitchFamily="34" charset="0"/>
                <a:cs typeface="Times New Roman" panose="02020603050405020304" pitchFamily="18" charset="0"/>
              </a:rPr>
              <a:t>Lần</a:t>
            </a:r>
            <a:r>
              <a:rPr lang="en-US" sz="2400" dirty="0">
                <a:latin typeface="+mj-lt"/>
                <a:ea typeface="Calibri" panose="020F0502020204030204" pitchFamily="34" charset="0"/>
                <a:cs typeface="Times New Roman" panose="02020603050405020304" pitchFamily="18" charset="0"/>
              </a:rPr>
              <a:t> </a:t>
            </a:r>
            <a:r>
              <a:rPr lang="en-US" sz="2400" dirty="0" err="1">
                <a:latin typeface="+mj-lt"/>
                <a:ea typeface="Calibri" panose="020F0502020204030204" pitchFamily="34" charset="0"/>
                <a:cs typeface="Times New Roman" panose="02020603050405020304" pitchFamily="18" charset="0"/>
              </a:rPr>
              <a:t>lượt</a:t>
            </a:r>
            <a:r>
              <a:rPr lang="en-US" sz="2400" dirty="0">
                <a:latin typeface="+mj-lt"/>
                <a:ea typeface="Calibri" panose="020F0502020204030204" pitchFamily="34" charset="0"/>
                <a:cs typeface="Times New Roman" panose="02020603050405020304" pitchFamily="18" charset="0"/>
              </a:rPr>
              <a:t> </a:t>
            </a:r>
            <a:r>
              <a:rPr lang="en-US" sz="2400" dirty="0" err="1">
                <a:latin typeface="+mj-lt"/>
                <a:ea typeface="Calibri" panose="020F0502020204030204" pitchFamily="34" charset="0"/>
                <a:cs typeface="Times New Roman" panose="02020603050405020304" pitchFamily="18" charset="0"/>
              </a:rPr>
              <a:t>như</a:t>
            </a:r>
            <a:r>
              <a:rPr lang="en-US" sz="2400" dirty="0">
                <a:latin typeface="+mj-lt"/>
                <a:ea typeface="Calibri" panose="020F0502020204030204" pitchFamily="34" charset="0"/>
                <a:cs typeface="Times New Roman" panose="02020603050405020304" pitchFamily="18" charset="0"/>
              </a:rPr>
              <a:t> </a:t>
            </a:r>
            <a:r>
              <a:rPr lang="en-US" sz="2400" dirty="0" err="1">
                <a:latin typeface="+mj-lt"/>
                <a:ea typeface="Calibri" panose="020F0502020204030204" pitchFamily="34" charset="0"/>
                <a:cs typeface="Times New Roman" panose="02020603050405020304" pitchFamily="18" charset="0"/>
              </a:rPr>
              <a:t>thế</a:t>
            </a:r>
            <a:r>
              <a:rPr lang="en-US" sz="2400" dirty="0">
                <a:latin typeface="+mj-lt"/>
                <a:ea typeface="Calibri" panose="020F0502020204030204" pitchFamily="34" charset="0"/>
                <a:cs typeface="Times New Roman" panose="02020603050405020304" pitchFamily="18" charset="0"/>
              </a:rPr>
              <a:t> </a:t>
            </a:r>
            <a:r>
              <a:rPr lang="en-US" sz="2400" dirty="0" err="1">
                <a:latin typeface="+mj-lt"/>
                <a:ea typeface="Calibri" panose="020F0502020204030204" pitchFamily="34" charset="0"/>
                <a:cs typeface="Times New Roman" panose="02020603050405020304" pitchFamily="18" charset="0"/>
              </a:rPr>
              <a:t>đến</a:t>
            </a:r>
            <a:r>
              <a:rPr lang="en-US" sz="2400" dirty="0">
                <a:latin typeface="+mj-lt"/>
                <a:ea typeface="Calibri" panose="020F0502020204030204" pitchFamily="34" charset="0"/>
                <a:cs typeface="Times New Roman" panose="02020603050405020304" pitchFamily="18" charset="0"/>
              </a:rPr>
              <a:t> </a:t>
            </a:r>
            <a:r>
              <a:rPr lang="en-US" sz="2400" dirty="0" err="1">
                <a:latin typeface="+mj-lt"/>
                <a:ea typeface="Calibri" panose="020F0502020204030204" pitchFamily="34" charset="0"/>
                <a:cs typeface="Times New Roman" panose="02020603050405020304" pitchFamily="18" charset="0"/>
              </a:rPr>
              <a:t>hết</a:t>
            </a:r>
            <a:r>
              <a:rPr lang="en-US" sz="2400" dirty="0">
                <a:latin typeface="+mj-lt"/>
                <a:ea typeface="Calibri" panose="020F0502020204030204" pitchFamily="34" charset="0"/>
                <a:cs typeface="Times New Roman" panose="02020603050405020304" pitchFamily="18" charset="0"/>
              </a:rPr>
              <a:t>. </a:t>
            </a:r>
            <a:r>
              <a:rPr lang="en-US" sz="2400" dirty="0" err="1">
                <a:latin typeface="+mj-lt"/>
                <a:ea typeface="Calibri" panose="020F0502020204030204" pitchFamily="34" charset="0"/>
                <a:cs typeface="Times New Roman" panose="02020603050405020304" pitchFamily="18" charset="0"/>
              </a:rPr>
              <a:t>Các</a:t>
            </a:r>
            <a:r>
              <a:rPr lang="en-US" sz="2400" dirty="0">
                <a:latin typeface="+mj-lt"/>
                <a:ea typeface="Calibri" panose="020F0502020204030204" pitchFamily="34" charset="0"/>
                <a:cs typeface="Times New Roman" panose="02020603050405020304" pitchFamily="18" charset="0"/>
              </a:rPr>
              <a:t> </a:t>
            </a:r>
            <a:r>
              <a:rPr lang="en-US" sz="2400" dirty="0" err="1">
                <a:latin typeface="+mj-lt"/>
                <a:ea typeface="Calibri" panose="020F0502020204030204" pitchFamily="34" charset="0"/>
                <a:cs typeface="Times New Roman" panose="02020603050405020304" pitchFamily="18" charset="0"/>
              </a:rPr>
              <a:t>nhóm</a:t>
            </a:r>
            <a:r>
              <a:rPr lang="en-US" sz="2400" dirty="0">
                <a:latin typeface="+mj-lt"/>
                <a:ea typeface="Calibri" panose="020F0502020204030204" pitchFamily="34" charset="0"/>
                <a:cs typeface="Times New Roman" panose="02020603050405020304" pitchFamily="18" charset="0"/>
              </a:rPr>
              <a:t> </a:t>
            </a:r>
            <a:r>
              <a:rPr lang="en-US" sz="2400" dirty="0" err="1">
                <a:latin typeface="+mj-lt"/>
                <a:ea typeface="Calibri" panose="020F0502020204030204" pitchFamily="34" charset="0"/>
                <a:cs typeface="Times New Roman" panose="02020603050405020304" pitchFamily="18" charset="0"/>
              </a:rPr>
              <a:t>nhận</a:t>
            </a:r>
            <a:r>
              <a:rPr lang="en-US" sz="2400" dirty="0">
                <a:latin typeface="+mj-lt"/>
                <a:ea typeface="Calibri" panose="020F0502020204030204" pitchFamily="34" charset="0"/>
                <a:cs typeface="Times New Roman" panose="02020603050405020304" pitchFamily="18" charset="0"/>
              </a:rPr>
              <a:t> </a:t>
            </a:r>
            <a:r>
              <a:rPr lang="en-US" sz="2400" dirty="0" err="1">
                <a:latin typeface="+mj-lt"/>
                <a:ea typeface="Calibri" panose="020F0502020204030204" pitchFamily="34" charset="0"/>
                <a:cs typeface="Times New Roman" panose="02020603050405020304" pitchFamily="18" charset="0"/>
              </a:rPr>
              <a:t>xét</a:t>
            </a:r>
            <a:r>
              <a:rPr lang="en-US" sz="2400" dirty="0">
                <a:latin typeface="+mj-lt"/>
                <a:ea typeface="Calibri" panose="020F0502020204030204" pitchFamily="34" charset="0"/>
                <a:cs typeface="Times New Roman" panose="02020603050405020304" pitchFamily="18" charset="0"/>
              </a:rPr>
              <a:t> </a:t>
            </a:r>
            <a:r>
              <a:rPr lang="en-US" sz="2400" dirty="0" err="1">
                <a:latin typeface="+mj-lt"/>
                <a:ea typeface="Calibri" panose="020F0502020204030204" pitchFamily="34" charset="0"/>
                <a:cs typeface="Times New Roman" panose="02020603050405020304" pitchFamily="18" charset="0"/>
              </a:rPr>
              <a:t>và</a:t>
            </a:r>
            <a:r>
              <a:rPr lang="en-US" sz="2400" dirty="0">
                <a:latin typeface="+mj-lt"/>
                <a:ea typeface="Calibri" panose="020F0502020204030204" pitchFamily="34" charset="0"/>
                <a:cs typeface="Times New Roman" panose="02020603050405020304" pitchFamily="18" charset="0"/>
              </a:rPr>
              <a:t> </a:t>
            </a:r>
            <a:r>
              <a:rPr lang="en-US" sz="2400" dirty="0" err="1">
                <a:latin typeface="+mj-lt"/>
                <a:ea typeface="Calibri" panose="020F0502020204030204" pitchFamily="34" charset="0"/>
                <a:cs typeface="Times New Roman" panose="02020603050405020304" pitchFamily="18" charset="0"/>
              </a:rPr>
              <a:t>nhóm</a:t>
            </a:r>
            <a:r>
              <a:rPr lang="en-US" sz="2400" dirty="0">
                <a:latin typeface="+mj-lt"/>
                <a:ea typeface="Calibri" panose="020F0502020204030204" pitchFamily="34" charset="0"/>
                <a:cs typeface="Times New Roman" panose="02020603050405020304" pitchFamily="18" charset="0"/>
              </a:rPr>
              <a:t> </a:t>
            </a:r>
            <a:r>
              <a:rPr lang="en-US" sz="2400" dirty="0" err="1">
                <a:latin typeface="+mj-lt"/>
                <a:ea typeface="Calibri" panose="020F0502020204030204" pitchFamily="34" charset="0"/>
                <a:cs typeface="Times New Roman" panose="02020603050405020304" pitchFamily="18" charset="0"/>
              </a:rPr>
              <a:t>khác</a:t>
            </a:r>
            <a:r>
              <a:rPr lang="en-US" sz="2400" dirty="0">
                <a:latin typeface="+mj-lt"/>
                <a:ea typeface="Calibri" panose="020F0502020204030204" pitchFamily="34" charset="0"/>
                <a:cs typeface="Times New Roman" panose="02020603050405020304" pitchFamily="18" charset="0"/>
              </a:rPr>
              <a:t> </a:t>
            </a:r>
            <a:r>
              <a:rPr lang="en-US" sz="2400" dirty="0" err="1">
                <a:latin typeface="+mj-lt"/>
                <a:ea typeface="Calibri" panose="020F0502020204030204" pitchFamily="34" charset="0"/>
                <a:cs typeface="Times New Roman" panose="02020603050405020304" pitchFamily="18" charset="0"/>
              </a:rPr>
              <a:t>tiếp</a:t>
            </a:r>
            <a:r>
              <a:rPr lang="en-US" sz="2400" dirty="0">
                <a:latin typeface="+mj-lt"/>
                <a:ea typeface="Calibri" panose="020F0502020204030204" pitchFamily="34" charset="0"/>
                <a:cs typeface="Times New Roman" panose="02020603050405020304" pitchFamily="18" charset="0"/>
              </a:rPr>
              <a:t> </a:t>
            </a:r>
            <a:r>
              <a:rPr lang="en-US" sz="2400" dirty="0" err="1">
                <a:latin typeface="+mj-lt"/>
                <a:ea typeface="Calibri" panose="020F0502020204030204" pitchFamily="34" charset="0"/>
                <a:cs typeface="Times New Roman" panose="02020603050405020304" pitchFamily="18" charset="0"/>
              </a:rPr>
              <a:t>tục</a:t>
            </a:r>
            <a:r>
              <a:rPr lang="en-US" sz="2400" dirty="0">
                <a:latin typeface="+mj-lt"/>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752309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D95D8C5-449E-5783-A736-235BD1DA6A4D}"/>
            </a:ext>
          </a:extLst>
        </p:cNvPr>
        <p:cNvGrpSpPr/>
        <p:nvPr/>
      </p:nvGrpSpPr>
      <p:grpSpPr>
        <a:xfrm>
          <a:off x="0" y="0"/>
          <a:ext cx="0" cy="0"/>
          <a:chOff x="0" y="0"/>
          <a:chExt cx="0" cy="0"/>
        </a:xfrm>
      </p:grpSpPr>
      <p:sp>
        <p:nvSpPr>
          <p:cNvPr id="2" name="Rectangle: Rounded Corners 6">
            <a:extLst>
              <a:ext uri="{FF2B5EF4-FFF2-40B4-BE49-F238E27FC236}">
                <a16:creationId xmlns:a16="http://schemas.microsoft.com/office/drawing/2014/main" id="{83A60642-D121-BFA9-64D5-8CAB2AA1B145}"/>
              </a:ext>
            </a:extLst>
          </p:cNvPr>
          <p:cNvSpPr/>
          <p:nvPr/>
        </p:nvSpPr>
        <p:spPr>
          <a:xfrm>
            <a:off x="524496" y="1947031"/>
            <a:ext cx="11143007" cy="4393621"/>
          </a:xfrm>
          <a:prstGeom prst="roundRect">
            <a:avLst/>
          </a:prstGeom>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vi-VN" sz="2000" b="1" dirty="0">
                <a:solidFill>
                  <a:srgbClr val="000000"/>
                </a:solidFill>
                <a:ea typeface="Calibri" panose="020F0502020204030204" pitchFamily="34" charset="0"/>
                <a:cs typeface="Times New Roman" panose="02020603050405020304" pitchFamily="18" charset="0"/>
              </a:rPr>
              <a:t>Câu 1</a:t>
            </a:r>
            <a:r>
              <a:rPr lang="en-US" sz="2000" b="1" dirty="0">
                <a:solidFill>
                  <a:srgbClr val="000000"/>
                </a:solidFill>
                <a:ea typeface="Calibri" panose="020F0502020204030204" pitchFamily="34" charset="0"/>
                <a:cs typeface="Times New Roman" panose="02020603050405020304" pitchFamily="18" charset="0"/>
              </a:rPr>
              <a:t>: </a:t>
            </a:r>
            <a:r>
              <a:rPr lang="en-US" sz="2000" dirty="0" err="1">
                <a:solidFill>
                  <a:srgbClr val="000000"/>
                </a:solidFill>
                <a:ea typeface="Calibri" panose="020F0502020204030204" pitchFamily="34" charset="0"/>
                <a:cs typeface="Times New Roman" panose="02020603050405020304" pitchFamily="18" charset="0"/>
              </a:rPr>
              <a:t>Đoạn</a:t>
            </a:r>
            <a:r>
              <a:rPr lang="en-US" sz="2000" dirty="0">
                <a:solidFill>
                  <a:srgbClr val="000000"/>
                </a:solidFill>
                <a:ea typeface="Calibri" panose="020F0502020204030204" pitchFamily="34" charset="0"/>
                <a:cs typeface="Times New Roman" panose="02020603050405020304" pitchFamily="18" charset="0"/>
              </a:rPr>
              <a:t> </a:t>
            </a:r>
            <a:r>
              <a:rPr lang="en-US" sz="2000" dirty="0" err="1">
                <a:solidFill>
                  <a:srgbClr val="000000"/>
                </a:solidFill>
                <a:ea typeface="Calibri" panose="020F0502020204030204" pitchFamily="34" charset="0"/>
                <a:cs typeface="Times New Roman" panose="02020603050405020304" pitchFamily="18" charset="0"/>
              </a:rPr>
              <a:t>mở</a:t>
            </a:r>
            <a:r>
              <a:rPr lang="en-US" sz="2000" dirty="0">
                <a:solidFill>
                  <a:srgbClr val="000000"/>
                </a:solidFill>
                <a:ea typeface="Calibri" panose="020F0502020204030204" pitchFamily="34" charset="0"/>
                <a:cs typeface="Times New Roman" panose="02020603050405020304" pitchFamily="18" charset="0"/>
              </a:rPr>
              <a:t> </a:t>
            </a:r>
            <a:r>
              <a:rPr lang="en-US" sz="2000" dirty="0" err="1">
                <a:solidFill>
                  <a:srgbClr val="000000"/>
                </a:solidFill>
                <a:ea typeface="Calibri" panose="020F0502020204030204" pitchFamily="34" charset="0"/>
                <a:cs typeface="Times New Roman" panose="02020603050405020304" pitchFamily="18" charset="0"/>
              </a:rPr>
              <a:t>đầu</a:t>
            </a:r>
            <a:r>
              <a:rPr lang="en-US" sz="2000" dirty="0">
                <a:solidFill>
                  <a:srgbClr val="000000"/>
                </a:solidFill>
                <a:ea typeface="Calibri" panose="020F0502020204030204" pitchFamily="34" charset="0"/>
                <a:cs typeface="Times New Roman" panose="02020603050405020304" pitchFamily="18" charset="0"/>
              </a:rPr>
              <a:t> </a:t>
            </a:r>
            <a:r>
              <a:rPr lang="en-US" sz="2000" dirty="0" err="1">
                <a:solidFill>
                  <a:srgbClr val="000000"/>
                </a:solidFill>
                <a:ea typeface="Calibri" panose="020F0502020204030204" pitchFamily="34" charset="0"/>
                <a:cs typeface="Times New Roman" panose="02020603050405020304" pitchFamily="18" charset="0"/>
              </a:rPr>
              <a:t>bức</a:t>
            </a:r>
            <a:r>
              <a:rPr lang="en-US" sz="2000" dirty="0">
                <a:solidFill>
                  <a:srgbClr val="000000"/>
                </a:solidFill>
                <a:ea typeface="Calibri" panose="020F0502020204030204" pitchFamily="34" charset="0"/>
                <a:cs typeface="Times New Roman" panose="02020603050405020304" pitchFamily="18" charset="0"/>
              </a:rPr>
              <a:t> </a:t>
            </a:r>
            <a:r>
              <a:rPr lang="en-US" sz="2000" dirty="0" err="1">
                <a:solidFill>
                  <a:srgbClr val="000000"/>
                </a:solidFill>
                <a:ea typeface="Calibri" panose="020F0502020204030204" pitchFamily="34" charset="0"/>
                <a:cs typeface="Times New Roman" panose="02020603050405020304" pitchFamily="18" charset="0"/>
              </a:rPr>
              <a:t>thư</a:t>
            </a:r>
            <a:r>
              <a:rPr lang="en-US" sz="2000" dirty="0">
                <a:solidFill>
                  <a:srgbClr val="000000"/>
                </a:solidFill>
                <a:ea typeface="Calibri" panose="020F0502020204030204" pitchFamily="34" charset="0"/>
                <a:cs typeface="Times New Roman" panose="02020603050405020304" pitchFamily="18" charset="0"/>
              </a:rPr>
              <a:t> </a:t>
            </a:r>
            <a:r>
              <a:rPr lang="en-US" sz="2000" dirty="0" err="1">
                <a:solidFill>
                  <a:srgbClr val="000000"/>
                </a:solidFill>
                <a:ea typeface="Calibri" panose="020F0502020204030204" pitchFamily="34" charset="0"/>
                <a:cs typeface="Times New Roman" panose="02020603050405020304" pitchFamily="18" charset="0"/>
              </a:rPr>
              <a:t>thể</a:t>
            </a:r>
            <a:r>
              <a:rPr lang="en-US" sz="2000" dirty="0">
                <a:solidFill>
                  <a:srgbClr val="000000"/>
                </a:solidFill>
                <a:ea typeface="Calibri" panose="020F0502020204030204" pitchFamily="34" charset="0"/>
                <a:cs typeface="Times New Roman" panose="02020603050405020304" pitchFamily="18" charset="0"/>
              </a:rPr>
              <a:t> </a:t>
            </a:r>
            <a:r>
              <a:rPr lang="en-US" sz="2000" dirty="0" err="1">
                <a:solidFill>
                  <a:srgbClr val="000000"/>
                </a:solidFill>
                <a:ea typeface="Calibri" panose="020F0502020204030204" pitchFamily="34" charset="0"/>
                <a:cs typeface="Times New Roman" panose="02020603050405020304" pitchFamily="18" charset="0"/>
              </a:rPr>
              <a:t>hiện</a:t>
            </a:r>
            <a:r>
              <a:rPr lang="en-US" sz="2000" dirty="0">
                <a:solidFill>
                  <a:srgbClr val="000000"/>
                </a:solidFill>
                <a:ea typeface="Calibri" panose="020F0502020204030204" pitchFamily="34" charset="0"/>
                <a:cs typeface="Times New Roman" panose="02020603050405020304" pitchFamily="18" charset="0"/>
              </a:rPr>
              <a:t> </a:t>
            </a:r>
            <a:r>
              <a:rPr lang="en-US" sz="2000" dirty="0" err="1">
                <a:solidFill>
                  <a:srgbClr val="000000"/>
                </a:solidFill>
                <a:ea typeface="Calibri" panose="020F0502020204030204" pitchFamily="34" charset="0"/>
                <a:cs typeface="Times New Roman" panose="02020603050405020304" pitchFamily="18" charset="0"/>
              </a:rPr>
              <a:t>tình</a:t>
            </a:r>
            <a:r>
              <a:rPr lang="en-US" sz="2000" dirty="0">
                <a:solidFill>
                  <a:srgbClr val="000000"/>
                </a:solidFill>
                <a:ea typeface="Calibri" panose="020F0502020204030204" pitchFamily="34" charset="0"/>
                <a:cs typeface="Times New Roman" panose="02020603050405020304" pitchFamily="18" charset="0"/>
              </a:rPr>
              <a:t> </a:t>
            </a:r>
            <a:r>
              <a:rPr lang="en-US" sz="2000" dirty="0" err="1">
                <a:solidFill>
                  <a:srgbClr val="000000"/>
                </a:solidFill>
                <a:ea typeface="Calibri" panose="020F0502020204030204" pitchFamily="34" charset="0"/>
                <a:cs typeface="Times New Roman" panose="02020603050405020304" pitchFamily="18" charset="0"/>
              </a:rPr>
              <a:t>cảm</a:t>
            </a:r>
            <a:r>
              <a:rPr lang="en-US" sz="2000" dirty="0">
                <a:solidFill>
                  <a:srgbClr val="000000"/>
                </a:solidFill>
                <a:ea typeface="Calibri" panose="020F0502020204030204" pitchFamily="34" charset="0"/>
                <a:cs typeface="Times New Roman" panose="02020603050405020304" pitchFamily="18" charset="0"/>
              </a:rPr>
              <a:t> </a:t>
            </a:r>
            <a:r>
              <a:rPr lang="en-US" sz="2000" dirty="0" err="1">
                <a:solidFill>
                  <a:srgbClr val="000000"/>
                </a:solidFill>
                <a:ea typeface="Calibri" panose="020F0502020204030204" pitchFamily="34" charset="0"/>
                <a:cs typeface="Times New Roman" panose="02020603050405020304" pitchFamily="18" charset="0"/>
              </a:rPr>
              <a:t>của</a:t>
            </a:r>
            <a:r>
              <a:rPr lang="en-US" sz="2000" dirty="0">
                <a:solidFill>
                  <a:srgbClr val="000000"/>
                </a:solidFill>
                <a:ea typeface="Calibri" panose="020F0502020204030204" pitchFamily="34" charset="0"/>
                <a:cs typeface="Times New Roman" panose="02020603050405020304" pitchFamily="18" charset="0"/>
              </a:rPr>
              <a:t> </a:t>
            </a:r>
            <a:r>
              <a:rPr lang="en-US" sz="2000" dirty="0" err="1">
                <a:solidFill>
                  <a:srgbClr val="000000"/>
                </a:solidFill>
                <a:ea typeface="Calibri" panose="020F0502020204030204" pitchFamily="34" charset="0"/>
                <a:cs typeface="Times New Roman" panose="02020603050405020304" pitchFamily="18" charset="0"/>
              </a:rPr>
              <a:t>Chủ</a:t>
            </a:r>
            <a:r>
              <a:rPr lang="en-US" sz="2000" dirty="0">
                <a:solidFill>
                  <a:srgbClr val="000000"/>
                </a:solidFill>
                <a:ea typeface="Calibri" panose="020F0502020204030204" pitchFamily="34" charset="0"/>
                <a:cs typeface="Times New Roman" panose="02020603050405020304" pitchFamily="18" charset="0"/>
              </a:rPr>
              <a:t> </a:t>
            </a:r>
            <a:r>
              <a:rPr lang="en-US" sz="2000" dirty="0" err="1">
                <a:solidFill>
                  <a:srgbClr val="000000"/>
                </a:solidFill>
                <a:ea typeface="Calibri" panose="020F0502020204030204" pitchFamily="34" charset="0"/>
                <a:cs typeface="Times New Roman" panose="02020603050405020304" pitchFamily="18" charset="0"/>
              </a:rPr>
              <a:t>tịch</a:t>
            </a:r>
            <a:r>
              <a:rPr lang="en-US" sz="2000" dirty="0">
                <a:solidFill>
                  <a:srgbClr val="000000"/>
                </a:solidFill>
                <a:ea typeface="Calibri" panose="020F0502020204030204" pitchFamily="34" charset="0"/>
                <a:cs typeface="Times New Roman" panose="02020603050405020304" pitchFamily="18" charset="0"/>
              </a:rPr>
              <a:t> </a:t>
            </a:r>
            <a:r>
              <a:rPr lang="en-US" sz="2000" dirty="0" err="1">
                <a:solidFill>
                  <a:srgbClr val="000000"/>
                </a:solidFill>
                <a:ea typeface="Calibri" panose="020F0502020204030204" pitchFamily="34" charset="0"/>
                <a:cs typeface="Times New Roman" panose="02020603050405020304" pitchFamily="18" charset="0"/>
              </a:rPr>
              <a:t>Hồ</a:t>
            </a:r>
            <a:r>
              <a:rPr lang="en-US" sz="2000" dirty="0">
                <a:solidFill>
                  <a:srgbClr val="000000"/>
                </a:solidFill>
                <a:ea typeface="Calibri" panose="020F0502020204030204" pitchFamily="34" charset="0"/>
                <a:cs typeface="Times New Roman" panose="02020603050405020304" pitchFamily="18" charset="0"/>
              </a:rPr>
              <a:t> Chí Minh </a:t>
            </a:r>
            <a:r>
              <a:rPr lang="en-US" sz="2000" dirty="0" err="1">
                <a:solidFill>
                  <a:srgbClr val="000000"/>
                </a:solidFill>
                <a:ea typeface="Calibri" panose="020F0502020204030204" pitchFamily="34" charset="0"/>
                <a:cs typeface="Times New Roman" panose="02020603050405020304" pitchFamily="18" charset="0"/>
              </a:rPr>
              <a:t>với</a:t>
            </a:r>
            <a:r>
              <a:rPr lang="en-US" sz="2000" dirty="0">
                <a:solidFill>
                  <a:srgbClr val="000000"/>
                </a:solidFill>
                <a:ea typeface="Calibri" panose="020F0502020204030204" pitchFamily="34" charset="0"/>
                <a:cs typeface="Times New Roman" panose="02020603050405020304" pitchFamily="18" charset="0"/>
              </a:rPr>
              <a:t> </a:t>
            </a:r>
            <a:r>
              <a:rPr lang="en-US" sz="2000" dirty="0" err="1">
                <a:solidFill>
                  <a:srgbClr val="000000"/>
                </a:solidFill>
                <a:ea typeface="Calibri" panose="020F0502020204030204" pitchFamily="34" charset="0"/>
                <a:cs typeface="Times New Roman" panose="02020603050405020304" pitchFamily="18" charset="0"/>
              </a:rPr>
              <a:t>đồng</a:t>
            </a:r>
            <a:r>
              <a:rPr lang="en-US" sz="2000" dirty="0">
                <a:solidFill>
                  <a:srgbClr val="000000"/>
                </a:solidFill>
                <a:ea typeface="Calibri" panose="020F0502020204030204" pitchFamily="34" charset="0"/>
                <a:cs typeface="Times New Roman" panose="02020603050405020304" pitchFamily="18" charset="0"/>
              </a:rPr>
              <a:t> </a:t>
            </a:r>
            <a:r>
              <a:rPr lang="en-US" sz="2000" dirty="0" err="1">
                <a:solidFill>
                  <a:srgbClr val="000000"/>
                </a:solidFill>
                <a:ea typeface="Calibri" panose="020F0502020204030204" pitchFamily="34" charset="0"/>
                <a:cs typeface="Times New Roman" panose="02020603050405020304" pitchFamily="18" charset="0"/>
              </a:rPr>
              <a:t>bào</a:t>
            </a:r>
            <a:r>
              <a:rPr lang="en-US" sz="2000" dirty="0">
                <a:solidFill>
                  <a:srgbClr val="000000"/>
                </a:solidFill>
                <a:ea typeface="Calibri" panose="020F0502020204030204" pitchFamily="34" charset="0"/>
                <a:cs typeface="Times New Roman" panose="02020603050405020304" pitchFamily="18" charset="0"/>
              </a:rPr>
              <a:t> </a:t>
            </a:r>
            <a:r>
              <a:rPr lang="en-US" sz="2000" dirty="0" err="1">
                <a:solidFill>
                  <a:srgbClr val="000000"/>
                </a:solidFill>
                <a:ea typeface="Calibri" panose="020F0502020204030204" pitchFamily="34" charset="0"/>
                <a:cs typeface="Times New Roman" panose="02020603050405020304" pitchFamily="18" charset="0"/>
              </a:rPr>
              <a:t>các</a:t>
            </a:r>
            <a:r>
              <a:rPr lang="en-US" sz="2000" dirty="0">
                <a:solidFill>
                  <a:srgbClr val="000000"/>
                </a:solidFill>
                <a:ea typeface="Calibri" panose="020F0502020204030204" pitchFamily="34" charset="0"/>
                <a:cs typeface="Times New Roman" panose="02020603050405020304" pitchFamily="18" charset="0"/>
              </a:rPr>
              <a:t> </a:t>
            </a:r>
            <a:r>
              <a:rPr lang="en-US" sz="2000" dirty="0" err="1">
                <a:solidFill>
                  <a:srgbClr val="000000"/>
                </a:solidFill>
                <a:ea typeface="Calibri" panose="020F0502020204030204" pitchFamily="34" charset="0"/>
                <a:cs typeface="Times New Roman" panose="02020603050405020304" pitchFamily="18" charset="0"/>
              </a:rPr>
              <a:t>dân</a:t>
            </a:r>
            <a:r>
              <a:rPr lang="en-US" sz="2000" dirty="0">
                <a:solidFill>
                  <a:srgbClr val="000000"/>
                </a:solidFill>
                <a:ea typeface="Calibri" panose="020F0502020204030204" pitchFamily="34" charset="0"/>
                <a:cs typeface="Times New Roman" panose="02020603050405020304" pitchFamily="18" charset="0"/>
              </a:rPr>
              <a:t> </a:t>
            </a:r>
            <a:r>
              <a:rPr lang="en-US" sz="2000" dirty="0" err="1">
                <a:solidFill>
                  <a:srgbClr val="000000"/>
                </a:solidFill>
                <a:ea typeface="Calibri" panose="020F0502020204030204" pitchFamily="34" charset="0"/>
                <a:cs typeface="Times New Roman" panose="02020603050405020304" pitchFamily="18" charset="0"/>
              </a:rPr>
              <a:t>tộc</a:t>
            </a:r>
            <a:r>
              <a:rPr lang="en-US" sz="2000" dirty="0">
                <a:solidFill>
                  <a:srgbClr val="000000"/>
                </a:solidFill>
                <a:ea typeface="Calibri" panose="020F0502020204030204" pitchFamily="34" charset="0"/>
                <a:cs typeface="Times New Roman" panose="02020603050405020304" pitchFamily="18" charset="0"/>
              </a:rPr>
              <a:t> </a:t>
            </a:r>
            <a:r>
              <a:rPr lang="en-US" sz="2000" dirty="0" err="1">
                <a:solidFill>
                  <a:srgbClr val="000000"/>
                </a:solidFill>
                <a:ea typeface="Calibri" panose="020F0502020204030204" pitchFamily="34" charset="0"/>
                <a:cs typeface="Times New Roman" panose="02020603050405020304" pitchFamily="18" charset="0"/>
              </a:rPr>
              <a:t>thiểu</a:t>
            </a:r>
            <a:r>
              <a:rPr lang="en-US" sz="2000" dirty="0">
                <a:solidFill>
                  <a:srgbClr val="000000"/>
                </a:solidFill>
                <a:ea typeface="Calibri" panose="020F0502020204030204" pitchFamily="34" charset="0"/>
                <a:cs typeface="Times New Roman" panose="02020603050405020304" pitchFamily="18" charset="0"/>
              </a:rPr>
              <a:t> </a:t>
            </a:r>
            <a:r>
              <a:rPr lang="en-US" sz="2000" dirty="0" err="1">
                <a:solidFill>
                  <a:srgbClr val="000000"/>
                </a:solidFill>
                <a:ea typeface="Calibri" panose="020F0502020204030204" pitchFamily="34" charset="0"/>
                <a:cs typeface="Times New Roman" panose="02020603050405020304" pitchFamily="18" charset="0"/>
              </a:rPr>
              <a:t>số</a:t>
            </a:r>
            <a:r>
              <a:rPr lang="en-US" sz="2000" dirty="0">
                <a:solidFill>
                  <a:srgbClr val="000000"/>
                </a:solidFill>
                <a:ea typeface="Calibri" panose="020F0502020204030204" pitchFamily="34" charset="0"/>
                <a:cs typeface="Times New Roman" panose="02020603050405020304" pitchFamily="18" charset="0"/>
              </a:rPr>
              <a:t> </a:t>
            </a:r>
            <a:r>
              <a:rPr lang="en-US" sz="2000" dirty="0" err="1">
                <a:solidFill>
                  <a:srgbClr val="000000"/>
                </a:solidFill>
                <a:ea typeface="Calibri" panose="020F0502020204030204" pitchFamily="34" charset="0"/>
                <a:cs typeface="Times New Roman" panose="02020603050405020304" pitchFamily="18" charset="0"/>
              </a:rPr>
              <a:t>như</a:t>
            </a:r>
            <a:r>
              <a:rPr lang="en-US" sz="2000" dirty="0">
                <a:solidFill>
                  <a:srgbClr val="000000"/>
                </a:solidFill>
                <a:ea typeface="Calibri" panose="020F0502020204030204" pitchFamily="34" charset="0"/>
                <a:cs typeface="Times New Roman" panose="02020603050405020304" pitchFamily="18" charset="0"/>
              </a:rPr>
              <a:t> </a:t>
            </a:r>
            <a:r>
              <a:rPr lang="en-US" sz="2000" dirty="0" err="1">
                <a:solidFill>
                  <a:srgbClr val="000000"/>
                </a:solidFill>
                <a:ea typeface="Calibri" panose="020F0502020204030204" pitchFamily="34" charset="0"/>
                <a:cs typeface="Times New Roman" panose="02020603050405020304" pitchFamily="18" charset="0"/>
              </a:rPr>
              <a:t>thế</a:t>
            </a:r>
            <a:r>
              <a:rPr lang="en-US" sz="2000" dirty="0">
                <a:solidFill>
                  <a:srgbClr val="000000"/>
                </a:solidFill>
                <a:ea typeface="Calibri" panose="020F0502020204030204" pitchFamily="34" charset="0"/>
                <a:cs typeface="Times New Roman" panose="02020603050405020304" pitchFamily="18" charset="0"/>
              </a:rPr>
              <a:t> </a:t>
            </a:r>
            <a:r>
              <a:rPr lang="en-US" sz="2000" dirty="0" err="1">
                <a:solidFill>
                  <a:srgbClr val="000000"/>
                </a:solidFill>
                <a:ea typeface="Calibri" panose="020F0502020204030204" pitchFamily="34" charset="0"/>
                <a:cs typeface="Times New Roman" panose="02020603050405020304" pitchFamily="18" charset="0"/>
              </a:rPr>
              <a:t>nào</a:t>
            </a:r>
            <a:r>
              <a:rPr lang="en-US" sz="2000" dirty="0">
                <a:solidFill>
                  <a:srgbClr val="000000"/>
                </a:solidFill>
                <a:ea typeface="Calibri" panose="020F0502020204030204" pitchFamily="34" charset="0"/>
                <a:cs typeface="Times New Roman" panose="02020603050405020304" pitchFamily="18" charset="0"/>
              </a:rPr>
              <a:t>?</a:t>
            </a:r>
            <a:endParaRPr lang="en-US" sz="2000" dirty="0">
              <a:ea typeface="Calibri" panose="020F0502020204030204" pitchFamily="34" charset="0"/>
              <a:cs typeface="Times New Roman" panose="02020603050405020304" pitchFamily="18" charset="0"/>
            </a:endParaRPr>
          </a:p>
          <a:p>
            <a:pPr algn="just">
              <a:lnSpc>
                <a:spcPct val="150000"/>
              </a:lnSpc>
            </a:pPr>
            <a:r>
              <a:rPr lang="vi-VN" sz="2000" b="1" dirty="0">
                <a:solidFill>
                  <a:srgbClr val="000000"/>
                </a:solidFill>
                <a:ea typeface="Calibri" panose="020F0502020204030204" pitchFamily="34" charset="0"/>
                <a:cs typeface="Times New Roman" panose="02020603050405020304" pitchFamily="18" charset="0"/>
              </a:rPr>
              <a:t>Câu 2</a:t>
            </a:r>
            <a:r>
              <a:rPr lang="en-US" sz="2000" b="1" dirty="0">
                <a:solidFill>
                  <a:srgbClr val="000000"/>
                </a:solidFill>
                <a:ea typeface="Calibri" panose="020F0502020204030204" pitchFamily="34" charset="0"/>
                <a:cs typeface="Times New Roman" panose="02020603050405020304" pitchFamily="18" charset="0"/>
              </a:rPr>
              <a:t>:</a:t>
            </a:r>
            <a:r>
              <a:rPr lang="vi-VN" sz="2000" b="1" dirty="0">
                <a:solidFill>
                  <a:srgbClr val="000000"/>
                </a:solidFill>
                <a:ea typeface="Calibri" panose="020F0502020204030204" pitchFamily="34" charset="0"/>
                <a:cs typeface="Times New Roman" panose="02020603050405020304" pitchFamily="18" charset="0"/>
              </a:rPr>
              <a:t> </a:t>
            </a:r>
            <a:r>
              <a:rPr lang="en-US" sz="2000" dirty="0" err="1">
                <a:solidFill>
                  <a:srgbClr val="000000"/>
                </a:solidFill>
                <a:ea typeface="Calibri" panose="020F0502020204030204" pitchFamily="34" charset="0"/>
                <a:cs typeface="Times New Roman" panose="02020603050405020304" pitchFamily="18" charset="0"/>
              </a:rPr>
              <a:t>Tìm</a:t>
            </a:r>
            <a:r>
              <a:rPr lang="en-US" sz="2000" dirty="0">
                <a:solidFill>
                  <a:srgbClr val="000000"/>
                </a:solidFill>
                <a:ea typeface="Calibri" panose="020F0502020204030204" pitchFamily="34" charset="0"/>
                <a:cs typeface="Times New Roman" panose="02020603050405020304" pitchFamily="18" charset="0"/>
              </a:rPr>
              <a:t> </a:t>
            </a:r>
            <a:r>
              <a:rPr lang="en-US" sz="2000" dirty="0" err="1">
                <a:solidFill>
                  <a:srgbClr val="000000"/>
                </a:solidFill>
                <a:ea typeface="Calibri" panose="020F0502020204030204" pitchFamily="34" charset="0"/>
                <a:cs typeface="Times New Roman" panose="02020603050405020304" pitchFamily="18" charset="0"/>
              </a:rPr>
              <a:t>các</a:t>
            </a:r>
            <a:r>
              <a:rPr lang="en-US" sz="2000" dirty="0">
                <a:solidFill>
                  <a:srgbClr val="000000"/>
                </a:solidFill>
                <a:ea typeface="Calibri" panose="020F0502020204030204" pitchFamily="34" charset="0"/>
                <a:cs typeface="Times New Roman" panose="02020603050405020304" pitchFamily="18" charset="0"/>
              </a:rPr>
              <a:t> </a:t>
            </a:r>
            <a:r>
              <a:rPr lang="en-US" sz="2000" dirty="0" err="1">
                <a:solidFill>
                  <a:srgbClr val="000000"/>
                </a:solidFill>
                <a:ea typeface="Calibri" panose="020F0502020204030204" pitchFamily="34" charset="0"/>
                <a:cs typeface="Times New Roman" panose="02020603050405020304" pitchFamily="18" charset="0"/>
              </a:rPr>
              <a:t>đoạn</a:t>
            </a:r>
            <a:r>
              <a:rPr lang="en-US" sz="2000" dirty="0">
                <a:solidFill>
                  <a:srgbClr val="000000"/>
                </a:solidFill>
                <a:ea typeface="Calibri" panose="020F0502020204030204" pitchFamily="34" charset="0"/>
                <a:cs typeface="Times New Roman" panose="02020603050405020304" pitchFamily="18" charset="0"/>
              </a:rPr>
              <a:t> </a:t>
            </a:r>
            <a:r>
              <a:rPr lang="en-US" sz="2000" dirty="0" err="1">
                <a:solidFill>
                  <a:srgbClr val="000000"/>
                </a:solidFill>
                <a:ea typeface="Calibri" panose="020F0502020204030204" pitchFamily="34" charset="0"/>
                <a:cs typeface="Times New Roman" panose="02020603050405020304" pitchFamily="18" charset="0"/>
              </a:rPr>
              <a:t>văn</a:t>
            </a:r>
            <a:r>
              <a:rPr lang="en-US" sz="2000" dirty="0">
                <a:solidFill>
                  <a:srgbClr val="000000"/>
                </a:solidFill>
                <a:ea typeface="Calibri" panose="020F0502020204030204" pitchFamily="34" charset="0"/>
                <a:cs typeface="Times New Roman" panose="02020603050405020304" pitchFamily="18" charset="0"/>
              </a:rPr>
              <a:t> </a:t>
            </a:r>
            <a:r>
              <a:rPr lang="en-US" sz="2000" dirty="0" err="1">
                <a:solidFill>
                  <a:srgbClr val="000000"/>
                </a:solidFill>
                <a:ea typeface="Calibri" panose="020F0502020204030204" pitchFamily="34" charset="0"/>
                <a:cs typeface="Times New Roman" panose="02020603050405020304" pitchFamily="18" charset="0"/>
              </a:rPr>
              <a:t>thể</a:t>
            </a:r>
            <a:r>
              <a:rPr lang="en-US" sz="2000" dirty="0">
                <a:solidFill>
                  <a:srgbClr val="000000"/>
                </a:solidFill>
                <a:ea typeface="Calibri" panose="020F0502020204030204" pitchFamily="34" charset="0"/>
                <a:cs typeface="Times New Roman" panose="02020603050405020304" pitchFamily="18" charset="0"/>
              </a:rPr>
              <a:t> </a:t>
            </a:r>
            <a:r>
              <a:rPr lang="en-US" sz="2000" dirty="0" err="1">
                <a:solidFill>
                  <a:srgbClr val="000000"/>
                </a:solidFill>
                <a:ea typeface="Calibri" panose="020F0502020204030204" pitchFamily="34" charset="0"/>
                <a:cs typeface="Times New Roman" panose="02020603050405020304" pitchFamily="18" charset="0"/>
              </a:rPr>
              <a:t>hiện</a:t>
            </a:r>
            <a:r>
              <a:rPr lang="en-US" sz="2000" dirty="0">
                <a:solidFill>
                  <a:srgbClr val="000000"/>
                </a:solidFill>
                <a:ea typeface="Calibri" panose="020F0502020204030204" pitchFamily="34" charset="0"/>
                <a:cs typeface="Times New Roman" panose="02020603050405020304" pitchFamily="18" charset="0"/>
              </a:rPr>
              <a:t> </a:t>
            </a:r>
            <a:r>
              <a:rPr lang="en-US" sz="2000" dirty="0" err="1">
                <a:solidFill>
                  <a:srgbClr val="000000"/>
                </a:solidFill>
                <a:ea typeface="Calibri" panose="020F0502020204030204" pitchFamily="34" charset="0"/>
                <a:cs typeface="Times New Roman" panose="02020603050405020304" pitchFamily="18" charset="0"/>
              </a:rPr>
              <a:t>những</a:t>
            </a:r>
            <a:r>
              <a:rPr lang="en-US" sz="2000" dirty="0">
                <a:solidFill>
                  <a:srgbClr val="000000"/>
                </a:solidFill>
                <a:ea typeface="Calibri" panose="020F0502020204030204" pitchFamily="34" charset="0"/>
                <a:cs typeface="Times New Roman" panose="02020603050405020304" pitchFamily="18" charset="0"/>
              </a:rPr>
              <a:t> </a:t>
            </a:r>
            <a:r>
              <a:rPr lang="en-US" sz="2000" dirty="0" err="1">
                <a:solidFill>
                  <a:srgbClr val="000000"/>
                </a:solidFill>
                <a:ea typeface="Calibri" panose="020F0502020204030204" pitchFamily="34" charset="0"/>
                <a:cs typeface="Times New Roman" panose="02020603050405020304" pitchFamily="18" charset="0"/>
              </a:rPr>
              <a:t>ý</a:t>
            </a:r>
            <a:r>
              <a:rPr lang="en-US" sz="2000" dirty="0">
                <a:solidFill>
                  <a:srgbClr val="000000"/>
                </a:solidFill>
                <a:ea typeface="Calibri" panose="020F0502020204030204" pitchFamily="34" charset="0"/>
                <a:cs typeface="Times New Roman" panose="02020603050405020304" pitchFamily="18" charset="0"/>
              </a:rPr>
              <a:t> </a:t>
            </a:r>
            <a:r>
              <a:rPr lang="en-US" sz="2000" dirty="0" err="1">
                <a:solidFill>
                  <a:srgbClr val="000000"/>
                </a:solidFill>
                <a:ea typeface="Calibri" panose="020F0502020204030204" pitchFamily="34" charset="0"/>
                <a:cs typeface="Times New Roman" panose="02020603050405020304" pitchFamily="18" charset="0"/>
              </a:rPr>
              <a:t>sau</a:t>
            </a:r>
            <a:r>
              <a:rPr lang="en-US" sz="2000" dirty="0">
                <a:solidFill>
                  <a:srgbClr val="000000"/>
                </a:solidFill>
                <a:ea typeface="Calibri" panose="020F0502020204030204" pitchFamily="34" charset="0"/>
                <a:cs typeface="Times New Roman" panose="02020603050405020304" pitchFamily="18" charset="0"/>
              </a:rPr>
              <a:t>:</a:t>
            </a:r>
            <a:endParaRPr lang="en-US" sz="2000" dirty="0">
              <a:ea typeface="Calibri" panose="020F0502020204030204" pitchFamily="34" charset="0"/>
              <a:cs typeface="Times New Roman" panose="02020603050405020304" pitchFamily="18" charset="0"/>
            </a:endParaRPr>
          </a:p>
          <a:p>
            <a:pPr algn="just">
              <a:lnSpc>
                <a:spcPct val="150000"/>
              </a:lnSpc>
            </a:pPr>
            <a:r>
              <a:rPr lang="en-US" sz="2000" dirty="0">
                <a:solidFill>
                  <a:srgbClr val="000000"/>
                </a:solidFill>
                <a:ea typeface="Calibri" panose="020F0502020204030204" pitchFamily="34" charset="0"/>
                <a:cs typeface="Times New Roman" panose="02020603050405020304" pitchFamily="18" charset="0"/>
              </a:rPr>
              <a:t>a) </a:t>
            </a:r>
            <a:r>
              <a:rPr lang="en-US" sz="2000" dirty="0" err="1">
                <a:solidFill>
                  <a:srgbClr val="000000"/>
                </a:solidFill>
                <a:ea typeface="Calibri" panose="020F0502020204030204" pitchFamily="34" charset="0"/>
                <a:cs typeface="Times New Roman" panose="02020603050405020304" pitchFamily="18" charset="0"/>
              </a:rPr>
              <a:t>Các</a:t>
            </a:r>
            <a:r>
              <a:rPr lang="en-US" sz="2000" dirty="0">
                <a:solidFill>
                  <a:srgbClr val="000000"/>
                </a:solidFill>
                <a:ea typeface="Calibri" panose="020F0502020204030204" pitchFamily="34" charset="0"/>
                <a:cs typeface="Times New Roman" panose="02020603050405020304" pitchFamily="18" charset="0"/>
              </a:rPr>
              <a:t> </a:t>
            </a:r>
            <a:r>
              <a:rPr lang="en-US" sz="2000" dirty="0" err="1">
                <a:solidFill>
                  <a:srgbClr val="000000"/>
                </a:solidFill>
                <a:ea typeface="Calibri" panose="020F0502020204030204" pitchFamily="34" charset="0"/>
                <a:cs typeface="Times New Roman" panose="02020603050405020304" pitchFamily="18" charset="0"/>
              </a:rPr>
              <a:t>dân</a:t>
            </a:r>
            <a:r>
              <a:rPr lang="en-US" sz="2000" dirty="0">
                <a:solidFill>
                  <a:srgbClr val="000000"/>
                </a:solidFill>
                <a:ea typeface="Calibri" panose="020F0502020204030204" pitchFamily="34" charset="0"/>
                <a:cs typeface="Times New Roman" panose="02020603050405020304" pitchFamily="18" charset="0"/>
              </a:rPr>
              <a:t> </a:t>
            </a:r>
            <a:r>
              <a:rPr lang="en-US" sz="2000" dirty="0" err="1">
                <a:solidFill>
                  <a:srgbClr val="000000"/>
                </a:solidFill>
                <a:ea typeface="Calibri" panose="020F0502020204030204" pitchFamily="34" charset="0"/>
                <a:cs typeface="Times New Roman" panose="02020603050405020304" pitchFamily="18" charset="0"/>
              </a:rPr>
              <a:t>tộc</a:t>
            </a:r>
            <a:r>
              <a:rPr lang="en-US" sz="2000" dirty="0">
                <a:solidFill>
                  <a:srgbClr val="000000"/>
                </a:solidFill>
                <a:ea typeface="Calibri" panose="020F0502020204030204" pitchFamily="34" charset="0"/>
                <a:cs typeface="Times New Roman" panose="02020603050405020304" pitchFamily="18" charset="0"/>
              </a:rPr>
              <a:t> </a:t>
            </a:r>
            <a:r>
              <a:rPr lang="en-US" sz="2000" dirty="0" err="1">
                <a:solidFill>
                  <a:srgbClr val="000000"/>
                </a:solidFill>
                <a:ea typeface="Calibri" panose="020F0502020204030204" pitchFamily="34" charset="0"/>
                <a:cs typeface="Times New Roman" panose="02020603050405020304" pitchFamily="18" charset="0"/>
              </a:rPr>
              <a:t>trên</a:t>
            </a:r>
            <a:r>
              <a:rPr lang="en-US" sz="2000" dirty="0">
                <a:solidFill>
                  <a:srgbClr val="000000"/>
                </a:solidFill>
                <a:ea typeface="Calibri" panose="020F0502020204030204" pitchFamily="34" charset="0"/>
                <a:cs typeface="Times New Roman" panose="02020603050405020304" pitchFamily="18" charset="0"/>
              </a:rPr>
              <a:t> </a:t>
            </a:r>
            <a:r>
              <a:rPr lang="en-US" sz="2000" dirty="0" err="1">
                <a:solidFill>
                  <a:srgbClr val="000000"/>
                </a:solidFill>
                <a:ea typeface="Calibri" panose="020F0502020204030204" pitchFamily="34" charset="0"/>
                <a:cs typeface="Times New Roman" panose="02020603050405020304" pitchFamily="18" charset="0"/>
              </a:rPr>
              <a:t>đất</a:t>
            </a:r>
            <a:r>
              <a:rPr lang="en-US" sz="2000" dirty="0">
                <a:solidFill>
                  <a:srgbClr val="000000"/>
                </a:solidFill>
                <a:ea typeface="Calibri" panose="020F0502020204030204" pitchFamily="34" charset="0"/>
                <a:cs typeface="Times New Roman" panose="02020603050405020304" pitchFamily="18" charset="0"/>
              </a:rPr>
              <a:t> </a:t>
            </a:r>
            <a:r>
              <a:rPr lang="en-US" sz="2000" dirty="0" err="1">
                <a:solidFill>
                  <a:srgbClr val="000000"/>
                </a:solidFill>
                <a:ea typeface="Calibri" panose="020F0502020204030204" pitchFamily="34" charset="0"/>
                <a:cs typeface="Times New Roman" panose="02020603050405020304" pitchFamily="18" charset="0"/>
              </a:rPr>
              <a:t>nước</a:t>
            </a:r>
            <a:r>
              <a:rPr lang="en-US" sz="2000" dirty="0">
                <a:solidFill>
                  <a:srgbClr val="000000"/>
                </a:solidFill>
                <a:ea typeface="Calibri" panose="020F0502020204030204" pitchFamily="34" charset="0"/>
                <a:cs typeface="Times New Roman" panose="02020603050405020304" pitchFamily="18" charset="0"/>
              </a:rPr>
              <a:t> ta </a:t>
            </a:r>
            <a:r>
              <a:rPr lang="en-US" sz="2000" dirty="0" err="1">
                <a:solidFill>
                  <a:srgbClr val="000000"/>
                </a:solidFill>
                <a:ea typeface="Calibri" panose="020F0502020204030204" pitchFamily="34" charset="0"/>
                <a:cs typeface="Times New Roman" panose="02020603050405020304" pitchFamily="18" charset="0"/>
              </a:rPr>
              <a:t>là</a:t>
            </a:r>
            <a:r>
              <a:rPr lang="en-US" sz="2000" dirty="0">
                <a:solidFill>
                  <a:srgbClr val="000000"/>
                </a:solidFill>
                <a:ea typeface="Calibri" panose="020F0502020204030204" pitchFamily="34" charset="0"/>
                <a:cs typeface="Times New Roman" panose="02020603050405020304" pitchFamily="18" charset="0"/>
              </a:rPr>
              <a:t> </a:t>
            </a:r>
            <a:r>
              <a:rPr lang="en-US" sz="2000" dirty="0" err="1">
                <a:solidFill>
                  <a:srgbClr val="000000"/>
                </a:solidFill>
                <a:ea typeface="Calibri" panose="020F0502020204030204" pitchFamily="34" charset="0"/>
                <a:cs typeface="Times New Roman" panose="02020603050405020304" pitchFamily="18" charset="0"/>
              </a:rPr>
              <a:t>anh</a:t>
            </a:r>
            <a:r>
              <a:rPr lang="en-US" sz="2000" dirty="0">
                <a:solidFill>
                  <a:srgbClr val="000000"/>
                </a:solidFill>
                <a:ea typeface="Calibri" panose="020F0502020204030204" pitchFamily="34" charset="0"/>
                <a:cs typeface="Times New Roman" panose="02020603050405020304" pitchFamily="18" charset="0"/>
              </a:rPr>
              <a:t> </a:t>
            </a:r>
            <a:r>
              <a:rPr lang="en-US" sz="2000" dirty="0" err="1">
                <a:solidFill>
                  <a:srgbClr val="000000"/>
                </a:solidFill>
                <a:ea typeface="Calibri" panose="020F0502020204030204" pitchFamily="34" charset="0"/>
                <a:cs typeface="Times New Roman" panose="02020603050405020304" pitchFamily="18" charset="0"/>
              </a:rPr>
              <a:t>em</a:t>
            </a:r>
            <a:r>
              <a:rPr lang="en-US" sz="2000" dirty="0">
                <a:solidFill>
                  <a:srgbClr val="000000"/>
                </a:solidFill>
                <a:ea typeface="Calibri" panose="020F0502020204030204" pitchFamily="34" charset="0"/>
                <a:cs typeface="Times New Roman" panose="02020603050405020304" pitchFamily="18" charset="0"/>
              </a:rPr>
              <a:t> </a:t>
            </a:r>
            <a:r>
              <a:rPr lang="en-US" sz="2000" dirty="0" err="1">
                <a:solidFill>
                  <a:srgbClr val="000000"/>
                </a:solidFill>
                <a:ea typeface="Calibri" panose="020F0502020204030204" pitchFamily="34" charset="0"/>
                <a:cs typeface="Times New Roman" panose="02020603050405020304" pitchFamily="18" charset="0"/>
              </a:rPr>
              <a:t>một</a:t>
            </a:r>
            <a:r>
              <a:rPr lang="en-US" sz="2000" dirty="0">
                <a:solidFill>
                  <a:srgbClr val="000000"/>
                </a:solidFill>
                <a:ea typeface="Calibri" panose="020F0502020204030204" pitchFamily="34" charset="0"/>
                <a:cs typeface="Times New Roman" panose="02020603050405020304" pitchFamily="18" charset="0"/>
              </a:rPr>
              <a:t> </a:t>
            </a:r>
            <a:r>
              <a:rPr lang="en-US" sz="2000" dirty="0" err="1">
                <a:solidFill>
                  <a:srgbClr val="000000"/>
                </a:solidFill>
                <a:ea typeface="Calibri" panose="020F0502020204030204" pitchFamily="34" charset="0"/>
                <a:cs typeface="Times New Roman" panose="02020603050405020304" pitchFamily="18" charset="0"/>
              </a:rPr>
              <a:t>nhà</a:t>
            </a:r>
            <a:r>
              <a:rPr lang="en-US" sz="2000" dirty="0">
                <a:solidFill>
                  <a:srgbClr val="000000"/>
                </a:solidFill>
                <a:ea typeface="Calibri" panose="020F0502020204030204" pitchFamily="34" charset="0"/>
                <a:cs typeface="Times New Roman" panose="02020603050405020304" pitchFamily="18" charset="0"/>
              </a:rPr>
              <a:t>, </a:t>
            </a:r>
            <a:r>
              <a:rPr lang="en-US" sz="2000" dirty="0" err="1">
                <a:solidFill>
                  <a:srgbClr val="000000"/>
                </a:solidFill>
                <a:ea typeface="Calibri" panose="020F0502020204030204" pitchFamily="34" charset="0"/>
                <a:cs typeface="Times New Roman" panose="02020603050405020304" pitchFamily="18" charset="0"/>
              </a:rPr>
              <a:t>gắn</a:t>
            </a:r>
            <a:r>
              <a:rPr lang="en-US" sz="2000" dirty="0">
                <a:solidFill>
                  <a:srgbClr val="000000"/>
                </a:solidFill>
                <a:ea typeface="Calibri" panose="020F0502020204030204" pitchFamily="34" charset="0"/>
                <a:cs typeface="Times New Roman" panose="02020603050405020304" pitchFamily="18" charset="0"/>
              </a:rPr>
              <a:t> </a:t>
            </a:r>
            <a:r>
              <a:rPr lang="en-US" sz="2000" dirty="0" err="1">
                <a:solidFill>
                  <a:srgbClr val="000000"/>
                </a:solidFill>
                <a:ea typeface="Calibri" panose="020F0502020204030204" pitchFamily="34" charset="0"/>
                <a:cs typeface="Times New Roman" panose="02020603050405020304" pitchFamily="18" charset="0"/>
              </a:rPr>
              <a:t>bó</a:t>
            </a:r>
            <a:r>
              <a:rPr lang="en-US" sz="2000" dirty="0">
                <a:solidFill>
                  <a:srgbClr val="000000"/>
                </a:solidFill>
                <a:ea typeface="Calibri" panose="020F0502020204030204" pitchFamily="34" charset="0"/>
                <a:cs typeface="Times New Roman" panose="02020603050405020304" pitchFamily="18" charset="0"/>
              </a:rPr>
              <a:t> </a:t>
            </a:r>
            <a:r>
              <a:rPr lang="en-US" sz="2000" dirty="0" err="1">
                <a:solidFill>
                  <a:srgbClr val="000000"/>
                </a:solidFill>
                <a:ea typeface="Calibri" panose="020F0502020204030204" pitchFamily="34" charset="0"/>
                <a:cs typeface="Times New Roman" panose="02020603050405020304" pitchFamily="18" charset="0"/>
              </a:rPr>
              <a:t>với</a:t>
            </a:r>
            <a:r>
              <a:rPr lang="en-US" sz="2000" dirty="0">
                <a:solidFill>
                  <a:srgbClr val="000000"/>
                </a:solidFill>
                <a:ea typeface="Calibri" panose="020F0502020204030204" pitchFamily="34" charset="0"/>
                <a:cs typeface="Times New Roman" panose="02020603050405020304" pitchFamily="18" charset="0"/>
              </a:rPr>
              <a:t> </a:t>
            </a:r>
            <a:r>
              <a:rPr lang="en-US" sz="2000" dirty="0" err="1">
                <a:solidFill>
                  <a:srgbClr val="000000"/>
                </a:solidFill>
                <a:ea typeface="Calibri" panose="020F0502020204030204" pitchFamily="34" charset="0"/>
                <a:cs typeface="Times New Roman" panose="02020603050405020304" pitchFamily="18" charset="0"/>
              </a:rPr>
              <a:t>nhau</a:t>
            </a:r>
            <a:r>
              <a:rPr lang="en-US" sz="2000" dirty="0">
                <a:solidFill>
                  <a:srgbClr val="000000"/>
                </a:solidFill>
                <a:ea typeface="Calibri" panose="020F0502020204030204" pitchFamily="34" charset="0"/>
                <a:cs typeface="Times New Roman" panose="02020603050405020304" pitchFamily="18" charset="0"/>
              </a:rPr>
              <a:t>.</a:t>
            </a:r>
            <a:endParaRPr lang="en-US" sz="2000" dirty="0">
              <a:ea typeface="Calibri" panose="020F0502020204030204" pitchFamily="34" charset="0"/>
              <a:cs typeface="Times New Roman" panose="02020603050405020304" pitchFamily="18" charset="0"/>
            </a:endParaRPr>
          </a:p>
          <a:p>
            <a:pPr algn="just">
              <a:lnSpc>
                <a:spcPct val="150000"/>
              </a:lnSpc>
            </a:pPr>
            <a:r>
              <a:rPr lang="en-US" sz="2000" dirty="0">
                <a:solidFill>
                  <a:srgbClr val="000000"/>
                </a:solidFill>
                <a:ea typeface="Calibri" panose="020F0502020204030204" pitchFamily="34" charset="0"/>
                <a:cs typeface="Times New Roman" panose="02020603050405020304" pitchFamily="18" charset="0"/>
              </a:rPr>
              <a:t>b) </a:t>
            </a:r>
            <a:r>
              <a:rPr lang="en-US" sz="2000" dirty="0" err="1">
                <a:solidFill>
                  <a:srgbClr val="000000"/>
                </a:solidFill>
                <a:ea typeface="Calibri" panose="020F0502020204030204" pitchFamily="34" charset="0"/>
                <a:cs typeface="Times New Roman" panose="02020603050405020304" pitchFamily="18" charset="0"/>
              </a:rPr>
              <a:t>Các</a:t>
            </a:r>
            <a:r>
              <a:rPr lang="en-US" sz="2000" dirty="0">
                <a:solidFill>
                  <a:srgbClr val="000000"/>
                </a:solidFill>
                <a:ea typeface="Calibri" panose="020F0502020204030204" pitchFamily="34" charset="0"/>
                <a:cs typeface="Times New Roman" panose="02020603050405020304" pitchFamily="18" charset="0"/>
              </a:rPr>
              <a:t> </a:t>
            </a:r>
            <a:r>
              <a:rPr lang="en-US" sz="2000" dirty="0" err="1">
                <a:solidFill>
                  <a:srgbClr val="000000"/>
                </a:solidFill>
                <a:ea typeface="Calibri" panose="020F0502020204030204" pitchFamily="34" charset="0"/>
                <a:cs typeface="Times New Roman" panose="02020603050405020304" pitchFamily="18" charset="0"/>
              </a:rPr>
              <a:t>dân</a:t>
            </a:r>
            <a:r>
              <a:rPr lang="en-US" sz="2000" dirty="0">
                <a:solidFill>
                  <a:srgbClr val="000000"/>
                </a:solidFill>
                <a:ea typeface="Calibri" panose="020F0502020204030204" pitchFamily="34" charset="0"/>
                <a:cs typeface="Times New Roman" panose="02020603050405020304" pitchFamily="18" charset="0"/>
              </a:rPr>
              <a:t> </a:t>
            </a:r>
            <a:r>
              <a:rPr lang="en-US" sz="2000" dirty="0" err="1">
                <a:solidFill>
                  <a:srgbClr val="000000"/>
                </a:solidFill>
                <a:ea typeface="Calibri" panose="020F0502020204030204" pitchFamily="34" charset="0"/>
                <a:cs typeface="Times New Roman" panose="02020603050405020304" pitchFamily="18" charset="0"/>
              </a:rPr>
              <a:t>tộc</a:t>
            </a:r>
            <a:r>
              <a:rPr lang="en-US" sz="2000" dirty="0">
                <a:solidFill>
                  <a:srgbClr val="000000"/>
                </a:solidFill>
                <a:ea typeface="Calibri" panose="020F0502020204030204" pitchFamily="34" charset="0"/>
                <a:cs typeface="Times New Roman" panose="02020603050405020304" pitchFamily="18" charset="0"/>
              </a:rPr>
              <a:t> </a:t>
            </a:r>
            <a:r>
              <a:rPr lang="en-US" sz="2000" dirty="0" err="1">
                <a:solidFill>
                  <a:srgbClr val="000000"/>
                </a:solidFill>
                <a:ea typeface="Calibri" panose="020F0502020204030204" pitchFamily="34" charset="0"/>
                <a:cs typeface="Times New Roman" panose="02020603050405020304" pitchFamily="18" charset="0"/>
              </a:rPr>
              <a:t>anh</a:t>
            </a:r>
            <a:r>
              <a:rPr lang="en-US" sz="2000" dirty="0">
                <a:solidFill>
                  <a:srgbClr val="000000"/>
                </a:solidFill>
                <a:ea typeface="Calibri" panose="020F0502020204030204" pitchFamily="34" charset="0"/>
                <a:cs typeface="Times New Roman" panose="02020603050405020304" pitchFamily="18" charset="0"/>
              </a:rPr>
              <a:t> </a:t>
            </a:r>
            <a:r>
              <a:rPr lang="en-US" sz="2000" dirty="0" err="1">
                <a:solidFill>
                  <a:srgbClr val="000000"/>
                </a:solidFill>
                <a:ea typeface="Calibri" panose="020F0502020204030204" pitchFamily="34" charset="0"/>
                <a:cs typeface="Times New Roman" panose="02020603050405020304" pitchFamily="18" charset="0"/>
              </a:rPr>
              <a:t>em</a:t>
            </a:r>
            <a:r>
              <a:rPr lang="en-US" sz="2000" dirty="0">
                <a:solidFill>
                  <a:srgbClr val="000000"/>
                </a:solidFill>
                <a:ea typeface="Calibri" panose="020F0502020204030204" pitchFamily="34" charset="0"/>
                <a:cs typeface="Times New Roman" panose="02020603050405020304" pitchFamily="18" charset="0"/>
              </a:rPr>
              <a:t> </a:t>
            </a:r>
            <a:r>
              <a:rPr lang="en-US" sz="2000" dirty="0" err="1">
                <a:solidFill>
                  <a:srgbClr val="000000"/>
                </a:solidFill>
                <a:ea typeface="Calibri" panose="020F0502020204030204" pitchFamily="34" charset="0"/>
                <a:cs typeface="Times New Roman" panose="02020603050405020304" pitchFamily="18" charset="0"/>
              </a:rPr>
              <a:t>cần</a:t>
            </a:r>
            <a:r>
              <a:rPr lang="en-US" sz="2000" dirty="0">
                <a:solidFill>
                  <a:srgbClr val="000000"/>
                </a:solidFill>
                <a:ea typeface="Calibri" panose="020F0502020204030204" pitchFamily="34" charset="0"/>
                <a:cs typeface="Times New Roman" panose="02020603050405020304" pitchFamily="18" charset="0"/>
              </a:rPr>
              <a:t> </a:t>
            </a:r>
            <a:r>
              <a:rPr lang="en-US" sz="2000" dirty="0" err="1">
                <a:solidFill>
                  <a:srgbClr val="000000"/>
                </a:solidFill>
                <a:ea typeface="Calibri" panose="020F0502020204030204" pitchFamily="34" charset="0"/>
                <a:cs typeface="Times New Roman" panose="02020603050405020304" pitchFamily="18" charset="0"/>
              </a:rPr>
              <a:t>đoàn</a:t>
            </a:r>
            <a:r>
              <a:rPr lang="en-US" sz="2000" dirty="0">
                <a:solidFill>
                  <a:srgbClr val="000000"/>
                </a:solidFill>
                <a:ea typeface="Calibri" panose="020F0502020204030204" pitchFamily="34" charset="0"/>
                <a:cs typeface="Times New Roman" panose="02020603050405020304" pitchFamily="18" charset="0"/>
              </a:rPr>
              <a:t> </a:t>
            </a:r>
            <a:r>
              <a:rPr lang="en-US" sz="2000" dirty="0" err="1">
                <a:solidFill>
                  <a:srgbClr val="000000"/>
                </a:solidFill>
                <a:ea typeface="Calibri" panose="020F0502020204030204" pitchFamily="34" charset="0"/>
                <a:cs typeface="Times New Roman" panose="02020603050405020304" pitchFamily="18" charset="0"/>
              </a:rPr>
              <a:t>kết</a:t>
            </a:r>
            <a:r>
              <a:rPr lang="en-US" sz="2000" dirty="0">
                <a:solidFill>
                  <a:srgbClr val="000000"/>
                </a:solidFill>
                <a:ea typeface="Calibri" panose="020F0502020204030204" pitchFamily="34" charset="0"/>
                <a:cs typeface="Times New Roman" panose="02020603050405020304" pitchFamily="18" charset="0"/>
              </a:rPr>
              <a:t> </a:t>
            </a:r>
            <a:r>
              <a:rPr lang="en-US" sz="2000" dirty="0" err="1">
                <a:solidFill>
                  <a:srgbClr val="000000"/>
                </a:solidFill>
                <a:ea typeface="Calibri" panose="020F0502020204030204" pitchFamily="34" charset="0"/>
                <a:cs typeface="Times New Roman" panose="02020603050405020304" pitchFamily="18" charset="0"/>
              </a:rPr>
              <a:t>để</a:t>
            </a:r>
            <a:r>
              <a:rPr lang="en-US" sz="2000" dirty="0">
                <a:solidFill>
                  <a:srgbClr val="000000"/>
                </a:solidFill>
                <a:ea typeface="Calibri" panose="020F0502020204030204" pitchFamily="34" charset="0"/>
                <a:cs typeface="Times New Roman" panose="02020603050405020304" pitchFamily="18" charset="0"/>
              </a:rPr>
              <a:t> </a:t>
            </a:r>
            <a:r>
              <a:rPr lang="en-US" sz="2000" dirty="0" err="1">
                <a:solidFill>
                  <a:srgbClr val="000000"/>
                </a:solidFill>
                <a:ea typeface="Calibri" panose="020F0502020204030204" pitchFamily="34" charset="0"/>
                <a:cs typeface="Times New Roman" panose="02020603050405020304" pitchFamily="18" charset="0"/>
              </a:rPr>
              <a:t>giữ</a:t>
            </a:r>
            <a:r>
              <a:rPr lang="en-US" sz="2000" dirty="0">
                <a:solidFill>
                  <a:srgbClr val="000000"/>
                </a:solidFill>
                <a:ea typeface="Calibri" panose="020F0502020204030204" pitchFamily="34" charset="0"/>
                <a:cs typeface="Times New Roman" panose="02020603050405020304" pitchFamily="18" charset="0"/>
              </a:rPr>
              <a:t> </a:t>
            </a:r>
            <a:r>
              <a:rPr lang="en-US" sz="2000" dirty="0" err="1">
                <a:solidFill>
                  <a:srgbClr val="000000"/>
                </a:solidFill>
                <a:ea typeface="Calibri" panose="020F0502020204030204" pitchFamily="34" charset="0"/>
                <a:cs typeface="Times New Roman" panose="02020603050405020304" pitchFamily="18" charset="0"/>
              </a:rPr>
              <a:t>gìn</a:t>
            </a:r>
            <a:r>
              <a:rPr lang="en-US" sz="2000" dirty="0">
                <a:solidFill>
                  <a:srgbClr val="000000"/>
                </a:solidFill>
                <a:ea typeface="Calibri" panose="020F0502020204030204" pitchFamily="34" charset="0"/>
                <a:cs typeface="Times New Roman" panose="02020603050405020304" pitchFamily="18" charset="0"/>
              </a:rPr>
              <a:t> </a:t>
            </a:r>
            <a:r>
              <a:rPr lang="en-US" sz="2000" dirty="0" err="1">
                <a:solidFill>
                  <a:srgbClr val="000000"/>
                </a:solidFill>
                <a:ea typeface="Calibri" panose="020F0502020204030204" pitchFamily="34" charset="0"/>
                <a:cs typeface="Times New Roman" panose="02020603050405020304" pitchFamily="18" charset="0"/>
              </a:rPr>
              <a:t>độc</a:t>
            </a:r>
            <a:r>
              <a:rPr lang="en-US" sz="2000" dirty="0">
                <a:solidFill>
                  <a:srgbClr val="000000"/>
                </a:solidFill>
                <a:ea typeface="Calibri" panose="020F0502020204030204" pitchFamily="34" charset="0"/>
                <a:cs typeface="Times New Roman" panose="02020603050405020304" pitchFamily="18" charset="0"/>
              </a:rPr>
              <a:t> </a:t>
            </a:r>
            <a:r>
              <a:rPr lang="en-US" sz="2000" dirty="0" err="1">
                <a:solidFill>
                  <a:srgbClr val="000000"/>
                </a:solidFill>
                <a:ea typeface="Calibri" panose="020F0502020204030204" pitchFamily="34" charset="0"/>
                <a:cs typeface="Times New Roman" panose="02020603050405020304" pitchFamily="18" charset="0"/>
              </a:rPr>
              <a:t>lập</a:t>
            </a:r>
            <a:r>
              <a:rPr lang="en-US" sz="2000" dirty="0">
                <a:solidFill>
                  <a:srgbClr val="000000"/>
                </a:solidFill>
                <a:ea typeface="Calibri" panose="020F0502020204030204" pitchFamily="34" charset="0"/>
                <a:cs typeface="Times New Roman" panose="02020603050405020304" pitchFamily="18" charset="0"/>
              </a:rPr>
              <a:t>, </a:t>
            </a:r>
            <a:r>
              <a:rPr lang="en-US" sz="2000" dirty="0" err="1">
                <a:solidFill>
                  <a:srgbClr val="000000"/>
                </a:solidFill>
                <a:ea typeface="Calibri" panose="020F0502020204030204" pitchFamily="34" charset="0"/>
                <a:cs typeface="Times New Roman" panose="02020603050405020304" pitchFamily="18" charset="0"/>
              </a:rPr>
              <a:t>để</a:t>
            </a:r>
            <a:r>
              <a:rPr lang="en-US" sz="2000" dirty="0">
                <a:solidFill>
                  <a:srgbClr val="000000"/>
                </a:solidFill>
                <a:ea typeface="Calibri" panose="020F0502020204030204" pitchFamily="34" charset="0"/>
                <a:cs typeface="Times New Roman" panose="02020603050405020304" pitchFamily="18" charset="0"/>
              </a:rPr>
              <a:t> </a:t>
            </a:r>
            <a:r>
              <a:rPr lang="en-US" sz="2000" dirty="0" err="1">
                <a:solidFill>
                  <a:srgbClr val="000000"/>
                </a:solidFill>
                <a:ea typeface="Calibri" panose="020F0502020204030204" pitchFamily="34" charset="0"/>
                <a:cs typeface="Times New Roman" panose="02020603050405020304" pitchFamily="18" charset="0"/>
              </a:rPr>
              <a:t>được</a:t>
            </a:r>
            <a:r>
              <a:rPr lang="en-US" sz="2000" dirty="0">
                <a:solidFill>
                  <a:srgbClr val="000000"/>
                </a:solidFill>
                <a:ea typeface="Calibri" panose="020F0502020204030204" pitchFamily="34" charset="0"/>
                <a:cs typeface="Times New Roman" panose="02020603050405020304" pitchFamily="18" charset="0"/>
              </a:rPr>
              <a:t> </a:t>
            </a:r>
            <a:r>
              <a:rPr lang="en-US" sz="2000" dirty="0" err="1">
                <a:solidFill>
                  <a:srgbClr val="000000"/>
                </a:solidFill>
                <a:ea typeface="Calibri" panose="020F0502020204030204" pitchFamily="34" charset="0"/>
                <a:cs typeface="Times New Roman" panose="02020603050405020304" pitchFamily="18" charset="0"/>
              </a:rPr>
              <a:t>sống</a:t>
            </a:r>
            <a:r>
              <a:rPr lang="en-US" sz="2000" dirty="0">
                <a:solidFill>
                  <a:srgbClr val="000000"/>
                </a:solidFill>
                <a:ea typeface="Calibri" panose="020F0502020204030204" pitchFamily="34" charset="0"/>
                <a:cs typeface="Times New Roman" panose="02020603050405020304" pitchFamily="18" charset="0"/>
              </a:rPr>
              <a:t> </a:t>
            </a:r>
            <a:r>
              <a:rPr lang="en-US" sz="2000" dirty="0" err="1">
                <a:solidFill>
                  <a:srgbClr val="000000"/>
                </a:solidFill>
                <a:ea typeface="Calibri" panose="020F0502020204030204" pitchFamily="34" charset="0"/>
                <a:cs typeface="Times New Roman" panose="02020603050405020304" pitchFamily="18" charset="0"/>
              </a:rPr>
              <a:t>hạnh</a:t>
            </a:r>
            <a:r>
              <a:rPr lang="en-US" sz="2000" dirty="0">
                <a:solidFill>
                  <a:srgbClr val="000000"/>
                </a:solidFill>
                <a:ea typeface="Calibri" panose="020F0502020204030204" pitchFamily="34" charset="0"/>
                <a:cs typeface="Times New Roman" panose="02020603050405020304" pitchFamily="18" charset="0"/>
              </a:rPr>
              <a:t> </a:t>
            </a:r>
            <a:r>
              <a:rPr lang="en-US" sz="2000" dirty="0" err="1">
                <a:solidFill>
                  <a:srgbClr val="000000"/>
                </a:solidFill>
                <a:ea typeface="Calibri" panose="020F0502020204030204" pitchFamily="34" charset="0"/>
                <a:cs typeface="Times New Roman" panose="02020603050405020304" pitchFamily="18" charset="0"/>
              </a:rPr>
              <a:t>phúc</a:t>
            </a:r>
            <a:r>
              <a:rPr lang="en-US" sz="2000" dirty="0">
                <a:solidFill>
                  <a:srgbClr val="000000"/>
                </a:solidFill>
                <a:ea typeface="Calibri" panose="020F0502020204030204" pitchFamily="34" charset="0"/>
                <a:cs typeface="Times New Roman" panose="02020603050405020304" pitchFamily="18" charset="0"/>
              </a:rPr>
              <a:t>.</a:t>
            </a:r>
            <a:endParaRPr lang="en-US" sz="2000" dirty="0">
              <a:ea typeface="Calibri" panose="020F0502020204030204" pitchFamily="34" charset="0"/>
              <a:cs typeface="Times New Roman" panose="02020603050405020304" pitchFamily="18" charset="0"/>
            </a:endParaRPr>
          </a:p>
          <a:p>
            <a:pPr algn="just">
              <a:lnSpc>
                <a:spcPct val="150000"/>
              </a:lnSpc>
            </a:pPr>
            <a:r>
              <a:rPr lang="en-US" sz="2000" dirty="0">
                <a:solidFill>
                  <a:srgbClr val="000000"/>
                </a:solidFill>
                <a:ea typeface="Calibri" panose="020F0502020204030204" pitchFamily="34" charset="0"/>
                <a:cs typeface="Times New Roman" panose="02020603050405020304" pitchFamily="18" charset="0"/>
              </a:rPr>
              <a:t>c) </a:t>
            </a:r>
            <a:r>
              <a:rPr lang="en-US" sz="2000" dirty="0" err="1">
                <a:solidFill>
                  <a:srgbClr val="000000"/>
                </a:solidFill>
                <a:ea typeface="Calibri" panose="020F0502020204030204" pitchFamily="34" charset="0"/>
                <a:cs typeface="Times New Roman" panose="02020603050405020304" pitchFamily="18" charset="0"/>
              </a:rPr>
              <a:t>Tình</a:t>
            </a:r>
            <a:r>
              <a:rPr lang="en-US" sz="2000" dirty="0">
                <a:solidFill>
                  <a:srgbClr val="000000"/>
                </a:solidFill>
                <a:ea typeface="Calibri" panose="020F0502020204030204" pitchFamily="34" charset="0"/>
                <a:cs typeface="Times New Roman" panose="02020603050405020304" pitchFamily="18" charset="0"/>
              </a:rPr>
              <a:t> </a:t>
            </a:r>
            <a:r>
              <a:rPr lang="en-US" sz="2000" dirty="0" err="1">
                <a:solidFill>
                  <a:srgbClr val="000000"/>
                </a:solidFill>
                <a:ea typeface="Calibri" panose="020F0502020204030204" pitchFamily="34" charset="0"/>
                <a:cs typeface="Times New Roman" panose="02020603050405020304" pitchFamily="18" charset="0"/>
              </a:rPr>
              <a:t>đoàn</a:t>
            </a:r>
            <a:r>
              <a:rPr lang="en-US" sz="2000" dirty="0">
                <a:solidFill>
                  <a:srgbClr val="000000"/>
                </a:solidFill>
                <a:ea typeface="Calibri" panose="020F0502020204030204" pitchFamily="34" charset="0"/>
                <a:cs typeface="Times New Roman" panose="02020603050405020304" pitchFamily="18" charset="0"/>
              </a:rPr>
              <a:t> </a:t>
            </a:r>
            <a:r>
              <a:rPr lang="en-US" sz="2000" dirty="0" err="1">
                <a:solidFill>
                  <a:srgbClr val="000000"/>
                </a:solidFill>
                <a:ea typeface="Calibri" panose="020F0502020204030204" pitchFamily="34" charset="0"/>
                <a:cs typeface="Times New Roman" panose="02020603050405020304" pitchFamily="18" charset="0"/>
              </a:rPr>
              <a:t>kết</a:t>
            </a:r>
            <a:r>
              <a:rPr lang="en-US" sz="2000" dirty="0">
                <a:solidFill>
                  <a:srgbClr val="000000"/>
                </a:solidFill>
                <a:ea typeface="Calibri" panose="020F0502020204030204" pitchFamily="34" charset="0"/>
                <a:cs typeface="Times New Roman" panose="02020603050405020304" pitchFamily="18" charset="0"/>
              </a:rPr>
              <a:t> </a:t>
            </a:r>
            <a:r>
              <a:rPr lang="en-US" sz="2000" dirty="0" err="1">
                <a:solidFill>
                  <a:srgbClr val="000000"/>
                </a:solidFill>
                <a:ea typeface="Calibri" panose="020F0502020204030204" pitchFamily="34" charset="0"/>
                <a:cs typeface="Times New Roman" panose="02020603050405020304" pitchFamily="18" charset="0"/>
              </a:rPr>
              <a:t>của</a:t>
            </a:r>
            <a:r>
              <a:rPr lang="en-US" sz="2000" dirty="0">
                <a:solidFill>
                  <a:srgbClr val="000000"/>
                </a:solidFill>
                <a:ea typeface="Calibri" panose="020F0502020204030204" pitchFamily="34" charset="0"/>
                <a:cs typeface="Times New Roman" panose="02020603050405020304" pitchFamily="18" charset="0"/>
              </a:rPr>
              <a:t> </a:t>
            </a:r>
            <a:r>
              <a:rPr lang="en-US" sz="2000" dirty="0" err="1">
                <a:solidFill>
                  <a:srgbClr val="000000"/>
                </a:solidFill>
                <a:ea typeface="Calibri" panose="020F0502020204030204" pitchFamily="34" charset="0"/>
                <a:cs typeface="Times New Roman" panose="02020603050405020304" pitchFamily="18" charset="0"/>
              </a:rPr>
              <a:t>các</a:t>
            </a:r>
            <a:r>
              <a:rPr lang="en-US" sz="2000" dirty="0">
                <a:solidFill>
                  <a:srgbClr val="000000"/>
                </a:solidFill>
                <a:ea typeface="Calibri" panose="020F0502020204030204" pitchFamily="34" charset="0"/>
                <a:cs typeface="Times New Roman" panose="02020603050405020304" pitchFamily="18" charset="0"/>
              </a:rPr>
              <a:t> </a:t>
            </a:r>
            <a:r>
              <a:rPr lang="en-US" sz="2000" dirty="0" err="1">
                <a:solidFill>
                  <a:srgbClr val="000000"/>
                </a:solidFill>
                <a:ea typeface="Calibri" panose="020F0502020204030204" pitchFamily="34" charset="0"/>
                <a:cs typeface="Times New Roman" panose="02020603050405020304" pitchFamily="18" charset="0"/>
              </a:rPr>
              <a:t>dân</a:t>
            </a:r>
            <a:r>
              <a:rPr lang="en-US" sz="2000" dirty="0">
                <a:solidFill>
                  <a:srgbClr val="000000"/>
                </a:solidFill>
                <a:ea typeface="Calibri" panose="020F0502020204030204" pitchFamily="34" charset="0"/>
                <a:cs typeface="Times New Roman" panose="02020603050405020304" pitchFamily="18" charset="0"/>
              </a:rPr>
              <a:t> </a:t>
            </a:r>
            <a:r>
              <a:rPr lang="en-US" sz="2000" dirty="0" err="1">
                <a:solidFill>
                  <a:srgbClr val="000000"/>
                </a:solidFill>
                <a:ea typeface="Calibri" panose="020F0502020204030204" pitchFamily="34" charset="0"/>
                <a:cs typeface="Times New Roman" panose="02020603050405020304" pitchFamily="18" charset="0"/>
              </a:rPr>
              <a:t>tộc</a:t>
            </a:r>
            <a:r>
              <a:rPr lang="en-US" sz="2000" dirty="0">
                <a:solidFill>
                  <a:srgbClr val="000000"/>
                </a:solidFill>
                <a:ea typeface="Calibri" panose="020F0502020204030204" pitchFamily="34" charset="0"/>
                <a:cs typeface="Times New Roman" panose="02020603050405020304" pitchFamily="18" charset="0"/>
              </a:rPr>
              <a:t> </a:t>
            </a:r>
            <a:r>
              <a:rPr lang="en-US" sz="2000" dirty="0" err="1">
                <a:solidFill>
                  <a:srgbClr val="000000"/>
                </a:solidFill>
                <a:ea typeface="Calibri" panose="020F0502020204030204" pitchFamily="34" charset="0"/>
                <a:cs typeface="Times New Roman" panose="02020603050405020304" pitchFamily="18" charset="0"/>
              </a:rPr>
              <a:t>anh</a:t>
            </a:r>
            <a:r>
              <a:rPr lang="en-US" sz="2000" dirty="0">
                <a:solidFill>
                  <a:srgbClr val="000000"/>
                </a:solidFill>
                <a:ea typeface="Calibri" panose="020F0502020204030204" pitchFamily="34" charset="0"/>
                <a:cs typeface="Times New Roman" panose="02020603050405020304" pitchFamily="18" charset="0"/>
              </a:rPr>
              <a:t> </a:t>
            </a:r>
            <a:r>
              <a:rPr lang="en-US" sz="2000" dirty="0" err="1">
                <a:solidFill>
                  <a:srgbClr val="000000"/>
                </a:solidFill>
                <a:ea typeface="Calibri" panose="020F0502020204030204" pitchFamily="34" charset="0"/>
                <a:cs typeface="Times New Roman" panose="02020603050405020304" pitchFamily="18" charset="0"/>
              </a:rPr>
              <a:t>em</a:t>
            </a:r>
            <a:r>
              <a:rPr lang="en-US" sz="2000" dirty="0">
                <a:solidFill>
                  <a:srgbClr val="000000"/>
                </a:solidFill>
                <a:ea typeface="Calibri" panose="020F0502020204030204" pitchFamily="34" charset="0"/>
                <a:cs typeface="Times New Roman" panose="02020603050405020304" pitchFamily="18" charset="0"/>
              </a:rPr>
              <a:t> </a:t>
            </a:r>
            <a:r>
              <a:rPr lang="en-US" sz="2000" dirty="0" err="1">
                <a:solidFill>
                  <a:srgbClr val="000000"/>
                </a:solidFill>
                <a:ea typeface="Calibri" panose="020F0502020204030204" pitchFamily="34" charset="0"/>
                <a:cs typeface="Times New Roman" panose="02020603050405020304" pitchFamily="18" charset="0"/>
              </a:rPr>
              <a:t>không</a:t>
            </a:r>
            <a:r>
              <a:rPr lang="en-US" sz="2000" dirty="0">
                <a:solidFill>
                  <a:srgbClr val="000000"/>
                </a:solidFill>
                <a:ea typeface="Calibri" panose="020F0502020204030204" pitchFamily="34" charset="0"/>
                <a:cs typeface="Times New Roman" panose="02020603050405020304" pitchFamily="18" charset="0"/>
              </a:rPr>
              <a:t> bao </a:t>
            </a:r>
            <a:r>
              <a:rPr lang="en-US" sz="2000" dirty="0" err="1">
                <a:solidFill>
                  <a:srgbClr val="000000"/>
                </a:solidFill>
                <a:ea typeface="Calibri" panose="020F0502020204030204" pitchFamily="34" charset="0"/>
                <a:cs typeface="Times New Roman" panose="02020603050405020304" pitchFamily="18" charset="0"/>
              </a:rPr>
              <a:t>giờ</a:t>
            </a:r>
            <a:r>
              <a:rPr lang="en-US" sz="2000" dirty="0">
                <a:solidFill>
                  <a:srgbClr val="000000"/>
                </a:solidFill>
                <a:ea typeface="Calibri" panose="020F0502020204030204" pitchFamily="34" charset="0"/>
                <a:cs typeface="Times New Roman" panose="02020603050405020304" pitchFamily="18" charset="0"/>
              </a:rPr>
              <a:t> </a:t>
            </a:r>
            <a:r>
              <a:rPr lang="en-US" sz="2000" dirty="0" err="1">
                <a:solidFill>
                  <a:srgbClr val="000000"/>
                </a:solidFill>
                <a:ea typeface="Calibri" panose="020F0502020204030204" pitchFamily="34" charset="0"/>
                <a:cs typeface="Times New Roman" panose="02020603050405020304" pitchFamily="18" charset="0"/>
              </a:rPr>
              <a:t>thay</a:t>
            </a:r>
            <a:r>
              <a:rPr lang="en-US" sz="2000" dirty="0">
                <a:solidFill>
                  <a:srgbClr val="000000"/>
                </a:solidFill>
                <a:ea typeface="Calibri" panose="020F0502020204030204" pitchFamily="34" charset="0"/>
                <a:cs typeface="Times New Roman" panose="02020603050405020304" pitchFamily="18" charset="0"/>
              </a:rPr>
              <a:t> </a:t>
            </a:r>
            <a:r>
              <a:rPr lang="en-US" sz="2000" dirty="0" err="1">
                <a:solidFill>
                  <a:srgbClr val="000000"/>
                </a:solidFill>
                <a:ea typeface="Calibri" panose="020F0502020204030204" pitchFamily="34" charset="0"/>
                <a:cs typeface="Times New Roman" panose="02020603050405020304" pitchFamily="18" charset="0"/>
              </a:rPr>
              <a:t>đổi</a:t>
            </a:r>
            <a:r>
              <a:rPr lang="en-US" sz="2000" dirty="0">
                <a:solidFill>
                  <a:srgbClr val="000000"/>
                </a:solidFill>
                <a:ea typeface="Calibri" panose="020F0502020204030204" pitchFamily="34" charset="0"/>
                <a:cs typeface="Times New Roman" panose="02020603050405020304" pitchFamily="18" charset="0"/>
              </a:rPr>
              <a:t>.</a:t>
            </a:r>
          </a:p>
          <a:p>
            <a:pPr algn="just">
              <a:lnSpc>
                <a:spcPct val="150000"/>
              </a:lnSpc>
            </a:pPr>
            <a:r>
              <a:rPr lang="vi-VN" sz="2000" b="1" dirty="0">
                <a:solidFill>
                  <a:srgbClr val="000000"/>
                </a:solidFill>
                <a:ea typeface="Calibri" panose="020F0502020204030204" pitchFamily="34" charset="0"/>
              </a:rPr>
              <a:t>Câu 3</a:t>
            </a:r>
            <a:r>
              <a:rPr lang="en-US" sz="2000" b="1" dirty="0">
                <a:solidFill>
                  <a:srgbClr val="000000"/>
                </a:solidFill>
                <a:ea typeface="Calibri" panose="020F0502020204030204" pitchFamily="34" charset="0"/>
              </a:rPr>
              <a:t>:</a:t>
            </a:r>
            <a:r>
              <a:rPr lang="vi-VN" sz="2000" b="1" dirty="0">
                <a:solidFill>
                  <a:srgbClr val="000000"/>
                </a:solidFill>
                <a:ea typeface="Calibri" panose="020F0502020204030204" pitchFamily="34" charset="0"/>
              </a:rPr>
              <a:t> </a:t>
            </a:r>
            <a:r>
              <a:rPr lang="en-US" sz="2000" dirty="0" err="1">
                <a:solidFill>
                  <a:srgbClr val="000000"/>
                </a:solidFill>
                <a:ea typeface="Calibri" panose="020F0502020204030204" pitchFamily="34" charset="0"/>
              </a:rPr>
              <a:t>Hình</a:t>
            </a:r>
            <a:r>
              <a:rPr lang="en-US" sz="2000" dirty="0">
                <a:solidFill>
                  <a:srgbClr val="000000"/>
                </a:solidFill>
                <a:ea typeface="Calibri" panose="020F0502020204030204" pitchFamily="34" charset="0"/>
              </a:rPr>
              <a:t> </a:t>
            </a:r>
            <a:r>
              <a:rPr lang="en-US" sz="2000" dirty="0" err="1">
                <a:solidFill>
                  <a:srgbClr val="000000"/>
                </a:solidFill>
                <a:ea typeface="Calibri" panose="020F0502020204030204" pitchFamily="34" charset="0"/>
              </a:rPr>
              <a:t>ảnh</a:t>
            </a:r>
            <a:r>
              <a:rPr lang="en-US" sz="2000" dirty="0">
                <a:solidFill>
                  <a:srgbClr val="000000"/>
                </a:solidFill>
                <a:ea typeface="Calibri" panose="020F0502020204030204" pitchFamily="34" charset="0"/>
              </a:rPr>
              <a:t> </a:t>
            </a:r>
            <a:r>
              <a:rPr lang="en-US" sz="2000" dirty="0" err="1">
                <a:solidFill>
                  <a:srgbClr val="000000"/>
                </a:solidFill>
                <a:ea typeface="Calibri" panose="020F0502020204030204" pitchFamily="34" charset="0"/>
              </a:rPr>
              <a:t>nào</a:t>
            </a:r>
            <a:r>
              <a:rPr lang="en-US" sz="2000" dirty="0">
                <a:solidFill>
                  <a:srgbClr val="000000"/>
                </a:solidFill>
                <a:ea typeface="Calibri" panose="020F0502020204030204" pitchFamily="34" charset="0"/>
              </a:rPr>
              <a:t> </a:t>
            </a:r>
            <a:r>
              <a:rPr lang="en-US" sz="2000" dirty="0" err="1">
                <a:solidFill>
                  <a:srgbClr val="000000"/>
                </a:solidFill>
                <a:ea typeface="Calibri" panose="020F0502020204030204" pitchFamily="34" charset="0"/>
              </a:rPr>
              <a:t>trong</a:t>
            </a:r>
            <a:r>
              <a:rPr lang="en-US" sz="2000" dirty="0">
                <a:solidFill>
                  <a:srgbClr val="000000"/>
                </a:solidFill>
                <a:ea typeface="Calibri" panose="020F0502020204030204" pitchFamily="34" charset="0"/>
              </a:rPr>
              <a:t> </a:t>
            </a:r>
            <a:r>
              <a:rPr lang="en-US" sz="2000" dirty="0" err="1">
                <a:solidFill>
                  <a:srgbClr val="000000"/>
                </a:solidFill>
                <a:ea typeface="Calibri" panose="020F0502020204030204" pitchFamily="34" charset="0"/>
              </a:rPr>
              <a:t>đoạn</a:t>
            </a:r>
            <a:r>
              <a:rPr lang="en-US" sz="2000" dirty="0">
                <a:solidFill>
                  <a:srgbClr val="000000"/>
                </a:solidFill>
                <a:ea typeface="Calibri" panose="020F0502020204030204" pitchFamily="34" charset="0"/>
              </a:rPr>
              <a:t> </a:t>
            </a:r>
            <a:r>
              <a:rPr lang="en-US" sz="2000" dirty="0" err="1">
                <a:solidFill>
                  <a:srgbClr val="000000"/>
                </a:solidFill>
                <a:ea typeface="Calibri" panose="020F0502020204030204" pitchFamily="34" charset="0"/>
              </a:rPr>
              <a:t>cuối</a:t>
            </a:r>
            <a:r>
              <a:rPr lang="en-US" sz="2000" dirty="0">
                <a:solidFill>
                  <a:srgbClr val="000000"/>
                </a:solidFill>
                <a:ea typeface="Calibri" panose="020F0502020204030204" pitchFamily="34" charset="0"/>
              </a:rPr>
              <a:t> </a:t>
            </a:r>
            <a:r>
              <a:rPr lang="en-US" sz="2000" dirty="0" err="1">
                <a:solidFill>
                  <a:srgbClr val="000000"/>
                </a:solidFill>
                <a:ea typeface="Calibri" panose="020F0502020204030204" pitchFamily="34" charset="0"/>
              </a:rPr>
              <a:t>bức</a:t>
            </a:r>
            <a:r>
              <a:rPr lang="en-US" sz="2000" dirty="0">
                <a:solidFill>
                  <a:srgbClr val="000000"/>
                </a:solidFill>
                <a:ea typeface="Calibri" panose="020F0502020204030204" pitchFamily="34" charset="0"/>
              </a:rPr>
              <a:t> </a:t>
            </a:r>
            <a:r>
              <a:rPr lang="en-US" sz="2000" dirty="0" err="1">
                <a:solidFill>
                  <a:srgbClr val="000000"/>
                </a:solidFill>
                <a:ea typeface="Calibri" panose="020F0502020204030204" pitchFamily="34" charset="0"/>
              </a:rPr>
              <a:t>thư</a:t>
            </a:r>
            <a:r>
              <a:rPr lang="en-US" sz="2000" dirty="0">
                <a:solidFill>
                  <a:srgbClr val="000000"/>
                </a:solidFill>
                <a:ea typeface="Calibri" panose="020F0502020204030204" pitchFamily="34" charset="0"/>
              </a:rPr>
              <a:t> </a:t>
            </a:r>
            <a:r>
              <a:rPr lang="en-US" sz="2000" dirty="0" err="1">
                <a:solidFill>
                  <a:srgbClr val="000000"/>
                </a:solidFill>
                <a:ea typeface="Calibri" panose="020F0502020204030204" pitchFamily="34" charset="0"/>
              </a:rPr>
              <a:t>thể</a:t>
            </a:r>
            <a:r>
              <a:rPr lang="en-US" sz="2000" dirty="0">
                <a:solidFill>
                  <a:srgbClr val="000000"/>
                </a:solidFill>
                <a:ea typeface="Calibri" panose="020F0502020204030204" pitchFamily="34" charset="0"/>
              </a:rPr>
              <a:t> </a:t>
            </a:r>
            <a:r>
              <a:rPr lang="en-US" sz="2000" dirty="0" err="1">
                <a:solidFill>
                  <a:srgbClr val="000000"/>
                </a:solidFill>
                <a:ea typeface="Calibri" panose="020F0502020204030204" pitchFamily="34" charset="0"/>
              </a:rPr>
              <a:t>hiện</a:t>
            </a:r>
            <a:r>
              <a:rPr lang="en-US" sz="2000" dirty="0">
                <a:solidFill>
                  <a:srgbClr val="000000"/>
                </a:solidFill>
                <a:ea typeface="Calibri" panose="020F0502020204030204" pitchFamily="34" charset="0"/>
              </a:rPr>
              <a:t> </a:t>
            </a:r>
            <a:r>
              <a:rPr lang="en-US" sz="2000" dirty="0" err="1">
                <a:solidFill>
                  <a:srgbClr val="000000"/>
                </a:solidFill>
                <a:ea typeface="Calibri" panose="020F0502020204030204" pitchFamily="34" charset="0"/>
              </a:rPr>
              <a:t>niềm</a:t>
            </a:r>
            <a:r>
              <a:rPr lang="en-US" sz="2000" dirty="0">
                <a:solidFill>
                  <a:srgbClr val="000000"/>
                </a:solidFill>
                <a:ea typeface="Calibri" panose="020F0502020204030204" pitchFamily="34" charset="0"/>
              </a:rPr>
              <a:t> tin </a:t>
            </a:r>
            <a:r>
              <a:rPr lang="en-US" sz="2000" dirty="0" err="1">
                <a:solidFill>
                  <a:srgbClr val="000000"/>
                </a:solidFill>
                <a:ea typeface="Calibri" panose="020F0502020204030204" pitchFamily="34" charset="0"/>
              </a:rPr>
              <a:t>tuyệt</a:t>
            </a:r>
            <a:r>
              <a:rPr lang="en-US" sz="2000" dirty="0">
                <a:solidFill>
                  <a:srgbClr val="000000"/>
                </a:solidFill>
                <a:ea typeface="Calibri" panose="020F0502020204030204" pitchFamily="34" charset="0"/>
              </a:rPr>
              <a:t> </a:t>
            </a:r>
            <a:r>
              <a:rPr lang="en-US" sz="2000" dirty="0" err="1">
                <a:solidFill>
                  <a:srgbClr val="000000"/>
                </a:solidFill>
                <a:ea typeface="Calibri" panose="020F0502020204030204" pitchFamily="34" charset="0"/>
              </a:rPr>
              <a:t>đối</a:t>
            </a:r>
            <a:r>
              <a:rPr lang="en-US" sz="2000" dirty="0">
                <a:solidFill>
                  <a:srgbClr val="000000"/>
                </a:solidFill>
                <a:ea typeface="Calibri" panose="020F0502020204030204" pitchFamily="34" charset="0"/>
              </a:rPr>
              <a:t> </a:t>
            </a:r>
            <a:r>
              <a:rPr lang="en-US" sz="2000" dirty="0" err="1">
                <a:solidFill>
                  <a:srgbClr val="000000"/>
                </a:solidFill>
                <a:ea typeface="Calibri" panose="020F0502020204030204" pitchFamily="34" charset="0"/>
              </a:rPr>
              <a:t>của</a:t>
            </a:r>
            <a:r>
              <a:rPr lang="en-US" sz="2000" dirty="0">
                <a:solidFill>
                  <a:srgbClr val="000000"/>
                </a:solidFill>
                <a:ea typeface="Calibri" panose="020F0502020204030204" pitchFamily="34" charset="0"/>
              </a:rPr>
              <a:t> </a:t>
            </a:r>
            <a:r>
              <a:rPr lang="en-US" sz="2000" dirty="0" err="1">
                <a:solidFill>
                  <a:srgbClr val="000000"/>
                </a:solidFill>
                <a:ea typeface="Calibri" panose="020F0502020204030204" pitchFamily="34" charset="0"/>
              </a:rPr>
              <a:t>Bác</a:t>
            </a:r>
            <a:r>
              <a:rPr lang="en-US" sz="2000" dirty="0">
                <a:solidFill>
                  <a:srgbClr val="000000"/>
                </a:solidFill>
                <a:ea typeface="Calibri" panose="020F0502020204030204" pitchFamily="34" charset="0"/>
              </a:rPr>
              <a:t> </a:t>
            </a:r>
            <a:r>
              <a:rPr lang="en-US" sz="2000" dirty="0" err="1">
                <a:solidFill>
                  <a:srgbClr val="000000"/>
                </a:solidFill>
                <a:ea typeface="Calibri" panose="020F0502020204030204" pitchFamily="34" charset="0"/>
              </a:rPr>
              <a:t>Hồ</a:t>
            </a:r>
            <a:r>
              <a:rPr lang="en-US" sz="2000" dirty="0">
                <a:solidFill>
                  <a:srgbClr val="000000"/>
                </a:solidFill>
                <a:ea typeface="Calibri" panose="020F0502020204030204" pitchFamily="34" charset="0"/>
              </a:rPr>
              <a:t> </a:t>
            </a:r>
            <a:r>
              <a:rPr lang="en-US" sz="2000" dirty="0" err="1">
                <a:solidFill>
                  <a:srgbClr val="000000"/>
                </a:solidFill>
                <a:ea typeface="Calibri" panose="020F0502020204030204" pitchFamily="34" charset="0"/>
              </a:rPr>
              <a:t>vào</a:t>
            </a:r>
            <a:r>
              <a:rPr lang="en-US" sz="2000" dirty="0">
                <a:solidFill>
                  <a:srgbClr val="000000"/>
                </a:solidFill>
                <a:ea typeface="Calibri" panose="020F0502020204030204" pitchFamily="34" charset="0"/>
              </a:rPr>
              <a:t> </a:t>
            </a:r>
            <a:r>
              <a:rPr lang="en-US" sz="2000" dirty="0" err="1">
                <a:solidFill>
                  <a:srgbClr val="000000"/>
                </a:solidFill>
                <a:ea typeface="Calibri" panose="020F0502020204030204" pitchFamily="34" charset="0"/>
              </a:rPr>
              <a:t>tình</a:t>
            </a:r>
            <a:r>
              <a:rPr lang="en-US" sz="2000" dirty="0">
                <a:solidFill>
                  <a:srgbClr val="000000"/>
                </a:solidFill>
                <a:ea typeface="Calibri" panose="020F0502020204030204" pitchFamily="34" charset="0"/>
              </a:rPr>
              <a:t> </a:t>
            </a:r>
            <a:r>
              <a:rPr lang="en-US" sz="2000" dirty="0" err="1">
                <a:solidFill>
                  <a:srgbClr val="000000"/>
                </a:solidFill>
                <a:ea typeface="Calibri" panose="020F0502020204030204" pitchFamily="34" charset="0"/>
              </a:rPr>
              <a:t>đoàn</a:t>
            </a:r>
            <a:r>
              <a:rPr lang="en-US" sz="2000" dirty="0">
                <a:solidFill>
                  <a:srgbClr val="000000"/>
                </a:solidFill>
                <a:ea typeface="Calibri" panose="020F0502020204030204" pitchFamily="34" charset="0"/>
              </a:rPr>
              <a:t> </a:t>
            </a:r>
            <a:r>
              <a:rPr lang="en-US" sz="2000" dirty="0" err="1">
                <a:solidFill>
                  <a:srgbClr val="000000"/>
                </a:solidFill>
                <a:ea typeface="Calibri" panose="020F0502020204030204" pitchFamily="34" charset="0"/>
              </a:rPr>
              <a:t>kết</a:t>
            </a:r>
            <a:r>
              <a:rPr lang="en-US" sz="2000" dirty="0">
                <a:solidFill>
                  <a:srgbClr val="000000"/>
                </a:solidFill>
                <a:ea typeface="Calibri" panose="020F0502020204030204" pitchFamily="34" charset="0"/>
              </a:rPr>
              <a:t> </a:t>
            </a:r>
            <a:r>
              <a:rPr lang="en-US" sz="2000" dirty="0" err="1">
                <a:solidFill>
                  <a:srgbClr val="000000"/>
                </a:solidFill>
                <a:ea typeface="Calibri" panose="020F0502020204030204" pitchFamily="34" charset="0"/>
              </a:rPr>
              <a:t>giữa</a:t>
            </a:r>
            <a:r>
              <a:rPr lang="en-US" sz="2000" dirty="0">
                <a:solidFill>
                  <a:srgbClr val="000000"/>
                </a:solidFill>
                <a:ea typeface="Calibri" panose="020F0502020204030204" pitchFamily="34" charset="0"/>
              </a:rPr>
              <a:t> </a:t>
            </a:r>
            <a:r>
              <a:rPr lang="en-US" sz="2000" dirty="0" err="1">
                <a:solidFill>
                  <a:srgbClr val="000000"/>
                </a:solidFill>
                <a:ea typeface="Calibri" panose="020F0502020204030204" pitchFamily="34" charset="0"/>
              </a:rPr>
              <a:t>các</a:t>
            </a:r>
            <a:r>
              <a:rPr lang="en-US" sz="2000" dirty="0">
                <a:solidFill>
                  <a:srgbClr val="000000"/>
                </a:solidFill>
                <a:ea typeface="Calibri" panose="020F0502020204030204" pitchFamily="34" charset="0"/>
              </a:rPr>
              <a:t> </a:t>
            </a:r>
            <a:r>
              <a:rPr lang="en-US" sz="2000" dirty="0" err="1">
                <a:solidFill>
                  <a:srgbClr val="000000"/>
                </a:solidFill>
                <a:ea typeface="Calibri" panose="020F0502020204030204" pitchFamily="34" charset="0"/>
              </a:rPr>
              <a:t>dân</a:t>
            </a:r>
            <a:r>
              <a:rPr lang="en-US" sz="2000" dirty="0">
                <a:solidFill>
                  <a:srgbClr val="000000"/>
                </a:solidFill>
                <a:ea typeface="Calibri" panose="020F0502020204030204" pitchFamily="34" charset="0"/>
              </a:rPr>
              <a:t> </a:t>
            </a:r>
            <a:r>
              <a:rPr lang="en-US" sz="2000" dirty="0" err="1">
                <a:solidFill>
                  <a:srgbClr val="000000"/>
                </a:solidFill>
                <a:ea typeface="Calibri" panose="020F0502020204030204" pitchFamily="34" charset="0"/>
              </a:rPr>
              <a:t>tộc</a:t>
            </a:r>
            <a:r>
              <a:rPr lang="en-US" sz="2000" dirty="0">
                <a:solidFill>
                  <a:srgbClr val="000000"/>
                </a:solidFill>
                <a:ea typeface="Calibri" panose="020F0502020204030204" pitchFamily="34" charset="0"/>
              </a:rPr>
              <a:t> </a:t>
            </a:r>
            <a:r>
              <a:rPr lang="en-US" sz="2000" dirty="0" err="1">
                <a:solidFill>
                  <a:srgbClr val="000000"/>
                </a:solidFill>
                <a:ea typeface="Calibri" panose="020F0502020204030204" pitchFamily="34" charset="0"/>
              </a:rPr>
              <a:t>anh</a:t>
            </a:r>
            <a:r>
              <a:rPr lang="en-US" sz="2000" dirty="0">
                <a:solidFill>
                  <a:srgbClr val="000000"/>
                </a:solidFill>
                <a:ea typeface="Calibri" panose="020F0502020204030204" pitchFamily="34" charset="0"/>
              </a:rPr>
              <a:t> </a:t>
            </a:r>
            <a:r>
              <a:rPr lang="en-US" sz="2000" dirty="0" err="1">
                <a:solidFill>
                  <a:srgbClr val="000000"/>
                </a:solidFill>
                <a:ea typeface="Calibri" panose="020F0502020204030204" pitchFamily="34" charset="0"/>
              </a:rPr>
              <a:t>em</a:t>
            </a:r>
            <a:r>
              <a:rPr lang="en-US" sz="2000" dirty="0">
                <a:solidFill>
                  <a:srgbClr val="000000"/>
                </a:solidFill>
                <a:ea typeface="Calibri" panose="020F0502020204030204" pitchFamily="34" charset="0"/>
              </a:rPr>
              <a:t>?</a:t>
            </a:r>
            <a:endParaRPr lang="en-US" sz="2000" dirty="0"/>
          </a:p>
          <a:p>
            <a:pPr algn="just">
              <a:lnSpc>
                <a:spcPct val="150000"/>
              </a:lnSpc>
            </a:pPr>
            <a:r>
              <a:rPr lang="vi-VN" sz="2000" b="1" dirty="0">
                <a:solidFill>
                  <a:srgbClr val="000000"/>
                </a:solidFill>
                <a:ea typeface="Calibri" panose="020F0502020204030204" pitchFamily="34" charset="0"/>
              </a:rPr>
              <a:t>Câu 4</a:t>
            </a:r>
            <a:r>
              <a:rPr lang="en-US" sz="2000" b="1" dirty="0">
                <a:solidFill>
                  <a:srgbClr val="000000"/>
                </a:solidFill>
                <a:ea typeface="Calibri" panose="020F0502020204030204" pitchFamily="34" charset="0"/>
              </a:rPr>
              <a:t>: </a:t>
            </a:r>
            <a:r>
              <a:rPr lang="en-US" sz="2000" dirty="0">
                <a:solidFill>
                  <a:srgbClr val="000000"/>
                </a:solidFill>
                <a:ea typeface="Calibri" panose="020F0502020204030204" pitchFamily="34" charset="0"/>
              </a:rPr>
              <a:t>Theo </a:t>
            </a:r>
            <a:r>
              <a:rPr lang="en-US" sz="2000" dirty="0" err="1">
                <a:solidFill>
                  <a:srgbClr val="000000"/>
                </a:solidFill>
                <a:ea typeface="Calibri" panose="020F0502020204030204" pitchFamily="34" charset="0"/>
              </a:rPr>
              <a:t>em</a:t>
            </a:r>
            <a:r>
              <a:rPr lang="en-US" sz="2000" dirty="0">
                <a:solidFill>
                  <a:srgbClr val="000000"/>
                </a:solidFill>
                <a:ea typeface="Calibri" panose="020F0502020204030204" pitchFamily="34" charset="0"/>
              </a:rPr>
              <a:t>, </a:t>
            </a:r>
            <a:r>
              <a:rPr lang="en-US" sz="2000" dirty="0" err="1">
                <a:solidFill>
                  <a:srgbClr val="000000"/>
                </a:solidFill>
                <a:ea typeface="Calibri" panose="020F0502020204030204" pitchFamily="34" charset="0"/>
              </a:rPr>
              <a:t>điều</a:t>
            </a:r>
            <a:r>
              <a:rPr lang="en-US" sz="2000" dirty="0">
                <a:solidFill>
                  <a:srgbClr val="000000"/>
                </a:solidFill>
                <a:ea typeface="Calibri" panose="020F0502020204030204" pitchFamily="34" charset="0"/>
              </a:rPr>
              <a:t> </a:t>
            </a:r>
            <a:r>
              <a:rPr lang="en-US" sz="2000" dirty="0" err="1">
                <a:solidFill>
                  <a:srgbClr val="000000"/>
                </a:solidFill>
                <a:ea typeface="Calibri" panose="020F0502020204030204" pitchFamily="34" charset="0"/>
              </a:rPr>
              <a:t>mà</a:t>
            </a:r>
            <a:r>
              <a:rPr lang="en-US" sz="2000" dirty="0">
                <a:solidFill>
                  <a:srgbClr val="000000"/>
                </a:solidFill>
                <a:ea typeface="Calibri" panose="020F0502020204030204" pitchFamily="34" charset="0"/>
              </a:rPr>
              <a:t> </a:t>
            </a:r>
            <a:r>
              <a:rPr lang="en-US" sz="2000" dirty="0" err="1">
                <a:solidFill>
                  <a:srgbClr val="000000"/>
                </a:solidFill>
                <a:ea typeface="Calibri" panose="020F0502020204030204" pitchFamily="34" charset="0"/>
              </a:rPr>
              <a:t>Bác</a:t>
            </a:r>
            <a:r>
              <a:rPr lang="en-US" sz="2000" dirty="0">
                <a:solidFill>
                  <a:srgbClr val="000000"/>
                </a:solidFill>
                <a:ea typeface="Calibri" panose="020F0502020204030204" pitchFamily="34" charset="0"/>
              </a:rPr>
              <a:t> </a:t>
            </a:r>
            <a:r>
              <a:rPr lang="en-US" sz="2000" dirty="0" err="1">
                <a:solidFill>
                  <a:srgbClr val="000000"/>
                </a:solidFill>
                <a:ea typeface="Calibri" panose="020F0502020204030204" pitchFamily="34" charset="0"/>
              </a:rPr>
              <a:t>Hồ</a:t>
            </a:r>
            <a:r>
              <a:rPr lang="en-US" sz="2000" dirty="0">
                <a:solidFill>
                  <a:srgbClr val="000000"/>
                </a:solidFill>
                <a:ea typeface="Calibri" panose="020F0502020204030204" pitchFamily="34" charset="0"/>
              </a:rPr>
              <a:t> </a:t>
            </a:r>
            <a:r>
              <a:rPr lang="en-US" sz="2000" dirty="0" err="1">
                <a:solidFill>
                  <a:srgbClr val="000000"/>
                </a:solidFill>
                <a:ea typeface="Calibri" panose="020F0502020204030204" pitchFamily="34" charset="0"/>
              </a:rPr>
              <a:t>tha</a:t>
            </a:r>
            <a:r>
              <a:rPr lang="en-US" sz="2000" dirty="0">
                <a:solidFill>
                  <a:srgbClr val="000000"/>
                </a:solidFill>
                <a:ea typeface="Calibri" panose="020F0502020204030204" pitchFamily="34" charset="0"/>
              </a:rPr>
              <a:t> </a:t>
            </a:r>
            <a:r>
              <a:rPr lang="en-US" sz="2000" dirty="0" err="1">
                <a:solidFill>
                  <a:srgbClr val="000000"/>
                </a:solidFill>
                <a:ea typeface="Calibri" panose="020F0502020204030204" pitchFamily="34" charset="0"/>
              </a:rPr>
              <a:t>thiết</a:t>
            </a:r>
            <a:r>
              <a:rPr lang="en-US" sz="2000" dirty="0">
                <a:solidFill>
                  <a:srgbClr val="000000"/>
                </a:solidFill>
                <a:ea typeface="Calibri" panose="020F0502020204030204" pitchFamily="34" charset="0"/>
              </a:rPr>
              <a:t> </a:t>
            </a:r>
            <a:r>
              <a:rPr lang="en-US" sz="2000" dirty="0" err="1">
                <a:solidFill>
                  <a:srgbClr val="000000"/>
                </a:solidFill>
                <a:ea typeface="Calibri" panose="020F0502020204030204" pitchFamily="34" charset="0"/>
              </a:rPr>
              <a:t>mong</a:t>
            </a:r>
            <a:r>
              <a:rPr lang="en-US" sz="2000" dirty="0">
                <a:solidFill>
                  <a:srgbClr val="000000"/>
                </a:solidFill>
                <a:ea typeface="Calibri" panose="020F0502020204030204" pitchFamily="34" charset="0"/>
              </a:rPr>
              <a:t> </a:t>
            </a:r>
            <a:r>
              <a:rPr lang="en-US" sz="2000" dirty="0" err="1">
                <a:solidFill>
                  <a:srgbClr val="000000"/>
                </a:solidFill>
                <a:ea typeface="Calibri" panose="020F0502020204030204" pitchFamily="34" charset="0"/>
              </a:rPr>
              <a:t>muốn</a:t>
            </a:r>
            <a:r>
              <a:rPr lang="en-US" sz="2000" dirty="0">
                <a:solidFill>
                  <a:srgbClr val="000000"/>
                </a:solidFill>
                <a:ea typeface="Calibri" panose="020F0502020204030204" pitchFamily="34" charset="0"/>
              </a:rPr>
              <a:t> qua </a:t>
            </a:r>
            <a:r>
              <a:rPr lang="en-US" sz="2000" dirty="0" err="1">
                <a:solidFill>
                  <a:srgbClr val="000000"/>
                </a:solidFill>
                <a:ea typeface="Calibri" panose="020F0502020204030204" pitchFamily="34" charset="0"/>
              </a:rPr>
              <a:t>bức</a:t>
            </a:r>
            <a:r>
              <a:rPr lang="en-US" sz="2000" dirty="0">
                <a:solidFill>
                  <a:srgbClr val="000000"/>
                </a:solidFill>
                <a:ea typeface="Calibri" panose="020F0502020204030204" pitchFamily="34" charset="0"/>
              </a:rPr>
              <a:t> </a:t>
            </a:r>
            <a:r>
              <a:rPr lang="en-US" sz="2000" dirty="0" err="1">
                <a:solidFill>
                  <a:srgbClr val="000000"/>
                </a:solidFill>
                <a:ea typeface="Calibri" panose="020F0502020204030204" pitchFamily="34" charset="0"/>
              </a:rPr>
              <a:t>thư</a:t>
            </a:r>
            <a:r>
              <a:rPr lang="en-US" sz="2000" dirty="0">
                <a:solidFill>
                  <a:srgbClr val="000000"/>
                </a:solidFill>
                <a:ea typeface="Calibri" panose="020F0502020204030204" pitchFamily="34" charset="0"/>
              </a:rPr>
              <a:t> </a:t>
            </a:r>
            <a:r>
              <a:rPr lang="en-US" sz="2000" dirty="0" err="1">
                <a:solidFill>
                  <a:srgbClr val="000000"/>
                </a:solidFill>
                <a:ea typeface="Calibri" panose="020F0502020204030204" pitchFamily="34" charset="0"/>
              </a:rPr>
              <a:t>này</a:t>
            </a:r>
            <a:r>
              <a:rPr lang="en-US" sz="2000" dirty="0">
                <a:solidFill>
                  <a:srgbClr val="000000"/>
                </a:solidFill>
                <a:ea typeface="Calibri" panose="020F0502020204030204" pitchFamily="34" charset="0"/>
              </a:rPr>
              <a:t> </a:t>
            </a:r>
            <a:r>
              <a:rPr lang="en-US" sz="2000" dirty="0" err="1">
                <a:solidFill>
                  <a:srgbClr val="000000"/>
                </a:solidFill>
                <a:ea typeface="Calibri" panose="020F0502020204030204" pitchFamily="34" charset="0"/>
              </a:rPr>
              <a:t>là</a:t>
            </a:r>
            <a:r>
              <a:rPr lang="en-US" sz="2000" dirty="0">
                <a:solidFill>
                  <a:srgbClr val="000000"/>
                </a:solidFill>
                <a:ea typeface="Calibri" panose="020F0502020204030204" pitchFamily="34" charset="0"/>
              </a:rPr>
              <a:t> </a:t>
            </a:r>
            <a:r>
              <a:rPr lang="en-US" sz="2000" dirty="0" err="1">
                <a:solidFill>
                  <a:srgbClr val="000000"/>
                </a:solidFill>
                <a:ea typeface="Calibri" panose="020F0502020204030204" pitchFamily="34" charset="0"/>
              </a:rPr>
              <a:t>gì</a:t>
            </a:r>
            <a:r>
              <a:rPr lang="en-US" sz="2000" dirty="0">
                <a:solidFill>
                  <a:srgbClr val="000000"/>
                </a:solidFill>
                <a:ea typeface="Calibri" panose="020F0502020204030204" pitchFamily="34" charset="0"/>
              </a:rPr>
              <a:t>?</a:t>
            </a:r>
            <a:endParaRPr lang="en-US" sz="2000" dirty="0"/>
          </a:p>
        </p:txBody>
      </p:sp>
    </p:spTree>
    <p:extLst>
      <p:ext uri="{BB962C8B-B14F-4D97-AF65-F5344CB8AC3E}">
        <p14:creationId xmlns:p14="http://schemas.microsoft.com/office/powerpoint/2010/main" val="3195050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fade">
                                      <p:cBhvr>
                                        <p:cTn id="18" dur="500"/>
                                        <p:tgtEl>
                                          <p:spTgt spid="2">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500"/>
                                        <p:tgtEl>
                                          <p:spTgt spid="2">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fade">
                                      <p:cBhvr>
                                        <p:cTn id="26" dur="500"/>
                                        <p:tgtEl>
                                          <p:spTgt spid="2">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Effect transition="in" filter="fade">
                                      <p:cBhvr>
                                        <p:cTn id="31"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DCB71CF-A34E-A4AC-662E-BE842180565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80E7489-7916-C908-0A16-23213F9839A8}"/>
              </a:ext>
            </a:extLst>
          </p:cNvPr>
          <p:cNvSpPr txBox="1"/>
          <p:nvPr/>
        </p:nvSpPr>
        <p:spPr>
          <a:xfrm>
            <a:off x="687330" y="3153673"/>
            <a:ext cx="5586841" cy="2783839"/>
          </a:xfrm>
          <a:prstGeom prst="rect">
            <a:avLst/>
          </a:prstGeom>
          <a:noFill/>
        </p:spPr>
        <p:txBody>
          <a:bodyPr wrap="square">
            <a:spAutoFit/>
          </a:bodyPr>
          <a:lstStyle/>
          <a:p>
            <a:pPr algn="just">
              <a:lnSpc>
                <a:spcPct val="150000"/>
              </a:lnSpc>
            </a:pPr>
            <a:r>
              <a:rPr lang="en-US" sz="2400" dirty="0" err="1">
                <a:latin typeface="+mn-lt"/>
                <a:ea typeface="Calibri" panose="020F0502020204030204" pitchFamily="34" charset="0"/>
                <a:cs typeface="Times New Roman" panose="02020603050405020304" pitchFamily="18" charset="0"/>
              </a:rPr>
              <a:t>Tình</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cảm</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của</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Bác</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Hồ</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dành</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cho</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đồng</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bào</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các</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dân</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tộc</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thiểu</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số</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rất</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tha</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thiết</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sâu</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sắc</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Bác</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tiếc</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là</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không</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đến</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dự</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hội</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được</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tuy</a:t>
            </a:r>
            <a:r>
              <a:rPr lang="en-US" sz="2400" dirty="0">
                <a:latin typeface="+mn-lt"/>
                <a:ea typeface="Calibri" panose="020F0502020204030204" pitchFamily="34" charset="0"/>
                <a:cs typeface="Times New Roman" panose="02020603050405020304" pitchFamily="18" charset="0"/>
              </a:rPr>
              <a:t> xa </a:t>
            </a:r>
            <a:r>
              <a:rPr lang="en-US" sz="2400" dirty="0" err="1">
                <a:latin typeface="+mn-lt"/>
                <a:ea typeface="Calibri" panose="020F0502020204030204" pitchFamily="34" charset="0"/>
                <a:cs typeface="Times New Roman" panose="02020603050405020304" pitchFamily="18" charset="0"/>
              </a:rPr>
              <a:t>nhưng</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lòng</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Bác</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vẫn</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gần</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gũi</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đồng</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bào</a:t>
            </a:r>
            <a:r>
              <a:rPr lang="en-US" sz="2400" dirty="0">
                <a:latin typeface="+mn-lt"/>
                <a:ea typeface="Calibri" panose="020F0502020204030204" pitchFamily="34" charset="0"/>
                <a:cs typeface="Times New Roman" panose="02020603050405020304" pitchFamily="18" charset="0"/>
              </a:rPr>
              <a:t>).</a:t>
            </a:r>
          </a:p>
        </p:txBody>
      </p:sp>
      <p:sp>
        <p:nvSpPr>
          <p:cNvPr id="3" name="Rectangle: Rounded Corners 4">
            <a:extLst>
              <a:ext uri="{FF2B5EF4-FFF2-40B4-BE49-F238E27FC236}">
                <a16:creationId xmlns:a16="http://schemas.microsoft.com/office/drawing/2014/main" id="{E0A34AD5-625C-0C9F-68AA-0364974FDB2F}"/>
              </a:ext>
            </a:extLst>
          </p:cNvPr>
          <p:cNvSpPr/>
          <p:nvPr/>
        </p:nvSpPr>
        <p:spPr>
          <a:xfrm>
            <a:off x="687330" y="1789127"/>
            <a:ext cx="10588740" cy="120843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b="1" dirty="0">
                <a:solidFill>
                  <a:srgbClr val="000000"/>
                </a:solidFill>
                <a:ea typeface="Calibri" panose="020F0502020204030204" pitchFamily="34" charset="0"/>
                <a:cs typeface="Times New Roman" panose="02020603050405020304" pitchFamily="18" charset="0"/>
              </a:rPr>
              <a:t>Câu 1</a:t>
            </a:r>
            <a:r>
              <a:rPr lang="en-US" sz="2400" b="1"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Đoạn</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mở</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đầu</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bức</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thư</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thể</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hiện</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tình</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cảm</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của</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Chủ</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tịch</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Hồ</a:t>
            </a:r>
            <a:r>
              <a:rPr lang="en-US" sz="2400" dirty="0">
                <a:solidFill>
                  <a:srgbClr val="000000"/>
                </a:solidFill>
                <a:ea typeface="Calibri" panose="020F0502020204030204" pitchFamily="34" charset="0"/>
                <a:cs typeface="Times New Roman" panose="02020603050405020304" pitchFamily="18" charset="0"/>
              </a:rPr>
              <a:t> Chí Minh </a:t>
            </a:r>
            <a:r>
              <a:rPr lang="en-US" sz="2400" dirty="0" err="1">
                <a:solidFill>
                  <a:srgbClr val="000000"/>
                </a:solidFill>
                <a:ea typeface="Calibri" panose="020F0502020204030204" pitchFamily="34" charset="0"/>
                <a:cs typeface="Times New Roman" panose="02020603050405020304" pitchFamily="18" charset="0"/>
              </a:rPr>
              <a:t>với</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đồng</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bào</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các</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dân</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tộc</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thiểu</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số</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như</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thế</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nào</a:t>
            </a:r>
            <a:r>
              <a:rPr lang="en-US" sz="2400" dirty="0">
                <a:solidFill>
                  <a:srgbClr val="000000"/>
                </a:solidFill>
                <a:ea typeface="Calibri" panose="020F0502020204030204" pitchFamily="34" charset="0"/>
                <a:cs typeface="Times New Roman" panose="02020603050405020304" pitchFamily="18" charset="0"/>
              </a:rPr>
              <a:t>?</a:t>
            </a:r>
            <a:endParaRPr lang="en-US" sz="2400" dirty="0">
              <a:ea typeface="Calibri" panose="020F0502020204030204" pitchFamily="34" charset="0"/>
              <a:cs typeface="Times New Roman" panose="02020603050405020304" pitchFamily="18" charset="0"/>
            </a:endParaRPr>
          </a:p>
        </p:txBody>
      </p:sp>
      <p:pic>
        <p:nvPicPr>
          <p:cNvPr id="4" name="Picture 2" descr="BÁC HỒ VỚI ĐỒNG BÀO DÂN TỘC THIỂU SỐ VÀ KHỐI ĐẠI ĐOÀN KẾT TOÀN DÂN">
            <a:extLst>
              <a:ext uri="{FF2B5EF4-FFF2-40B4-BE49-F238E27FC236}">
                <a16:creationId xmlns:a16="http://schemas.microsoft.com/office/drawing/2014/main" id="{9AC4B044-3541-0D0F-7D9C-1E6D9CD58E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1757" y="3278873"/>
            <a:ext cx="4054313" cy="288956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4353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C71BDB8-C771-0217-52BF-FAC996002ACC}"/>
            </a:ext>
          </a:extLst>
        </p:cNvPr>
        <p:cNvGrpSpPr/>
        <p:nvPr/>
      </p:nvGrpSpPr>
      <p:grpSpPr>
        <a:xfrm>
          <a:off x="0" y="0"/>
          <a:ext cx="0" cy="0"/>
          <a:chOff x="0" y="0"/>
          <a:chExt cx="0" cy="0"/>
        </a:xfrm>
      </p:grpSpPr>
      <p:sp>
        <p:nvSpPr>
          <p:cNvPr id="5" name="Rectangle: Rounded Corners 11">
            <a:extLst>
              <a:ext uri="{FF2B5EF4-FFF2-40B4-BE49-F238E27FC236}">
                <a16:creationId xmlns:a16="http://schemas.microsoft.com/office/drawing/2014/main" id="{8B82BF4F-379A-82BD-2E7A-502871E83BDB}"/>
              </a:ext>
            </a:extLst>
          </p:cNvPr>
          <p:cNvSpPr/>
          <p:nvPr/>
        </p:nvSpPr>
        <p:spPr>
          <a:xfrm>
            <a:off x="486761" y="2836697"/>
            <a:ext cx="2166987" cy="2446778"/>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endParaRPr lang="en-US" sz="2200">
              <a:latin typeface="+mj-lt"/>
              <a:ea typeface="Calibri" panose="020F0502020204030204" pitchFamily="34" charset="0"/>
              <a:cs typeface="Times New Roman" panose="02020603050405020304" pitchFamily="18" charset="0"/>
            </a:endParaRPr>
          </a:p>
        </p:txBody>
      </p:sp>
      <p:sp>
        <p:nvSpPr>
          <p:cNvPr id="6" name="Rectangle: Rounded Corners 6">
            <a:extLst>
              <a:ext uri="{FF2B5EF4-FFF2-40B4-BE49-F238E27FC236}">
                <a16:creationId xmlns:a16="http://schemas.microsoft.com/office/drawing/2014/main" id="{09766283-A90D-BA1F-39AF-F3B885133554}"/>
              </a:ext>
            </a:extLst>
          </p:cNvPr>
          <p:cNvSpPr/>
          <p:nvPr/>
        </p:nvSpPr>
        <p:spPr>
          <a:xfrm>
            <a:off x="4472608" y="1466885"/>
            <a:ext cx="7232629" cy="1585788"/>
          </a:xfrm>
          <a:prstGeom prst="roundRect">
            <a:avLst/>
          </a:prstGeom>
          <a:solidFill>
            <a:schemeClr val="accent6">
              <a:lumMod val="20000"/>
              <a:lumOff val="80000"/>
            </a:schemeClr>
          </a:solidFill>
          <a:ln>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en-US" sz="2200" dirty="0">
                <a:solidFill>
                  <a:srgbClr val="000000"/>
                </a:solidFill>
                <a:latin typeface="+mj-lt"/>
                <a:ea typeface="Calibri" panose="020F0502020204030204" pitchFamily="34" charset="0"/>
                <a:cs typeface="Times New Roman" panose="02020603050405020304" pitchFamily="18" charset="0"/>
              </a:rPr>
              <a:t>a) </a:t>
            </a:r>
            <a:r>
              <a:rPr lang="en-US" sz="2200" dirty="0" err="1">
                <a:solidFill>
                  <a:srgbClr val="000000"/>
                </a:solidFill>
                <a:latin typeface="+mj-lt"/>
                <a:ea typeface="Calibri" panose="020F0502020204030204" pitchFamily="34" charset="0"/>
                <a:cs typeface="Times New Roman" panose="02020603050405020304" pitchFamily="18" charset="0"/>
              </a:rPr>
              <a:t>Các</a:t>
            </a:r>
            <a:r>
              <a:rPr lang="en-US" sz="2200" dirty="0">
                <a:solidFill>
                  <a:srgbClr val="000000"/>
                </a:solidFill>
                <a:latin typeface="+mj-lt"/>
                <a:ea typeface="Calibri" panose="020F0502020204030204" pitchFamily="34" charset="0"/>
                <a:cs typeface="Times New Roman" panose="02020603050405020304" pitchFamily="18" charset="0"/>
              </a:rPr>
              <a:t> </a:t>
            </a:r>
            <a:r>
              <a:rPr lang="en-US" sz="2200" dirty="0" err="1">
                <a:solidFill>
                  <a:srgbClr val="000000"/>
                </a:solidFill>
                <a:latin typeface="+mj-lt"/>
                <a:ea typeface="Calibri" panose="020F0502020204030204" pitchFamily="34" charset="0"/>
                <a:cs typeface="Times New Roman" panose="02020603050405020304" pitchFamily="18" charset="0"/>
              </a:rPr>
              <a:t>dân</a:t>
            </a:r>
            <a:r>
              <a:rPr lang="en-US" sz="2200" dirty="0">
                <a:solidFill>
                  <a:srgbClr val="000000"/>
                </a:solidFill>
                <a:latin typeface="+mj-lt"/>
                <a:ea typeface="Calibri" panose="020F0502020204030204" pitchFamily="34" charset="0"/>
                <a:cs typeface="Times New Roman" panose="02020603050405020304" pitchFamily="18" charset="0"/>
              </a:rPr>
              <a:t> </a:t>
            </a:r>
            <a:r>
              <a:rPr lang="en-US" sz="2200" dirty="0" err="1">
                <a:solidFill>
                  <a:srgbClr val="000000"/>
                </a:solidFill>
                <a:latin typeface="+mj-lt"/>
                <a:ea typeface="Calibri" panose="020F0502020204030204" pitchFamily="34" charset="0"/>
                <a:cs typeface="Times New Roman" panose="02020603050405020304" pitchFamily="18" charset="0"/>
              </a:rPr>
              <a:t>tộc</a:t>
            </a:r>
            <a:r>
              <a:rPr lang="en-US" sz="2200" dirty="0">
                <a:solidFill>
                  <a:srgbClr val="000000"/>
                </a:solidFill>
                <a:latin typeface="+mj-lt"/>
                <a:ea typeface="Calibri" panose="020F0502020204030204" pitchFamily="34" charset="0"/>
                <a:cs typeface="Times New Roman" panose="02020603050405020304" pitchFamily="18" charset="0"/>
              </a:rPr>
              <a:t> </a:t>
            </a:r>
            <a:r>
              <a:rPr lang="en-US" sz="2200" dirty="0" err="1">
                <a:solidFill>
                  <a:srgbClr val="000000"/>
                </a:solidFill>
                <a:latin typeface="+mj-lt"/>
                <a:ea typeface="Calibri" panose="020F0502020204030204" pitchFamily="34" charset="0"/>
                <a:cs typeface="Times New Roman" panose="02020603050405020304" pitchFamily="18" charset="0"/>
              </a:rPr>
              <a:t>trên</a:t>
            </a:r>
            <a:r>
              <a:rPr lang="en-US" sz="2200" dirty="0">
                <a:solidFill>
                  <a:srgbClr val="000000"/>
                </a:solidFill>
                <a:latin typeface="+mj-lt"/>
                <a:ea typeface="Calibri" panose="020F0502020204030204" pitchFamily="34" charset="0"/>
                <a:cs typeface="Times New Roman" panose="02020603050405020304" pitchFamily="18" charset="0"/>
              </a:rPr>
              <a:t> </a:t>
            </a:r>
            <a:r>
              <a:rPr lang="en-US" sz="2200" dirty="0" err="1">
                <a:solidFill>
                  <a:srgbClr val="000000"/>
                </a:solidFill>
                <a:latin typeface="+mj-lt"/>
                <a:ea typeface="Calibri" panose="020F0502020204030204" pitchFamily="34" charset="0"/>
                <a:cs typeface="Times New Roman" panose="02020603050405020304" pitchFamily="18" charset="0"/>
              </a:rPr>
              <a:t>đất</a:t>
            </a:r>
            <a:r>
              <a:rPr lang="en-US" sz="2200" dirty="0">
                <a:solidFill>
                  <a:srgbClr val="000000"/>
                </a:solidFill>
                <a:latin typeface="+mj-lt"/>
                <a:ea typeface="Calibri" panose="020F0502020204030204" pitchFamily="34" charset="0"/>
                <a:cs typeface="Times New Roman" panose="02020603050405020304" pitchFamily="18" charset="0"/>
              </a:rPr>
              <a:t> </a:t>
            </a:r>
            <a:r>
              <a:rPr lang="en-US" sz="2200" dirty="0" err="1">
                <a:solidFill>
                  <a:srgbClr val="000000"/>
                </a:solidFill>
                <a:latin typeface="+mj-lt"/>
                <a:ea typeface="Calibri" panose="020F0502020204030204" pitchFamily="34" charset="0"/>
                <a:cs typeface="Times New Roman" panose="02020603050405020304" pitchFamily="18" charset="0"/>
              </a:rPr>
              <a:t>nước</a:t>
            </a:r>
            <a:r>
              <a:rPr lang="en-US" sz="2200" dirty="0">
                <a:solidFill>
                  <a:srgbClr val="000000"/>
                </a:solidFill>
                <a:latin typeface="+mj-lt"/>
                <a:ea typeface="Calibri" panose="020F0502020204030204" pitchFamily="34" charset="0"/>
                <a:cs typeface="Times New Roman" panose="02020603050405020304" pitchFamily="18" charset="0"/>
              </a:rPr>
              <a:t> ta </a:t>
            </a:r>
            <a:r>
              <a:rPr lang="en-US" sz="2200" dirty="0" err="1">
                <a:solidFill>
                  <a:srgbClr val="000000"/>
                </a:solidFill>
                <a:latin typeface="+mj-lt"/>
                <a:ea typeface="Calibri" panose="020F0502020204030204" pitchFamily="34" charset="0"/>
                <a:cs typeface="Times New Roman" panose="02020603050405020304" pitchFamily="18" charset="0"/>
              </a:rPr>
              <a:t>là</a:t>
            </a:r>
            <a:r>
              <a:rPr lang="en-US" sz="2200" dirty="0">
                <a:solidFill>
                  <a:srgbClr val="000000"/>
                </a:solidFill>
                <a:latin typeface="+mj-lt"/>
                <a:ea typeface="Calibri" panose="020F0502020204030204" pitchFamily="34" charset="0"/>
                <a:cs typeface="Times New Roman" panose="02020603050405020304" pitchFamily="18" charset="0"/>
              </a:rPr>
              <a:t> </a:t>
            </a:r>
            <a:r>
              <a:rPr lang="en-US" sz="2200" dirty="0" err="1">
                <a:solidFill>
                  <a:srgbClr val="000000"/>
                </a:solidFill>
                <a:latin typeface="+mj-lt"/>
                <a:ea typeface="Calibri" panose="020F0502020204030204" pitchFamily="34" charset="0"/>
                <a:cs typeface="Times New Roman" panose="02020603050405020304" pitchFamily="18" charset="0"/>
              </a:rPr>
              <a:t>anh</a:t>
            </a:r>
            <a:r>
              <a:rPr lang="en-US" sz="2200" dirty="0">
                <a:solidFill>
                  <a:srgbClr val="000000"/>
                </a:solidFill>
                <a:latin typeface="+mj-lt"/>
                <a:ea typeface="Calibri" panose="020F0502020204030204" pitchFamily="34" charset="0"/>
                <a:cs typeface="Times New Roman" panose="02020603050405020304" pitchFamily="18" charset="0"/>
              </a:rPr>
              <a:t> </a:t>
            </a:r>
            <a:r>
              <a:rPr lang="en-US" sz="2200" dirty="0" err="1">
                <a:solidFill>
                  <a:srgbClr val="000000"/>
                </a:solidFill>
                <a:latin typeface="+mj-lt"/>
                <a:ea typeface="Calibri" panose="020F0502020204030204" pitchFamily="34" charset="0"/>
                <a:cs typeface="Times New Roman" panose="02020603050405020304" pitchFamily="18" charset="0"/>
              </a:rPr>
              <a:t>em</a:t>
            </a:r>
            <a:r>
              <a:rPr lang="en-US" sz="2200" dirty="0">
                <a:solidFill>
                  <a:srgbClr val="000000"/>
                </a:solidFill>
                <a:latin typeface="+mj-lt"/>
                <a:ea typeface="Calibri" panose="020F0502020204030204" pitchFamily="34" charset="0"/>
                <a:cs typeface="Times New Roman" panose="02020603050405020304" pitchFamily="18" charset="0"/>
              </a:rPr>
              <a:t> </a:t>
            </a:r>
            <a:r>
              <a:rPr lang="en-US" sz="2200" dirty="0" err="1">
                <a:solidFill>
                  <a:srgbClr val="000000"/>
                </a:solidFill>
                <a:latin typeface="+mj-lt"/>
                <a:ea typeface="Calibri" panose="020F0502020204030204" pitchFamily="34" charset="0"/>
                <a:cs typeface="Times New Roman" panose="02020603050405020304" pitchFamily="18" charset="0"/>
              </a:rPr>
              <a:t>một</a:t>
            </a:r>
            <a:r>
              <a:rPr lang="en-US" sz="2200" dirty="0">
                <a:solidFill>
                  <a:srgbClr val="000000"/>
                </a:solidFill>
                <a:latin typeface="+mj-lt"/>
                <a:ea typeface="Calibri" panose="020F0502020204030204" pitchFamily="34" charset="0"/>
                <a:cs typeface="Times New Roman" panose="02020603050405020304" pitchFamily="18" charset="0"/>
              </a:rPr>
              <a:t> </a:t>
            </a:r>
            <a:r>
              <a:rPr lang="en-US" sz="2200" dirty="0" err="1">
                <a:solidFill>
                  <a:srgbClr val="000000"/>
                </a:solidFill>
                <a:latin typeface="+mj-lt"/>
                <a:ea typeface="Calibri" panose="020F0502020204030204" pitchFamily="34" charset="0"/>
                <a:cs typeface="Times New Roman" panose="02020603050405020304" pitchFamily="18" charset="0"/>
              </a:rPr>
              <a:t>nhà</a:t>
            </a:r>
            <a:r>
              <a:rPr lang="en-US" sz="2200" dirty="0">
                <a:solidFill>
                  <a:srgbClr val="000000"/>
                </a:solidFill>
                <a:latin typeface="+mj-lt"/>
                <a:ea typeface="Calibri" panose="020F0502020204030204" pitchFamily="34" charset="0"/>
                <a:cs typeface="Times New Roman" panose="02020603050405020304" pitchFamily="18" charset="0"/>
              </a:rPr>
              <a:t>, </a:t>
            </a:r>
            <a:r>
              <a:rPr lang="en-US" sz="2200" dirty="0" err="1">
                <a:solidFill>
                  <a:srgbClr val="000000"/>
                </a:solidFill>
                <a:latin typeface="+mj-lt"/>
                <a:ea typeface="Calibri" panose="020F0502020204030204" pitchFamily="34" charset="0"/>
                <a:cs typeface="Times New Roman" panose="02020603050405020304" pitchFamily="18" charset="0"/>
              </a:rPr>
              <a:t>gắn</a:t>
            </a:r>
            <a:r>
              <a:rPr lang="en-US" sz="2200" dirty="0">
                <a:solidFill>
                  <a:srgbClr val="000000"/>
                </a:solidFill>
                <a:latin typeface="+mj-lt"/>
                <a:ea typeface="Calibri" panose="020F0502020204030204" pitchFamily="34" charset="0"/>
                <a:cs typeface="Times New Roman" panose="02020603050405020304" pitchFamily="18" charset="0"/>
              </a:rPr>
              <a:t> </a:t>
            </a:r>
            <a:r>
              <a:rPr lang="en-US" sz="2200" dirty="0" err="1">
                <a:solidFill>
                  <a:srgbClr val="000000"/>
                </a:solidFill>
                <a:latin typeface="+mj-lt"/>
                <a:ea typeface="Calibri" panose="020F0502020204030204" pitchFamily="34" charset="0"/>
                <a:cs typeface="Times New Roman" panose="02020603050405020304" pitchFamily="18" charset="0"/>
              </a:rPr>
              <a:t>bó</a:t>
            </a:r>
            <a:r>
              <a:rPr lang="en-US" sz="2200" dirty="0">
                <a:solidFill>
                  <a:srgbClr val="000000"/>
                </a:solidFill>
                <a:latin typeface="+mj-lt"/>
                <a:ea typeface="Calibri" panose="020F0502020204030204" pitchFamily="34" charset="0"/>
                <a:cs typeface="Times New Roman" panose="02020603050405020304" pitchFamily="18" charset="0"/>
              </a:rPr>
              <a:t> </a:t>
            </a:r>
            <a:r>
              <a:rPr lang="en-US" sz="2200" dirty="0" err="1">
                <a:solidFill>
                  <a:srgbClr val="000000"/>
                </a:solidFill>
                <a:latin typeface="+mj-lt"/>
                <a:ea typeface="Calibri" panose="020F0502020204030204" pitchFamily="34" charset="0"/>
                <a:cs typeface="Times New Roman" panose="02020603050405020304" pitchFamily="18" charset="0"/>
              </a:rPr>
              <a:t>với</a:t>
            </a:r>
            <a:r>
              <a:rPr lang="en-US" sz="2200" dirty="0">
                <a:solidFill>
                  <a:srgbClr val="000000"/>
                </a:solidFill>
                <a:latin typeface="+mj-lt"/>
                <a:ea typeface="Calibri" panose="020F0502020204030204" pitchFamily="34" charset="0"/>
                <a:cs typeface="Times New Roman" panose="02020603050405020304" pitchFamily="18" charset="0"/>
              </a:rPr>
              <a:t> </a:t>
            </a:r>
            <a:r>
              <a:rPr lang="en-US" sz="2200" dirty="0" err="1">
                <a:solidFill>
                  <a:srgbClr val="000000"/>
                </a:solidFill>
                <a:latin typeface="+mj-lt"/>
                <a:ea typeface="Calibri" panose="020F0502020204030204" pitchFamily="34" charset="0"/>
                <a:cs typeface="Times New Roman" panose="02020603050405020304" pitchFamily="18" charset="0"/>
              </a:rPr>
              <a:t>nhau</a:t>
            </a:r>
            <a:r>
              <a:rPr lang="en-US" sz="2200" dirty="0">
                <a:solidFill>
                  <a:srgbClr val="000000"/>
                </a:solidFill>
                <a:latin typeface="+mj-lt"/>
                <a:ea typeface="Calibri" panose="020F0502020204030204" pitchFamily="34" charset="0"/>
                <a:cs typeface="Times New Roman" panose="02020603050405020304" pitchFamily="18" charset="0"/>
              </a:rPr>
              <a:t>: </a:t>
            </a:r>
            <a:r>
              <a:rPr lang="en-US" sz="2200" i="1" dirty="0" err="1">
                <a:solidFill>
                  <a:srgbClr val="000000"/>
                </a:solidFill>
                <a:latin typeface="+mj-lt"/>
                <a:ea typeface="Calibri" panose="020F0502020204030204" pitchFamily="34" charset="0"/>
                <a:cs typeface="Times New Roman" panose="02020603050405020304" pitchFamily="18" charset="0"/>
              </a:rPr>
              <a:t>Từ</a:t>
            </a:r>
            <a:r>
              <a:rPr lang="en-US" sz="2200" i="1" dirty="0">
                <a:solidFill>
                  <a:srgbClr val="000000"/>
                </a:solidFill>
                <a:latin typeface="+mj-lt"/>
                <a:ea typeface="Calibri" panose="020F0502020204030204" pitchFamily="34" charset="0"/>
                <a:cs typeface="Times New Roman" panose="02020603050405020304" pitchFamily="18" charset="0"/>
              </a:rPr>
              <a:t> </a:t>
            </a:r>
            <a:r>
              <a:rPr lang="en-US" sz="2200" i="1" dirty="0" err="1">
                <a:solidFill>
                  <a:srgbClr val="000000"/>
                </a:solidFill>
                <a:latin typeface="+mj-lt"/>
                <a:ea typeface="Calibri" panose="020F0502020204030204" pitchFamily="34" charset="0"/>
                <a:cs typeface="Times New Roman" panose="02020603050405020304" pitchFamily="18" charset="0"/>
              </a:rPr>
              <a:t>Đồng</a:t>
            </a:r>
            <a:r>
              <a:rPr lang="en-US" sz="2200" i="1" dirty="0">
                <a:solidFill>
                  <a:srgbClr val="000000"/>
                </a:solidFill>
                <a:latin typeface="+mj-lt"/>
                <a:ea typeface="Calibri" panose="020F0502020204030204" pitchFamily="34" charset="0"/>
                <a:cs typeface="Times New Roman" panose="02020603050405020304" pitchFamily="18" charset="0"/>
              </a:rPr>
              <a:t> </a:t>
            </a:r>
            <a:r>
              <a:rPr lang="en-US" sz="2200" i="1" dirty="0" err="1">
                <a:solidFill>
                  <a:srgbClr val="000000"/>
                </a:solidFill>
                <a:latin typeface="+mj-lt"/>
                <a:ea typeface="Calibri" panose="020F0502020204030204" pitchFamily="34" charset="0"/>
                <a:cs typeface="Times New Roman" panose="02020603050405020304" pitchFamily="18" charset="0"/>
              </a:rPr>
              <a:t>bào</a:t>
            </a:r>
            <a:r>
              <a:rPr lang="en-US" sz="2200" i="1" dirty="0">
                <a:solidFill>
                  <a:srgbClr val="000000"/>
                </a:solidFill>
                <a:latin typeface="+mj-lt"/>
                <a:ea typeface="Calibri" panose="020F0502020204030204" pitchFamily="34" charset="0"/>
                <a:cs typeface="Times New Roman" panose="02020603050405020304" pitchFamily="18" charset="0"/>
              </a:rPr>
              <a:t> </a:t>
            </a:r>
            <a:r>
              <a:rPr lang="en-US" sz="2200" i="1" dirty="0" err="1">
                <a:solidFill>
                  <a:srgbClr val="000000"/>
                </a:solidFill>
                <a:latin typeface="+mj-lt"/>
                <a:ea typeface="Calibri" panose="020F0502020204030204" pitchFamily="34" charset="0"/>
                <a:cs typeface="Times New Roman" panose="02020603050405020304" pitchFamily="18" charset="0"/>
              </a:rPr>
              <a:t>Kinh</a:t>
            </a:r>
            <a:r>
              <a:rPr lang="en-US" sz="2200" i="1" dirty="0">
                <a:solidFill>
                  <a:srgbClr val="000000"/>
                </a:solidFill>
                <a:latin typeface="+mj-lt"/>
                <a:ea typeface="Calibri" panose="020F0502020204030204" pitchFamily="34" charset="0"/>
                <a:cs typeface="Times New Roman" panose="02020603050405020304" pitchFamily="18" charset="0"/>
              </a:rPr>
              <a:t> hay </a:t>
            </a:r>
            <a:r>
              <a:rPr lang="en-US" sz="2200" i="1" dirty="0" err="1">
                <a:solidFill>
                  <a:srgbClr val="000000"/>
                </a:solidFill>
                <a:latin typeface="+mj-lt"/>
                <a:ea typeface="Calibri" panose="020F0502020204030204" pitchFamily="34" charset="0"/>
                <a:cs typeface="Times New Roman" panose="02020603050405020304" pitchFamily="18" charset="0"/>
              </a:rPr>
              <a:t>Thổ</a:t>
            </a:r>
            <a:r>
              <a:rPr lang="en-US" sz="2200" i="1" dirty="0">
                <a:solidFill>
                  <a:srgbClr val="000000"/>
                </a:solidFill>
                <a:latin typeface="+mj-lt"/>
                <a:ea typeface="Calibri" panose="020F0502020204030204" pitchFamily="34" charset="0"/>
                <a:cs typeface="Times New Roman" panose="02020603050405020304" pitchFamily="18" charset="0"/>
              </a:rPr>
              <a:t> </a:t>
            </a:r>
            <a:r>
              <a:rPr lang="en-US" sz="2200" dirty="0" err="1">
                <a:solidFill>
                  <a:srgbClr val="000000"/>
                </a:solidFill>
                <a:latin typeface="+mj-lt"/>
                <a:ea typeface="Calibri" panose="020F0502020204030204" pitchFamily="34" charset="0"/>
                <a:cs typeface="Times New Roman" panose="02020603050405020304" pitchFamily="18" charset="0"/>
              </a:rPr>
              <a:t>đến</a:t>
            </a:r>
            <a:r>
              <a:rPr lang="en-US" sz="2200" i="1" dirty="0">
                <a:solidFill>
                  <a:srgbClr val="000000"/>
                </a:solidFill>
                <a:latin typeface="+mj-lt"/>
                <a:ea typeface="Calibri" panose="020F0502020204030204" pitchFamily="34" charset="0"/>
                <a:cs typeface="Times New Roman" panose="02020603050405020304" pitchFamily="18" charset="0"/>
              </a:rPr>
              <a:t> no </a:t>
            </a:r>
            <a:r>
              <a:rPr lang="en-US" sz="2200" i="1" dirty="0" err="1">
                <a:solidFill>
                  <a:srgbClr val="000000"/>
                </a:solidFill>
                <a:latin typeface="+mj-lt"/>
                <a:ea typeface="Calibri" panose="020F0502020204030204" pitchFamily="34" charset="0"/>
                <a:cs typeface="Times New Roman" panose="02020603050405020304" pitchFamily="18" charset="0"/>
              </a:rPr>
              <a:t>đói</a:t>
            </a:r>
            <a:r>
              <a:rPr lang="en-US" sz="2200" i="1" dirty="0">
                <a:solidFill>
                  <a:srgbClr val="000000"/>
                </a:solidFill>
                <a:latin typeface="+mj-lt"/>
                <a:ea typeface="Calibri" panose="020F0502020204030204" pitchFamily="34" charset="0"/>
                <a:cs typeface="Times New Roman" panose="02020603050405020304" pitchFamily="18" charset="0"/>
              </a:rPr>
              <a:t> </a:t>
            </a:r>
            <a:r>
              <a:rPr lang="en-US" sz="2200" i="1" dirty="0" err="1">
                <a:solidFill>
                  <a:srgbClr val="000000"/>
                </a:solidFill>
                <a:latin typeface="+mj-lt"/>
                <a:ea typeface="Calibri" panose="020F0502020204030204" pitchFamily="34" charset="0"/>
                <a:cs typeface="Times New Roman" panose="02020603050405020304" pitchFamily="18" charset="0"/>
              </a:rPr>
              <a:t>giúp</a:t>
            </a:r>
            <a:r>
              <a:rPr lang="en-US" sz="2200" i="1" dirty="0">
                <a:solidFill>
                  <a:srgbClr val="000000"/>
                </a:solidFill>
                <a:latin typeface="+mj-lt"/>
                <a:ea typeface="Calibri" panose="020F0502020204030204" pitchFamily="34" charset="0"/>
                <a:cs typeface="Times New Roman" panose="02020603050405020304" pitchFamily="18" charset="0"/>
              </a:rPr>
              <a:t> </a:t>
            </a:r>
            <a:r>
              <a:rPr lang="en-US" sz="2200" i="1" dirty="0" err="1">
                <a:solidFill>
                  <a:srgbClr val="000000"/>
                </a:solidFill>
                <a:latin typeface="+mj-lt"/>
                <a:ea typeface="Calibri" panose="020F0502020204030204" pitchFamily="34" charset="0"/>
                <a:cs typeface="Times New Roman" panose="02020603050405020304" pitchFamily="18" charset="0"/>
              </a:rPr>
              <a:t>nhau</a:t>
            </a:r>
            <a:r>
              <a:rPr lang="en-US" sz="2200" i="1" dirty="0">
                <a:solidFill>
                  <a:srgbClr val="000000"/>
                </a:solidFill>
                <a:latin typeface="+mj-lt"/>
                <a:ea typeface="Calibri" panose="020F0502020204030204" pitchFamily="34" charset="0"/>
                <a:cs typeface="Times New Roman" panose="02020603050405020304" pitchFamily="18" charset="0"/>
              </a:rPr>
              <a:t>.”</a:t>
            </a:r>
            <a:endParaRPr lang="en-US" sz="2200" i="1" dirty="0">
              <a:latin typeface="+mj-lt"/>
              <a:ea typeface="Calibri" panose="020F0502020204030204" pitchFamily="34" charset="0"/>
              <a:cs typeface="Times New Roman" panose="02020603050405020304" pitchFamily="18" charset="0"/>
            </a:endParaRPr>
          </a:p>
        </p:txBody>
      </p:sp>
      <p:sp>
        <p:nvSpPr>
          <p:cNvPr id="7" name="Rectangle: Rounded Corners 16">
            <a:extLst>
              <a:ext uri="{FF2B5EF4-FFF2-40B4-BE49-F238E27FC236}">
                <a16:creationId xmlns:a16="http://schemas.microsoft.com/office/drawing/2014/main" id="{2FFF5FB2-6BF1-BAAB-DD9F-23EA22AFB447}"/>
              </a:ext>
            </a:extLst>
          </p:cNvPr>
          <p:cNvSpPr/>
          <p:nvPr/>
        </p:nvSpPr>
        <p:spPr>
          <a:xfrm>
            <a:off x="4472609" y="3267677"/>
            <a:ext cx="7232630" cy="1585788"/>
          </a:xfrm>
          <a:prstGeom prst="roundRect">
            <a:avLst/>
          </a:prstGeom>
          <a:solidFill>
            <a:schemeClr val="accent6">
              <a:lumMod val="20000"/>
              <a:lumOff val="80000"/>
            </a:schemeClr>
          </a:solidFill>
          <a:ln>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en-US" sz="2200" dirty="0">
                <a:solidFill>
                  <a:srgbClr val="000000"/>
                </a:solidFill>
                <a:latin typeface="+mj-lt"/>
                <a:ea typeface="Calibri" panose="020F0502020204030204" pitchFamily="34" charset="0"/>
                <a:cs typeface="Times New Roman" panose="02020603050405020304" pitchFamily="18" charset="0"/>
              </a:rPr>
              <a:t>b) </a:t>
            </a:r>
            <a:r>
              <a:rPr lang="en-US" sz="2200" dirty="0" err="1">
                <a:solidFill>
                  <a:srgbClr val="000000"/>
                </a:solidFill>
                <a:latin typeface="+mj-lt"/>
                <a:ea typeface="Calibri" panose="020F0502020204030204" pitchFamily="34" charset="0"/>
                <a:cs typeface="Times New Roman" panose="02020603050405020304" pitchFamily="18" charset="0"/>
              </a:rPr>
              <a:t>Các</a:t>
            </a:r>
            <a:r>
              <a:rPr lang="en-US" sz="2200" dirty="0">
                <a:solidFill>
                  <a:srgbClr val="000000"/>
                </a:solidFill>
                <a:latin typeface="+mj-lt"/>
                <a:ea typeface="Calibri" panose="020F0502020204030204" pitchFamily="34" charset="0"/>
                <a:cs typeface="Times New Roman" panose="02020603050405020304" pitchFamily="18" charset="0"/>
              </a:rPr>
              <a:t> </a:t>
            </a:r>
            <a:r>
              <a:rPr lang="en-US" sz="2200" dirty="0" err="1">
                <a:solidFill>
                  <a:srgbClr val="000000"/>
                </a:solidFill>
                <a:latin typeface="+mj-lt"/>
                <a:ea typeface="Calibri" panose="020F0502020204030204" pitchFamily="34" charset="0"/>
                <a:cs typeface="Times New Roman" panose="02020603050405020304" pitchFamily="18" charset="0"/>
              </a:rPr>
              <a:t>dân</a:t>
            </a:r>
            <a:r>
              <a:rPr lang="en-US" sz="2200" dirty="0">
                <a:solidFill>
                  <a:srgbClr val="000000"/>
                </a:solidFill>
                <a:latin typeface="+mj-lt"/>
                <a:ea typeface="Calibri" panose="020F0502020204030204" pitchFamily="34" charset="0"/>
                <a:cs typeface="Times New Roman" panose="02020603050405020304" pitchFamily="18" charset="0"/>
              </a:rPr>
              <a:t> </a:t>
            </a:r>
            <a:r>
              <a:rPr lang="en-US" sz="2200" dirty="0" err="1">
                <a:solidFill>
                  <a:srgbClr val="000000"/>
                </a:solidFill>
                <a:latin typeface="+mj-lt"/>
                <a:ea typeface="Calibri" panose="020F0502020204030204" pitchFamily="34" charset="0"/>
                <a:cs typeface="Times New Roman" panose="02020603050405020304" pitchFamily="18" charset="0"/>
              </a:rPr>
              <a:t>tộc</a:t>
            </a:r>
            <a:r>
              <a:rPr lang="en-US" sz="2200" dirty="0">
                <a:solidFill>
                  <a:srgbClr val="000000"/>
                </a:solidFill>
                <a:latin typeface="+mj-lt"/>
                <a:ea typeface="Calibri" panose="020F0502020204030204" pitchFamily="34" charset="0"/>
                <a:cs typeface="Times New Roman" panose="02020603050405020304" pitchFamily="18" charset="0"/>
              </a:rPr>
              <a:t> </a:t>
            </a:r>
            <a:r>
              <a:rPr lang="en-US" sz="2200" dirty="0" err="1">
                <a:solidFill>
                  <a:srgbClr val="000000"/>
                </a:solidFill>
                <a:latin typeface="+mj-lt"/>
                <a:ea typeface="Calibri" panose="020F0502020204030204" pitchFamily="34" charset="0"/>
                <a:cs typeface="Times New Roman" panose="02020603050405020304" pitchFamily="18" charset="0"/>
              </a:rPr>
              <a:t>anh</a:t>
            </a:r>
            <a:r>
              <a:rPr lang="en-US" sz="2200" dirty="0">
                <a:solidFill>
                  <a:srgbClr val="000000"/>
                </a:solidFill>
                <a:latin typeface="+mj-lt"/>
                <a:ea typeface="Calibri" panose="020F0502020204030204" pitchFamily="34" charset="0"/>
                <a:cs typeface="Times New Roman" panose="02020603050405020304" pitchFamily="18" charset="0"/>
              </a:rPr>
              <a:t> </a:t>
            </a:r>
            <a:r>
              <a:rPr lang="en-US" sz="2200" dirty="0" err="1">
                <a:solidFill>
                  <a:srgbClr val="000000"/>
                </a:solidFill>
                <a:latin typeface="+mj-lt"/>
                <a:ea typeface="Calibri" panose="020F0502020204030204" pitchFamily="34" charset="0"/>
                <a:cs typeface="Times New Roman" panose="02020603050405020304" pitchFamily="18" charset="0"/>
              </a:rPr>
              <a:t>em</a:t>
            </a:r>
            <a:r>
              <a:rPr lang="en-US" sz="2200" dirty="0">
                <a:solidFill>
                  <a:srgbClr val="000000"/>
                </a:solidFill>
                <a:latin typeface="+mj-lt"/>
                <a:ea typeface="Calibri" panose="020F0502020204030204" pitchFamily="34" charset="0"/>
                <a:cs typeface="Times New Roman" panose="02020603050405020304" pitchFamily="18" charset="0"/>
              </a:rPr>
              <a:t> </a:t>
            </a:r>
            <a:r>
              <a:rPr lang="en-US" sz="2200" dirty="0" err="1">
                <a:solidFill>
                  <a:srgbClr val="000000"/>
                </a:solidFill>
                <a:latin typeface="+mj-lt"/>
                <a:ea typeface="Calibri" panose="020F0502020204030204" pitchFamily="34" charset="0"/>
                <a:cs typeface="Times New Roman" panose="02020603050405020304" pitchFamily="18" charset="0"/>
              </a:rPr>
              <a:t>cần</a:t>
            </a:r>
            <a:r>
              <a:rPr lang="en-US" sz="2200" dirty="0">
                <a:solidFill>
                  <a:srgbClr val="000000"/>
                </a:solidFill>
                <a:latin typeface="+mj-lt"/>
                <a:ea typeface="Calibri" panose="020F0502020204030204" pitchFamily="34" charset="0"/>
                <a:cs typeface="Times New Roman" panose="02020603050405020304" pitchFamily="18" charset="0"/>
              </a:rPr>
              <a:t> </a:t>
            </a:r>
            <a:r>
              <a:rPr lang="en-US" sz="2200" dirty="0" err="1">
                <a:solidFill>
                  <a:srgbClr val="000000"/>
                </a:solidFill>
                <a:latin typeface="+mj-lt"/>
                <a:ea typeface="Calibri" panose="020F0502020204030204" pitchFamily="34" charset="0"/>
                <a:cs typeface="Times New Roman" panose="02020603050405020304" pitchFamily="18" charset="0"/>
              </a:rPr>
              <a:t>đoàn</a:t>
            </a:r>
            <a:r>
              <a:rPr lang="en-US" sz="2200" dirty="0">
                <a:solidFill>
                  <a:srgbClr val="000000"/>
                </a:solidFill>
                <a:latin typeface="+mj-lt"/>
                <a:ea typeface="Calibri" panose="020F0502020204030204" pitchFamily="34" charset="0"/>
                <a:cs typeface="Times New Roman" panose="02020603050405020304" pitchFamily="18" charset="0"/>
              </a:rPr>
              <a:t> </a:t>
            </a:r>
            <a:r>
              <a:rPr lang="en-US" sz="2200" dirty="0" err="1">
                <a:solidFill>
                  <a:srgbClr val="000000"/>
                </a:solidFill>
                <a:latin typeface="+mj-lt"/>
                <a:ea typeface="Calibri" panose="020F0502020204030204" pitchFamily="34" charset="0"/>
                <a:cs typeface="Times New Roman" panose="02020603050405020304" pitchFamily="18" charset="0"/>
              </a:rPr>
              <a:t>kết</a:t>
            </a:r>
            <a:r>
              <a:rPr lang="en-US" sz="2200" dirty="0">
                <a:solidFill>
                  <a:srgbClr val="000000"/>
                </a:solidFill>
                <a:latin typeface="+mj-lt"/>
                <a:ea typeface="Calibri" panose="020F0502020204030204" pitchFamily="34" charset="0"/>
                <a:cs typeface="Times New Roman" panose="02020603050405020304" pitchFamily="18" charset="0"/>
              </a:rPr>
              <a:t> </a:t>
            </a:r>
            <a:r>
              <a:rPr lang="en-US" sz="2200" dirty="0" err="1">
                <a:solidFill>
                  <a:srgbClr val="000000"/>
                </a:solidFill>
                <a:latin typeface="+mj-lt"/>
                <a:ea typeface="Calibri" panose="020F0502020204030204" pitchFamily="34" charset="0"/>
                <a:cs typeface="Times New Roman" panose="02020603050405020304" pitchFamily="18" charset="0"/>
              </a:rPr>
              <a:t>để</a:t>
            </a:r>
            <a:r>
              <a:rPr lang="en-US" sz="2200" dirty="0">
                <a:solidFill>
                  <a:srgbClr val="000000"/>
                </a:solidFill>
                <a:latin typeface="+mj-lt"/>
                <a:ea typeface="Calibri" panose="020F0502020204030204" pitchFamily="34" charset="0"/>
                <a:cs typeface="Times New Roman" panose="02020603050405020304" pitchFamily="18" charset="0"/>
              </a:rPr>
              <a:t> </a:t>
            </a:r>
            <a:r>
              <a:rPr lang="en-US" sz="2200" dirty="0" err="1">
                <a:solidFill>
                  <a:srgbClr val="000000"/>
                </a:solidFill>
                <a:latin typeface="+mj-lt"/>
                <a:ea typeface="Calibri" panose="020F0502020204030204" pitchFamily="34" charset="0"/>
                <a:cs typeface="Times New Roman" panose="02020603050405020304" pitchFamily="18" charset="0"/>
              </a:rPr>
              <a:t>giữ</a:t>
            </a:r>
            <a:r>
              <a:rPr lang="en-US" sz="2200" dirty="0">
                <a:solidFill>
                  <a:srgbClr val="000000"/>
                </a:solidFill>
                <a:latin typeface="+mj-lt"/>
                <a:ea typeface="Calibri" panose="020F0502020204030204" pitchFamily="34" charset="0"/>
                <a:cs typeface="Times New Roman" panose="02020603050405020304" pitchFamily="18" charset="0"/>
              </a:rPr>
              <a:t> </a:t>
            </a:r>
            <a:r>
              <a:rPr lang="en-US" sz="2200" dirty="0" err="1">
                <a:solidFill>
                  <a:srgbClr val="000000"/>
                </a:solidFill>
                <a:latin typeface="+mj-lt"/>
                <a:ea typeface="Calibri" panose="020F0502020204030204" pitchFamily="34" charset="0"/>
                <a:cs typeface="Times New Roman" panose="02020603050405020304" pitchFamily="18" charset="0"/>
              </a:rPr>
              <a:t>gìn</a:t>
            </a:r>
            <a:r>
              <a:rPr lang="en-US" sz="2200" dirty="0">
                <a:solidFill>
                  <a:srgbClr val="000000"/>
                </a:solidFill>
                <a:latin typeface="+mj-lt"/>
                <a:ea typeface="Calibri" panose="020F0502020204030204" pitchFamily="34" charset="0"/>
                <a:cs typeface="Times New Roman" panose="02020603050405020304" pitchFamily="18" charset="0"/>
              </a:rPr>
              <a:t> </a:t>
            </a:r>
            <a:r>
              <a:rPr lang="en-US" sz="2200" dirty="0" err="1">
                <a:solidFill>
                  <a:srgbClr val="000000"/>
                </a:solidFill>
                <a:latin typeface="+mj-lt"/>
                <a:ea typeface="Calibri" panose="020F0502020204030204" pitchFamily="34" charset="0"/>
                <a:cs typeface="Times New Roman" panose="02020603050405020304" pitchFamily="18" charset="0"/>
              </a:rPr>
              <a:t>độc</a:t>
            </a:r>
            <a:r>
              <a:rPr lang="en-US" sz="2200" dirty="0">
                <a:solidFill>
                  <a:srgbClr val="000000"/>
                </a:solidFill>
                <a:latin typeface="+mj-lt"/>
                <a:ea typeface="Calibri" panose="020F0502020204030204" pitchFamily="34" charset="0"/>
                <a:cs typeface="Times New Roman" panose="02020603050405020304" pitchFamily="18" charset="0"/>
              </a:rPr>
              <a:t> </a:t>
            </a:r>
            <a:r>
              <a:rPr lang="en-US" sz="2200" dirty="0" err="1">
                <a:solidFill>
                  <a:srgbClr val="000000"/>
                </a:solidFill>
                <a:latin typeface="+mj-lt"/>
                <a:ea typeface="Calibri" panose="020F0502020204030204" pitchFamily="34" charset="0"/>
                <a:cs typeface="Times New Roman" panose="02020603050405020304" pitchFamily="18" charset="0"/>
              </a:rPr>
              <a:t>lập</a:t>
            </a:r>
            <a:r>
              <a:rPr lang="en-US" sz="2200" dirty="0">
                <a:solidFill>
                  <a:srgbClr val="000000"/>
                </a:solidFill>
                <a:latin typeface="+mj-lt"/>
                <a:ea typeface="Calibri" panose="020F0502020204030204" pitchFamily="34" charset="0"/>
                <a:cs typeface="Times New Roman" panose="02020603050405020304" pitchFamily="18" charset="0"/>
              </a:rPr>
              <a:t>, </a:t>
            </a:r>
            <a:r>
              <a:rPr lang="en-US" sz="2200" dirty="0" err="1">
                <a:solidFill>
                  <a:srgbClr val="000000"/>
                </a:solidFill>
                <a:latin typeface="+mj-lt"/>
                <a:ea typeface="Calibri" panose="020F0502020204030204" pitchFamily="34" charset="0"/>
                <a:cs typeface="Times New Roman" panose="02020603050405020304" pitchFamily="18" charset="0"/>
              </a:rPr>
              <a:t>để</a:t>
            </a:r>
            <a:r>
              <a:rPr lang="en-US" sz="2200" dirty="0">
                <a:solidFill>
                  <a:srgbClr val="000000"/>
                </a:solidFill>
                <a:latin typeface="+mj-lt"/>
                <a:ea typeface="Calibri" panose="020F0502020204030204" pitchFamily="34" charset="0"/>
                <a:cs typeface="Times New Roman" panose="02020603050405020304" pitchFamily="18" charset="0"/>
              </a:rPr>
              <a:t> </a:t>
            </a:r>
            <a:r>
              <a:rPr lang="en-US" sz="2200" dirty="0" err="1">
                <a:solidFill>
                  <a:srgbClr val="000000"/>
                </a:solidFill>
                <a:latin typeface="+mj-lt"/>
                <a:ea typeface="Calibri" panose="020F0502020204030204" pitchFamily="34" charset="0"/>
                <a:cs typeface="Times New Roman" panose="02020603050405020304" pitchFamily="18" charset="0"/>
              </a:rPr>
              <a:t>được</a:t>
            </a:r>
            <a:r>
              <a:rPr lang="en-US" sz="2200" dirty="0">
                <a:solidFill>
                  <a:srgbClr val="000000"/>
                </a:solidFill>
                <a:latin typeface="+mj-lt"/>
                <a:ea typeface="Calibri" panose="020F0502020204030204" pitchFamily="34" charset="0"/>
                <a:cs typeface="Times New Roman" panose="02020603050405020304" pitchFamily="18" charset="0"/>
              </a:rPr>
              <a:t> </a:t>
            </a:r>
            <a:r>
              <a:rPr lang="en-US" sz="2200" dirty="0" err="1">
                <a:solidFill>
                  <a:srgbClr val="000000"/>
                </a:solidFill>
                <a:latin typeface="+mj-lt"/>
                <a:ea typeface="Calibri" panose="020F0502020204030204" pitchFamily="34" charset="0"/>
                <a:cs typeface="Times New Roman" panose="02020603050405020304" pitchFamily="18" charset="0"/>
              </a:rPr>
              <a:t>sống</a:t>
            </a:r>
            <a:r>
              <a:rPr lang="en-US" sz="2200" dirty="0">
                <a:solidFill>
                  <a:srgbClr val="000000"/>
                </a:solidFill>
                <a:latin typeface="+mj-lt"/>
                <a:ea typeface="Calibri" panose="020F0502020204030204" pitchFamily="34" charset="0"/>
                <a:cs typeface="Times New Roman" panose="02020603050405020304" pitchFamily="18" charset="0"/>
              </a:rPr>
              <a:t> </a:t>
            </a:r>
            <a:r>
              <a:rPr lang="en-US" sz="2200" dirty="0" err="1">
                <a:solidFill>
                  <a:srgbClr val="000000"/>
                </a:solidFill>
                <a:latin typeface="+mj-lt"/>
                <a:ea typeface="Calibri" panose="020F0502020204030204" pitchFamily="34" charset="0"/>
                <a:cs typeface="Times New Roman" panose="02020603050405020304" pitchFamily="18" charset="0"/>
              </a:rPr>
              <a:t>hạnh</a:t>
            </a:r>
            <a:r>
              <a:rPr lang="en-US" sz="2200" dirty="0">
                <a:solidFill>
                  <a:srgbClr val="000000"/>
                </a:solidFill>
                <a:latin typeface="+mj-lt"/>
                <a:ea typeface="Calibri" panose="020F0502020204030204" pitchFamily="34" charset="0"/>
                <a:cs typeface="Times New Roman" panose="02020603050405020304" pitchFamily="18" charset="0"/>
              </a:rPr>
              <a:t> </a:t>
            </a:r>
            <a:r>
              <a:rPr lang="en-US" sz="2200" dirty="0" err="1">
                <a:solidFill>
                  <a:srgbClr val="000000"/>
                </a:solidFill>
                <a:latin typeface="+mj-lt"/>
                <a:ea typeface="Calibri" panose="020F0502020204030204" pitchFamily="34" charset="0"/>
                <a:cs typeface="Times New Roman" panose="02020603050405020304" pitchFamily="18" charset="0"/>
              </a:rPr>
              <a:t>phúc</a:t>
            </a:r>
            <a:r>
              <a:rPr lang="en-US" sz="2200" dirty="0">
                <a:solidFill>
                  <a:srgbClr val="000000"/>
                </a:solidFill>
                <a:latin typeface="+mj-lt"/>
                <a:ea typeface="Calibri" panose="020F0502020204030204" pitchFamily="34" charset="0"/>
                <a:cs typeface="Times New Roman" panose="02020603050405020304" pitchFamily="18" charset="0"/>
              </a:rPr>
              <a:t>: </a:t>
            </a:r>
            <a:r>
              <a:rPr lang="en-US" sz="2200" i="1" dirty="0" err="1">
                <a:solidFill>
                  <a:srgbClr val="000000"/>
                </a:solidFill>
                <a:latin typeface="+mj-lt"/>
                <a:ea typeface="Calibri" panose="020F0502020204030204" pitchFamily="34" charset="0"/>
                <a:cs typeface="Times New Roman" panose="02020603050405020304" pitchFamily="18" charset="0"/>
              </a:rPr>
              <a:t>Từ</a:t>
            </a:r>
            <a:r>
              <a:rPr lang="en-US" sz="2200" i="1" dirty="0">
                <a:solidFill>
                  <a:srgbClr val="000000"/>
                </a:solidFill>
                <a:latin typeface="+mj-lt"/>
                <a:ea typeface="Calibri" panose="020F0502020204030204" pitchFamily="34" charset="0"/>
                <a:cs typeface="Times New Roman" panose="02020603050405020304" pitchFamily="18" charset="0"/>
              </a:rPr>
              <a:t> Giang </a:t>
            </a:r>
            <a:r>
              <a:rPr lang="en-US" sz="2200" i="1" dirty="0" err="1">
                <a:solidFill>
                  <a:srgbClr val="000000"/>
                </a:solidFill>
                <a:latin typeface="+mj-lt"/>
                <a:ea typeface="Calibri" panose="020F0502020204030204" pitchFamily="34" charset="0"/>
                <a:cs typeface="Times New Roman" panose="02020603050405020304" pitchFamily="18" charset="0"/>
              </a:rPr>
              <a:t>sơn</a:t>
            </a:r>
            <a:r>
              <a:rPr lang="en-US" sz="2200" i="1" dirty="0">
                <a:solidFill>
                  <a:srgbClr val="000000"/>
                </a:solidFill>
                <a:latin typeface="+mj-lt"/>
                <a:ea typeface="Calibri" panose="020F0502020204030204" pitchFamily="34" charset="0"/>
                <a:cs typeface="Times New Roman" panose="02020603050405020304" pitchFamily="18" charset="0"/>
              </a:rPr>
              <a:t> </a:t>
            </a:r>
            <a:r>
              <a:rPr lang="en-US" sz="2200" i="1" dirty="0" err="1">
                <a:solidFill>
                  <a:srgbClr val="000000"/>
                </a:solidFill>
                <a:latin typeface="+mj-lt"/>
                <a:ea typeface="Calibri" panose="020F0502020204030204" pitchFamily="34" charset="0"/>
                <a:cs typeface="Times New Roman" panose="02020603050405020304" pitchFamily="18" charset="0"/>
              </a:rPr>
              <a:t>và</a:t>
            </a:r>
            <a:r>
              <a:rPr lang="en-US" sz="2200" i="1" dirty="0">
                <a:solidFill>
                  <a:srgbClr val="000000"/>
                </a:solidFill>
                <a:latin typeface="+mj-lt"/>
                <a:ea typeface="Calibri" panose="020F0502020204030204" pitchFamily="34" charset="0"/>
                <a:cs typeface="Times New Roman" panose="02020603050405020304" pitchFamily="18" charset="0"/>
              </a:rPr>
              <a:t> </a:t>
            </a:r>
            <a:r>
              <a:rPr lang="en-US" sz="2200" i="1" dirty="0" err="1">
                <a:solidFill>
                  <a:srgbClr val="000000"/>
                </a:solidFill>
                <a:latin typeface="+mj-lt"/>
                <a:ea typeface="Calibri" panose="020F0502020204030204" pitchFamily="34" charset="0"/>
                <a:cs typeface="Times New Roman" panose="02020603050405020304" pitchFamily="18" charset="0"/>
              </a:rPr>
              <a:t>Chính</a:t>
            </a:r>
            <a:r>
              <a:rPr lang="en-US" sz="2200" i="1" dirty="0">
                <a:solidFill>
                  <a:srgbClr val="000000"/>
                </a:solidFill>
                <a:latin typeface="+mj-lt"/>
                <a:ea typeface="Calibri" panose="020F0502020204030204" pitchFamily="34" charset="0"/>
                <a:cs typeface="Times New Roman" panose="02020603050405020304" pitchFamily="18" charset="0"/>
              </a:rPr>
              <a:t> </a:t>
            </a:r>
            <a:r>
              <a:rPr lang="en-US" sz="2200" i="1" dirty="0" err="1">
                <a:solidFill>
                  <a:srgbClr val="000000"/>
                </a:solidFill>
                <a:latin typeface="+mj-lt"/>
                <a:ea typeface="Calibri" panose="020F0502020204030204" pitchFamily="34" charset="0"/>
                <a:cs typeface="Times New Roman" panose="02020603050405020304" pitchFamily="18" charset="0"/>
              </a:rPr>
              <a:t>phủ</a:t>
            </a:r>
            <a:r>
              <a:rPr lang="en-US" sz="2200" i="1" dirty="0">
                <a:solidFill>
                  <a:srgbClr val="000000"/>
                </a:solidFill>
                <a:latin typeface="+mj-lt"/>
                <a:ea typeface="Calibri" panose="020F0502020204030204" pitchFamily="34" charset="0"/>
                <a:cs typeface="Times New Roman" panose="02020603050405020304" pitchFamily="18" charset="0"/>
              </a:rPr>
              <a:t> </a:t>
            </a:r>
            <a:r>
              <a:rPr lang="en-US" sz="2200" dirty="0" err="1">
                <a:solidFill>
                  <a:srgbClr val="000000"/>
                </a:solidFill>
                <a:latin typeface="+mj-lt"/>
                <a:ea typeface="Calibri" panose="020F0502020204030204" pitchFamily="34" charset="0"/>
                <a:cs typeface="Times New Roman" panose="02020603050405020304" pitchFamily="18" charset="0"/>
              </a:rPr>
              <a:t>đến</a:t>
            </a:r>
            <a:r>
              <a:rPr lang="en-US" sz="2200" i="1" dirty="0">
                <a:solidFill>
                  <a:srgbClr val="000000"/>
                </a:solidFill>
                <a:latin typeface="+mj-lt"/>
                <a:ea typeface="Calibri" panose="020F0502020204030204" pitchFamily="34" charset="0"/>
                <a:cs typeface="Times New Roman" panose="02020603050405020304" pitchFamily="18" charset="0"/>
              </a:rPr>
              <a:t> con </a:t>
            </a:r>
            <a:r>
              <a:rPr lang="en-US" sz="2200" i="1" dirty="0" err="1">
                <a:solidFill>
                  <a:srgbClr val="000000"/>
                </a:solidFill>
                <a:latin typeface="+mj-lt"/>
                <a:ea typeface="Calibri" panose="020F0502020204030204" pitchFamily="34" charset="0"/>
                <a:cs typeface="Times New Roman" panose="02020603050405020304" pitchFamily="18" charset="0"/>
              </a:rPr>
              <a:t>cháu</a:t>
            </a:r>
            <a:r>
              <a:rPr lang="en-US" sz="2200" i="1" dirty="0">
                <a:solidFill>
                  <a:srgbClr val="000000"/>
                </a:solidFill>
                <a:latin typeface="+mj-lt"/>
                <a:ea typeface="Calibri" panose="020F0502020204030204" pitchFamily="34" charset="0"/>
                <a:cs typeface="Times New Roman" panose="02020603050405020304" pitchFamily="18" charset="0"/>
              </a:rPr>
              <a:t> </a:t>
            </a:r>
            <a:r>
              <a:rPr lang="en-US" sz="2200" i="1" dirty="0" err="1">
                <a:solidFill>
                  <a:srgbClr val="000000"/>
                </a:solidFill>
                <a:latin typeface="+mj-lt"/>
                <a:ea typeface="Calibri" panose="020F0502020204030204" pitchFamily="34" charset="0"/>
                <a:cs typeface="Times New Roman" panose="02020603050405020304" pitchFamily="18" charset="0"/>
              </a:rPr>
              <a:t>chúng</a:t>
            </a:r>
            <a:r>
              <a:rPr lang="en-US" sz="2200" i="1" dirty="0">
                <a:solidFill>
                  <a:srgbClr val="000000"/>
                </a:solidFill>
                <a:latin typeface="+mj-lt"/>
                <a:ea typeface="Calibri" panose="020F0502020204030204" pitchFamily="34" charset="0"/>
                <a:cs typeface="Times New Roman" panose="02020603050405020304" pitchFamily="18" charset="0"/>
              </a:rPr>
              <a:t> ta. </a:t>
            </a:r>
            <a:endParaRPr lang="en-US" sz="2200" i="1" dirty="0">
              <a:latin typeface="+mj-lt"/>
              <a:ea typeface="Calibri" panose="020F0502020204030204" pitchFamily="34" charset="0"/>
              <a:cs typeface="Times New Roman" panose="02020603050405020304" pitchFamily="18" charset="0"/>
            </a:endParaRPr>
          </a:p>
        </p:txBody>
      </p:sp>
      <p:sp>
        <p:nvSpPr>
          <p:cNvPr id="8" name="Rectangle: Rounded Corners 17">
            <a:extLst>
              <a:ext uri="{FF2B5EF4-FFF2-40B4-BE49-F238E27FC236}">
                <a16:creationId xmlns:a16="http://schemas.microsoft.com/office/drawing/2014/main" id="{5C6E1166-5683-5623-0586-980A4FEBEBE2}"/>
              </a:ext>
            </a:extLst>
          </p:cNvPr>
          <p:cNvSpPr/>
          <p:nvPr/>
        </p:nvSpPr>
        <p:spPr>
          <a:xfrm>
            <a:off x="4472608" y="5067984"/>
            <a:ext cx="7232629" cy="1585788"/>
          </a:xfrm>
          <a:prstGeom prst="roundRect">
            <a:avLst/>
          </a:prstGeom>
          <a:solidFill>
            <a:schemeClr val="accent6">
              <a:lumMod val="20000"/>
              <a:lumOff val="80000"/>
            </a:schemeClr>
          </a:solidFill>
          <a:ln>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en-US" sz="2200" dirty="0">
                <a:solidFill>
                  <a:srgbClr val="000000"/>
                </a:solidFill>
                <a:latin typeface="+mj-lt"/>
                <a:ea typeface="Calibri" panose="020F0502020204030204" pitchFamily="34" charset="0"/>
                <a:cs typeface="Times New Roman" panose="02020603050405020304" pitchFamily="18" charset="0"/>
              </a:rPr>
              <a:t>c) </a:t>
            </a:r>
            <a:r>
              <a:rPr lang="en-US" sz="2200" dirty="0" err="1">
                <a:solidFill>
                  <a:srgbClr val="000000"/>
                </a:solidFill>
                <a:latin typeface="+mj-lt"/>
                <a:ea typeface="Calibri" panose="020F0502020204030204" pitchFamily="34" charset="0"/>
                <a:cs typeface="Times New Roman" panose="02020603050405020304" pitchFamily="18" charset="0"/>
              </a:rPr>
              <a:t>Tình</a:t>
            </a:r>
            <a:r>
              <a:rPr lang="en-US" sz="2200" dirty="0">
                <a:solidFill>
                  <a:srgbClr val="000000"/>
                </a:solidFill>
                <a:latin typeface="+mj-lt"/>
                <a:ea typeface="Calibri" panose="020F0502020204030204" pitchFamily="34" charset="0"/>
                <a:cs typeface="Times New Roman" panose="02020603050405020304" pitchFamily="18" charset="0"/>
              </a:rPr>
              <a:t> </a:t>
            </a:r>
            <a:r>
              <a:rPr lang="en-US" sz="2200" dirty="0" err="1">
                <a:solidFill>
                  <a:srgbClr val="000000"/>
                </a:solidFill>
                <a:latin typeface="+mj-lt"/>
                <a:ea typeface="Calibri" panose="020F0502020204030204" pitchFamily="34" charset="0"/>
                <a:cs typeface="Times New Roman" panose="02020603050405020304" pitchFamily="18" charset="0"/>
              </a:rPr>
              <a:t>đoàn</a:t>
            </a:r>
            <a:r>
              <a:rPr lang="en-US" sz="2200" dirty="0">
                <a:solidFill>
                  <a:srgbClr val="000000"/>
                </a:solidFill>
                <a:latin typeface="+mj-lt"/>
                <a:ea typeface="Calibri" panose="020F0502020204030204" pitchFamily="34" charset="0"/>
                <a:cs typeface="Times New Roman" panose="02020603050405020304" pitchFamily="18" charset="0"/>
              </a:rPr>
              <a:t> </a:t>
            </a:r>
            <a:r>
              <a:rPr lang="en-US" sz="2200" dirty="0" err="1">
                <a:solidFill>
                  <a:srgbClr val="000000"/>
                </a:solidFill>
                <a:latin typeface="+mj-lt"/>
                <a:ea typeface="Calibri" panose="020F0502020204030204" pitchFamily="34" charset="0"/>
                <a:cs typeface="Times New Roman" panose="02020603050405020304" pitchFamily="18" charset="0"/>
              </a:rPr>
              <a:t>kết</a:t>
            </a:r>
            <a:r>
              <a:rPr lang="en-US" sz="2200" dirty="0">
                <a:solidFill>
                  <a:srgbClr val="000000"/>
                </a:solidFill>
                <a:latin typeface="+mj-lt"/>
                <a:ea typeface="Calibri" panose="020F0502020204030204" pitchFamily="34" charset="0"/>
                <a:cs typeface="Times New Roman" panose="02020603050405020304" pitchFamily="18" charset="0"/>
              </a:rPr>
              <a:t> </a:t>
            </a:r>
            <a:r>
              <a:rPr lang="en-US" sz="2200" dirty="0" err="1">
                <a:solidFill>
                  <a:srgbClr val="000000"/>
                </a:solidFill>
                <a:latin typeface="+mj-lt"/>
                <a:ea typeface="Calibri" panose="020F0502020204030204" pitchFamily="34" charset="0"/>
                <a:cs typeface="Times New Roman" panose="02020603050405020304" pitchFamily="18" charset="0"/>
              </a:rPr>
              <a:t>của</a:t>
            </a:r>
            <a:r>
              <a:rPr lang="en-US" sz="2200" dirty="0">
                <a:solidFill>
                  <a:srgbClr val="000000"/>
                </a:solidFill>
                <a:latin typeface="+mj-lt"/>
                <a:ea typeface="Calibri" panose="020F0502020204030204" pitchFamily="34" charset="0"/>
                <a:cs typeface="Times New Roman" panose="02020603050405020304" pitchFamily="18" charset="0"/>
              </a:rPr>
              <a:t> </a:t>
            </a:r>
            <a:r>
              <a:rPr lang="en-US" sz="2200" dirty="0" err="1">
                <a:solidFill>
                  <a:srgbClr val="000000"/>
                </a:solidFill>
                <a:latin typeface="+mj-lt"/>
                <a:ea typeface="Calibri" panose="020F0502020204030204" pitchFamily="34" charset="0"/>
                <a:cs typeface="Times New Roman" panose="02020603050405020304" pitchFamily="18" charset="0"/>
              </a:rPr>
              <a:t>các</a:t>
            </a:r>
            <a:r>
              <a:rPr lang="en-US" sz="2200" dirty="0">
                <a:solidFill>
                  <a:srgbClr val="000000"/>
                </a:solidFill>
                <a:latin typeface="+mj-lt"/>
                <a:ea typeface="Calibri" panose="020F0502020204030204" pitchFamily="34" charset="0"/>
                <a:cs typeface="Times New Roman" panose="02020603050405020304" pitchFamily="18" charset="0"/>
              </a:rPr>
              <a:t> </a:t>
            </a:r>
            <a:r>
              <a:rPr lang="en-US" sz="2200" dirty="0" err="1">
                <a:solidFill>
                  <a:srgbClr val="000000"/>
                </a:solidFill>
                <a:latin typeface="+mj-lt"/>
                <a:ea typeface="Calibri" panose="020F0502020204030204" pitchFamily="34" charset="0"/>
                <a:cs typeface="Times New Roman" panose="02020603050405020304" pitchFamily="18" charset="0"/>
              </a:rPr>
              <a:t>dân</a:t>
            </a:r>
            <a:r>
              <a:rPr lang="en-US" sz="2200" dirty="0">
                <a:solidFill>
                  <a:srgbClr val="000000"/>
                </a:solidFill>
                <a:latin typeface="+mj-lt"/>
                <a:ea typeface="Calibri" panose="020F0502020204030204" pitchFamily="34" charset="0"/>
                <a:cs typeface="Times New Roman" panose="02020603050405020304" pitchFamily="18" charset="0"/>
              </a:rPr>
              <a:t> </a:t>
            </a:r>
            <a:r>
              <a:rPr lang="en-US" sz="2200" dirty="0" err="1">
                <a:solidFill>
                  <a:srgbClr val="000000"/>
                </a:solidFill>
                <a:latin typeface="+mj-lt"/>
                <a:ea typeface="Calibri" panose="020F0502020204030204" pitchFamily="34" charset="0"/>
                <a:cs typeface="Times New Roman" panose="02020603050405020304" pitchFamily="18" charset="0"/>
              </a:rPr>
              <a:t>tộc</a:t>
            </a:r>
            <a:r>
              <a:rPr lang="en-US" sz="2200" dirty="0">
                <a:solidFill>
                  <a:srgbClr val="000000"/>
                </a:solidFill>
                <a:latin typeface="+mj-lt"/>
                <a:ea typeface="Calibri" panose="020F0502020204030204" pitchFamily="34" charset="0"/>
                <a:cs typeface="Times New Roman" panose="02020603050405020304" pitchFamily="18" charset="0"/>
              </a:rPr>
              <a:t> </a:t>
            </a:r>
            <a:r>
              <a:rPr lang="en-US" sz="2200" dirty="0" err="1">
                <a:solidFill>
                  <a:srgbClr val="000000"/>
                </a:solidFill>
                <a:latin typeface="+mj-lt"/>
                <a:ea typeface="Calibri" panose="020F0502020204030204" pitchFamily="34" charset="0"/>
                <a:cs typeface="Times New Roman" panose="02020603050405020304" pitchFamily="18" charset="0"/>
              </a:rPr>
              <a:t>anh</a:t>
            </a:r>
            <a:r>
              <a:rPr lang="en-US" sz="2200" dirty="0">
                <a:solidFill>
                  <a:srgbClr val="000000"/>
                </a:solidFill>
                <a:latin typeface="+mj-lt"/>
                <a:ea typeface="Calibri" panose="020F0502020204030204" pitchFamily="34" charset="0"/>
                <a:cs typeface="Times New Roman" panose="02020603050405020304" pitchFamily="18" charset="0"/>
              </a:rPr>
              <a:t> </a:t>
            </a:r>
            <a:r>
              <a:rPr lang="en-US" sz="2200" dirty="0" err="1">
                <a:solidFill>
                  <a:srgbClr val="000000"/>
                </a:solidFill>
                <a:latin typeface="+mj-lt"/>
                <a:ea typeface="Calibri" panose="020F0502020204030204" pitchFamily="34" charset="0"/>
                <a:cs typeface="Times New Roman" panose="02020603050405020304" pitchFamily="18" charset="0"/>
              </a:rPr>
              <a:t>em</a:t>
            </a:r>
            <a:r>
              <a:rPr lang="en-US" sz="2200" dirty="0">
                <a:solidFill>
                  <a:srgbClr val="000000"/>
                </a:solidFill>
                <a:latin typeface="+mj-lt"/>
                <a:ea typeface="Calibri" panose="020F0502020204030204" pitchFamily="34" charset="0"/>
                <a:cs typeface="Times New Roman" panose="02020603050405020304" pitchFamily="18" charset="0"/>
              </a:rPr>
              <a:t> </a:t>
            </a:r>
            <a:r>
              <a:rPr lang="en-US" sz="2200" dirty="0" err="1">
                <a:solidFill>
                  <a:srgbClr val="000000"/>
                </a:solidFill>
                <a:latin typeface="+mj-lt"/>
                <a:ea typeface="Calibri" panose="020F0502020204030204" pitchFamily="34" charset="0"/>
                <a:cs typeface="Times New Roman" panose="02020603050405020304" pitchFamily="18" charset="0"/>
              </a:rPr>
              <a:t>không</a:t>
            </a:r>
            <a:r>
              <a:rPr lang="en-US" sz="2200" dirty="0">
                <a:solidFill>
                  <a:srgbClr val="000000"/>
                </a:solidFill>
                <a:latin typeface="+mj-lt"/>
                <a:ea typeface="Calibri" panose="020F0502020204030204" pitchFamily="34" charset="0"/>
                <a:cs typeface="Times New Roman" panose="02020603050405020304" pitchFamily="18" charset="0"/>
              </a:rPr>
              <a:t> bao </a:t>
            </a:r>
            <a:r>
              <a:rPr lang="en-US" sz="2200" dirty="0" err="1">
                <a:solidFill>
                  <a:srgbClr val="000000"/>
                </a:solidFill>
                <a:latin typeface="+mj-lt"/>
                <a:ea typeface="Calibri" panose="020F0502020204030204" pitchFamily="34" charset="0"/>
                <a:cs typeface="Times New Roman" panose="02020603050405020304" pitchFamily="18" charset="0"/>
              </a:rPr>
              <a:t>giờ</a:t>
            </a:r>
            <a:r>
              <a:rPr lang="en-US" sz="2200" dirty="0">
                <a:solidFill>
                  <a:srgbClr val="000000"/>
                </a:solidFill>
                <a:latin typeface="+mj-lt"/>
                <a:ea typeface="Calibri" panose="020F0502020204030204" pitchFamily="34" charset="0"/>
                <a:cs typeface="Times New Roman" panose="02020603050405020304" pitchFamily="18" charset="0"/>
              </a:rPr>
              <a:t> </a:t>
            </a:r>
            <a:r>
              <a:rPr lang="en-US" sz="2200" dirty="0" err="1">
                <a:solidFill>
                  <a:srgbClr val="000000"/>
                </a:solidFill>
                <a:latin typeface="+mj-lt"/>
                <a:ea typeface="Calibri" panose="020F0502020204030204" pitchFamily="34" charset="0"/>
                <a:cs typeface="Times New Roman" panose="02020603050405020304" pitchFamily="18" charset="0"/>
              </a:rPr>
              <a:t>thay</a:t>
            </a:r>
            <a:r>
              <a:rPr lang="en-US" sz="2200" dirty="0">
                <a:solidFill>
                  <a:srgbClr val="000000"/>
                </a:solidFill>
                <a:latin typeface="+mj-lt"/>
                <a:ea typeface="Calibri" panose="020F0502020204030204" pitchFamily="34" charset="0"/>
                <a:cs typeface="Times New Roman" panose="02020603050405020304" pitchFamily="18" charset="0"/>
              </a:rPr>
              <a:t> </a:t>
            </a:r>
            <a:r>
              <a:rPr lang="en-US" sz="2200" dirty="0" err="1">
                <a:solidFill>
                  <a:srgbClr val="000000"/>
                </a:solidFill>
                <a:latin typeface="+mj-lt"/>
                <a:ea typeface="Calibri" panose="020F0502020204030204" pitchFamily="34" charset="0"/>
                <a:cs typeface="Times New Roman" panose="02020603050405020304" pitchFamily="18" charset="0"/>
              </a:rPr>
              <a:t>đổi</a:t>
            </a:r>
            <a:r>
              <a:rPr lang="en-US" sz="2200" dirty="0">
                <a:solidFill>
                  <a:srgbClr val="000000"/>
                </a:solidFill>
                <a:latin typeface="+mj-lt"/>
                <a:ea typeface="Calibri" panose="020F0502020204030204" pitchFamily="34" charset="0"/>
                <a:cs typeface="Times New Roman" panose="02020603050405020304" pitchFamily="18" charset="0"/>
              </a:rPr>
              <a:t>: </a:t>
            </a:r>
            <a:r>
              <a:rPr lang="en-US" sz="2200" i="1" dirty="0" err="1">
                <a:solidFill>
                  <a:srgbClr val="000000"/>
                </a:solidFill>
                <a:latin typeface="+mj-lt"/>
                <a:ea typeface="Calibri" panose="020F0502020204030204" pitchFamily="34" charset="0"/>
                <a:cs typeface="Times New Roman" panose="02020603050405020304" pitchFamily="18" charset="0"/>
              </a:rPr>
              <a:t>Từ</a:t>
            </a:r>
            <a:r>
              <a:rPr lang="en-US" sz="2200" i="1" dirty="0">
                <a:solidFill>
                  <a:srgbClr val="000000"/>
                </a:solidFill>
                <a:latin typeface="+mj-lt"/>
                <a:ea typeface="Calibri" panose="020F0502020204030204" pitchFamily="34" charset="0"/>
                <a:cs typeface="Times New Roman" panose="02020603050405020304" pitchFamily="18" charset="0"/>
              </a:rPr>
              <a:t> </a:t>
            </a:r>
            <a:r>
              <a:rPr lang="en-US" sz="2200" i="1" dirty="0" err="1">
                <a:solidFill>
                  <a:srgbClr val="000000"/>
                </a:solidFill>
                <a:latin typeface="+mj-lt"/>
                <a:ea typeface="Calibri" panose="020F0502020204030204" pitchFamily="34" charset="0"/>
                <a:cs typeface="Times New Roman" panose="02020603050405020304" pitchFamily="18" charset="0"/>
              </a:rPr>
              <a:t>Sông</a:t>
            </a:r>
            <a:r>
              <a:rPr lang="en-US" sz="2200" i="1" dirty="0">
                <a:solidFill>
                  <a:srgbClr val="000000"/>
                </a:solidFill>
                <a:latin typeface="+mj-lt"/>
                <a:ea typeface="Calibri" panose="020F0502020204030204" pitchFamily="34" charset="0"/>
                <a:cs typeface="Times New Roman" panose="02020603050405020304" pitchFamily="18" charset="0"/>
              </a:rPr>
              <a:t> </a:t>
            </a:r>
            <a:r>
              <a:rPr lang="en-US" sz="2200" i="1" dirty="0" err="1">
                <a:solidFill>
                  <a:srgbClr val="000000"/>
                </a:solidFill>
                <a:latin typeface="+mj-lt"/>
                <a:ea typeface="Calibri" panose="020F0502020204030204" pitchFamily="34" charset="0"/>
                <a:cs typeface="Times New Roman" panose="02020603050405020304" pitchFamily="18" charset="0"/>
              </a:rPr>
              <a:t>có</a:t>
            </a:r>
            <a:r>
              <a:rPr lang="en-US" sz="2200" i="1" dirty="0">
                <a:solidFill>
                  <a:srgbClr val="000000"/>
                </a:solidFill>
                <a:latin typeface="+mj-lt"/>
                <a:ea typeface="Calibri" panose="020F0502020204030204" pitchFamily="34" charset="0"/>
                <a:cs typeface="Times New Roman" panose="02020603050405020304" pitchFamily="18" charset="0"/>
              </a:rPr>
              <a:t> </a:t>
            </a:r>
            <a:r>
              <a:rPr lang="en-US" sz="2200" i="1" dirty="0" err="1">
                <a:solidFill>
                  <a:srgbClr val="000000"/>
                </a:solidFill>
                <a:latin typeface="+mj-lt"/>
                <a:ea typeface="Calibri" panose="020F0502020204030204" pitchFamily="34" charset="0"/>
                <a:cs typeface="Times New Roman" panose="02020603050405020304" pitchFamily="18" charset="0"/>
              </a:rPr>
              <a:t>thể</a:t>
            </a:r>
            <a:r>
              <a:rPr lang="en-US" sz="2200" i="1" dirty="0">
                <a:solidFill>
                  <a:srgbClr val="000000"/>
                </a:solidFill>
                <a:latin typeface="+mj-lt"/>
                <a:ea typeface="Calibri" panose="020F0502020204030204" pitchFamily="34" charset="0"/>
                <a:cs typeface="Times New Roman" panose="02020603050405020304" pitchFamily="18" charset="0"/>
              </a:rPr>
              <a:t> </a:t>
            </a:r>
            <a:r>
              <a:rPr lang="en-US" sz="2200" i="1" dirty="0" err="1">
                <a:solidFill>
                  <a:srgbClr val="000000"/>
                </a:solidFill>
                <a:latin typeface="+mj-lt"/>
                <a:ea typeface="Calibri" panose="020F0502020204030204" pitchFamily="34" charset="0"/>
                <a:cs typeface="Times New Roman" panose="02020603050405020304" pitchFamily="18" charset="0"/>
              </a:rPr>
              <a:t>cạn</a:t>
            </a:r>
            <a:r>
              <a:rPr lang="en-US" sz="2200" i="1" dirty="0">
                <a:solidFill>
                  <a:srgbClr val="000000"/>
                </a:solidFill>
                <a:latin typeface="+mj-lt"/>
                <a:ea typeface="Calibri" panose="020F0502020204030204" pitchFamily="34" charset="0"/>
                <a:cs typeface="Times New Roman" panose="02020603050405020304" pitchFamily="18" charset="0"/>
              </a:rPr>
              <a:t> </a:t>
            </a:r>
            <a:r>
              <a:rPr lang="en-US" sz="2200" dirty="0" err="1">
                <a:solidFill>
                  <a:srgbClr val="000000"/>
                </a:solidFill>
                <a:latin typeface="+mj-lt"/>
                <a:ea typeface="Calibri" panose="020F0502020204030204" pitchFamily="34" charset="0"/>
                <a:cs typeface="Times New Roman" panose="02020603050405020304" pitchFamily="18" charset="0"/>
              </a:rPr>
              <a:t>đến</a:t>
            </a:r>
            <a:r>
              <a:rPr lang="en-US" sz="2200" i="1" dirty="0">
                <a:solidFill>
                  <a:srgbClr val="000000"/>
                </a:solidFill>
                <a:latin typeface="+mj-lt"/>
                <a:ea typeface="Calibri" panose="020F0502020204030204" pitchFamily="34" charset="0"/>
                <a:cs typeface="Times New Roman" panose="02020603050405020304" pitchFamily="18" charset="0"/>
              </a:rPr>
              <a:t> </a:t>
            </a:r>
            <a:r>
              <a:rPr lang="en-US" sz="2200" i="1" dirty="0" err="1">
                <a:solidFill>
                  <a:srgbClr val="000000"/>
                </a:solidFill>
                <a:latin typeface="+mj-lt"/>
                <a:ea typeface="Calibri" panose="020F0502020204030204" pitchFamily="34" charset="0"/>
                <a:cs typeface="Times New Roman" panose="02020603050405020304" pitchFamily="18" charset="0"/>
              </a:rPr>
              <a:t>độc</a:t>
            </a:r>
            <a:r>
              <a:rPr lang="en-US" sz="2200" i="1" dirty="0">
                <a:solidFill>
                  <a:srgbClr val="000000"/>
                </a:solidFill>
                <a:latin typeface="+mj-lt"/>
                <a:ea typeface="Calibri" panose="020F0502020204030204" pitchFamily="34" charset="0"/>
                <a:cs typeface="Times New Roman" panose="02020603050405020304" pitchFamily="18" charset="0"/>
              </a:rPr>
              <a:t> </a:t>
            </a:r>
            <a:r>
              <a:rPr lang="en-US" sz="2200" i="1" dirty="0" err="1">
                <a:solidFill>
                  <a:srgbClr val="000000"/>
                </a:solidFill>
                <a:latin typeface="+mj-lt"/>
                <a:ea typeface="Calibri" panose="020F0502020204030204" pitchFamily="34" charset="0"/>
                <a:cs typeface="Times New Roman" panose="02020603050405020304" pitchFamily="18" charset="0"/>
              </a:rPr>
              <a:t>lập</a:t>
            </a:r>
            <a:r>
              <a:rPr lang="en-US" sz="2200" i="1" dirty="0">
                <a:solidFill>
                  <a:srgbClr val="000000"/>
                </a:solidFill>
                <a:latin typeface="+mj-lt"/>
                <a:ea typeface="Calibri" panose="020F0502020204030204" pitchFamily="34" charset="0"/>
                <a:cs typeface="Times New Roman" panose="02020603050405020304" pitchFamily="18" charset="0"/>
              </a:rPr>
              <a:t> </a:t>
            </a:r>
            <a:r>
              <a:rPr lang="en-US" sz="2200" i="1" dirty="0" err="1">
                <a:solidFill>
                  <a:srgbClr val="000000"/>
                </a:solidFill>
                <a:latin typeface="+mj-lt"/>
                <a:ea typeface="Calibri" panose="020F0502020204030204" pitchFamily="34" charset="0"/>
                <a:cs typeface="Times New Roman" panose="02020603050405020304" pitchFamily="18" charset="0"/>
              </a:rPr>
              <a:t>của</a:t>
            </a:r>
            <a:r>
              <a:rPr lang="en-US" sz="2200" i="1" dirty="0">
                <a:solidFill>
                  <a:srgbClr val="000000"/>
                </a:solidFill>
                <a:latin typeface="+mj-lt"/>
                <a:ea typeface="Calibri" panose="020F0502020204030204" pitchFamily="34" charset="0"/>
                <a:cs typeface="Times New Roman" panose="02020603050405020304" pitchFamily="18" charset="0"/>
              </a:rPr>
              <a:t> </a:t>
            </a:r>
            <a:r>
              <a:rPr lang="en-US" sz="2200" i="1" dirty="0" err="1">
                <a:solidFill>
                  <a:srgbClr val="000000"/>
                </a:solidFill>
                <a:latin typeface="+mj-lt"/>
                <a:ea typeface="Calibri" panose="020F0502020204030204" pitchFamily="34" charset="0"/>
                <a:cs typeface="Times New Roman" panose="02020603050405020304" pitchFamily="18" charset="0"/>
              </a:rPr>
              <a:t>chúng</a:t>
            </a:r>
            <a:r>
              <a:rPr lang="en-US" sz="2200" i="1" dirty="0">
                <a:solidFill>
                  <a:srgbClr val="000000"/>
                </a:solidFill>
                <a:latin typeface="+mj-lt"/>
                <a:ea typeface="Calibri" panose="020F0502020204030204" pitchFamily="34" charset="0"/>
                <a:cs typeface="Times New Roman" panose="02020603050405020304" pitchFamily="18" charset="0"/>
              </a:rPr>
              <a:t> ta. </a:t>
            </a:r>
            <a:endParaRPr lang="en-US" sz="2200" i="1" dirty="0">
              <a:latin typeface="+mj-lt"/>
              <a:ea typeface="Calibri" panose="020F0502020204030204" pitchFamily="34" charset="0"/>
              <a:cs typeface="Times New Roman" panose="02020603050405020304" pitchFamily="18" charset="0"/>
            </a:endParaRPr>
          </a:p>
        </p:txBody>
      </p:sp>
      <p:cxnSp>
        <p:nvCxnSpPr>
          <p:cNvPr id="9" name="Straight Arrow Connector 8">
            <a:extLst>
              <a:ext uri="{FF2B5EF4-FFF2-40B4-BE49-F238E27FC236}">
                <a16:creationId xmlns:a16="http://schemas.microsoft.com/office/drawing/2014/main" id="{F03B1058-F198-A680-BB51-BEC4FB8CE432}"/>
              </a:ext>
            </a:extLst>
          </p:cNvPr>
          <p:cNvCxnSpPr>
            <a:cxnSpLocks/>
            <a:stCxn id="5" idx="3"/>
            <a:endCxn id="6" idx="1"/>
          </p:cNvCxnSpPr>
          <p:nvPr/>
        </p:nvCxnSpPr>
        <p:spPr>
          <a:xfrm flipV="1">
            <a:off x="2653748" y="2259779"/>
            <a:ext cx="1818860" cy="1800307"/>
          </a:xfrm>
          <a:prstGeom prst="straightConnector1">
            <a:avLst/>
          </a:prstGeom>
          <a:ln>
            <a:solidFill>
              <a:schemeClr val="accent6">
                <a:lumMod val="50000"/>
              </a:schemeClr>
            </a:solidFill>
            <a:tailEnd type="triangle"/>
          </a:ln>
        </p:spPr>
        <p:style>
          <a:lnRef idx="2">
            <a:schemeClr val="dk1"/>
          </a:lnRef>
          <a:fillRef idx="0">
            <a:schemeClr val="dk1"/>
          </a:fillRef>
          <a:effectRef idx="1">
            <a:schemeClr val="dk1"/>
          </a:effectRef>
          <a:fontRef idx="minor">
            <a:schemeClr val="tx1"/>
          </a:fontRef>
        </p:style>
      </p:cxnSp>
      <p:cxnSp>
        <p:nvCxnSpPr>
          <p:cNvPr id="10" name="Straight Arrow Connector 9">
            <a:extLst>
              <a:ext uri="{FF2B5EF4-FFF2-40B4-BE49-F238E27FC236}">
                <a16:creationId xmlns:a16="http://schemas.microsoft.com/office/drawing/2014/main" id="{2D7B57E3-C9B4-B6CF-98B9-838EA6C0FC63}"/>
              </a:ext>
            </a:extLst>
          </p:cNvPr>
          <p:cNvCxnSpPr>
            <a:cxnSpLocks/>
            <a:stCxn id="5" idx="3"/>
            <a:endCxn id="7" idx="1"/>
          </p:cNvCxnSpPr>
          <p:nvPr/>
        </p:nvCxnSpPr>
        <p:spPr>
          <a:xfrm>
            <a:off x="2653748" y="4060086"/>
            <a:ext cx="1818861" cy="485"/>
          </a:xfrm>
          <a:prstGeom prst="straightConnector1">
            <a:avLst/>
          </a:prstGeom>
          <a:ln>
            <a:solidFill>
              <a:schemeClr val="accent6">
                <a:lumMod val="50000"/>
              </a:schemeClr>
            </a:solidFill>
            <a:tailEnd type="triangle"/>
          </a:ln>
        </p:spPr>
        <p:style>
          <a:lnRef idx="2">
            <a:schemeClr val="dk1"/>
          </a:lnRef>
          <a:fillRef idx="0">
            <a:schemeClr val="dk1"/>
          </a:fillRef>
          <a:effectRef idx="1">
            <a:schemeClr val="dk1"/>
          </a:effectRef>
          <a:fontRef idx="minor">
            <a:schemeClr val="tx1"/>
          </a:fontRef>
        </p:style>
      </p:cxnSp>
      <p:cxnSp>
        <p:nvCxnSpPr>
          <p:cNvPr id="11" name="Straight Arrow Connector 10">
            <a:extLst>
              <a:ext uri="{FF2B5EF4-FFF2-40B4-BE49-F238E27FC236}">
                <a16:creationId xmlns:a16="http://schemas.microsoft.com/office/drawing/2014/main" id="{1D8EA9D9-B32A-04D4-418C-88FF0E2B4F5B}"/>
              </a:ext>
            </a:extLst>
          </p:cNvPr>
          <p:cNvCxnSpPr>
            <a:cxnSpLocks/>
            <a:stCxn id="5" idx="3"/>
            <a:endCxn id="8" idx="1"/>
          </p:cNvCxnSpPr>
          <p:nvPr/>
        </p:nvCxnSpPr>
        <p:spPr>
          <a:xfrm>
            <a:off x="2653748" y="4060086"/>
            <a:ext cx="1818860" cy="1800792"/>
          </a:xfrm>
          <a:prstGeom prst="straightConnector1">
            <a:avLst/>
          </a:prstGeom>
          <a:ln>
            <a:solidFill>
              <a:schemeClr val="accent6">
                <a:lumMod val="50000"/>
              </a:schemeClr>
            </a:solidFill>
            <a:tailEnd type="triangle"/>
          </a:ln>
        </p:spPr>
        <p:style>
          <a:lnRef idx="2">
            <a:schemeClr val="dk1"/>
          </a:lnRef>
          <a:fillRef idx="0">
            <a:schemeClr val="dk1"/>
          </a:fillRef>
          <a:effectRef idx="1">
            <a:schemeClr val="dk1"/>
          </a:effectRef>
          <a:fontRef idx="minor">
            <a:schemeClr val="tx1"/>
          </a:fontRef>
        </p:style>
      </p:cxnSp>
      <p:sp>
        <p:nvSpPr>
          <p:cNvPr id="31" name="TextBox 30">
            <a:extLst>
              <a:ext uri="{FF2B5EF4-FFF2-40B4-BE49-F238E27FC236}">
                <a16:creationId xmlns:a16="http://schemas.microsoft.com/office/drawing/2014/main" id="{0614D932-D951-86D2-449E-C967732B7BE0}"/>
              </a:ext>
            </a:extLst>
          </p:cNvPr>
          <p:cNvSpPr txBox="1"/>
          <p:nvPr/>
        </p:nvSpPr>
        <p:spPr>
          <a:xfrm>
            <a:off x="395079" y="3267192"/>
            <a:ext cx="2258668" cy="1543949"/>
          </a:xfrm>
          <a:prstGeom prst="rect">
            <a:avLst/>
          </a:prstGeom>
          <a:noFill/>
        </p:spPr>
        <p:txBody>
          <a:bodyPr wrap="square">
            <a:spAutoFit/>
          </a:bodyPr>
          <a:lstStyle/>
          <a:p>
            <a:pPr algn="ctr">
              <a:lnSpc>
                <a:spcPct val="150000"/>
              </a:lnSpc>
            </a:pPr>
            <a:r>
              <a:rPr lang="vi-VN" sz="2200" b="1" dirty="0">
                <a:solidFill>
                  <a:srgbClr val="000000"/>
                </a:solidFill>
                <a:latin typeface="+mj-lt"/>
                <a:ea typeface="Calibri" panose="020F0502020204030204" pitchFamily="34" charset="0"/>
                <a:cs typeface="Times New Roman" panose="02020603050405020304" pitchFamily="18" charset="0"/>
              </a:rPr>
              <a:t>Câu 2</a:t>
            </a:r>
            <a:r>
              <a:rPr lang="en-US" sz="2200" b="1" dirty="0">
                <a:solidFill>
                  <a:srgbClr val="000000"/>
                </a:solidFill>
                <a:latin typeface="+mj-lt"/>
                <a:ea typeface="Calibri" panose="020F0502020204030204" pitchFamily="34" charset="0"/>
                <a:cs typeface="Times New Roman" panose="02020603050405020304" pitchFamily="18" charset="0"/>
              </a:rPr>
              <a:t>:</a:t>
            </a:r>
            <a:r>
              <a:rPr lang="vi-VN" sz="2200" b="1" dirty="0">
                <a:solidFill>
                  <a:srgbClr val="000000"/>
                </a:solidFill>
                <a:latin typeface="+mj-lt"/>
                <a:ea typeface="Calibri" panose="020F0502020204030204" pitchFamily="34" charset="0"/>
                <a:cs typeface="Times New Roman" panose="02020603050405020304" pitchFamily="18" charset="0"/>
              </a:rPr>
              <a:t> </a:t>
            </a:r>
            <a:br>
              <a:rPr lang="en-US" sz="2200" b="1" dirty="0">
                <a:solidFill>
                  <a:srgbClr val="000000"/>
                </a:solidFill>
                <a:latin typeface="+mj-lt"/>
                <a:ea typeface="Calibri" panose="020F0502020204030204" pitchFamily="34" charset="0"/>
                <a:cs typeface="Times New Roman" panose="02020603050405020304" pitchFamily="18" charset="0"/>
              </a:rPr>
            </a:br>
            <a:r>
              <a:rPr lang="en-US" sz="2200" dirty="0" err="1">
                <a:solidFill>
                  <a:srgbClr val="000000"/>
                </a:solidFill>
                <a:latin typeface="+mj-lt"/>
                <a:ea typeface="Calibri" panose="020F0502020204030204" pitchFamily="34" charset="0"/>
                <a:cs typeface="Times New Roman" panose="02020603050405020304" pitchFamily="18" charset="0"/>
              </a:rPr>
              <a:t>Các</a:t>
            </a:r>
            <a:r>
              <a:rPr lang="en-US" sz="2200" b="1" dirty="0">
                <a:solidFill>
                  <a:srgbClr val="000000"/>
                </a:solidFill>
                <a:latin typeface="+mj-lt"/>
                <a:ea typeface="Calibri" panose="020F0502020204030204" pitchFamily="34" charset="0"/>
                <a:cs typeface="Times New Roman" panose="02020603050405020304" pitchFamily="18" charset="0"/>
              </a:rPr>
              <a:t> </a:t>
            </a:r>
            <a:r>
              <a:rPr lang="en-US" sz="2200" dirty="0" err="1">
                <a:solidFill>
                  <a:srgbClr val="000000"/>
                </a:solidFill>
                <a:latin typeface="+mj-lt"/>
                <a:ea typeface="Calibri" panose="020F0502020204030204" pitchFamily="34" charset="0"/>
                <a:cs typeface="Times New Roman" panose="02020603050405020304" pitchFamily="18" charset="0"/>
              </a:rPr>
              <a:t>đoạn</a:t>
            </a:r>
            <a:r>
              <a:rPr lang="en-US" sz="2200" dirty="0">
                <a:solidFill>
                  <a:srgbClr val="000000"/>
                </a:solidFill>
                <a:latin typeface="+mj-lt"/>
                <a:ea typeface="Calibri" panose="020F0502020204030204" pitchFamily="34" charset="0"/>
                <a:cs typeface="Times New Roman" panose="02020603050405020304" pitchFamily="18" charset="0"/>
              </a:rPr>
              <a:t> </a:t>
            </a:r>
            <a:r>
              <a:rPr lang="en-US" sz="2200" dirty="0" err="1">
                <a:solidFill>
                  <a:srgbClr val="000000"/>
                </a:solidFill>
                <a:latin typeface="+mj-lt"/>
                <a:ea typeface="Calibri" panose="020F0502020204030204" pitchFamily="34" charset="0"/>
                <a:cs typeface="Times New Roman" panose="02020603050405020304" pitchFamily="18" charset="0"/>
              </a:rPr>
              <a:t>văn</a:t>
            </a:r>
            <a:r>
              <a:rPr lang="en-US" sz="2200" dirty="0">
                <a:solidFill>
                  <a:srgbClr val="000000"/>
                </a:solidFill>
                <a:latin typeface="+mj-lt"/>
                <a:ea typeface="Calibri" panose="020F0502020204030204" pitchFamily="34" charset="0"/>
                <a:cs typeface="Times New Roman" panose="02020603050405020304" pitchFamily="18" charset="0"/>
              </a:rPr>
              <a:t> </a:t>
            </a:r>
            <a:r>
              <a:rPr lang="en-US" sz="2200" dirty="0" err="1">
                <a:solidFill>
                  <a:srgbClr val="000000"/>
                </a:solidFill>
                <a:latin typeface="+mj-lt"/>
                <a:ea typeface="Calibri" panose="020F0502020204030204" pitchFamily="34" charset="0"/>
                <a:cs typeface="Times New Roman" panose="02020603050405020304" pitchFamily="18" charset="0"/>
              </a:rPr>
              <a:t>thể</a:t>
            </a:r>
            <a:r>
              <a:rPr lang="en-US" sz="2200" dirty="0">
                <a:solidFill>
                  <a:srgbClr val="000000"/>
                </a:solidFill>
                <a:latin typeface="+mj-lt"/>
                <a:ea typeface="Calibri" panose="020F0502020204030204" pitchFamily="34" charset="0"/>
                <a:cs typeface="Times New Roman" panose="02020603050405020304" pitchFamily="18" charset="0"/>
              </a:rPr>
              <a:t> </a:t>
            </a:r>
            <a:r>
              <a:rPr lang="en-US" sz="2200" dirty="0" err="1">
                <a:solidFill>
                  <a:srgbClr val="000000"/>
                </a:solidFill>
                <a:latin typeface="+mj-lt"/>
                <a:ea typeface="Calibri" panose="020F0502020204030204" pitchFamily="34" charset="0"/>
                <a:cs typeface="Times New Roman" panose="02020603050405020304" pitchFamily="18" charset="0"/>
              </a:rPr>
              <a:t>hiện</a:t>
            </a:r>
            <a:r>
              <a:rPr lang="en-US" sz="2200" dirty="0">
                <a:solidFill>
                  <a:srgbClr val="000000"/>
                </a:solidFill>
                <a:latin typeface="+mj-lt"/>
                <a:ea typeface="Calibri" panose="020F0502020204030204" pitchFamily="34" charset="0"/>
                <a:cs typeface="Times New Roman" panose="02020603050405020304" pitchFamily="18" charset="0"/>
              </a:rPr>
              <a:t> </a:t>
            </a:r>
            <a:r>
              <a:rPr lang="en-US" sz="2200" dirty="0" err="1">
                <a:solidFill>
                  <a:srgbClr val="000000"/>
                </a:solidFill>
                <a:latin typeface="+mj-lt"/>
                <a:ea typeface="Calibri" panose="020F0502020204030204" pitchFamily="34" charset="0"/>
                <a:cs typeface="Times New Roman" panose="02020603050405020304" pitchFamily="18" charset="0"/>
              </a:rPr>
              <a:t>ý</a:t>
            </a:r>
            <a:r>
              <a:rPr lang="en-US" sz="2200" dirty="0">
                <a:solidFill>
                  <a:srgbClr val="000000"/>
                </a:solidFill>
                <a:latin typeface="+mj-lt"/>
                <a:ea typeface="Calibri" panose="020F0502020204030204" pitchFamily="34" charset="0"/>
                <a:cs typeface="Times New Roman" panose="02020603050405020304" pitchFamily="18" charset="0"/>
              </a:rPr>
              <a:t>: </a:t>
            </a:r>
            <a:endParaRPr lang="en-US" sz="2200" dirty="0">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59654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par>
                          <p:cTn id="26" fill="hold">
                            <p:stCondLst>
                              <p:cond delay="500"/>
                            </p:stCondLst>
                            <p:childTnLst>
                              <p:par>
                                <p:cTn id="27" presetID="16" presetClass="entr" presetSubtype="21"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637E221-7786-A872-509F-DA20486E8912}"/>
            </a:ext>
          </a:extLst>
        </p:cNvPr>
        <p:cNvGrpSpPr/>
        <p:nvPr/>
      </p:nvGrpSpPr>
      <p:grpSpPr>
        <a:xfrm>
          <a:off x="0" y="0"/>
          <a:ext cx="0" cy="0"/>
          <a:chOff x="0" y="0"/>
          <a:chExt cx="0" cy="0"/>
        </a:xfrm>
      </p:grpSpPr>
      <p:sp>
        <p:nvSpPr>
          <p:cNvPr id="2" name="Rectangle: Rounded Corners 5">
            <a:extLst>
              <a:ext uri="{FF2B5EF4-FFF2-40B4-BE49-F238E27FC236}">
                <a16:creationId xmlns:a16="http://schemas.microsoft.com/office/drawing/2014/main" id="{AAD976CF-70BF-55CD-55BB-7DC691B16C80}"/>
              </a:ext>
            </a:extLst>
          </p:cNvPr>
          <p:cNvSpPr/>
          <p:nvPr/>
        </p:nvSpPr>
        <p:spPr>
          <a:xfrm>
            <a:off x="879736" y="1799138"/>
            <a:ext cx="10432527" cy="1183789"/>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b="1" dirty="0">
                <a:solidFill>
                  <a:srgbClr val="000000"/>
                </a:solidFill>
                <a:ea typeface="Calibri" panose="020F0502020204030204" pitchFamily="34" charset="0"/>
              </a:rPr>
              <a:t>Câu 3</a:t>
            </a:r>
            <a:r>
              <a:rPr lang="en-US" sz="2400" b="1" dirty="0">
                <a:solidFill>
                  <a:srgbClr val="000000"/>
                </a:solidFill>
                <a:ea typeface="Calibri" panose="020F0502020204030204" pitchFamily="34" charset="0"/>
              </a:rPr>
              <a:t>:</a:t>
            </a:r>
            <a:r>
              <a:rPr lang="vi-VN" sz="2400" b="1" dirty="0">
                <a:solidFill>
                  <a:srgbClr val="000000"/>
                </a:solidFill>
                <a:ea typeface="Calibri" panose="020F0502020204030204" pitchFamily="34" charset="0"/>
              </a:rPr>
              <a:t> </a:t>
            </a:r>
            <a:r>
              <a:rPr lang="en-US" sz="2400" dirty="0" err="1">
                <a:solidFill>
                  <a:srgbClr val="000000"/>
                </a:solidFill>
                <a:ea typeface="Calibri" panose="020F0502020204030204" pitchFamily="34" charset="0"/>
              </a:rPr>
              <a:t>Hình</a:t>
            </a:r>
            <a:r>
              <a:rPr lang="en-US" sz="2400" dirty="0">
                <a:solidFill>
                  <a:srgbClr val="000000"/>
                </a:solidFill>
                <a:ea typeface="Calibri" panose="020F0502020204030204" pitchFamily="34" charset="0"/>
              </a:rPr>
              <a:t> </a:t>
            </a:r>
            <a:r>
              <a:rPr lang="en-US" sz="2400" dirty="0" err="1">
                <a:solidFill>
                  <a:srgbClr val="000000"/>
                </a:solidFill>
                <a:ea typeface="Calibri" panose="020F0502020204030204" pitchFamily="34" charset="0"/>
              </a:rPr>
              <a:t>ảnh</a:t>
            </a:r>
            <a:r>
              <a:rPr lang="en-US" sz="2400" dirty="0">
                <a:solidFill>
                  <a:srgbClr val="000000"/>
                </a:solidFill>
                <a:ea typeface="Calibri" panose="020F0502020204030204" pitchFamily="34" charset="0"/>
              </a:rPr>
              <a:t> </a:t>
            </a:r>
            <a:r>
              <a:rPr lang="en-US" sz="2400" dirty="0" err="1">
                <a:solidFill>
                  <a:srgbClr val="000000"/>
                </a:solidFill>
                <a:ea typeface="Calibri" panose="020F0502020204030204" pitchFamily="34" charset="0"/>
              </a:rPr>
              <a:t>nào</a:t>
            </a:r>
            <a:r>
              <a:rPr lang="en-US" sz="2400" dirty="0">
                <a:solidFill>
                  <a:srgbClr val="000000"/>
                </a:solidFill>
                <a:ea typeface="Calibri" panose="020F0502020204030204" pitchFamily="34" charset="0"/>
              </a:rPr>
              <a:t> </a:t>
            </a:r>
            <a:r>
              <a:rPr lang="en-US" sz="2400" dirty="0" err="1">
                <a:solidFill>
                  <a:srgbClr val="000000"/>
                </a:solidFill>
                <a:ea typeface="Calibri" panose="020F0502020204030204" pitchFamily="34" charset="0"/>
              </a:rPr>
              <a:t>trong</a:t>
            </a:r>
            <a:r>
              <a:rPr lang="en-US" sz="2400" dirty="0">
                <a:solidFill>
                  <a:srgbClr val="000000"/>
                </a:solidFill>
                <a:ea typeface="Calibri" panose="020F0502020204030204" pitchFamily="34" charset="0"/>
              </a:rPr>
              <a:t> </a:t>
            </a:r>
            <a:r>
              <a:rPr lang="en-US" sz="2400" dirty="0" err="1">
                <a:solidFill>
                  <a:srgbClr val="000000"/>
                </a:solidFill>
                <a:ea typeface="Calibri" panose="020F0502020204030204" pitchFamily="34" charset="0"/>
              </a:rPr>
              <a:t>đoạn</a:t>
            </a:r>
            <a:r>
              <a:rPr lang="en-US" sz="2400" dirty="0">
                <a:solidFill>
                  <a:srgbClr val="000000"/>
                </a:solidFill>
                <a:ea typeface="Calibri" panose="020F0502020204030204" pitchFamily="34" charset="0"/>
              </a:rPr>
              <a:t> </a:t>
            </a:r>
            <a:r>
              <a:rPr lang="en-US" sz="2400" dirty="0" err="1">
                <a:solidFill>
                  <a:srgbClr val="000000"/>
                </a:solidFill>
                <a:ea typeface="Calibri" panose="020F0502020204030204" pitchFamily="34" charset="0"/>
              </a:rPr>
              <a:t>cuối</a:t>
            </a:r>
            <a:r>
              <a:rPr lang="en-US" sz="2400" dirty="0">
                <a:solidFill>
                  <a:srgbClr val="000000"/>
                </a:solidFill>
                <a:ea typeface="Calibri" panose="020F0502020204030204" pitchFamily="34" charset="0"/>
              </a:rPr>
              <a:t> </a:t>
            </a:r>
            <a:r>
              <a:rPr lang="en-US" sz="2400" dirty="0" err="1">
                <a:solidFill>
                  <a:srgbClr val="000000"/>
                </a:solidFill>
                <a:ea typeface="Calibri" panose="020F0502020204030204" pitchFamily="34" charset="0"/>
              </a:rPr>
              <a:t>bức</a:t>
            </a:r>
            <a:r>
              <a:rPr lang="en-US" sz="2400" dirty="0">
                <a:solidFill>
                  <a:srgbClr val="000000"/>
                </a:solidFill>
                <a:ea typeface="Calibri" panose="020F0502020204030204" pitchFamily="34" charset="0"/>
              </a:rPr>
              <a:t> </a:t>
            </a:r>
            <a:r>
              <a:rPr lang="en-US" sz="2400" dirty="0" err="1">
                <a:solidFill>
                  <a:srgbClr val="000000"/>
                </a:solidFill>
                <a:ea typeface="Calibri" panose="020F0502020204030204" pitchFamily="34" charset="0"/>
              </a:rPr>
              <a:t>thư</a:t>
            </a:r>
            <a:r>
              <a:rPr lang="en-US" sz="2400" dirty="0">
                <a:solidFill>
                  <a:srgbClr val="000000"/>
                </a:solidFill>
                <a:ea typeface="Calibri" panose="020F0502020204030204" pitchFamily="34" charset="0"/>
              </a:rPr>
              <a:t> </a:t>
            </a:r>
            <a:r>
              <a:rPr lang="en-US" sz="2400" dirty="0" err="1">
                <a:solidFill>
                  <a:srgbClr val="000000"/>
                </a:solidFill>
                <a:ea typeface="Calibri" panose="020F0502020204030204" pitchFamily="34" charset="0"/>
              </a:rPr>
              <a:t>thể</a:t>
            </a:r>
            <a:r>
              <a:rPr lang="en-US" sz="2400" dirty="0">
                <a:solidFill>
                  <a:srgbClr val="000000"/>
                </a:solidFill>
                <a:ea typeface="Calibri" panose="020F0502020204030204" pitchFamily="34" charset="0"/>
              </a:rPr>
              <a:t> </a:t>
            </a:r>
            <a:r>
              <a:rPr lang="en-US" sz="2400" dirty="0" err="1">
                <a:solidFill>
                  <a:srgbClr val="000000"/>
                </a:solidFill>
                <a:ea typeface="Calibri" panose="020F0502020204030204" pitchFamily="34" charset="0"/>
              </a:rPr>
              <a:t>hiện</a:t>
            </a:r>
            <a:r>
              <a:rPr lang="en-US" sz="2400" dirty="0">
                <a:solidFill>
                  <a:srgbClr val="000000"/>
                </a:solidFill>
                <a:ea typeface="Calibri" panose="020F0502020204030204" pitchFamily="34" charset="0"/>
              </a:rPr>
              <a:t> </a:t>
            </a:r>
            <a:r>
              <a:rPr lang="en-US" sz="2400" dirty="0" err="1">
                <a:solidFill>
                  <a:srgbClr val="000000"/>
                </a:solidFill>
                <a:ea typeface="Calibri" panose="020F0502020204030204" pitchFamily="34" charset="0"/>
              </a:rPr>
              <a:t>niềm</a:t>
            </a:r>
            <a:r>
              <a:rPr lang="en-US" sz="2400" dirty="0">
                <a:solidFill>
                  <a:srgbClr val="000000"/>
                </a:solidFill>
                <a:ea typeface="Calibri" panose="020F0502020204030204" pitchFamily="34" charset="0"/>
              </a:rPr>
              <a:t> tin </a:t>
            </a:r>
            <a:r>
              <a:rPr lang="en-US" sz="2400" dirty="0" err="1">
                <a:solidFill>
                  <a:srgbClr val="000000"/>
                </a:solidFill>
                <a:ea typeface="Calibri" panose="020F0502020204030204" pitchFamily="34" charset="0"/>
              </a:rPr>
              <a:t>tuyệt</a:t>
            </a:r>
            <a:r>
              <a:rPr lang="en-US" sz="2400" dirty="0">
                <a:solidFill>
                  <a:srgbClr val="000000"/>
                </a:solidFill>
                <a:ea typeface="Calibri" panose="020F0502020204030204" pitchFamily="34" charset="0"/>
              </a:rPr>
              <a:t> </a:t>
            </a:r>
            <a:r>
              <a:rPr lang="en-US" sz="2400" dirty="0" err="1">
                <a:solidFill>
                  <a:srgbClr val="000000"/>
                </a:solidFill>
                <a:ea typeface="Calibri" panose="020F0502020204030204" pitchFamily="34" charset="0"/>
              </a:rPr>
              <a:t>đối</a:t>
            </a:r>
            <a:r>
              <a:rPr lang="en-US" sz="2400" dirty="0">
                <a:solidFill>
                  <a:srgbClr val="000000"/>
                </a:solidFill>
                <a:ea typeface="Calibri" panose="020F0502020204030204" pitchFamily="34" charset="0"/>
              </a:rPr>
              <a:t> </a:t>
            </a:r>
            <a:r>
              <a:rPr lang="en-US" sz="2400" dirty="0" err="1">
                <a:solidFill>
                  <a:srgbClr val="000000"/>
                </a:solidFill>
                <a:ea typeface="Calibri" panose="020F0502020204030204" pitchFamily="34" charset="0"/>
              </a:rPr>
              <a:t>của</a:t>
            </a:r>
            <a:r>
              <a:rPr lang="en-US" sz="2400" dirty="0">
                <a:solidFill>
                  <a:srgbClr val="000000"/>
                </a:solidFill>
                <a:ea typeface="Calibri" panose="020F0502020204030204" pitchFamily="34" charset="0"/>
              </a:rPr>
              <a:t> </a:t>
            </a:r>
            <a:r>
              <a:rPr lang="en-US" sz="2400" dirty="0" err="1">
                <a:solidFill>
                  <a:srgbClr val="000000"/>
                </a:solidFill>
                <a:ea typeface="Calibri" panose="020F0502020204030204" pitchFamily="34" charset="0"/>
              </a:rPr>
              <a:t>Bác</a:t>
            </a:r>
            <a:r>
              <a:rPr lang="en-US" sz="2400" dirty="0">
                <a:solidFill>
                  <a:srgbClr val="000000"/>
                </a:solidFill>
                <a:ea typeface="Calibri" panose="020F0502020204030204" pitchFamily="34" charset="0"/>
              </a:rPr>
              <a:t> </a:t>
            </a:r>
            <a:r>
              <a:rPr lang="en-US" sz="2400" dirty="0" err="1">
                <a:solidFill>
                  <a:srgbClr val="000000"/>
                </a:solidFill>
                <a:ea typeface="Calibri" panose="020F0502020204030204" pitchFamily="34" charset="0"/>
              </a:rPr>
              <a:t>Hồ</a:t>
            </a:r>
            <a:r>
              <a:rPr lang="en-US" sz="2400" dirty="0">
                <a:solidFill>
                  <a:srgbClr val="000000"/>
                </a:solidFill>
                <a:ea typeface="Calibri" panose="020F0502020204030204" pitchFamily="34" charset="0"/>
              </a:rPr>
              <a:t> </a:t>
            </a:r>
            <a:r>
              <a:rPr lang="en-US" sz="2400" dirty="0" err="1">
                <a:solidFill>
                  <a:srgbClr val="000000"/>
                </a:solidFill>
                <a:ea typeface="Calibri" panose="020F0502020204030204" pitchFamily="34" charset="0"/>
              </a:rPr>
              <a:t>vào</a:t>
            </a:r>
            <a:r>
              <a:rPr lang="en-US" sz="2400" dirty="0">
                <a:solidFill>
                  <a:srgbClr val="000000"/>
                </a:solidFill>
                <a:ea typeface="Calibri" panose="020F0502020204030204" pitchFamily="34" charset="0"/>
              </a:rPr>
              <a:t> </a:t>
            </a:r>
            <a:r>
              <a:rPr lang="en-US" sz="2400" dirty="0" err="1">
                <a:solidFill>
                  <a:srgbClr val="000000"/>
                </a:solidFill>
                <a:ea typeface="Calibri" panose="020F0502020204030204" pitchFamily="34" charset="0"/>
              </a:rPr>
              <a:t>tình</a:t>
            </a:r>
            <a:r>
              <a:rPr lang="en-US" sz="2400" dirty="0">
                <a:solidFill>
                  <a:srgbClr val="000000"/>
                </a:solidFill>
                <a:ea typeface="Calibri" panose="020F0502020204030204" pitchFamily="34" charset="0"/>
              </a:rPr>
              <a:t> </a:t>
            </a:r>
            <a:r>
              <a:rPr lang="en-US" sz="2400" dirty="0" err="1">
                <a:solidFill>
                  <a:srgbClr val="000000"/>
                </a:solidFill>
                <a:ea typeface="Calibri" panose="020F0502020204030204" pitchFamily="34" charset="0"/>
              </a:rPr>
              <a:t>đoàn</a:t>
            </a:r>
            <a:r>
              <a:rPr lang="en-US" sz="2400" dirty="0">
                <a:solidFill>
                  <a:srgbClr val="000000"/>
                </a:solidFill>
                <a:ea typeface="Calibri" panose="020F0502020204030204" pitchFamily="34" charset="0"/>
              </a:rPr>
              <a:t> </a:t>
            </a:r>
            <a:r>
              <a:rPr lang="en-US" sz="2400" dirty="0" err="1">
                <a:solidFill>
                  <a:srgbClr val="000000"/>
                </a:solidFill>
                <a:ea typeface="Calibri" panose="020F0502020204030204" pitchFamily="34" charset="0"/>
              </a:rPr>
              <a:t>kết</a:t>
            </a:r>
            <a:r>
              <a:rPr lang="en-US" sz="2400" dirty="0">
                <a:solidFill>
                  <a:srgbClr val="000000"/>
                </a:solidFill>
                <a:ea typeface="Calibri" panose="020F0502020204030204" pitchFamily="34" charset="0"/>
              </a:rPr>
              <a:t> </a:t>
            </a:r>
            <a:r>
              <a:rPr lang="en-US" sz="2400" dirty="0" err="1">
                <a:solidFill>
                  <a:srgbClr val="000000"/>
                </a:solidFill>
                <a:ea typeface="Calibri" panose="020F0502020204030204" pitchFamily="34" charset="0"/>
              </a:rPr>
              <a:t>giữa</a:t>
            </a:r>
            <a:r>
              <a:rPr lang="en-US" sz="2400" dirty="0">
                <a:solidFill>
                  <a:srgbClr val="000000"/>
                </a:solidFill>
                <a:ea typeface="Calibri" panose="020F0502020204030204" pitchFamily="34" charset="0"/>
              </a:rPr>
              <a:t> </a:t>
            </a:r>
            <a:r>
              <a:rPr lang="en-US" sz="2400" dirty="0" err="1">
                <a:solidFill>
                  <a:srgbClr val="000000"/>
                </a:solidFill>
                <a:ea typeface="Calibri" panose="020F0502020204030204" pitchFamily="34" charset="0"/>
              </a:rPr>
              <a:t>các</a:t>
            </a:r>
            <a:r>
              <a:rPr lang="en-US" sz="2400" dirty="0">
                <a:solidFill>
                  <a:srgbClr val="000000"/>
                </a:solidFill>
                <a:ea typeface="Calibri" panose="020F0502020204030204" pitchFamily="34" charset="0"/>
              </a:rPr>
              <a:t> </a:t>
            </a:r>
            <a:r>
              <a:rPr lang="en-US" sz="2400" dirty="0" err="1">
                <a:solidFill>
                  <a:srgbClr val="000000"/>
                </a:solidFill>
                <a:ea typeface="Calibri" panose="020F0502020204030204" pitchFamily="34" charset="0"/>
              </a:rPr>
              <a:t>dân</a:t>
            </a:r>
            <a:r>
              <a:rPr lang="en-US" sz="2400" dirty="0">
                <a:solidFill>
                  <a:srgbClr val="000000"/>
                </a:solidFill>
                <a:ea typeface="Calibri" panose="020F0502020204030204" pitchFamily="34" charset="0"/>
              </a:rPr>
              <a:t> </a:t>
            </a:r>
            <a:r>
              <a:rPr lang="en-US" sz="2400" dirty="0" err="1">
                <a:solidFill>
                  <a:srgbClr val="000000"/>
                </a:solidFill>
                <a:ea typeface="Calibri" panose="020F0502020204030204" pitchFamily="34" charset="0"/>
              </a:rPr>
              <a:t>tộc</a:t>
            </a:r>
            <a:r>
              <a:rPr lang="en-US" sz="2400" dirty="0">
                <a:solidFill>
                  <a:srgbClr val="000000"/>
                </a:solidFill>
                <a:ea typeface="Calibri" panose="020F0502020204030204" pitchFamily="34" charset="0"/>
              </a:rPr>
              <a:t> </a:t>
            </a:r>
            <a:r>
              <a:rPr lang="en-US" sz="2400" dirty="0" err="1">
                <a:solidFill>
                  <a:srgbClr val="000000"/>
                </a:solidFill>
                <a:ea typeface="Calibri" panose="020F0502020204030204" pitchFamily="34" charset="0"/>
              </a:rPr>
              <a:t>anh</a:t>
            </a:r>
            <a:r>
              <a:rPr lang="en-US" sz="2400" dirty="0">
                <a:solidFill>
                  <a:srgbClr val="000000"/>
                </a:solidFill>
                <a:ea typeface="Calibri" panose="020F0502020204030204" pitchFamily="34" charset="0"/>
              </a:rPr>
              <a:t> </a:t>
            </a:r>
            <a:r>
              <a:rPr lang="en-US" sz="2400" dirty="0" err="1">
                <a:solidFill>
                  <a:srgbClr val="000000"/>
                </a:solidFill>
                <a:ea typeface="Calibri" panose="020F0502020204030204" pitchFamily="34" charset="0"/>
              </a:rPr>
              <a:t>em</a:t>
            </a:r>
            <a:r>
              <a:rPr lang="en-US" sz="2400" dirty="0">
                <a:solidFill>
                  <a:srgbClr val="000000"/>
                </a:solidFill>
                <a:ea typeface="Calibri" panose="020F0502020204030204" pitchFamily="34" charset="0"/>
              </a:rPr>
              <a:t>?</a:t>
            </a:r>
            <a:endParaRPr lang="en-US" sz="2400" dirty="0"/>
          </a:p>
        </p:txBody>
      </p:sp>
      <p:sp>
        <p:nvSpPr>
          <p:cNvPr id="3" name="TextBox 2">
            <a:extLst>
              <a:ext uri="{FF2B5EF4-FFF2-40B4-BE49-F238E27FC236}">
                <a16:creationId xmlns:a16="http://schemas.microsoft.com/office/drawing/2014/main" id="{DD02AED6-2E03-1311-7F78-E726F72B9FC4}"/>
              </a:ext>
            </a:extLst>
          </p:cNvPr>
          <p:cNvSpPr txBox="1"/>
          <p:nvPr/>
        </p:nvSpPr>
        <p:spPr>
          <a:xfrm>
            <a:off x="879736" y="3156523"/>
            <a:ext cx="5357291" cy="2229841"/>
          </a:xfrm>
          <a:prstGeom prst="rect">
            <a:avLst/>
          </a:prstGeom>
          <a:noFill/>
        </p:spPr>
        <p:txBody>
          <a:bodyPr wrap="square">
            <a:spAutoFit/>
          </a:bodyPr>
          <a:lstStyle/>
          <a:p>
            <a:pPr algn="just">
              <a:lnSpc>
                <a:spcPct val="150000"/>
              </a:lnSpc>
            </a:pPr>
            <a:r>
              <a:rPr lang="en-US" sz="2400" b="1" dirty="0" err="1">
                <a:latin typeface="+mn-lt"/>
                <a:ea typeface="Calibri" panose="020F0502020204030204" pitchFamily="34" charset="0"/>
              </a:rPr>
              <a:t>Hình</a:t>
            </a:r>
            <a:r>
              <a:rPr lang="en-US" sz="2400" b="1" dirty="0">
                <a:latin typeface="+mn-lt"/>
                <a:ea typeface="Calibri" panose="020F0502020204030204" pitchFamily="34" charset="0"/>
              </a:rPr>
              <a:t> </a:t>
            </a:r>
            <a:r>
              <a:rPr lang="en-US" sz="2400" b="1" dirty="0" err="1">
                <a:latin typeface="+mn-lt"/>
                <a:ea typeface="Calibri" panose="020F0502020204030204" pitchFamily="34" charset="0"/>
              </a:rPr>
              <a:t>ảnh</a:t>
            </a:r>
            <a:r>
              <a:rPr lang="en-US" sz="2400" b="1" dirty="0">
                <a:latin typeface="+mn-lt"/>
                <a:ea typeface="Calibri" panose="020F0502020204030204" pitchFamily="34" charset="0"/>
              </a:rPr>
              <a:t>: </a:t>
            </a:r>
          </a:p>
          <a:p>
            <a:pPr algn="just">
              <a:lnSpc>
                <a:spcPct val="150000"/>
              </a:lnSpc>
            </a:pPr>
            <a:r>
              <a:rPr lang="en-US" sz="2400" dirty="0" err="1">
                <a:latin typeface="+mn-lt"/>
                <a:ea typeface="Calibri" panose="020F0502020204030204" pitchFamily="34" charset="0"/>
              </a:rPr>
              <a:t>Dù</a:t>
            </a:r>
            <a:r>
              <a:rPr lang="en-US" sz="2400" dirty="0">
                <a:latin typeface="+mn-lt"/>
                <a:ea typeface="Calibri" panose="020F0502020204030204" pitchFamily="34" charset="0"/>
              </a:rPr>
              <a:t> </a:t>
            </a:r>
            <a:r>
              <a:rPr lang="en-US" sz="2400" dirty="0" err="1">
                <a:latin typeface="+mn-lt"/>
                <a:ea typeface="Calibri" panose="020F0502020204030204" pitchFamily="34" charset="0"/>
              </a:rPr>
              <a:t>sông</a:t>
            </a:r>
            <a:r>
              <a:rPr lang="en-US" sz="2400" dirty="0">
                <a:latin typeface="+mn-lt"/>
                <a:ea typeface="Calibri" panose="020F0502020204030204" pitchFamily="34" charset="0"/>
              </a:rPr>
              <a:t> </a:t>
            </a:r>
            <a:r>
              <a:rPr lang="en-US" sz="2400" dirty="0" err="1">
                <a:latin typeface="+mn-lt"/>
                <a:ea typeface="Calibri" panose="020F0502020204030204" pitchFamily="34" charset="0"/>
              </a:rPr>
              <a:t>có</a:t>
            </a:r>
            <a:r>
              <a:rPr lang="en-US" sz="2400" dirty="0">
                <a:latin typeface="+mn-lt"/>
                <a:ea typeface="Calibri" panose="020F0502020204030204" pitchFamily="34" charset="0"/>
              </a:rPr>
              <a:t> </a:t>
            </a:r>
            <a:r>
              <a:rPr lang="en-US" sz="2400" dirty="0" err="1">
                <a:latin typeface="+mn-lt"/>
                <a:ea typeface="Calibri" panose="020F0502020204030204" pitchFamily="34" charset="0"/>
              </a:rPr>
              <a:t>thể</a:t>
            </a:r>
            <a:r>
              <a:rPr lang="en-US" sz="2400" dirty="0">
                <a:latin typeface="+mn-lt"/>
                <a:ea typeface="Calibri" panose="020F0502020204030204" pitchFamily="34" charset="0"/>
              </a:rPr>
              <a:t> </a:t>
            </a:r>
            <a:r>
              <a:rPr lang="en-US" sz="2400" dirty="0" err="1">
                <a:latin typeface="+mn-lt"/>
                <a:ea typeface="Calibri" panose="020F0502020204030204" pitchFamily="34" charset="0"/>
              </a:rPr>
              <a:t>cạn</a:t>
            </a:r>
            <a:r>
              <a:rPr lang="en-US" sz="2400" dirty="0">
                <a:latin typeface="+mn-lt"/>
                <a:ea typeface="Calibri" panose="020F0502020204030204" pitchFamily="34" charset="0"/>
              </a:rPr>
              <a:t>, </a:t>
            </a:r>
            <a:r>
              <a:rPr lang="en-US" sz="2400" dirty="0" err="1">
                <a:latin typeface="+mn-lt"/>
                <a:ea typeface="Calibri" panose="020F0502020204030204" pitchFamily="34" charset="0"/>
              </a:rPr>
              <a:t>núi</a:t>
            </a:r>
            <a:r>
              <a:rPr lang="en-US" sz="2400" dirty="0">
                <a:latin typeface="+mn-lt"/>
                <a:ea typeface="Calibri" panose="020F0502020204030204" pitchFamily="34" charset="0"/>
              </a:rPr>
              <a:t> </a:t>
            </a:r>
            <a:r>
              <a:rPr lang="en-US" sz="2400" dirty="0" err="1">
                <a:latin typeface="+mn-lt"/>
                <a:ea typeface="Calibri" panose="020F0502020204030204" pitchFamily="34" charset="0"/>
              </a:rPr>
              <a:t>có</a:t>
            </a:r>
            <a:r>
              <a:rPr lang="en-US" sz="2400" dirty="0">
                <a:latin typeface="+mn-lt"/>
                <a:ea typeface="Calibri" panose="020F0502020204030204" pitchFamily="34" charset="0"/>
              </a:rPr>
              <a:t> </a:t>
            </a:r>
            <a:r>
              <a:rPr lang="en-US" sz="2400" dirty="0" err="1">
                <a:latin typeface="+mn-lt"/>
                <a:ea typeface="Calibri" panose="020F0502020204030204" pitchFamily="34" charset="0"/>
              </a:rPr>
              <a:t>thể</a:t>
            </a:r>
            <a:r>
              <a:rPr lang="en-US" sz="2400" dirty="0">
                <a:latin typeface="+mn-lt"/>
                <a:ea typeface="Calibri" panose="020F0502020204030204" pitchFamily="34" charset="0"/>
              </a:rPr>
              <a:t> </a:t>
            </a:r>
            <a:r>
              <a:rPr lang="en-US" sz="2400" dirty="0" err="1">
                <a:latin typeface="+mn-lt"/>
                <a:ea typeface="Calibri" panose="020F0502020204030204" pitchFamily="34" charset="0"/>
              </a:rPr>
              <a:t>mòn</a:t>
            </a:r>
            <a:r>
              <a:rPr lang="en-US" sz="2400" dirty="0">
                <a:latin typeface="+mn-lt"/>
                <a:ea typeface="Calibri" panose="020F0502020204030204" pitchFamily="34" charset="0"/>
              </a:rPr>
              <a:t>, </a:t>
            </a:r>
            <a:r>
              <a:rPr lang="en-US" sz="2400" dirty="0" err="1">
                <a:latin typeface="+mn-lt"/>
                <a:ea typeface="Calibri" panose="020F0502020204030204" pitchFamily="34" charset="0"/>
              </a:rPr>
              <a:t>nhưng</a:t>
            </a:r>
            <a:r>
              <a:rPr lang="en-US" sz="2400" dirty="0">
                <a:latin typeface="+mn-lt"/>
                <a:ea typeface="Calibri" panose="020F0502020204030204" pitchFamily="34" charset="0"/>
              </a:rPr>
              <a:t> </a:t>
            </a:r>
            <a:r>
              <a:rPr lang="en-US" sz="2400" dirty="0" err="1">
                <a:latin typeface="+mn-lt"/>
                <a:ea typeface="Calibri" panose="020F0502020204030204" pitchFamily="34" charset="0"/>
              </a:rPr>
              <a:t>lòng</a:t>
            </a:r>
            <a:r>
              <a:rPr lang="en-US" sz="2400" dirty="0">
                <a:latin typeface="+mn-lt"/>
                <a:ea typeface="Calibri" panose="020F0502020204030204" pitchFamily="34" charset="0"/>
              </a:rPr>
              <a:t> </a:t>
            </a:r>
            <a:r>
              <a:rPr lang="en-US" sz="2400" dirty="0" err="1">
                <a:latin typeface="+mn-lt"/>
                <a:ea typeface="Calibri" panose="020F0502020204030204" pitchFamily="34" charset="0"/>
              </a:rPr>
              <a:t>đoàn</a:t>
            </a:r>
            <a:r>
              <a:rPr lang="en-US" sz="2400" dirty="0">
                <a:latin typeface="+mn-lt"/>
                <a:ea typeface="Calibri" panose="020F0502020204030204" pitchFamily="34" charset="0"/>
              </a:rPr>
              <a:t> </a:t>
            </a:r>
            <a:r>
              <a:rPr lang="en-US" sz="2400" dirty="0" err="1">
                <a:latin typeface="+mn-lt"/>
                <a:ea typeface="Calibri" panose="020F0502020204030204" pitchFamily="34" charset="0"/>
              </a:rPr>
              <a:t>kết</a:t>
            </a:r>
            <a:r>
              <a:rPr lang="en-US" sz="2400" dirty="0">
                <a:latin typeface="+mn-lt"/>
                <a:ea typeface="Calibri" panose="020F0502020204030204" pitchFamily="34" charset="0"/>
              </a:rPr>
              <a:t> </a:t>
            </a:r>
            <a:r>
              <a:rPr lang="en-US" sz="2400" dirty="0" err="1">
                <a:latin typeface="+mn-lt"/>
                <a:ea typeface="Calibri" panose="020F0502020204030204" pitchFamily="34" charset="0"/>
              </a:rPr>
              <a:t>của</a:t>
            </a:r>
            <a:r>
              <a:rPr lang="en-US" sz="2400" dirty="0">
                <a:latin typeface="+mn-lt"/>
                <a:ea typeface="Calibri" panose="020F0502020204030204" pitchFamily="34" charset="0"/>
              </a:rPr>
              <a:t> </a:t>
            </a:r>
            <a:r>
              <a:rPr lang="en-US" sz="2400" dirty="0" err="1">
                <a:latin typeface="+mn-lt"/>
                <a:ea typeface="Calibri" panose="020F0502020204030204" pitchFamily="34" charset="0"/>
              </a:rPr>
              <a:t>chúng</a:t>
            </a:r>
            <a:r>
              <a:rPr lang="en-US" sz="2400" dirty="0">
                <a:latin typeface="+mn-lt"/>
                <a:ea typeface="Calibri" panose="020F0502020204030204" pitchFamily="34" charset="0"/>
              </a:rPr>
              <a:t> ta </a:t>
            </a:r>
            <a:r>
              <a:rPr lang="en-US" sz="2400" dirty="0" err="1">
                <a:latin typeface="+mn-lt"/>
                <a:ea typeface="Calibri" panose="020F0502020204030204" pitchFamily="34" charset="0"/>
              </a:rPr>
              <a:t>không</a:t>
            </a:r>
            <a:r>
              <a:rPr lang="en-US" sz="2400" dirty="0">
                <a:latin typeface="+mn-lt"/>
                <a:ea typeface="Calibri" panose="020F0502020204030204" pitchFamily="34" charset="0"/>
              </a:rPr>
              <a:t> bao </a:t>
            </a:r>
            <a:r>
              <a:rPr lang="en-US" sz="2400" dirty="0" err="1">
                <a:latin typeface="+mn-lt"/>
                <a:ea typeface="Calibri" panose="020F0502020204030204" pitchFamily="34" charset="0"/>
              </a:rPr>
              <a:t>giờ</a:t>
            </a:r>
            <a:r>
              <a:rPr lang="en-US" sz="2400" dirty="0">
                <a:latin typeface="+mn-lt"/>
                <a:ea typeface="Calibri" panose="020F0502020204030204" pitchFamily="34" charset="0"/>
              </a:rPr>
              <a:t> </a:t>
            </a:r>
            <a:r>
              <a:rPr lang="en-US" sz="2400" dirty="0" err="1">
                <a:latin typeface="+mn-lt"/>
                <a:ea typeface="Calibri" panose="020F0502020204030204" pitchFamily="34" charset="0"/>
              </a:rPr>
              <a:t>giảm</a:t>
            </a:r>
            <a:r>
              <a:rPr lang="en-US" sz="2400" dirty="0">
                <a:latin typeface="+mn-lt"/>
                <a:ea typeface="Calibri" panose="020F0502020204030204" pitchFamily="34" charset="0"/>
              </a:rPr>
              <a:t> </a:t>
            </a:r>
            <a:r>
              <a:rPr lang="en-US" sz="2400" dirty="0" err="1">
                <a:latin typeface="+mn-lt"/>
                <a:ea typeface="Calibri" panose="020F0502020204030204" pitchFamily="34" charset="0"/>
              </a:rPr>
              <a:t>bớt</a:t>
            </a:r>
            <a:r>
              <a:rPr lang="en-US" sz="2400" dirty="0">
                <a:latin typeface="+mn-lt"/>
                <a:ea typeface="Calibri" panose="020F0502020204030204" pitchFamily="34" charset="0"/>
              </a:rPr>
              <a:t>.</a:t>
            </a:r>
            <a:endParaRPr lang="en-US" sz="2400" dirty="0">
              <a:latin typeface="+mn-lt"/>
            </a:endParaRPr>
          </a:p>
        </p:txBody>
      </p:sp>
      <p:pic>
        <p:nvPicPr>
          <p:cNvPr id="4" name="Picture 2" descr="Đại đoàn kết toàn dân tộc là nguồn sức mạnh vô song">
            <a:extLst>
              <a:ext uri="{FF2B5EF4-FFF2-40B4-BE49-F238E27FC236}">
                <a16:creationId xmlns:a16="http://schemas.microsoft.com/office/drawing/2014/main" id="{E3468A0F-AF74-320F-DD34-D477CDD367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8027" y="3374408"/>
            <a:ext cx="4484236" cy="29083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1373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1717F7D-735A-39F0-902E-4FB93CA05C24}"/>
            </a:ext>
          </a:extLst>
        </p:cNvPr>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82C1A8B1-470E-758B-36EA-F6D31E97E8BC}"/>
              </a:ext>
            </a:extLst>
          </p:cNvPr>
          <p:cNvSpPr/>
          <p:nvPr/>
        </p:nvSpPr>
        <p:spPr>
          <a:xfrm>
            <a:off x="701558" y="1743874"/>
            <a:ext cx="10650403" cy="1134658"/>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b="1" dirty="0">
                <a:solidFill>
                  <a:srgbClr val="000000"/>
                </a:solidFill>
                <a:ea typeface="Calibri" panose="020F0502020204030204" pitchFamily="34" charset="0"/>
              </a:rPr>
              <a:t>Câu 4</a:t>
            </a:r>
            <a:r>
              <a:rPr lang="en-US" sz="2400" b="1" dirty="0">
                <a:solidFill>
                  <a:srgbClr val="000000"/>
                </a:solidFill>
                <a:ea typeface="Calibri" panose="020F0502020204030204" pitchFamily="34" charset="0"/>
              </a:rPr>
              <a:t>: </a:t>
            </a:r>
            <a:r>
              <a:rPr lang="en-US" sz="2400" dirty="0">
                <a:solidFill>
                  <a:srgbClr val="000000"/>
                </a:solidFill>
                <a:ea typeface="Calibri" panose="020F0502020204030204" pitchFamily="34" charset="0"/>
              </a:rPr>
              <a:t>Theo </a:t>
            </a:r>
            <a:r>
              <a:rPr lang="en-US" sz="2400" dirty="0" err="1">
                <a:solidFill>
                  <a:srgbClr val="000000"/>
                </a:solidFill>
                <a:ea typeface="Calibri" panose="020F0502020204030204" pitchFamily="34" charset="0"/>
              </a:rPr>
              <a:t>em</a:t>
            </a:r>
            <a:r>
              <a:rPr lang="en-US" sz="2400" dirty="0">
                <a:solidFill>
                  <a:srgbClr val="000000"/>
                </a:solidFill>
                <a:ea typeface="Calibri" panose="020F0502020204030204" pitchFamily="34" charset="0"/>
              </a:rPr>
              <a:t>, </a:t>
            </a:r>
            <a:r>
              <a:rPr lang="en-US" sz="2400" dirty="0" err="1">
                <a:solidFill>
                  <a:srgbClr val="000000"/>
                </a:solidFill>
                <a:ea typeface="Calibri" panose="020F0502020204030204" pitchFamily="34" charset="0"/>
              </a:rPr>
              <a:t>điều</a:t>
            </a:r>
            <a:r>
              <a:rPr lang="en-US" sz="2400" dirty="0">
                <a:solidFill>
                  <a:srgbClr val="000000"/>
                </a:solidFill>
                <a:ea typeface="Calibri" panose="020F0502020204030204" pitchFamily="34" charset="0"/>
              </a:rPr>
              <a:t> </a:t>
            </a:r>
            <a:r>
              <a:rPr lang="en-US" sz="2400" dirty="0" err="1">
                <a:solidFill>
                  <a:srgbClr val="000000"/>
                </a:solidFill>
                <a:ea typeface="Calibri" panose="020F0502020204030204" pitchFamily="34" charset="0"/>
              </a:rPr>
              <a:t>mà</a:t>
            </a:r>
            <a:r>
              <a:rPr lang="en-US" sz="2400" dirty="0">
                <a:solidFill>
                  <a:srgbClr val="000000"/>
                </a:solidFill>
                <a:ea typeface="Calibri" panose="020F0502020204030204" pitchFamily="34" charset="0"/>
              </a:rPr>
              <a:t> </a:t>
            </a:r>
            <a:r>
              <a:rPr lang="en-US" sz="2400" dirty="0" err="1">
                <a:solidFill>
                  <a:srgbClr val="000000"/>
                </a:solidFill>
                <a:ea typeface="Calibri" panose="020F0502020204030204" pitchFamily="34" charset="0"/>
              </a:rPr>
              <a:t>Bác</a:t>
            </a:r>
            <a:r>
              <a:rPr lang="en-US" sz="2400" dirty="0">
                <a:solidFill>
                  <a:srgbClr val="000000"/>
                </a:solidFill>
                <a:ea typeface="Calibri" panose="020F0502020204030204" pitchFamily="34" charset="0"/>
              </a:rPr>
              <a:t> </a:t>
            </a:r>
            <a:r>
              <a:rPr lang="en-US" sz="2400" dirty="0" err="1">
                <a:solidFill>
                  <a:srgbClr val="000000"/>
                </a:solidFill>
                <a:ea typeface="Calibri" panose="020F0502020204030204" pitchFamily="34" charset="0"/>
              </a:rPr>
              <a:t>Hồ</a:t>
            </a:r>
            <a:r>
              <a:rPr lang="en-US" sz="2400" dirty="0">
                <a:solidFill>
                  <a:srgbClr val="000000"/>
                </a:solidFill>
                <a:ea typeface="Calibri" panose="020F0502020204030204" pitchFamily="34" charset="0"/>
              </a:rPr>
              <a:t> </a:t>
            </a:r>
            <a:r>
              <a:rPr lang="en-US" sz="2400" dirty="0" err="1">
                <a:solidFill>
                  <a:srgbClr val="000000"/>
                </a:solidFill>
                <a:ea typeface="Calibri" panose="020F0502020204030204" pitchFamily="34" charset="0"/>
              </a:rPr>
              <a:t>tha</a:t>
            </a:r>
            <a:r>
              <a:rPr lang="en-US" sz="2400" dirty="0">
                <a:solidFill>
                  <a:srgbClr val="000000"/>
                </a:solidFill>
                <a:ea typeface="Calibri" panose="020F0502020204030204" pitchFamily="34" charset="0"/>
              </a:rPr>
              <a:t> </a:t>
            </a:r>
            <a:r>
              <a:rPr lang="en-US" sz="2400" dirty="0" err="1">
                <a:solidFill>
                  <a:srgbClr val="000000"/>
                </a:solidFill>
                <a:ea typeface="Calibri" panose="020F0502020204030204" pitchFamily="34" charset="0"/>
              </a:rPr>
              <a:t>thiết</a:t>
            </a:r>
            <a:r>
              <a:rPr lang="en-US" sz="2400" dirty="0">
                <a:solidFill>
                  <a:srgbClr val="000000"/>
                </a:solidFill>
                <a:ea typeface="Calibri" panose="020F0502020204030204" pitchFamily="34" charset="0"/>
              </a:rPr>
              <a:t> </a:t>
            </a:r>
            <a:r>
              <a:rPr lang="en-US" sz="2400" dirty="0" err="1">
                <a:solidFill>
                  <a:srgbClr val="000000"/>
                </a:solidFill>
                <a:ea typeface="Calibri" panose="020F0502020204030204" pitchFamily="34" charset="0"/>
              </a:rPr>
              <a:t>mong</a:t>
            </a:r>
            <a:r>
              <a:rPr lang="en-US" sz="2400" dirty="0">
                <a:solidFill>
                  <a:srgbClr val="000000"/>
                </a:solidFill>
                <a:ea typeface="Calibri" panose="020F0502020204030204" pitchFamily="34" charset="0"/>
              </a:rPr>
              <a:t> </a:t>
            </a:r>
            <a:r>
              <a:rPr lang="en-US" sz="2400" dirty="0" err="1">
                <a:solidFill>
                  <a:srgbClr val="000000"/>
                </a:solidFill>
                <a:ea typeface="Calibri" panose="020F0502020204030204" pitchFamily="34" charset="0"/>
              </a:rPr>
              <a:t>muốn</a:t>
            </a:r>
            <a:r>
              <a:rPr lang="en-US" sz="2400" dirty="0">
                <a:solidFill>
                  <a:srgbClr val="000000"/>
                </a:solidFill>
                <a:ea typeface="Calibri" panose="020F0502020204030204" pitchFamily="34" charset="0"/>
              </a:rPr>
              <a:t> qua </a:t>
            </a:r>
            <a:r>
              <a:rPr lang="en-US" sz="2400" dirty="0" err="1">
                <a:solidFill>
                  <a:srgbClr val="000000"/>
                </a:solidFill>
                <a:ea typeface="Calibri" panose="020F0502020204030204" pitchFamily="34" charset="0"/>
              </a:rPr>
              <a:t>bức</a:t>
            </a:r>
            <a:r>
              <a:rPr lang="en-US" sz="2400" dirty="0">
                <a:solidFill>
                  <a:srgbClr val="000000"/>
                </a:solidFill>
                <a:ea typeface="Calibri" panose="020F0502020204030204" pitchFamily="34" charset="0"/>
              </a:rPr>
              <a:t> </a:t>
            </a:r>
            <a:r>
              <a:rPr lang="en-US" sz="2400" dirty="0" err="1">
                <a:solidFill>
                  <a:srgbClr val="000000"/>
                </a:solidFill>
                <a:ea typeface="Calibri" panose="020F0502020204030204" pitchFamily="34" charset="0"/>
              </a:rPr>
              <a:t>thư</a:t>
            </a:r>
            <a:r>
              <a:rPr lang="en-US" sz="2400" dirty="0">
                <a:solidFill>
                  <a:srgbClr val="000000"/>
                </a:solidFill>
                <a:ea typeface="Calibri" panose="020F0502020204030204" pitchFamily="34" charset="0"/>
              </a:rPr>
              <a:t> </a:t>
            </a:r>
            <a:r>
              <a:rPr lang="en-US" sz="2400" dirty="0" err="1">
                <a:solidFill>
                  <a:srgbClr val="000000"/>
                </a:solidFill>
                <a:ea typeface="Calibri" panose="020F0502020204030204" pitchFamily="34" charset="0"/>
              </a:rPr>
              <a:t>này</a:t>
            </a:r>
            <a:r>
              <a:rPr lang="en-US" sz="2400" dirty="0">
                <a:solidFill>
                  <a:srgbClr val="000000"/>
                </a:solidFill>
                <a:ea typeface="Calibri" panose="020F0502020204030204" pitchFamily="34" charset="0"/>
              </a:rPr>
              <a:t> </a:t>
            </a:r>
            <a:r>
              <a:rPr lang="en-US" sz="2400" dirty="0" err="1">
                <a:solidFill>
                  <a:srgbClr val="000000"/>
                </a:solidFill>
                <a:ea typeface="Calibri" panose="020F0502020204030204" pitchFamily="34" charset="0"/>
              </a:rPr>
              <a:t>là</a:t>
            </a:r>
            <a:r>
              <a:rPr lang="en-US" sz="2400" dirty="0">
                <a:solidFill>
                  <a:srgbClr val="000000"/>
                </a:solidFill>
                <a:ea typeface="Calibri" panose="020F0502020204030204" pitchFamily="34" charset="0"/>
              </a:rPr>
              <a:t> </a:t>
            </a:r>
            <a:r>
              <a:rPr lang="en-US" sz="2400" dirty="0" err="1">
                <a:solidFill>
                  <a:srgbClr val="000000"/>
                </a:solidFill>
                <a:ea typeface="Calibri" panose="020F0502020204030204" pitchFamily="34" charset="0"/>
              </a:rPr>
              <a:t>gì</a:t>
            </a:r>
            <a:r>
              <a:rPr lang="en-US" sz="2400" dirty="0">
                <a:solidFill>
                  <a:srgbClr val="000000"/>
                </a:solidFill>
                <a:ea typeface="Calibri" panose="020F0502020204030204" pitchFamily="34" charset="0"/>
              </a:rPr>
              <a:t>?</a:t>
            </a:r>
            <a:endParaRPr lang="en-US" sz="2400" dirty="0"/>
          </a:p>
        </p:txBody>
      </p:sp>
      <p:sp>
        <p:nvSpPr>
          <p:cNvPr id="3" name="TextBox 2">
            <a:extLst>
              <a:ext uri="{FF2B5EF4-FFF2-40B4-BE49-F238E27FC236}">
                <a16:creationId xmlns:a16="http://schemas.microsoft.com/office/drawing/2014/main" id="{01265E69-DB36-0BB3-C517-437D42BE03E3}"/>
              </a:ext>
            </a:extLst>
          </p:cNvPr>
          <p:cNvSpPr txBox="1"/>
          <p:nvPr/>
        </p:nvSpPr>
        <p:spPr>
          <a:xfrm>
            <a:off x="701558" y="2878532"/>
            <a:ext cx="5037611" cy="3337837"/>
          </a:xfrm>
          <a:prstGeom prst="rect">
            <a:avLst/>
          </a:prstGeom>
          <a:noFill/>
        </p:spPr>
        <p:txBody>
          <a:bodyPr wrap="square">
            <a:spAutoFit/>
          </a:bodyPr>
          <a:lstStyle/>
          <a:p>
            <a:pPr algn="just">
              <a:lnSpc>
                <a:spcPct val="150000"/>
              </a:lnSpc>
            </a:pPr>
            <a:r>
              <a:rPr lang="en-US" sz="2400">
                <a:latin typeface="+mn-lt"/>
                <a:ea typeface="Calibri" panose="020F0502020204030204" pitchFamily="34" charset="0"/>
                <a:cs typeface="Times New Roman" panose="02020603050405020304" pitchFamily="18" charset="0"/>
              </a:rPr>
              <a:t>Các dân tộc đoàn kết để bảo vệ đất nước. Các dân tộc biết yêu thương, tôn trọng, giúp đỡ lẫn nhau để giữ gìn độc lập, tự do của đất nước và xây dựng cuộc sống hạnh phúc. </a:t>
            </a:r>
          </a:p>
        </p:txBody>
      </p:sp>
      <p:pic>
        <p:nvPicPr>
          <p:cNvPr id="4" name="Picture 2" descr="Đại đoàn kết toàn dân tộc - Cội nguồn sức mạnh, động lực chủ yếu của cách  mạng Việt Nam - Tạp chí Tuyên giáo">
            <a:extLst>
              <a:ext uri="{FF2B5EF4-FFF2-40B4-BE49-F238E27FC236}">
                <a16:creationId xmlns:a16="http://schemas.microsoft.com/office/drawing/2014/main" id="{6EFA2655-6BAE-ABAF-A593-42776CE26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1812" y="2987862"/>
            <a:ext cx="4400149" cy="342313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4726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279EFA1-0C58-D84C-0CD4-364CEADAB628}"/>
            </a:ext>
          </a:extLst>
        </p:cNvPr>
        <p:cNvGrpSpPr/>
        <p:nvPr/>
      </p:nvGrpSpPr>
      <p:grpSpPr>
        <a:xfrm>
          <a:off x="0" y="0"/>
          <a:ext cx="0" cy="0"/>
          <a:chOff x="0" y="0"/>
          <a:chExt cx="0" cy="0"/>
        </a:xfrm>
      </p:grpSpPr>
      <p:sp>
        <p:nvSpPr>
          <p:cNvPr id="2" name="Rectangle: Rounded Corners 5">
            <a:extLst>
              <a:ext uri="{FF2B5EF4-FFF2-40B4-BE49-F238E27FC236}">
                <a16:creationId xmlns:a16="http://schemas.microsoft.com/office/drawing/2014/main" id="{7982352B-637A-B8E4-B53F-E203DE2D0B26}"/>
              </a:ext>
            </a:extLst>
          </p:cNvPr>
          <p:cNvSpPr/>
          <p:nvPr/>
        </p:nvSpPr>
        <p:spPr>
          <a:xfrm>
            <a:off x="3706084" y="1881190"/>
            <a:ext cx="4779832" cy="889157"/>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lumMod val="10000"/>
                  </a:schemeClr>
                </a:solidFill>
                <a:latin typeface="+mj-lt"/>
              </a:rPr>
              <a:t> TỔNG KẾT BÀI ĐỌC</a:t>
            </a:r>
          </a:p>
        </p:txBody>
      </p:sp>
      <p:sp>
        <p:nvSpPr>
          <p:cNvPr id="8" name="TextBox 7">
            <a:extLst>
              <a:ext uri="{FF2B5EF4-FFF2-40B4-BE49-F238E27FC236}">
                <a16:creationId xmlns:a16="http://schemas.microsoft.com/office/drawing/2014/main" id="{D3FF3412-029F-017B-07B9-B186E489208B}"/>
              </a:ext>
            </a:extLst>
          </p:cNvPr>
          <p:cNvSpPr txBox="1"/>
          <p:nvPr/>
        </p:nvSpPr>
        <p:spPr>
          <a:xfrm>
            <a:off x="2344726" y="2972733"/>
            <a:ext cx="7502547" cy="2229841"/>
          </a:xfrm>
          <a:prstGeom prst="rect">
            <a:avLst/>
          </a:prstGeom>
          <a:noFill/>
        </p:spPr>
        <p:txBody>
          <a:bodyPr wrap="square">
            <a:spAutoFit/>
          </a:bodyPr>
          <a:lstStyle/>
          <a:p>
            <a:pPr algn="just" defTabSz="2159996">
              <a:lnSpc>
                <a:spcPct val="150000"/>
              </a:lnSpc>
              <a:defRPr/>
            </a:pPr>
            <a:r>
              <a:rPr lang="en-US" sz="2400" dirty="0">
                <a:latin typeface="+mj-lt"/>
                <a:ea typeface="Calibri" panose="020F0502020204030204" pitchFamily="34" charset="0"/>
                <a:cs typeface="Times New Roman" panose="02020603050405020304" pitchFamily="18" charset="0"/>
              </a:rPr>
              <a:t>Qua </a:t>
            </a:r>
            <a:r>
              <a:rPr lang="en-US" sz="2400" dirty="0" err="1">
                <a:latin typeface="+mj-lt"/>
                <a:ea typeface="Calibri" panose="020F0502020204030204" pitchFamily="34" charset="0"/>
                <a:cs typeface="Times New Roman" panose="02020603050405020304" pitchFamily="18" charset="0"/>
              </a:rPr>
              <a:t>Thư</a:t>
            </a:r>
            <a:r>
              <a:rPr lang="en-US" sz="2400" dirty="0">
                <a:latin typeface="+mj-lt"/>
                <a:ea typeface="Calibri" panose="020F0502020204030204" pitchFamily="34" charset="0"/>
                <a:cs typeface="Times New Roman" panose="02020603050405020304" pitchFamily="18" charset="0"/>
              </a:rPr>
              <a:t> </a:t>
            </a:r>
            <a:r>
              <a:rPr lang="en-US" sz="2400" dirty="0" err="1">
                <a:latin typeface="+mj-lt"/>
                <a:ea typeface="Calibri" panose="020F0502020204030204" pitchFamily="34" charset="0"/>
                <a:cs typeface="Times New Roman" panose="02020603050405020304" pitchFamily="18" charset="0"/>
              </a:rPr>
              <a:t>gửi</a:t>
            </a:r>
            <a:r>
              <a:rPr lang="en-US" sz="2400" dirty="0">
                <a:latin typeface="+mj-lt"/>
                <a:ea typeface="Calibri" panose="020F0502020204030204" pitchFamily="34" charset="0"/>
                <a:cs typeface="Times New Roman" panose="02020603050405020304" pitchFamily="18" charset="0"/>
              </a:rPr>
              <a:t> </a:t>
            </a:r>
            <a:r>
              <a:rPr lang="en-US" sz="2400" dirty="0" err="1">
                <a:latin typeface="+mj-lt"/>
                <a:ea typeface="Calibri" panose="020F0502020204030204" pitchFamily="34" charset="0"/>
                <a:cs typeface="Times New Roman" panose="02020603050405020304" pitchFamily="18" charset="0"/>
              </a:rPr>
              <a:t>Đại</a:t>
            </a:r>
            <a:r>
              <a:rPr lang="en-US" sz="2400" dirty="0">
                <a:latin typeface="+mj-lt"/>
                <a:ea typeface="Calibri" panose="020F0502020204030204" pitchFamily="34" charset="0"/>
                <a:cs typeface="Times New Roman" panose="02020603050405020304" pitchFamily="18" charset="0"/>
              </a:rPr>
              <a:t> </a:t>
            </a:r>
            <a:r>
              <a:rPr lang="en-US" sz="2400" dirty="0" err="1">
                <a:latin typeface="+mj-lt"/>
                <a:ea typeface="Calibri" panose="020F0502020204030204" pitchFamily="34" charset="0"/>
                <a:cs typeface="Times New Roman" panose="02020603050405020304" pitchFamily="18" charset="0"/>
              </a:rPr>
              <a:t>hội</a:t>
            </a:r>
            <a:r>
              <a:rPr lang="en-US" sz="2400" dirty="0">
                <a:latin typeface="+mj-lt"/>
                <a:ea typeface="Calibri" panose="020F0502020204030204" pitchFamily="34" charset="0"/>
                <a:cs typeface="Times New Roman" panose="02020603050405020304" pitchFamily="18" charset="0"/>
              </a:rPr>
              <a:t> </a:t>
            </a:r>
            <a:r>
              <a:rPr lang="en-US" sz="2400" dirty="0" err="1">
                <a:latin typeface="+mj-lt"/>
                <a:ea typeface="Calibri" panose="020F0502020204030204" pitchFamily="34" charset="0"/>
                <a:cs typeface="Times New Roman" panose="02020603050405020304" pitchFamily="18" charset="0"/>
              </a:rPr>
              <a:t>các</a:t>
            </a:r>
            <a:r>
              <a:rPr lang="en-US" sz="2400" dirty="0">
                <a:latin typeface="+mj-lt"/>
                <a:ea typeface="Calibri" panose="020F0502020204030204" pitchFamily="34" charset="0"/>
                <a:cs typeface="Times New Roman" panose="02020603050405020304" pitchFamily="18" charset="0"/>
              </a:rPr>
              <a:t> </a:t>
            </a:r>
            <a:r>
              <a:rPr lang="en-US" sz="2400" dirty="0" err="1">
                <a:latin typeface="+mj-lt"/>
                <a:ea typeface="Calibri" panose="020F0502020204030204" pitchFamily="34" charset="0"/>
                <a:cs typeface="Times New Roman" panose="02020603050405020304" pitchFamily="18" charset="0"/>
              </a:rPr>
              <a:t>dân</a:t>
            </a:r>
            <a:r>
              <a:rPr lang="en-US" sz="2400" dirty="0">
                <a:latin typeface="+mj-lt"/>
                <a:ea typeface="Calibri" panose="020F0502020204030204" pitchFamily="34" charset="0"/>
                <a:cs typeface="Times New Roman" panose="02020603050405020304" pitchFamily="18" charset="0"/>
              </a:rPr>
              <a:t> </a:t>
            </a:r>
            <a:r>
              <a:rPr lang="en-US" sz="2400" dirty="0" err="1">
                <a:latin typeface="+mj-lt"/>
                <a:ea typeface="Calibri" panose="020F0502020204030204" pitchFamily="34" charset="0"/>
                <a:cs typeface="Times New Roman" panose="02020603050405020304" pitchFamily="18" charset="0"/>
              </a:rPr>
              <a:t>tộc</a:t>
            </a:r>
            <a:r>
              <a:rPr lang="en-US" sz="2400" dirty="0">
                <a:latin typeface="+mj-lt"/>
                <a:ea typeface="Calibri" panose="020F0502020204030204" pitchFamily="34" charset="0"/>
                <a:cs typeface="Times New Roman" panose="02020603050405020304" pitchFamily="18" charset="0"/>
              </a:rPr>
              <a:t> </a:t>
            </a:r>
            <a:r>
              <a:rPr lang="en-US" sz="2400" dirty="0" err="1">
                <a:latin typeface="+mj-lt"/>
                <a:ea typeface="Calibri" panose="020F0502020204030204" pitchFamily="34" charset="0"/>
                <a:cs typeface="Times New Roman" panose="02020603050405020304" pitchFamily="18" charset="0"/>
              </a:rPr>
              <a:t>thiểu</a:t>
            </a:r>
            <a:r>
              <a:rPr lang="en-US" sz="2400" dirty="0">
                <a:latin typeface="+mj-lt"/>
                <a:ea typeface="Calibri" panose="020F0502020204030204" pitchFamily="34" charset="0"/>
                <a:cs typeface="Times New Roman" panose="02020603050405020304" pitchFamily="18" charset="0"/>
              </a:rPr>
              <a:t> </a:t>
            </a:r>
            <a:r>
              <a:rPr lang="en-US" sz="2400" dirty="0" err="1">
                <a:latin typeface="+mj-lt"/>
                <a:ea typeface="Calibri" panose="020F0502020204030204" pitchFamily="34" charset="0"/>
                <a:cs typeface="Times New Roman" panose="02020603050405020304" pitchFamily="18" charset="0"/>
              </a:rPr>
              <a:t>số</a:t>
            </a:r>
            <a:r>
              <a:rPr lang="en-US" sz="2400" dirty="0">
                <a:latin typeface="+mj-lt"/>
                <a:ea typeface="Calibri" panose="020F0502020204030204" pitchFamily="34" charset="0"/>
                <a:cs typeface="Times New Roman" panose="02020603050405020304" pitchFamily="18" charset="0"/>
              </a:rPr>
              <a:t> </a:t>
            </a:r>
            <a:r>
              <a:rPr lang="en-US" sz="2400" dirty="0" err="1">
                <a:latin typeface="+mj-lt"/>
                <a:ea typeface="Calibri" panose="020F0502020204030204" pitchFamily="34" charset="0"/>
                <a:cs typeface="Times New Roman" panose="02020603050405020304" pitchFamily="18" charset="0"/>
              </a:rPr>
              <a:t>miền</a:t>
            </a:r>
            <a:r>
              <a:rPr lang="en-US" sz="2400" dirty="0">
                <a:latin typeface="+mj-lt"/>
                <a:ea typeface="Calibri" panose="020F0502020204030204" pitchFamily="34" charset="0"/>
                <a:cs typeface="Times New Roman" panose="02020603050405020304" pitchFamily="18" charset="0"/>
              </a:rPr>
              <a:t> Nam, </a:t>
            </a:r>
            <a:r>
              <a:rPr lang="en-US" sz="2400" dirty="0" err="1">
                <a:latin typeface="+mj-lt"/>
                <a:ea typeface="Calibri" panose="020F0502020204030204" pitchFamily="34" charset="0"/>
                <a:cs typeface="Times New Roman" panose="02020603050405020304" pitchFamily="18" charset="0"/>
              </a:rPr>
              <a:t>Bác</a:t>
            </a:r>
            <a:r>
              <a:rPr lang="en-US" sz="2400" dirty="0">
                <a:latin typeface="+mj-lt"/>
                <a:ea typeface="Calibri" panose="020F0502020204030204" pitchFamily="34" charset="0"/>
                <a:cs typeface="Times New Roman" panose="02020603050405020304" pitchFamily="18" charset="0"/>
              </a:rPr>
              <a:t> </a:t>
            </a:r>
            <a:r>
              <a:rPr lang="en-US" sz="2400" dirty="0" err="1">
                <a:latin typeface="+mj-lt"/>
                <a:ea typeface="Calibri" panose="020F0502020204030204" pitchFamily="34" charset="0"/>
                <a:cs typeface="Times New Roman" panose="02020603050405020304" pitchFamily="18" charset="0"/>
              </a:rPr>
              <a:t>Hồ</a:t>
            </a:r>
            <a:r>
              <a:rPr lang="en-US" sz="2400" dirty="0">
                <a:latin typeface="+mj-lt"/>
                <a:ea typeface="Calibri" panose="020F0502020204030204" pitchFamily="34" charset="0"/>
                <a:cs typeface="Times New Roman" panose="02020603050405020304" pitchFamily="18" charset="0"/>
              </a:rPr>
              <a:t> </a:t>
            </a:r>
            <a:r>
              <a:rPr lang="en-US" sz="2400" dirty="0" err="1">
                <a:latin typeface="+mj-lt"/>
                <a:ea typeface="Calibri" panose="020F0502020204030204" pitchFamily="34" charset="0"/>
                <a:cs typeface="Times New Roman" panose="02020603050405020304" pitchFamily="18" charset="0"/>
              </a:rPr>
              <a:t>bày</a:t>
            </a:r>
            <a:r>
              <a:rPr lang="en-US" sz="2400" dirty="0">
                <a:latin typeface="+mj-lt"/>
                <a:ea typeface="Calibri" panose="020F0502020204030204" pitchFamily="34" charset="0"/>
                <a:cs typeface="Times New Roman" panose="02020603050405020304" pitchFamily="18" charset="0"/>
              </a:rPr>
              <a:t> </a:t>
            </a:r>
            <a:r>
              <a:rPr lang="en-US" sz="2400" dirty="0" err="1">
                <a:latin typeface="+mj-lt"/>
                <a:ea typeface="Calibri" panose="020F0502020204030204" pitchFamily="34" charset="0"/>
                <a:cs typeface="Times New Roman" panose="02020603050405020304" pitchFamily="18" charset="0"/>
              </a:rPr>
              <a:t>tỏ</a:t>
            </a:r>
            <a:r>
              <a:rPr lang="en-US" sz="2400" dirty="0">
                <a:latin typeface="+mj-lt"/>
                <a:ea typeface="Calibri" panose="020F0502020204030204" pitchFamily="34" charset="0"/>
                <a:cs typeface="Times New Roman" panose="02020603050405020304" pitchFamily="18" charset="0"/>
              </a:rPr>
              <a:t> </a:t>
            </a:r>
            <a:r>
              <a:rPr lang="en-US" sz="2400" dirty="0" err="1">
                <a:latin typeface="+mj-lt"/>
                <a:ea typeface="Calibri" panose="020F0502020204030204" pitchFamily="34" charset="0"/>
                <a:cs typeface="Times New Roman" panose="02020603050405020304" pitchFamily="18" charset="0"/>
              </a:rPr>
              <a:t>tình</a:t>
            </a:r>
            <a:r>
              <a:rPr lang="en-US" sz="2400" dirty="0">
                <a:latin typeface="+mj-lt"/>
                <a:ea typeface="Calibri" panose="020F0502020204030204" pitchFamily="34" charset="0"/>
                <a:cs typeface="Times New Roman" panose="02020603050405020304" pitchFamily="18" charset="0"/>
              </a:rPr>
              <a:t> </a:t>
            </a:r>
            <a:r>
              <a:rPr lang="en-US" sz="2400" dirty="0" err="1">
                <a:latin typeface="+mj-lt"/>
                <a:ea typeface="Calibri" panose="020F0502020204030204" pitchFamily="34" charset="0"/>
                <a:cs typeface="Times New Roman" panose="02020603050405020304" pitchFamily="18" charset="0"/>
              </a:rPr>
              <a:t>cảm</a:t>
            </a:r>
            <a:r>
              <a:rPr lang="en-US" sz="2400" dirty="0">
                <a:latin typeface="+mj-lt"/>
                <a:ea typeface="Calibri" panose="020F0502020204030204" pitchFamily="34" charset="0"/>
                <a:cs typeface="Times New Roman" panose="02020603050405020304" pitchFamily="18" charset="0"/>
              </a:rPr>
              <a:t> </a:t>
            </a:r>
            <a:r>
              <a:rPr lang="en-US" sz="2400" dirty="0" err="1">
                <a:latin typeface="+mj-lt"/>
                <a:ea typeface="Calibri" panose="020F0502020204030204" pitchFamily="34" charset="0"/>
                <a:cs typeface="Times New Roman" panose="02020603050405020304" pitchFamily="18" charset="0"/>
              </a:rPr>
              <a:t>tha</a:t>
            </a:r>
            <a:r>
              <a:rPr lang="en-US" sz="2400" dirty="0">
                <a:latin typeface="+mj-lt"/>
                <a:ea typeface="Calibri" panose="020F0502020204030204" pitchFamily="34" charset="0"/>
                <a:cs typeface="Times New Roman" panose="02020603050405020304" pitchFamily="18" charset="0"/>
              </a:rPr>
              <a:t> </a:t>
            </a:r>
            <a:r>
              <a:rPr lang="en-US" sz="2400" dirty="0" err="1">
                <a:latin typeface="+mj-lt"/>
                <a:ea typeface="Calibri" panose="020F0502020204030204" pitchFamily="34" charset="0"/>
                <a:cs typeface="Times New Roman" panose="02020603050405020304" pitchFamily="18" charset="0"/>
              </a:rPr>
              <a:t>thiết</a:t>
            </a:r>
            <a:r>
              <a:rPr lang="en-US" sz="2400" dirty="0">
                <a:latin typeface="+mj-lt"/>
                <a:ea typeface="Calibri" panose="020F0502020204030204" pitchFamily="34" charset="0"/>
                <a:cs typeface="Times New Roman" panose="02020603050405020304" pitchFamily="18" charset="0"/>
              </a:rPr>
              <a:t> </a:t>
            </a:r>
            <a:r>
              <a:rPr lang="en-US" sz="2400" dirty="0" err="1">
                <a:latin typeface="+mj-lt"/>
                <a:ea typeface="Calibri" panose="020F0502020204030204" pitchFamily="34" charset="0"/>
                <a:cs typeface="Times New Roman" panose="02020603050405020304" pitchFamily="18" charset="0"/>
              </a:rPr>
              <a:t>đối</a:t>
            </a:r>
            <a:r>
              <a:rPr lang="en-US" sz="2400" dirty="0">
                <a:latin typeface="+mj-lt"/>
                <a:ea typeface="Calibri" panose="020F0502020204030204" pitchFamily="34" charset="0"/>
                <a:cs typeface="Times New Roman" panose="02020603050405020304" pitchFamily="18" charset="0"/>
              </a:rPr>
              <a:t> </a:t>
            </a:r>
            <a:r>
              <a:rPr lang="en-US" sz="2400" dirty="0" err="1">
                <a:latin typeface="+mj-lt"/>
                <a:ea typeface="Calibri" panose="020F0502020204030204" pitchFamily="34" charset="0"/>
                <a:cs typeface="Times New Roman" panose="02020603050405020304" pitchFamily="18" charset="0"/>
              </a:rPr>
              <a:t>với</a:t>
            </a:r>
            <a:r>
              <a:rPr lang="en-US" sz="2400" dirty="0">
                <a:latin typeface="+mj-lt"/>
                <a:ea typeface="Calibri" panose="020F0502020204030204" pitchFamily="34" charset="0"/>
                <a:cs typeface="Times New Roman" panose="02020603050405020304" pitchFamily="18" charset="0"/>
              </a:rPr>
              <a:t> </a:t>
            </a:r>
            <a:r>
              <a:rPr lang="en-US" sz="2400" dirty="0" err="1">
                <a:latin typeface="+mj-lt"/>
                <a:ea typeface="Calibri" panose="020F0502020204030204" pitchFamily="34" charset="0"/>
                <a:cs typeface="Times New Roman" panose="02020603050405020304" pitchFamily="18" charset="0"/>
              </a:rPr>
              <a:t>đồng</a:t>
            </a:r>
            <a:r>
              <a:rPr lang="en-US" sz="2400" dirty="0">
                <a:latin typeface="+mj-lt"/>
                <a:ea typeface="Calibri" panose="020F0502020204030204" pitchFamily="34" charset="0"/>
                <a:cs typeface="Times New Roman" panose="02020603050405020304" pitchFamily="18" charset="0"/>
              </a:rPr>
              <a:t> </a:t>
            </a:r>
            <a:r>
              <a:rPr lang="en-US" sz="2400" dirty="0" err="1">
                <a:latin typeface="+mj-lt"/>
                <a:ea typeface="Calibri" panose="020F0502020204030204" pitchFamily="34" charset="0"/>
                <a:cs typeface="Times New Roman" panose="02020603050405020304" pitchFamily="18" charset="0"/>
              </a:rPr>
              <a:t>bào</a:t>
            </a:r>
            <a:r>
              <a:rPr lang="en-US" sz="2400" dirty="0">
                <a:latin typeface="+mj-lt"/>
                <a:ea typeface="Calibri" panose="020F0502020204030204" pitchFamily="34" charset="0"/>
                <a:cs typeface="Times New Roman" panose="02020603050405020304" pitchFamily="18" charset="0"/>
              </a:rPr>
              <a:t> </a:t>
            </a:r>
            <a:r>
              <a:rPr lang="en-US" sz="2400" dirty="0" err="1">
                <a:latin typeface="+mj-lt"/>
                <a:ea typeface="Calibri" panose="020F0502020204030204" pitchFamily="34" charset="0"/>
                <a:cs typeface="Times New Roman" panose="02020603050405020304" pitchFamily="18" charset="0"/>
              </a:rPr>
              <a:t>các</a:t>
            </a:r>
            <a:r>
              <a:rPr lang="en-US" sz="2400" dirty="0">
                <a:latin typeface="+mj-lt"/>
                <a:ea typeface="Calibri" panose="020F0502020204030204" pitchFamily="34" charset="0"/>
                <a:cs typeface="Times New Roman" panose="02020603050405020304" pitchFamily="18" charset="0"/>
              </a:rPr>
              <a:t> </a:t>
            </a:r>
            <a:r>
              <a:rPr lang="en-US" sz="2400" dirty="0" err="1">
                <a:latin typeface="+mj-lt"/>
                <a:ea typeface="Calibri" panose="020F0502020204030204" pitchFamily="34" charset="0"/>
                <a:cs typeface="Times New Roman" panose="02020603050405020304" pitchFamily="18" charset="0"/>
              </a:rPr>
              <a:t>dân</a:t>
            </a:r>
            <a:r>
              <a:rPr lang="en-US" sz="2400" dirty="0">
                <a:latin typeface="+mj-lt"/>
                <a:ea typeface="Calibri" panose="020F0502020204030204" pitchFamily="34" charset="0"/>
                <a:cs typeface="Times New Roman" panose="02020603050405020304" pitchFamily="18" charset="0"/>
              </a:rPr>
              <a:t> </a:t>
            </a:r>
            <a:r>
              <a:rPr lang="en-US" sz="2400" dirty="0" err="1">
                <a:latin typeface="+mj-lt"/>
                <a:ea typeface="Calibri" panose="020F0502020204030204" pitchFamily="34" charset="0"/>
                <a:cs typeface="Times New Roman" panose="02020603050405020304" pitchFamily="18" charset="0"/>
              </a:rPr>
              <a:t>tộc</a:t>
            </a:r>
            <a:r>
              <a:rPr lang="en-US" sz="2400" dirty="0">
                <a:latin typeface="+mj-lt"/>
                <a:ea typeface="Calibri" panose="020F0502020204030204" pitchFamily="34" charset="0"/>
                <a:cs typeface="Times New Roman" panose="02020603050405020304" pitchFamily="18" charset="0"/>
              </a:rPr>
              <a:t> </a:t>
            </a:r>
            <a:r>
              <a:rPr lang="en-US" sz="2400" dirty="0" err="1">
                <a:latin typeface="+mj-lt"/>
                <a:ea typeface="Calibri" panose="020F0502020204030204" pitchFamily="34" charset="0"/>
                <a:cs typeface="Times New Roman" panose="02020603050405020304" pitchFamily="18" charset="0"/>
              </a:rPr>
              <a:t>thiểu</a:t>
            </a:r>
            <a:r>
              <a:rPr lang="en-US" sz="2400" dirty="0">
                <a:latin typeface="+mj-lt"/>
                <a:ea typeface="Calibri" panose="020F0502020204030204" pitchFamily="34" charset="0"/>
                <a:cs typeface="Times New Roman" panose="02020603050405020304" pitchFamily="18" charset="0"/>
              </a:rPr>
              <a:t> </a:t>
            </a:r>
            <a:r>
              <a:rPr lang="en-US" sz="2400" dirty="0" err="1">
                <a:latin typeface="+mj-lt"/>
                <a:ea typeface="Calibri" panose="020F0502020204030204" pitchFamily="34" charset="0"/>
                <a:cs typeface="Times New Roman" panose="02020603050405020304" pitchFamily="18" charset="0"/>
              </a:rPr>
              <a:t>số</a:t>
            </a:r>
            <a:r>
              <a:rPr lang="en-US" sz="2400" dirty="0">
                <a:latin typeface="+mj-lt"/>
                <a:ea typeface="Calibri" panose="020F0502020204030204" pitchFamily="34" charset="0"/>
                <a:cs typeface="Times New Roman" panose="02020603050405020304" pitchFamily="18" charset="0"/>
              </a:rPr>
              <a:t> </a:t>
            </a:r>
            <a:r>
              <a:rPr lang="en-US" sz="2400" dirty="0" err="1">
                <a:latin typeface="+mj-lt"/>
                <a:ea typeface="Calibri" panose="020F0502020204030204" pitchFamily="34" charset="0"/>
                <a:cs typeface="Times New Roman" panose="02020603050405020304" pitchFamily="18" charset="0"/>
              </a:rPr>
              <a:t>và</a:t>
            </a:r>
            <a:r>
              <a:rPr lang="en-US" sz="2400" dirty="0">
                <a:latin typeface="+mj-lt"/>
                <a:ea typeface="Calibri" panose="020F0502020204030204" pitchFamily="34" charset="0"/>
                <a:cs typeface="Times New Roman" panose="02020603050405020304" pitchFamily="18" charset="0"/>
              </a:rPr>
              <a:t> </a:t>
            </a:r>
            <a:r>
              <a:rPr lang="en-US" sz="2400" dirty="0" err="1">
                <a:latin typeface="+mj-lt"/>
                <a:ea typeface="Calibri" panose="020F0502020204030204" pitchFamily="34" charset="0"/>
                <a:cs typeface="Times New Roman" panose="02020603050405020304" pitchFamily="18" charset="0"/>
              </a:rPr>
              <a:t>niềm</a:t>
            </a:r>
            <a:r>
              <a:rPr lang="en-US" sz="2400" dirty="0">
                <a:latin typeface="+mj-lt"/>
                <a:ea typeface="Calibri" panose="020F0502020204030204" pitchFamily="34" charset="0"/>
                <a:cs typeface="Times New Roman" panose="02020603050405020304" pitchFamily="18" charset="0"/>
              </a:rPr>
              <a:t> tin </a:t>
            </a:r>
            <a:r>
              <a:rPr lang="en-US" sz="2400" dirty="0" err="1">
                <a:latin typeface="+mj-lt"/>
                <a:ea typeface="Calibri" panose="020F0502020204030204" pitchFamily="34" charset="0"/>
                <a:cs typeface="Times New Roman" panose="02020603050405020304" pitchFamily="18" charset="0"/>
              </a:rPr>
              <a:t>sâu</a:t>
            </a:r>
            <a:r>
              <a:rPr lang="en-US" sz="2400" dirty="0">
                <a:latin typeface="+mj-lt"/>
                <a:ea typeface="Calibri" panose="020F0502020204030204" pitchFamily="34" charset="0"/>
                <a:cs typeface="Times New Roman" panose="02020603050405020304" pitchFamily="18" charset="0"/>
              </a:rPr>
              <a:t> </a:t>
            </a:r>
            <a:r>
              <a:rPr lang="en-US" sz="2400" dirty="0" err="1">
                <a:latin typeface="+mj-lt"/>
                <a:ea typeface="Calibri" panose="020F0502020204030204" pitchFamily="34" charset="0"/>
                <a:cs typeface="Times New Roman" panose="02020603050405020304" pitchFamily="18" charset="0"/>
              </a:rPr>
              <a:t>sắc</a:t>
            </a:r>
            <a:r>
              <a:rPr lang="en-US" sz="2400" dirty="0">
                <a:latin typeface="+mj-lt"/>
                <a:ea typeface="Calibri" panose="020F0502020204030204" pitchFamily="34" charset="0"/>
                <a:cs typeface="Times New Roman" panose="02020603050405020304" pitchFamily="18" charset="0"/>
              </a:rPr>
              <a:t> </a:t>
            </a:r>
            <a:r>
              <a:rPr lang="en-US" sz="2400" dirty="0" err="1">
                <a:latin typeface="+mj-lt"/>
                <a:ea typeface="Calibri" panose="020F0502020204030204" pitchFamily="34" charset="0"/>
                <a:cs typeface="Times New Roman" panose="02020603050405020304" pitchFamily="18" charset="0"/>
              </a:rPr>
              <a:t>vào</a:t>
            </a:r>
            <a:r>
              <a:rPr lang="en-US" sz="2400" dirty="0">
                <a:latin typeface="+mj-lt"/>
                <a:ea typeface="Calibri" panose="020F0502020204030204" pitchFamily="34" charset="0"/>
                <a:cs typeface="Times New Roman" panose="02020603050405020304" pitchFamily="18" charset="0"/>
              </a:rPr>
              <a:t> </a:t>
            </a:r>
            <a:r>
              <a:rPr lang="en-US" sz="2400" dirty="0" err="1">
                <a:latin typeface="+mj-lt"/>
                <a:ea typeface="Calibri" panose="020F0502020204030204" pitchFamily="34" charset="0"/>
                <a:cs typeface="Times New Roman" panose="02020603050405020304" pitchFamily="18" charset="0"/>
              </a:rPr>
              <a:t>tình</a:t>
            </a:r>
            <a:r>
              <a:rPr lang="en-US" sz="2400" dirty="0">
                <a:latin typeface="+mj-lt"/>
                <a:ea typeface="Calibri" panose="020F0502020204030204" pitchFamily="34" charset="0"/>
                <a:cs typeface="Times New Roman" panose="02020603050405020304" pitchFamily="18" charset="0"/>
              </a:rPr>
              <a:t> </a:t>
            </a:r>
            <a:r>
              <a:rPr lang="en-US" sz="2400" dirty="0" err="1">
                <a:latin typeface="+mj-lt"/>
                <a:ea typeface="Calibri" panose="020F0502020204030204" pitchFamily="34" charset="0"/>
                <a:cs typeface="Times New Roman" panose="02020603050405020304" pitchFamily="18" charset="0"/>
              </a:rPr>
              <a:t>đoàn</a:t>
            </a:r>
            <a:r>
              <a:rPr lang="en-US" sz="2400" dirty="0">
                <a:latin typeface="+mj-lt"/>
                <a:ea typeface="Calibri" panose="020F0502020204030204" pitchFamily="34" charset="0"/>
                <a:cs typeface="Times New Roman" panose="02020603050405020304" pitchFamily="18" charset="0"/>
              </a:rPr>
              <a:t> </a:t>
            </a:r>
            <a:r>
              <a:rPr lang="en-US" sz="2400" dirty="0" err="1">
                <a:latin typeface="+mj-lt"/>
                <a:ea typeface="Calibri" panose="020F0502020204030204" pitchFamily="34" charset="0"/>
                <a:cs typeface="Times New Roman" panose="02020603050405020304" pitchFamily="18" charset="0"/>
              </a:rPr>
              <a:t>kết</a:t>
            </a:r>
            <a:r>
              <a:rPr lang="en-US" sz="2400" dirty="0">
                <a:latin typeface="+mj-lt"/>
                <a:ea typeface="Calibri" panose="020F0502020204030204" pitchFamily="34" charset="0"/>
                <a:cs typeface="Times New Roman" panose="02020603050405020304" pitchFamily="18" charset="0"/>
              </a:rPr>
              <a:t> </a:t>
            </a:r>
            <a:r>
              <a:rPr lang="en-US" sz="2400" dirty="0" err="1">
                <a:latin typeface="+mj-lt"/>
                <a:ea typeface="Calibri" panose="020F0502020204030204" pitchFamily="34" charset="0"/>
                <a:cs typeface="Times New Roman" panose="02020603050405020304" pitchFamily="18" charset="0"/>
              </a:rPr>
              <a:t>giữa</a:t>
            </a:r>
            <a:r>
              <a:rPr lang="en-US" sz="2400" dirty="0">
                <a:latin typeface="+mj-lt"/>
                <a:ea typeface="Calibri" panose="020F0502020204030204" pitchFamily="34" charset="0"/>
                <a:cs typeface="Times New Roman" panose="02020603050405020304" pitchFamily="18" charset="0"/>
              </a:rPr>
              <a:t> </a:t>
            </a:r>
            <a:r>
              <a:rPr lang="en-US" sz="2400" dirty="0" err="1">
                <a:latin typeface="+mj-lt"/>
                <a:ea typeface="Calibri" panose="020F0502020204030204" pitchFamily="34" charset="0"/>
                <a:cs typeface="Times New Roman" panose="02020603050405020304" pitchFamily="18" charset="0"/>
              </a:rPr>
              <a:t>các</a:t>
            </a:r>
            <a:r>
              <a:rPr lang="en-US" sz="2400" dirty="0">
                <a:latin typeface="+mj-lt"/>
                <a:ea typeface="Calibri" panose="020F0502020204030204" pitchFamily="34" charset="0"/>
                <a:cs typeface="Times New Roman" panose="02020603050405020304" pitchFamily="18" charset="0"/>
              </a:rPr>
              <a:t> </a:t>
            </a:r>
            <a:r>
              <a:rPr lang="en-US" sz="2400" dirty="0" err="1">
                <a:latin typeface="+mj-lt"/>
                <a:ea typeface="Calibri" panose="020F0502020204030204" pitchFamily="34" charset="0"/>
                <a:cs typeface="Times New Roman" panose="02020603050405020304" pitchFamily="18" charset="0"/>
              </a:rPr>
              <a:t>dân</a:t>
            </a:r>
            <a:r>
              <a:rPr lang="en-US" sz="2400" dirty="0">
                <a:latin typeface="+mj-lt"/>
                <a:ea typeface="Calibri" panose="020F0502020204030204" pitchFamily="34" charset="0"/>
                <a:cs typeface="Times New Roman" panose="02020603050405020304" pitchFamily="18" charset="0"/>
              </a:rPr>
              <a:t> </a:t>
            </a:r>
            <a:r>
              <a:rPr lang="en-US" sz="2400" dirty="0" err="1">
                <a:latin typeface="+mj-lt"/>
                <a:ea typeface="Calibri" panose="020F0502020204030204" pitchFamily="34" charset="0"/>
                <a:cs typeface="Times New Roman" panose="02020603050405020304" pitchFamily="18" charset="0"/>
              </a:rPr>
              <a:t>tộc</a:t>
            </a:r>
            <a:r>
              <a:rPr lang="en-US" sz="2400" dirty="0">
                <a:latin typeface="+mj-lt"/>
                <a:ea typeface="Calibri" panose="020F0502020204030204" pitchFamily="34" charset="0"/>
                <a:cs typeface="Times New Roman" panose="02020603050405020304" pitchFamily="18" charset="0"/>
              </a:rPr>
              <a:t> </a:t>
            </a:r>
            <a:r>
              <a:rPr lang="en-US" sz="2400" dirty="0" err="1">
                <a:latin typeface="+mj-lt"/>
                <a:ea typeface="Calibri" panose="020F0502020204030204" pitchFamily="34" charset="0"/>
                <a:cs typeface="Times New Roman" panose="02020603050405020304" pitchFamily="18" charset="0"/>
              </a:rPr>
              <a:t>anh</a:t>
            </a:r>
            <a:r>
              <a:rPr lang="en-US" sz="2400" dirty="0">
                <a:latin typeface="+mj-lt"/>
                <a:ea typeface="Calibri" panose="020F0502020204030204" pitchFamily="34" charset="0"/>
                <a:cs typeface="Times New Roman" panose="02020603050405020304" pitchFamily="18" charset="0"/>
              </a:rPr>
              <a:t> </a:t>
            </a:r>
            <a:r>
              <a:rPr lang="en-US" sz="2400" dirty="0" err="1">
                <a:latin typeface="+mj-lt"/>
                <a:ea typeface="Calibri" panose="020F0502020204030204" pitchFamily="34" charset="0"/>
                <a:cs typeface="Times New Roman" panose="02020603050405020304" pitchFamily="18" charset="0"/>
              </a:rPr>
              <a:t>em</a:t>
            </a:r>
            <a:r>
              <a:rPr lang="en-US" sz="2400" i="1" dirty="0">
                <a:latin typeface="+mj-lt"/>
                <a:ea typeface="Calibri" panose="020F0502020204030204" pitchFamily="34" charset="0"/>
                <a:cs typeface="Times New Roman" panose="02020603050405020304" pitchFamily="18" charset="0"/>
              </a:rPr>
              <a:t>.</a:t>
            </a:r>
            <a:endParaRPr lang="en-US" sz="2400" dirty="0">
              <a:latin typeface="+mj-lt"/>
              <a:ea typeface="Calibri" panose="020F0502020204030204" pitchFamily="34" charset="0"/>
              <a:cs typeface="Times New Roman" panose="02020603050405020304" pitchFamily="18" charset="0"/>
            </a:endParaRPr>
          </a:p>
        </p:txBody>
      </p:sp>
      <p:pic>
        <p:nvPicPr>
          <p:cNvPr id="3" name="Picture 5">
            <a:extLst>
              <a:ext uri="{FF2B5EF4-FFF2-40B4-BE49-F238E27FC236}">
                <a16:creationId xmlns:a16="http://schemas.microsoft.com/office/drawing/2014/main" id="{4F839D48-D1D2-A007-321B-C25699DE384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400300" y="5388844"/>
            <a:ext cx="5391397" cy="1469156"/>
          </a:xfrm>
          <a:prstGeom prst="rect">
            <a:avLst/>
          </a:prstGeom>
        </p:spPr>
      </p:pic>
    </p:spTree>
    <p:extLst>
      <p:ext uri="{BB962C8B-B14F-4D97-AF65-F5344CB8AC3E}">
        <p14:creationId xmlns:p14="http://schemas.microsoft.com/office/powerpoint/2010/main" val="3479809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5862534-CA94-8E85-B62D-646B98AD082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A67623C-D902-CCDA-FA2C-F55AA7B458D0}"/>
              </a:ext>
            </a:extLst>
          </p:cNvPr>
          <p:cNvSpPr txBox="1"/>
          <p:nvPr/>
        </p:nvSpPr>
        <p:spPr>
          <a:xfrm>
            <a:off x="4620711" y="1577447"/>
            <a:ext cx="2950578" cy="461665"/>
          </a:xfrm>
          <a:prstGeom prst="rect">
            <a:avLst/>
          </a:prstGeom>
          <a:noFill/>
        </p:spPr>
        <p:txBody>
          <a:bodyPr wrap="square" rtlCol="0">
            <a:spAutoFit/>
          </a:bodyPr>
          <a:lstStyle/>
          <a:p>
            <a:r>
              <a:rPr lang="en-US" sz="2400" b="1" dirty="0">
                <a:latin typeface="+mj-lt"/>
              </a:rPr>
              <a:t>BỐ CỤC BÀI ĐỌC </a:t>
            </a:r>
          </a:p>
        </p:txBody>
      </p:sp>
      <p:sp>
        <p:nvSpPr>
          <p:cNvPr id="3" name="Rectangle: Rounded Corners 4">
            <a:extLst>
              <a:ext uri="{FF2B5EF4-FFF2-40B4-BE49-F238E27FC236}">
                <a16:creationId xmlns:a16="http://schemas.microsoft.com/office/drawing/2014/main" id="{BF1C35EE-789E-8E26-9513-EDB62D5BC0B0}"/>
              </a:ext>
            </a:extLst>
          </p:cNvPr>
          <p:cNvSpPr/>
          <p:nvPr/>
        </p:nvSpPr>
        <p:spPr>
          <a:xfrm>
            <a:off x="329185" y="2247051"/>
            <a:ext cx="5559552" cy="1968333"/>
          </a:xfrm>
          <a:prstGeom prst="roundRect">
            <a:avLst/>
          </a:prstGeom>
          <a:solidFill>
            <a:srgbClr val="FFFFFF"/>
          </a:solidFill>
          <a:ln>
            <a:solidFill>
              <a:schemeClr val="accent5">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b="1" dirty="0" err="1">
                <a:solidFill>
                  <a:srgbClr val="000000"/>
                </a:solidFill>
                <a:latin typeface="+mj-lt"/>
                <a:ea typeface="Calibri" panose="020F0502020204030204" pitchFamily="34" charset="0"/>
              </a:rPr>
              <a:t>Đoạn</a:t>
            </a:r>
            <a:r>
              <a:rPr lang="en-US" sz="2000" b="1" dirty="0">
                <a:solidFill>
                  <a:srgbClr val="000000"/>
                </a:solidFill>
                <a:latin typeface="+mj-lt"/>
                <a:ea typeface="Calibri" panose="020F0502020204030204" pitchFamily="34" charset="0"/>
              </a:rPr>
              <a:t> 1: </a:t>
            </a:r>
            <a:r>
              <a:rPr lang="en-US" sz="2000" dirty="0" err="1">
                <a:solidFill>
                  <a:srgbClr val="000000"/>
                </a:solidFill>
                <a:latin typeface="+mj-lt"/>
                <a:ea typeface="Calibri" panose="020F0502020204030204" pitchFamily="34" charset="0"/>
              </a:rPr>
              <a:t>Từ</a:t>
            </a:r>
            <a:r>
              <a:rPr lang="en-US" sz="2000" dirty="0">
                <a:solidFill>
                  <a:srgbClr val="000000"/>
                </a:solidFill>
                <a:latin typeface="+mj-lt"/>
                <a:ea typeface="Calibri" panose="020F0502020204030204" pitchFamily="34" charset="0"/>
              </a:rPr>
              <a:t> </a:t>
            </a:r>
            <a:r>
              <a:rPr lang="en-US" sz="2000" dirty="0" err="1">
                <a:solidFill>
                  <a:srgbClr val="000000"/>
                </a:solidFill>
                <a:latin typeface="+mj-lt"/>
                <a:ea typeface="Calibri" panose="020F0502020204030204" pitchFamily="34" charset="0"/>
              </a:rPr>
              <a:t>đầu</a:t>
            </a:r>
            <a:r>
              <a:rPr lang="en-US" sz="2000" dirty="0">
                <a:solidFill>
                  <a:srgbClr val="000000"/>
                </a:solidFill>
                <a:latin typeface="+mj-lt"/>
                <a:ea typeface="Calibri" panose="020F0502020204030204" pitchFamily="34" charset="0"/>
              </a:rPr>
              <a:t> </a:t>
            </a:r>
            <a:r>
              <a:rPr lang="en-US" sz="2000" dirty="0" err="1">
                <a:solidFill>
                  <a:srgbClr val="000000"/>
                </a:solidFill>
                <a:latin typeface="+mj-lt"/>
                <a:ea typeface="Calibri" panose="020F0502020204030204" pitchFamily="34" charset="0"/>
              </a:rPr>
              <a:t>đến</a:t>
            </a:r>
            <a:r>
              <a:rPr lang="en-US" sz="2000" dirty="0">
                <a:solidFill>
                  <a:srgbClr val="000000"/>
                </a:solidFill>
                <a:latin typeface="+mj-lt"/>
                <a:ea typeface="Calibri" panose="020F0502020204030204" pitchFamily="34" charset="0"/>
              </a:rPr>
              <a:t> </a:t>
            </a:r>
            <a:r>
              <a:rPr lang="en-US" sz="2000" i="1" dirty="0" err="1">
                <a:solidFill>
                  <a:srgbClr val="000000"/>
                </a:solidFill>
                <a:latin typeface="+mj-lt"/>
                <a:ea typeface="Calibri" panose="020F0502020204030204" pitchFamily="34" charset="0"/>
              </a:rPr>
              <a:t>gần</a:t>
            </a:r>
            <a:r>
              <a:rPr lang="en-US" sz="2000" i="1" dirty="0">
                <a:solidFill>
                  <a:srgbClr val="000000"/>
                </a:solidFill>
                <a:latin typeface="+mj-lt"/>
                <a:ea typeface="Calibri" panose="020F0502020204030204" pitchFamily="34" charset="0"/>
              </a:rPr>
              <a:t> </a:t>
            </a:r>
            <a:r>
              <a:rPr lang="en-US" sz="2000" i="1" dirty="0" err="1">
                <a:solidFill>
                  <a:srgbClr val="000000"/>
                </a:solidFill>
                <a:latin typeface="+mj-lt"/>
                <a:ea typeface="Calibri" panose="020F0502020204030204" pitchFamily="34" charset="0"/>
              </a:rPr>
              <a:t>gũi</a:t>
            </a:r>
            <a:r>
              <a:rPr lang="en-US" sz="2000" i="1" dirty="0">
                <a:solidFill>
                  <a:srgbClr val="000000"/>
                </a:solidFill>
                <a:latin typeface="+mj-lt"/>
                <a:ea typeface="Calibri" panose="020F0502020204030204" pitchFamily="34" charset="0"/>
              </a:rPr>
              <a:t> </a:t>
            </a:r>
            <a:r>
              <a:rPr lang="en-US" sz="2000" i="1" dirty="0" err="1">
                <a:solidFill>
                  <a:srgbClr val="000000"/>
                </a:solidFill>
                <a:latin typeface="+mj-lt"/>
                <a:ea typeface="Calibri" panose="020F0502020204030204" pitchFamily="34" charset="0"/>
              </a:rPr>
              <a:t>đồng</a:t>
            </a:r>
            <a:r>
              <a:rPr lang="en-US" sz="2000" i="1" dirty="0">
                <a:solidFill>
                  <a:srgbClr val="000000"/>
                </a:solidFill>
                <a:latin typeface="+mj-lt"/>
                <a:ea typeface="Calibri" panose="020F0502020204030204" pitchFamily="34" charset="0"/>
              </a:rPr>
              <a:t> </a:t>
            </a:r>
            <a:r>
              <a:rPr lang="en-US" sz="2000" i="1" dirty="0" err="1">
                <a:solidFill>
                  <a:srgbClr val="000000"/>
                </a:solidFill>
                <a:latin typeface="+mj-lt"/>
                <a:ea typeface="Calibri" panose="020F0502020204030204" pitchFamily="34" charset="0"/>
              </a:rPr>
              <a:t>bào</a:t>
            </a:r>
            <a:r>
              <a:rPr lang="en-US" sz="2000" i="1" dirty="0">
                <a:solidFill>
                  <a:srgbClr val="000000"/>
                </a:solidFill>
                <a:latin typeface="+mj-lt"/>
                <a:ea typeface="Calibri" panose="020F0502020204030204" pitchFamily="34" charset="0"/>
              </a:rPr>
              <a:t>.</a:t>
            </a:r>
            <a:r>
              <a:rPr lang="en-US" sz="2000" dirty="0">
                <a:solidFill>
                  <a:srgbClr val="000000"/>
                </a:solidFill>
                <a:latin typeface="+mj-lt"/>
                <a:ea typeface="Calibri" panose="020F0502020204030204" pitchFamily="34" charset="0"/>
              </a:rPr>
              <a:t>: </a:t>
            </a:r>
            <a:r>
              <a:rPr lang="en-US" sz="2000" dirty="0" err="1">
                <a:solidFill>
                  <a:srgbClr val="000000"/>
                </a:solidFill>
                <a:latin typeface="+mj-lt"/>
                <a:ea typeface="Calibri" panose="020F0502020204030204" pitchFamily="34" charset="0"/>
              </a:rPr>
              <a:t>Mở</a:t>
            </a:r>
            <a:r>
              <a:rPr lang="en-US" sz="2000" dirty="0">
                <a:solidFill>
                  <a:srgbClr val="000000"/>
                </a:solidFill>
                <a:latin typeface="+mj-lt"/>
                <a:ea typeface="Calibri" panose="020F0502020204030204" pitchFamily="34" charset="0"/>
              </a:rPr>
              <a:t> </a:t>
            </a:r>
            <a:r>
              <a:rPr lang="en-US" sz="2000" dirty="0" err="1">
                <a:solidFill>
                  <a:srgbClr val="000000"/>
                </a:solidFill>
                <a:latin typeface="+mj-lt"/>
                <a:ea typeface="Calibri" panose="020F0502020204030204" pitchFamily="34" charset="0"/>
              </a:rPr>
              <a:t>đầu</a:t>
            </a:r>
            <a:r>
              <a:rPr lang="en-US" sz="2000" dirty="0">
                <a:solidFill>
                  <a:srgbClr val="000000"/>
                </a:solidFill>
                <a:latin typeface="+mj-lt"/>
                <a:ea typeface="Calibri" panose="020F0502020204030204" pitchFamily="34" charset="0"/>
              </a:rPr>
              <a:t> </a:t>
            </a:r>
            <a:r>
              <a:rPr lang="en-US" sz="2000" dirty="0" err="1">
                <a:solidFill>
                  <a:srgbClr val="000000"/>
                </a:solidFill>
                <a:latin typeface="+mj-lt"/>
                <a:ea typeface="Calibri" panose="020F0502020204030204" pitchFamily="34" charset="0"/>
              </a:rPr>
              <a:t>bức</a:t>
            </a:r>
            <a:r>
              <a:rPr lang="en-US" sz="2000" dirty="0">
                <a:solidFill>
                  <a:srgbClr val="000000"/>
                </a:solidFill>
                <a:latin typeface="+mj-lt"/>
                <a:ea typeface="Calibri" panose="020F0502020204030204" pitchFamily="34" charset="0"/>
              </a:rPr>
              <a:t> </a:t>
            </a:r>
            <a:r>
              <a:rPr lang="en-US" sz="2000" dirty="0" err="1">
                <a:solidFill>
                  <a:srgbClr val="000000"/>
                </a:solidFill>
                <a:latin typeface="+mj-lt"/>
                <a:ea typeface="Calibri" panose="020F0502020204030204" pitchFamily="34" charset="0"/>
              </a:rPr>
              <a:t>thư</a:t>
            </a:r>
            <a:r>
              <a:rPr lang="en-US" sz="2000" dirty="0">
                <a:solidFill>
                  <a:srgbClr val="000000"/>
                </a:solidFill>
                <a:latin typeface="+mj-lt"/>
                <a:ea typeface="Calibri" panose="020F0502020204030204" pitchFamily="34" charset="0"/>
              </a:rPr>
              <a:t> </a:t>
            </a:r>
            <a:r>
              <a:rPr lang="en-US" sz="2000" dirty="0" err="1">
                <a:solidFill>
                  <a:srgbClr val="000000"/>
                </a:solidFill>
                <a:latin typeface="+mj-lt"/>
                <a:ea typeface="Calibri" panose="020F0502020204030204" pitchFamily="34" charset="0"/>
              </a:rPr>
              <a:t>Bác</a:t>
            </a:r>
            <a:r>
              <a:rPr lang="en-US" sz="2000" dirty="0">
                <a:solidFill>
                  <a:srgbClr val="000000"/>
                </a:solidFill>
                <a:latin typeface="+mj-lt"/>
                <a:ea typeface="Calibri" panose="020F0502020204030204" pitchFamily="34" charset="0"/>
              </a:rPr>
              <a:t> </a:t>
            </a:r>
            <a:r>
              <a:rPr lang="en-US" sz="2000" dirty="0" err="1">
                <a:solidFill>
                  <a:srgbClr val="000000"/>
                </a:solidFill>
                <a:latin typeface="+mj-lt"/>
                <a:ea typeface="Calibri" panose="020F0502020204030204" pitchFamily="34" charset="0"/>
              </a:rPr>
              <a:t>đã</a:t>
            </a:r>
            <a:r>
              <a:rPr lang="en-US" sz="2000" dirty="0">
                <a:solidFill>
                  <a:srgbClr val="000000"/>
                </a:solidFill>
                <a:latin typeface="+mj-lt"/>
                <a:ea typeface="Calibri" panose="020F0502020204030204" pitchFamily="34" charset="0"/>
              </a:rPr>
              <a:t> </a:t>
            </a:r>
            <a:r>
              <a:rPr lang="en-US" sz="2000" dirty="0" err="1">
                <a:solidFill>
                  <a:srgbClr val="000000"/>
                </a:solidFill>
                <a:latin typeface="+mj-lt"/>
                <a:ea typeface="Calibri" panose="020F0502020204030204" pitchFamily="34" charset="0"/>
              </a:rPr>
              <a:t>giải</a:t>
            </a:r>
            <a:r>
              <a:rPr lang="en-US" sz="2000" dirty="0">
                <a:solidFill>
                  <a:srgbClr val="000000"/>
                </a:solidFill>
                <a:latin typeface="+mj-lt"/>
                <a:ea typeface="Calibri" panose="020F0502020204030204" pitchFamily="34" charset="0"/>
              </a:rPr>
              <a:t> </a:t>
            </a:r>
            <a:r>
              <a:rPr lang="en-US" sz="2000" dirty="0" err="1">
                <a:solidFill>
                  <a:srgbClr val="000000"/>
                </a:solidFill>
                <a:latin typeface="+mj-lt"/>
                <a:ea typeface="Calibri" panose="020F0502020204030204" pitchFamily="34" charset="0"/>
              </a:rPr>
              <a:t>thích</a:t>
            </a:r>
            <a:r>
              <a:rPr lang="en-US" sz="2000" dirty="0">
                <a:solidFill>
                  <a:srgbClr val="000000"/>
                </a:solidFill>
                <a:latin typeface="+mj-lt"/>
                <a:ea typeface="Calibri" panose="020F0502020204030204" pitchFamily="34" charset="0"/>
              </a:rPr>
              <a:t> </a:t>
            </a:r>
            <a:r>
              <a:rPr lang="en-US" sz="2000" dirty="0" err="1">
                <a:solidFill>
                  <a:srgbClr val="000000"/>
                </a:solidFill>
                <a:latin typeface="+mj-lt"/>
                <a:ea typeface="Calibri" panose="020F0502020204030204" pitchFamily="34" charset="0"/>
              </a:rPr>
              <a:t>lí</a:t>
            </a:r>
            <a:r>
              <a:rPr lang="en-US" sz="2000" dirty="0">
                <a:solidFill>
                  <a:srgbClr val="000000"/>
                </a:solidFill>
                <a:latin typeface="+mj-lt"/>
                <a:ea typeface="Calibri" panose="020F0502020204030204" pitchFamily="34" charset="0"/>
              </a:rPr>
              <a:t> do </a:t>
            </a:r>
            <a:r>
              <a:rPr lang="en-US" sz="2000" dirty="0" err="1">
                <a:solidFill>
                  <a:srgbClr val="000000"/>
                </a:solidFill>
                <a:latin typeface="+mj-lt"/>
                <a:ea typeface="Calibri" panose="020F0502020204030204" pitchFamily="34" charset="0"/>
              </a:rPr>
              <a:t>tại</a:t>
            </a:r>
            <a:r>
              <a:rPr lang="en-US" sz="2000" dirty="0">
                <a:solidFill>
                  <a:srgbClr val="000000"/>
                </a:solidFill>
                <a:latin typeface="+mj-lt"/>
                <a:ea typeface="Calibri" panose="020F0502020204030204" pitchFamily="34" charset="0"/>
              </a:rPr>
              <a:t> </a:t>
            </a:r>
            <a:r>
              <a:rPr lang="en-US" sz="2000" dirty="0" err="1">
                <a:solidFill>
                  <a:srgbClr val="000000"/>
                </a:solidFill>
                <a:latin typeface="+mj-lt"/>
                <a:ea typeface="Calibri" panose="020F0502020204030204" pitchFamily="34" charset="0"/>
              </a:rPr>
              <a:t>sao</a:t>
            </a:r>
            <a:r>
              <a:rPr lang="en-US" sz="2000" dirty="0">
                <a:solidFill>
                  <a:srgbClr val="000000"/>
                </a:solidFill>
                <a:latin typeface="+mj-lt"/>
                <a:ea typeface="Calibri" panose="020F0502020204030204" pitchFamily="34" charset="0"/>
              </a:rPr>
              <a:t> </a:t>
            </a:r>
            <a:r>
              <a:rPr lang="en-US" sz="2000" dirty="0" err="1">
                <a:solidFill>
                  <a:srgbClr val="000000"/>
                </a:solidFill>
                <a:latin typeface="+mj-lt"/>
                <a:ea typeface="Calibri" panose="020F0502020204030204" pitchFamily="34" charset="0"/>
              </a:rPr>
              <a:t>bác</a:t>
            </a:r>
            <a:r>
              <a:rPr lang="en-US" sz="2000" dirty="0">
                <a:solidFill>
                  <a:srgbClr val="000000"/>
                </a:solidFill>
                <a:latin typeface="+mj-lt"/>
                <a:ea typeface="Calibri" panose="020F0502020204030204" pitchFamily="34" charset="0"/>
              </a:rPr>
              <a:t> </a:t>
            </a:r>
            <a:r>
              <a:rPr lang="en-US" sz="2000" dirty="0" err="1">
                <a:solidFill>
                  <a:srgbClr val="000000"/>
                </a:solidFill>
                <a:latin typeface="+mj-lt"/>
                <a:ea typeface="Calibri" panose="020F0502020204030204" pitchFamily="34" charset="0"/>
              </a:rPr>
              <a:t>không</a:t>
            </a:r>
            <a:r>
              <a:rPr lang="en-US" sz="2000" dirty="0">
                <a:solidFill>
                  <a:srgbClr val="000000"/>
                </a:solidFill>
                <a:latin typeface="+mj-lt"/>
                <a:ea typeface="Calibri" panose="020F0502020204030204" pitchFamily="34" charset="0"/>
              </a:rPr>
              <a:t> </a:t>
            </a:r>
            <a:r>
              <a:rPr lang="en-US" sz="2000" dirty="0" err="1">
                <a:solidFill>
                  <a:srgbClr val="000000"/>
                </a:solidFill>
                <a:latin typeface="+mj-lt"/>
                <a:ea typeface="Calibri" panose="020F0502020204030204" pitchFamily="34" charset="0"/>
              </a:rPr>
              <a:t>đến</a:t>
            </a:r>
            <a:r>
              <a:rPr lang="en-US" sz="2000" dirty="0">
                <a:solidFill>
                  <a:srgbClr val="000000"/>
                </a:solidFill>
                <a:latin typeface="+mj-lt"/>
                <a:ea typeface="Calibri" panose="020F0502020204030204" pitchFamily="34" charset="0"/>
              </a:rPr>
              <a:t> </a:t>
            </a:r>
            <a:r>
              <a:rPr lang="en-US" sz="2000" dirty="0" err="1">
                <a:solidFill>
                  <a:srgbClr val="000000"/>
                </a:solidFill>
                <a:latin typeface="+mj-lt"/>
                <a:ea typeface="Calibri" panose="020F0502020204030204" pitchFamily="34" charset="0"/>
              </a:rPr>
              <a:t>dự</a:t>
            </a:r>
            <a:r>
              <a:rPr lang="en-US" sz="2000" dirty="0">
                <a:solidFill>
                  <a:srgbClr val="000000"/>
                </a:solidFill>
                <a:latin typeface="+mj-lt"/>
                <a:ea typeface="Calibri" panose="020F0502020204030204" pitchFamily="34" charset="0"/>
              </a:rPr>
              <a:t> </a:t>
            </a:r>
            <a:r>
              <a:rPr lang="en-US" sz="2000" dirty="0" err="1">
                <a:solidFill>
                  <a:srgbClr val="000000"/>
                </a:solidFill>
                <a:latin typeface="+mj-lt"/>
                <a:ea typeface="Calibri" panose="020F0502020204030204" pitchFamily="34" charset="0"/>
              </a:rPr>
              <a:t>hội</a:t>
            </a:r>
            <a:r>
              <a:rPr lang="en-US" sz="2000" dirty="0">
                <a:solidFill>
                  <a:srgbClr val="000000"/>
                </a:solidFill>
                <a:latin typeface="+mj-lt"/>
                <a:ea typeface="Calibri" panose="020F0502020204030204" pitchFamily="34" charset="0"/>
              </a:rPr>
              <a:t> </a:t>
            </a:r>
            <a:r>
              <a:rPr lang="en-US" sz="2000" dirty="0" err="1">
                <a:solidFill>
                  <a:srgbClr val="000000"/>
                </a:solidFill>
                <a:latin typeface="+mj-lt"/>
                <a:ea typeface="Calibri" panose="020F0502020204030204" pitchFamily="34" charset="0"/>
              </a:rPr>
              <a:t>được</a:t>
            </a:r>
            <a:r>
              <a:rPr lang="vi-VN" sz="2000" dirty="0">
                <a:solidFill>
                  <a:srgbClr val="000000"/>
                </a:solidFill>
                <a:latin typeface="+mj-lt"/>
                <a:ea typeface="Calibri" panose="020F0502020204030204" pitchFamily="34" charset="0"/>
              </a:rPr>
              <a:t>.</a:t>
            </a:r>
            <a:r>
              <a:rPr lang="en-US" sz="2000" dirty="0">
                <a:solidFill>
                  <a:srgbClr val="000000"/>
                </a:solidFill>
                <a:latin typeface="+mj-lt"/>
                <a:ea typeface="Calibri" panose="020F0502020204030204" pitchFamily="34" charset="0"/>
              </a:rPr>
              <a:t> </a:t>
            </a:r>
            <a:endParaRPr lang="en-US" sz="2000" dirty="0">
              <a:latin typeface="+mj-lt"/>
            </a:endParaRPr>
          </a:p>
        </p:txBody>
      </p:sp>
      <p:sp>
        <p:nvSpPr>
          <p:cNvPr id="4" name="Rectangle: Rounded Corners 25">
            <a:extLst>
              <a:ext uri="{FF2B5EF4-FFF2-40B4-BE49-F238E27FC236}">
                <a16:creationId xmlns:a16="http://schemas.microsoft.com/office/drawing/2014/main" id="{CB4DE0F6-F22E-29DF-C47C-50EBAC452DB7}"/>
              </a:ext>
            </a:extLst>
          </p:cNvPr>
          <p:cNvSpPr/>
          <p:nvPr/>
        </p:nvSpPr>
        <p:spPr>
          <a:xfrm>
            <a:off x="329185" y="4518961"/>
            <a:ext cx="5559552" cy="1982422"/>
          </a:xfrm>
          <a:prstGeom prst="roundRect">
            <a:avLst/>
          </a:prstGeom>
          <a:solidFill>
            <a:srgbClr val="FFFFFF"/>
          </a:solidFill>
          <a:ln>
            <a:solidFill>
              <a:schemeClr val="accent5">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b="1" dirty="0" err="1">
                <a:solidFill>
                  <a:srgbClr val="000000"/>
                </a:solidFill>
                <a:latin typeface="+mj-lt"/>
                <a:ea typeface="Calibri" panose="020F0502020204030204" pitchFamily="34" charset="0"/>
              </a:rPr>
              <a:t>Đoạn</a:t>
            </a:r>
            <a:r>
              <a:rPr lang="en-US" sz="2000" b="1" dirty="0">
                <a:solidFill>
                  <a:srgbClr val="000000"/>
                </a:solidFill>
                <a:latin typeface="+mj-lt"/>
                <a:ea typeface="Calibri" panose="020F0502020204030204" pitchFamily="34" charset="0"/>
              </a:rPr>
              <a:t> 2: </a:t>
            </a:r>
            <a:r>
              <a:rPr lang="en-US" sz="2000" dirty="0" err="1">
                <a:solidFill>
                  <a:srgbClr val="000000"/>
                </a:solidFill>
                <a:latin typeface="+mj-lt"/>
                <a:ea typeface="Calibri" panose="020F0502020204030204" pitchFamily="34" charset="0"/>
              </a:rPr>
              <a:t>Từ</a:t>
            </a:r>
            <a:r>
              <a:rPr lang="en-US" sz="2000" dirty="0">
                <a:solidFill>
                  <a:srgbClr val="000000"/>
                </a:solidFill>
                <a:latin typeface="+mj-lt"/>
                <a:ea typeface="Calibri" panose="020F0502020204030204" pitchFamily="34" charset="0"/>
              </a:rPr>
              <a:t> </a:t>
            </a:r>
            <a:r>
              <a:rPr lang="en-US" sz="2000" i="1" dirty="0" err="1">
                <a:solidFill>
                  <a:srgbClr val="000000"/>
                </a:solidFill>
                <a:latin typeface="+mj-lt"/>
                <a:ea typeface="Calibri" panose="020F0502020204030204" pitchFamily="34" charset="0"/>
              </a:rPr>
              <a:t>Đồng</a:t>
            </a:r>
            <a:r>
              <a:rPr lang="en-US" sz="2000" i="1" dirty="0">
                <a:solidFill>
                  <a:srgbClr val="000000"/>
                </a:solidFill>
                <a:latin typeface="+mj-lt"/>
                <a:ea typeface="Calibri" panose="020F0502020204030204" pitchFamily="34" charset="0"/>
              </a:rPr>
              <a:t> </a:t>
            </a:r>
            <a:r>
              <a:rPr lang="en-US" sz="2000" i="1" dirty="0" err="1">
                <a:solidFill>
                  <a:srgbClr val="000000"/>
                </a:solidFill>
                <a:latin typeface="+mj-lt"/>
                <a:ea typeface="Calibri" panose="020F0502020204030204" pitchFamily="34" charset="0"/>
              </a:rPr>
              <a:t>bào</a:t>
            </a:r>
            <a:r>
              <a:rPr lang="en-US" sz="2000" i="1" dirty="0">
                <a:solidFill>
                  <a:srgbClr val="000000"/>
                </a:solidFill>
                <a:latin typeface="+mj-lt"/>
                <a:ea typeface="Calibri" panose="020F0502020204030204" pitchFamily="34" charset="0"/>
              </a:rPr>
              <a:t> </a:t>
            </a:r>
            <a:r>
              <a:rPr lang="en-US" sz="2000" i="1" dirty="0" err="1">
                <a:solidFill>
                  <a:srgbClr val="000000"/>
                </a:solidFill>
                <a:latin typeface="+mj-lt"/>
                <a:ea typeface="Calibri" panose="020F0502020204030204" pitchFamily="34" charset="0"/>
              </a:rPr>
              <a:t>Kinh</a:t>
            </a:r>
            <a:r>
              <a:rPr lang="en-US" sz="2000" dirty="0">
                <a:solidFill>
                  <a:srgbClr val="000000"/>
                </a:solidFill>
                <a:latin typeface="+mj-lt"/>
                <a:ea typeface="Calibri" panose="020F0502020204030204" pitchFamily="34" charset="0"/>
              </a:rPr>
              <a:t> </a:t>
            </a:r>
            <a:r>
              <a:rPr lang="en-US" sz="2000" dirty="0" err="1">
                <a:solidFill>
                  <a:srgbClr val="000000"/>
                </a:solidFill>
                <a:latin typeface="+mj-lt"/>
                <a:ea typeface="Calibri" panose="020F0502020204030204" pitchFamily="34" charset="0"/>
              </a:rPr>
              <a:t>đến</a:t>
            </a:r>
            <a:r>
              <a:rPr lang="en-US" sz="2000" dirty="0">
                <a:solidFill>
                  <a:srgbClr val="000000"/>
                </a:solidFill>
                <a:latin typeface="+mj-lt"/>
                <a:ea typeface="Calibri" panose="020F0502020204030204" pitchFamily="34" charset="0"/>
              </a:rPr>
              <a:t> </a:t>
            </a:r>
            <a:r>
              <a:rPr lang="en-US" sz="2000" i="1" dirty="0">
                <a:solidFill>
                  <a:srgbClr val="000000"/>
                </a:solidFill>
                <a:latin typeface="+mj-lt"/>
                <a:ea typeface="Calibri" panose="020F0502020204030204" pitchFamily="34" charset="0"/>
              </a:rPr>
              <a:t>no </a:t>
            </a:r>
            <a:r>
              <a:rPr lang="en-US" sz="2000" i="1" dirty="0" err="1">
                <a:solidFill>
                  <a:srgbClr val="000000"/>
                </a:solidFill>
                <a:latin typeface="+mj-lt"/>
                <a:ea typeface="Calibri" panose="020F0502020204030204" pitchFamily="34" charset="0"/>
              </a:rPr>
              <a:t>đói</a:t>
            </a:r>
            <a:r>
              <a:rPr lang="en-US" sz="2000" i="1" dirty="0">
                <a:solidFill>
                  <a:srgbClr val="000000"/>
                </a:solidFill>
                <a:latin typeface="+mj-lt"/>
                <a:ea typeface="Calibri" panose="020F0502020204030204" pitchFamily="34" charset="0"/>
              </a:rPr>
              <a:t> </a:t>
            </a:r>
            <a:r>
              <a:rPr lang="en-US" sz="2000" i="1" dirty="0" err="1">
                <a:solidFill>
                  <a:srgbClr val="000000"/>
                </a:solidFill>
                <a:latin typeface="+mj-lt"/>
                <a:ea typeface="Calibri" panose="020F0502020204030204" pitchFamily="34" charset="0"/>
              </a:rPr>
              <a:t>giúp</a:t>
            </a:r>
            <a:r>
              <a:rPr lang="en-US" sz="2000" i="1" dirty="0">
                <a:solidFill>
                  <a:srgbClr val="000000"/>
                </a:solidFill>
                <a:latin typeface="+mj-lt"/>
                <a:ea typeface="Calibri" panose="020F0502020204030204" pitchFamily="34" charset="0"/>
              </a:rPr>
              <a:t> </a:t>
            </a:r>
            <a:r>
              <a:rPr lang="en-US" sz="2000" i="1" dirty="0" err="1">
                <a:solidFill>
                  <a:srgbClr val="000000"/>
                </a:solidFill>
                <a:latin typeface="+mj-lt"/>
                <a:ea typeface="Calibri" panose="020F0502020204030204" pitchFamily="34" charset="0"/>
              </a:rPr>
              <a:t>nhau</a:t>
            </a:r>
            <a:r>
              <a:rPr lang="en-US" sz="2000" i="1" dirty="0">
                <a:solidFill>
                  <a:srgbClr val="000000"/>
                </a:solidFill>
                <a:latin typeface="+mj-lt"/>
                <a:ea typeface="Calibri" panose="020F0502020204030204" pitchFamily="34" charset="0"/>
              </a:rPr>
              <a:t>.</a:t>
            </a:r>
            <a:r>
              <a:rPr lang="en-US" sz="2000" dirty="0">
                <a:solidFill>
                  <a:srgbClr val="000000"/>
                </a:solidFill>
                <a:latin typeface="+mj-lt"/>
                <a:ea typeface="Calibri" panose="020F0502020204030204" pitchFamily="34" charset="0"/>
              </a:rPr>
              <a:t>: </a:t>
            </a:r>
            <a:r>
              <a:rPr lang="en-US" sz="2000" dirty="0" err="1">
                <a:solidFill>
                  <a:srgbClr val="000000"/>
                </a:solidFill>
                <a:latin typeface="+mj-lt"/>
                <a:ea typeface="Calibri" panose="020F0502020204030204" pitchFamily="34" charset="0"/>
                <a:cs typeface="Times New Roman" panose="02020603050405020304" pitchFamily="18" charset="0"/>
              </a:rPr>
              <a:t>Các</a:t>
            </a:r>
            <a:r>
              <a:rPr lang="en-US" sz="2000" dirty="0">
                <a:solidFill>
                  <a:srgbClr val="000000"/>
                </a:solidFill>
                <a:latin typeface="+mj-lt"/>
                <a:ea typeface="Calibri" panose="020F0502020204030204" pitchFamily="34" charset="0"/>
                <a:cs typeface="Times New Roman" panose="02020603050405020304" pitchFamily="18" charset="0"/>
              </a:rPr>
              <a:t> </a:t>
            </a:r>
            <a:r>
              <a:rPr lang="en-US" sz="2000" dirty="0" err="1">
                <a:solidFill>
                  <a:srgbClr val="000000"/>
                </a:solidFill>
                <a:latin typeface="+mj-lt"/>
                <a:ea typeface="Calibri" panose="020F0502020204030204" pitchFamily="34" charset="0"/>
                <a:cs typeface="Times New Roman" panose="02020603050405020304" pitchFamily="18" charset="0"/>
              </a:rPr>
              <a:t>dân</a:t>
            </a:r>
            <a:r>
              <a:rPr lang="en-US" sz="2000" dirty="0">
                <a:solidFill>
                  <a:srgbClr val="000000"/>
                </a:solidFill>
                <a:latin typeface="+mj-lt"/>
                <a:ea typeface="Calibri" panose="020F0502020204030204" pitchFamily="34" charset="0"/>
                <a:cs typeface="Times New Roman" panose="02020603050405020304" pitchFamily="18" charset="0"/>
              </a:rPr>
              <a:t> </a:t>
            </a:r>
            <a:r>
              <a:rPr lang="en-US" sz="2000" dirty="0" err="1">
                <a:solidFill>
                  <a:srgbClr val="000000"/>
                </a:solidFill>
                <a:latin typeface="+mj-lt"/>
                <a:ea typeface="Calibri" panose="020F0502020204030204" pitchFamily="34" charset="0"/>
                <a:cs typeface="Times New Roman" panose="02020603050405020304" pitchFamily="18" charset="0"/>
              </a:rPr>
              <a:t>tộc</a:t>
            </a:r>
            <a:r>
              <a:rPr lang="en-US" sz="2000" dirty="0">
                <a:solidFill>
                  <a:srgbClr val="000000"/>
                </a:solidFill>
                <a:latin typeface="+mj-lt"/>
                <a:ea typeface="Calibri" panose="020F0502020204030204" pitchFamily="34" charset="0"/>
                <a:cs typeface="Times New Roman" panose="02020603050405020304" pitchFamily="18" charset="0"/>
              </a:rPr>
              <a:t> </a:t>
            </a:r>
            <a:r>
              <a:rPr lang="en-US" sz="2000" dirty="0" err="1">
                <a:solidFill>
                  <a:srgbClr val="000000"/>
                </a:solidFill>
                <a:latin typeface="+mj-lt"/>
                <a:ea typeface="Calibri" panose="020F0502020204030204" pitchFamily="34" charset="0"/>
                <a:cs typeface="Times New Roman" panose="02020603050405020304" pitchFamily="18" charset="0"/>
              </a:rPr>
              <a:t>trên</a:t>
            </a:r>
            <a:r>
              <a:rPr lang="en-US" sz="2000" dirty="0">
                <a:solidFill>
                  <a:srgbClr val="000000"/>
                </a:solidFill>
                <a:latin typeface="+mj-lt"/>
                <a:ea typeface="Calibri" panose="020F0502020204030204" pitchFamily="34" charset="0"/>
                <a:cs typeface="Times New Roman" panose="02020603050405020304" pitchFamily="18" charset="0"/>
              </a:rPr>
              <a:t> </a:t>
            </a:r>
            <a:r>
              <a:rPr lang="en-US" sz="2000" dirty="0" err="1">
                <a:solidFill>
                  <a:srgbClr val="000000"/>
                </a:solidFill>
                <a:latin typeface="+mj-lt"/>
                <a:ea typeface="Calibri" panose="020F0502020204030204" pitchFamily="34" charset="0"/>
                <a:cs typeface="Times New Roman" panose="02020603050405020304" pitchFamily="18" charset="0"/>
              </a:rPr>
              <a:t>đất</a:t>
            </a:r>
            <a:r>
              <a:rPr lang="en-US" sz="2000" dirty="0">
                <a:solidFill>
                  <a:srgbClr val="000000"/>
                </a:solidFill>
                <a:latin typeface="+mj-lt"/>
                <a:ea typeface="Calibri" panose="020F0502020204030204" pitchFamily="34" charset="0"/>
                <a:cs typeface="Times New Roman" panose="02020603050405020304" pitchFamily="18" charset="0"/>
              </a:rPr>
              <a:t> </a:t>
            </a:r>
            <a:r>
              <a:rPr lang="en-US" sz="2000" dirty="0" err="1">
                <a:solidFill>
                  <a:srgbClr val="000000"/>
                </a:solidFill>
                <a:latin typeface="+mj-lt"/>
                <a:ea typeface="Calibri" panose="020F0502020204030204" pitchFamily="34" charset="0"/>
                <a:cs typeface="Times New Roman" panose="02020603050405020304" pitchFamily="18" charset="0"/>
              </a:rPr>
              <a:t>nước</a:t>
            </a:r>
            <a:r>
              <a:rPr lang="en-US" sz="2000" dirty="0">
                <a:solidFill>
                  <a:srgbClr val="000000"/>
                </a:solidFill>
                <a:latin typeface="+mj-lt"/>
                <a:ea typeface="Calibri" panose="020F0502020204030204" pitchFamily="34" charset="0"/>
                <a:cs typeface="Times New Roman" panose="02020603050405020304" pitchFamily="18" charset="0"/>
              </a:rPr>
              <a:t> ta </a:t>
            </a:r>
            <a:r>
              <a:rPr lang="en-US" sz="2000" dirty="0" err="1">
                <a:solidFill>
                  <a:srgbClr val="000000"/>
                </a:solidFill>
                <a:latin typeface="+mj-lt"/>
                <a:ea typeface="Calibri" panose="020F0502020204030204" pitchFamily="34" charset="0"/>
                <a:cs typeface="Times New Roman" panose="02020603050405020304" pitchFamily="18" charset="0"/>
              </a:rPr>
              <a:t>là</a:t>
            </a:r>
            <a:r>
              <a:rPr lang="en-US" sz="2000" dirty="0">
                <a:solidFill>
                  <a:srgbClr val="000000"/>
                </a:solidFill>
                <a:latin typeface="+mj-lt"/>
                <a:ea typeface="Calibri" panose="020F0502020204030204" pitchFamily="34" charset="0"/>
                <a:cs typeface="Times New Roman" panose="02020603050405020304" pitchFamily="18" charset="0"/>
              </a:rPr>
              <a:t> </a:t>
            </a:r>
            <a:r>
              <a:rPr lang="en-US" sz="2000" dirty="0" err="1">
                <a:solidFill>
                  <a:srgbClr val="000000"/>
                </a:solidFill>
                <a:latin typeface="+mj-lt"/>
                <a:ea typeface="Calibri" panose="020F0502020204030204" pitchFamily="34" charset="0"/>
                <a:cs typeface="Times New Roman" panose="02020603050405020304" pitchFamily="18" charset="0"/>
              </a:rPr>
              <a:t>anh</a:t>
            </a:r>
            <a:r>
              <a:rPr lang="en-US" sz="2000" dirty="0">
                <a:solidFill>
                  <a:srgbClr val="000000"/>
                </a:solidFill>
                <a:latin typeface="+mj-lt"/>
                <a:ea typeface="Calibri" panose="020F0502020204030204" pitchFamily="34" charset="0"/>
                <a:cs typeface="Times New Roman" panose="02020603050405020304" pitchFamily="18" charset="0"/>
              </a:rPr>
              <a:t> </a:t>
            </a:r>
            <a:r>
              <a:rPr lang="en-US" sz="2000" dirty="0" err="1">
                <a:solidFill>
                  <a:srgbClr val="000000"/>
                </a:solidFill>
                <a:latin typeface="+mj-lt"/>
                <a:ea typeface="Calibri" panose="020F0502020204030204" pitchFamily="34" charset="0"/>
                <a:cs typeface="Times New Roman" panose="02020603050405020304" pitchFamily="18" charset="0"/>
              </a:rPr>
              <a:t>em</a:t>
            </a:r>
            <a:r>
              <a:rPr lang="en-US" sz="2000" dirty="0">
                <a:solidFill>
                  <a:srgbClr val="000000"/>
                </a:solidFill>
                <a:latin typeface="+mj-lt"/>
                <a:ea typeface="Calibri" panose="020F0502020204030204" pitchFamily="34" charset="0"/>
                <a:cs typeface="Times New Roman" panose="02020603050405020304" pitchFamily="18" charset="0"/>
              </a:rPr>
              <a:t> </a:t>
            </a:r>
            <a:r>
              <a:rPr lang="en-US" sz="2000" dirty="0" err="1">
                <a:solidFill>
                  <a:srgbClr val="000000"/>
                </a:solidFill>
                <a:latin typeface="+mj-lt"/>
                <a:ea typeface="Calibri" panose="020F0502020204030204" pitchFamily="34" charset="0"/>
                <a:cs typeface="Times New Roman" panose="02020603050405020304" pitchFamily="18" charset="0"/>
              </a:rPr>
              <a:t>một</a:t>
            </a:r>
            <a:r>
              <a:rPr lang="en-US" sz="2000" dirty="0">
                <a:solidFill>
                  <a:srgbClr val="000000"/>
                </a:solidFill>
                <a:latin typeface="+mj-lt"/>
                <a:ea typeface="Calibri" panose="020F0502020204030204" pitchFamily="34" charset="0"/>
                <a:cs typeface="Times New Roman" panose="02020603050405020304" pitchFamily="18" charset="0"/>
              </a:rPr>
              <a:t> </a:t>
            </a:r>
            <a:r>
              <a:rPr lang="en-US" sz="2000" dirty="0" err="1">
                <a:solidFill>
                  <a:srgbClr val="000000"/>
                </a:solidFill>
                <a:latin typeface="+mj-lt"/>
                <a:ea typeface="Calibri" panose="020F0502020204030204" pitchFamily="34" charset="0"/>
                <a:cs typeface="Times New Roman" panose="02020603050405020304" pitchFamily="18" charset="0"/>
              </a:rPr>
              <a:t>nhà</a:t>
            </a:r>
            <a:r>
              <a:rPr lang="vi-VN" sz="2000" dirty="0">
                <a:solidFill>
                  <a:srgbClr val="000000"/>
                </a:solidFill>
                <a:latin typeface="+mj-lt"/>
                <a:ea typeface="Calibri" panose="020F0502020204030204" pitchFamily="34" charset="0"/>
                <a:cs typeface="Times New Roman" panose="02020603050405020304" pitchFamily="18" charset="0"/>
              </a:rPr>
              <a:t>.</a:t>
            </a:r>
            <a:endParaRPr lang="en-US" sz="2000" dirty="0">
              <a:latin typeface="+mj-lt"/>
              <a:ea typeface="Calibri" panose="020F0502020204030204" pitchFamily="34"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4001AF63-AA4C-62E6-DED7-5C8F3646B75C}"/>
              </a:ext>
            </a:extLst>
          </p:cNvPr>
          <p:cNvSpPr/>
          <p:nvPr/>
        </p:nvSpPr>
        <p:spPr>
          <a:xfrm>
            <a:off x="6266688" y="2232961"/>
            <a:ext cx="5559552" cy="1982423"/>
          </a:xfrm>
          <a:prstGeom prst="roundRect">
            <a:avLst/>
          </a:prstGeom>
          <a:solidFill>
            <a:srgbClr val="FFFFFF"/>
          </a:solidFill>
          <a:ln>
            <a:solidFill>
              <a:schemeClr val="accent5">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b="1" dirty="0" err="1">
                <a:solidFill>
                  <a:srgbClr val="000000"/>
                </a:solidFill>
                <a:latin typeface="+mj-lt"/>
                <a:ea typeface="Calibri" panose="020F0502020204030204" pitchFamily="34" charset="0"/>
              </a:rPr>
              <a:t>Đoạn</a:t>
            </a:r>
            <a:r>
              <a:rPr lang="en-US" sz="2000" b="1" dirty="0">
                <a:solidFill>
                  <a:srgbClr val="000000"/>
                </a:solidFill>
                <a:latin typeface="+mj-lt"/>
                <a:ea typeface="Calibri" panose="020F0502020204030204" pitchFamily="34" charset="0"/>
              </a:rPr>
              <a:t> </a:t>
            </a:r>
            <a:r>
              <a:rPr lang="en-US" sz="2000" b="1" dirty="0">
                <a:solidFill>
                  <a:srgbClr val="000000"/>
                </a:solidFill>
                <a:latin typeface="+mj-lt"/>
                <a:ea typeface="Calibri" panose="020F0502020204030204" pitchFamily="34" charset="0"/>
                <a:cs typeface="Times New Roman" panose="02020603050405020304" pitchFamily="18" charset="0"/>
              </a:rPr>
              <a:t>3: </a:t>
            </a:r>
            <a:r>
              <a:rPr lang="en-US" sz="2000" dirty="0" err="1">
                <a:solidFill>
                  <a:srgbClr val="000000"/>
                </a:solidFill>
                <a:latin typeface="+mj-lt"/>
                <a:ea typeface="Calibri" panose="020F0502020204030204" pitchFamily="34" charset="0"/>
                <a:cs typeface="Times New Roman" panose="02020603050405020304" pitchFamily="18" charset="0"/>
              </a:rPr>
              <a:t>Từ</a:t>
            </a:r>
            <a:r>
              <a:rPr lang="en-US" sz="2000" dirty="0">
                <a:solidFill>
                  <a:srgbClr val="000000"/>
                </a:solidFill>
                <a:latin typeface="+mj-lt"/>
                <a:ea typeface="Calibri" panose="020F0502020204030204" pitchFamily="34" charset="0"/>
                <a:cs typeface="Times New Roman" panose="02020603050405020304" pitchFamily="18" charset="0"/>
              </a:rPr>
              <a:t> </a:t>
            </a:r>
            <a:r>
              <a:rPr lang="en-US" sz="2000" i="1" dirty="0">
                <a:solidFill>
                  <a:srgbClr val="000000"/>
                </a:solidFill>
                <a:latin typeface="+mj-lt"/>
                <a:ea typeface="Calibri" panose="020F0502020204030204" pitchFamily="34" charset="0"/>
                <a:cs typeface="Times New Roman" panose="02020603050405020304" pitchFamily="18" charset="0"/>
              </a:rPr>
              <a:t>Giang </a:t>
            </a:r>
            <a:r>
              <a:rPr lang="en-US" sz="2000" i="1" dirty="0" err="1">
                <a:solidFill>
                  <a:srgbClr val="000000"/>
                </a:solidFill>
                <a:latin typeface="+mj-lt"/>
                <a:ea typeface="Calibri" panose="020F0502020204030204" pitchFamily="34" charset="0"/>
                <a:cs typeface="Times New Roman" panose="02020603050405020304" pitchFamily="18" charset="0"/>
              </a:rPr>
              <a:t>sơn</a:t>
            </a:r>
            <a:r>
              <a:rPr lang="en-US" sz="2000" i="1" dirty="0">
                <a:solidFill>
                  <a:srgbClr val="000000"/>
                </a:solidFill>
                <a:latin typeface="+mj-lt"/>
                <a:ea typeface="Calibri" panose="020F0502020204030204" pitchFamily="34" charset="0"/>
                <a:cs typeface="Times New Roman" panose="02020603050405020304" pitchFamily="18" charset="0"/>
              </a:rPr>
              <a:t> </a:t>
            </a:r>
            <a:r>
              <a:rPr lang="en-US" sz="2000" i="1" dirty="0" err="1">
                <a:solidFill>
                  <a:srgbClr val="000000"/>
                </a:solidFill>
                <a:latin typeface="+mj-lt"/>
                <a:ea typeface="Calibri" panose="020F0502020204030204" pitchFamily="34" charset="0"/>
                <a:cs typeface="Times New Roman" panose="02020603050405020304" pitchFamily="18" charset="0"/>
              </a:rPr>
              <a:t>và</a:t>
            </a:r>
            <a:r>
              <a:rPr lang="en-US" sz="2000" i="1" dirty="0">
                <a:solidFill>
                  <a:srgbClr val="000000"/>
                </a:solidFill>
                <a:latin typeface="+mj-lt"/>
                <a:ea typeface="Calibri" panose="020F0502020204030204" pitchFamily="34" charset="0"/>
                <a:cs typeface="Times New Roman" panose="02020603050405020304" pitchFamily="18" charset="0"/>
              </a:rPr>
              <a:t> </a:t>
            </a:r>
            <a:r>
              <a:rPr lang="en-US" sz="2000" i="1" dirty="0" err="1">
                <a:solidFill>
                  <a:srgbClr val="000000"/>
                </a:solidFill>
                <a:latin typeface="+mj-lt"/>
                <a:ea typeface="Calibri" panose="020F0502020204030204" pitchFamily="34" charset="0"/>
                <a:cs typeface="Times New Roman" panose="02020603050405020304" pitchFamily="18" charset="0"/>
              </a:rPr>
              <a:t>Chính</a:t>
            </a:r>
            <a:r>
              <a:rPr lang="en-US" sz="2000" i="1" dirty="0">
                <a:solidFill>
                  <a:srgbClr val="000000"/>
                </a:solidFill>
                <a:latin typeface="+mj-lt"/>
                <a:ea typeface="Calibri" panose="020F0502020204030204" pitchFamily="34" charset="0"/>
                <a:cs typeface="Times New Roman" panose="02020603050405020304" pitchFamily="18" charset="0"/>
              </a:rPr>
              <a:t> </a:t>
            </a:r>
            <a:r>
              <a:rPr lang="en-US" sz="2000" i="1" dirty="0" err="1">
                <a:solidFill>
                  <a:srgbClr val="000000"/>
                </a:solidFill>
                <a:latin typeface="+mj-lt"/>
                <a:ea typeface="Calibri" panose="020F0502020204030204" pitchFamily="34" charset="0"/>
                <a:cs typeface="Times New Roman" panose="02020603050405020304" pitchFamily="18" charset="0"/>
              </a:rPr>
              <a:t>phủ</a:t>
            </a:r>
            <a:r>
              <a:rPr lang="en-US" sz="2000" i="1" dirty="0">
                <a:solidFill>
                  <a:srgbClr val="000000"/>
                </a:solidFill>
                <a:latin typeface="+mj-lt"/>
                <a:ea typeface="Calibri" panose="020F0502020204030204" pitchFamily="34" charset="0"/>
                <a:cs typeface="Times New Roman" panose="02020603050405020304" pitchFamily="18" charset="0"/>
              </a:rPr>
              <a:t> </a:t>
            </a:r>
            <a:r>
              <a:rPr lang="en-US" sz="2000" dirty="0" err="1">
                <a:solidFill>
                  <a:srgbClr val="000000"/>
                </a:solidFill>
                <a:latin typeface="+mj-lt"/>
                <a:ea typeface="Calibri" panose="020F0502020204030204" pitchFamily="34" charset="0"/>
                <a:cs typeface="Times New Roman" panose="02020603050405020304" pitchFamily="18" charset="0"/>
              </a:rPr>
              <a:t>đến</a:t>
            </a:r>
            <a:r>
              <a:rPr lang="en-US" sz="2000" i="1" dirty="0">
                <a:solidFill>
                  <a:srgbClr val="000000"/>
                </a:solidFill>
                <a:latin typeface="+mj-lt"/>
                <a:ea typeface="Calibri" panose="020F0502020204030204" pitchFamily="34" charset="0"/>
                <a:cs typeface="Times New Roman" panose="02020603050405020304" pitchFamily="18" charset="0"/>
              </a:rPr>
              <a:t> con </a:t>
            </a:r>
            <a:r>
              <a:rPr lang="en-US" sz="2000" i="1" dirty="0" err="1">
                <a:solidFill>
                  <a:srgbClr val="000000"/>
                </a:solidFill>
                <a:latin typeface="+mj-lt"/>
                <a:ea typeface="Calibri" panose="020F0502020204030204" pitchFamily="34" charset="0"/>
                <a:cs typeface="Times New Roman" panose="02020603050405020304" pitchFamily="18" charset="0"/>
              </a:rPr>
              <a:t>cháu</a:t>
            </a:r>
            <a:r>
              <a:rPr lang="en-US" sz="2000" i="1" dirty="0">
                <a:solidFill>
                  <a:srgbClr val="000000"/>
                </a:solidFill>
                <a:latin typeface="+mj-lt"/>
                <a:ea typeface="Calibri" panose="020F0502020204030204" pitchFamily="34" charset="0"/>
                <a:cs typeface="Times New Roman" panose="02020603050405020304" pitchFamily="18" charset="0"/>
              </a:rPr>
              <a:t> </a:t>
            </a:r>
            <a:r>
              <a:rPr lang="en-US" sz="2000" i="1" dirty="0" err="1">
                <a:solidFill>
                  <a:srgbClr val="000000"/>
                </a:solidFill>
                <a:latin typeface="+mj-lt"/>
                <a:ea typeface="Calibri" panose="020F0502020204030204" pitchFamily="34" charset="0"/>
                <a:cs typeface="Times New Roman" panose="02020603050405020304" pitchFamily="18" charset="0"/>
              </a:rPr>
              <a:t>chúng</a:t>
            </a:r>
            <a:r>
              <a:rPr lang="en-US" sz="2000" i="1" dirty="0">
                <a:solidFill>
                  <a:srgbClr val="000000"/>
                </a:solidFill>
                <a:latin typeface="+mj-lt"/>
                <a:ea typeface="Calibri" panose="020F0502020204030204" pitchFamily="34" charset="0"/>
                <a:cs typeface="Times New Roman" panose="02020603050405020304" pitchFamily="18" charset="0"/>
              </a:rPr>
              <a:t> ta.</a:t>
            </a:r>
            <a:r>
              <a:rPr lang="en-US" sz="2000" dirty="0">
                <a:solidFill>
                  <a:srgbClr val="000000"/>
                </a:solidFill>
                <a:latin typeface="+mj-lt"/>
                <a:ea typeface="Calibri" panose="020F0502020204030204" pitchFamily="34" charset="0"/>
                <a:cs typeface="Times New Roman" panose="02020603050405020304" pitchFamily="18" charset="0"/>
              </a:rPr>
              <a:t>: </a:t>
            </a:r>
            <a:r>
              <a:rPr lang="en-US" sz="2000" dirty="0" err="1">
                <a:solidFill>
                  <a:srgbClr val="000000"/>
                </a:solidFill>
                <a:latin typeface="+mj-lt"/>
                <a:ea typeface="Calibri" panose="020F0502020204030204" pitchFamily="34" charset="0"/>
                <a:cs typeface="Times New Roman" panose="02020603050405020304" pitchFamily="18" charset="0"/>
              </a:rPr>
              <a:t>Các</a:t>
            </a:r>
            <a:r>
              <a:rPr lang="en-US" sz="2000" dirty="0">
                <a:solidFill>
                  <a:srgbClr val="000000"/>
                </a:solidFill>
                <a:latin typeface="+mj-lt"/>
                <a:ea typeface="Calibri" panose="020F0502020204030204" pitchFamily="34" charset="0"/>
                <a:cs typeface="Times New Roman" panose="02020603050405020304" pitchFamily="18" charset="0"/>
              </a:rPr>
              <a:t> </a:t>
            </a:r>
            <a:r>
              <a:rPr lang="en-US" sz="2000" dirty="0" err="1">
                <a:solidFill>
                  <a:srgbClr val="000000"/>
                </a:solidFill>
                <a:latin typeface="+mj-lt"/>
                <a:ea typeface="Calibri" panose="020F0502020204030204" pitchFamily="34" charset="0"/>
                <a:cs typeface="Times New Roman" panose="02020603050405020304" pitchFamily="18" charset="0"/>
              </a:rPr>
              <a:t>dân</a:t>
            </a:r>
            <a:r>
              <a:rPr lang="en-US" sz="2000" dirty="0">
                <a:solidFill>
                  <a:srgbClr val="000000"/>
                </a:solidFill>
                <a:latin typeface="+mj-lt"/>
                <a:ea typeface="Calibri" panose="020F0502020204030204" pitchFamily="34" charset="0"/>
                <a:cs typeface="Times New Roman" panose="02020603050405020304" pitchFamily="18" charset="0"/>
              </a:rPr>
              <a:t> </a:t>
            </a:r>
            <a:r>
              <a:rPr lang="en-US" sz="2000" dirty="0" err="1">
                <a:solidFill>
                  <a:srgbClr val="000000"/>
                </a:solidFill>
                <a:latin typeface="+mj-lt"/>
                <a:ea typeface="Calibri" panose="020F0502020204030204" pitchFamily="34" charset="0"/>
                <a:cs typeface="Times New Roman" panose="02020603050405020304" pitchFamily="18" charset="0"/>
              </a:rPr>
              <a:t>tộc</a:t>
            </a:r>
            <a:r>
              <a:rPr lang="en-US" sz="2000" dirty="0">
                <a:solidFill>
                  <a:srgbClr val="000000"/>
                </a:solidFill>
                <a:latin typeface="+mj-lt"/>
                <a:ea typeface="Calibri" panose="020F0502020204030204" pitchFamily="34" charset="0"/>
                <a:cs typeface="Times New Roman" panose="02020603050405020304" pitchFamily="18" charset="0"/>
              </a:rPr>
              <a:t> </a:t>
            </a:r>
            <a:r>
              <a:rPr lang="en-US" sz="2000" dirty="0" err="1">
                <a:solidFill>
                  <a:srgbClr val="000000"/>
                </a:solidFill>
                <a:latin typeface="+mj-lt"/>
                <a:ea typeface="Calibri" panose="020F0502020204030204" pitchFamily="34" charset="0"/>
                <a:cs typeface="Times New Roman" panose="02020603050405020304" pitchFamily="18" charset="0"/>
              </a:rPr>
              <a:t>anh</a:t>
            </a:r>
            <a:r>
              <a:rPr lang="en-US" sz="2000" dirty="0">
                <a:solidFill>
                  <a:srgbClr val="000000"/>
                </a:solidFill>
                <a:latin typeface="+mj-lt"/>
                <a:ea typeface="Calibri" panose="020F0502020204030204" pitchFamily="34" charset="0"/>
                <a:cs typeface="Times New Roman" panose="02020603050405020304" pitchFamily="18" charset="0"/>
              </a:rPr>
              <a:t> </a:t>
            </a:r>
            <a:r>
              <a:rPr lang="en-US" sz="2000" dirty="0" err="1">
                <a:solidFill>
                  <a:srgbClr val="000000"/>
                </a:solidFill>
                <a:latin typeface="+mj-lt"/>
                <a:ea typeface="Calibri" panose="020F0502020204030204" pitchFamily="34" charset="0"/>
                <a:cs typeface="Times New Roman" panose="02020603050405020304" pitchFamily="18" charset="0"/>
              </a:rPr>
              <a:t>em</a:t>
            </a:r>
            <a:r>
              <a:rPr lang="en-US" sz="2000" dirty="0">
                <a:solidFill>
                  <a:srgbClr val="000000"/>
                </a:solidFill>
                <a:latin typeface="+mj-lt"/>
                <a:ea typeface="Calibri" panose="020F0502020204030204" pitchFamily="34" charset="0"/>
                <a:cs typeface="Times New Roman" panose="02020603050405020304" pitchFamily="18" charset="0"/>
              </a:rPr>
              <a:t> </a:t>
            </a:r>
            <a:r>
              <a:rPr lang="en-US" sz="2000" dirty="0" err="1">
                <a:solidFill>
                  <a:srgbClr val="000000"/>
                </a:solidFill>
                <a:latin typeface="+mj-lt"/>
                <a:ea typeface="Calibri" panose="020F0502020204030204" pitchFamily="34" charset="0"/>
                <a:cs typeface="Times New Roman" panose="02020603050405020304" pitchFamily="18" charset="0"/>
              </a:rPr>
              <a:t>cần</a:t>
            </a:r>
            <a:r>
              <a:rPr lang="en-US" sz="2000" dirty="0">
                <a:solidFill>
                  <a:srgbClr val="000000"/>
                </a:solidFill>
                <a:latin typeface="+mj-lt"/>
                <a:ea typeface="Calibri" panose="020F0502020204030204" pitchFamily="34" charset="0"/>
                <a:cs typeface="Times New Roman" panose="02020603050405020304" pitchFamily="18" charset="0"/>
              </a:rPr>
              <a:t> </a:t>
            </a:r>
            <a:r>
              <a:rPr lang="en-US" sz="2000" dirty="0" err="1">
                <a:solidFill>
                  <a:srgbClr val="000000"/>
                </a:solidFill>
                <a:latin typeface="+mj-lt"/>
                <a:ea typeface="Calibri" panose="020F0502020204030204" pitchFamily="34" charset="0"/>
                <a:cs typeface="Times New Roman" panose="02020603050405020304" pitchFamily="18" charset="0"/>
              </a:rPr>
              <a:t>đoàn</a:t>
            </a:r>
            <a:r>
              <a:rPr lang="en-US" sz="2000" dirty="0">
                <a:solidFill>
                  <a:srgbClr val="000000"/>
                </a:solidFill>
                <a:latin typeface="+mj-lt"/>
                <a:ea typeface="Calibri" panose="020F0502020204030204" pitchFamily="34" charset="0"/>
                <a:cs typeface="Times New Roman" panose="02020603050405020304" pitchFamily="18" charset="0"/>
              </a:rPr>
              <a:t> </a:t>
            </a:r>
            <a:r>
              <a:rPr lang="en-US" sz="2000" dirty="0" err="1">
                <a:solidFill>
                  <a:srgbClr val="000000"/>
                </a:solidFill>
                <a:latin typeface="+mj-lt"/>
                <a:ea typeface="Calibri" panose="020F0502020204030204" pitchFamily="34" charset="0"/>
                <a:cs typeface="Times New Roman" panose="02020603050405020304" pitchFamily="18" charset="0"/>
              </a:rPr>
              <a:t>kết</a:t>
            </a:r>
            <a:r>
              <a:rPr lang="en-US" sz="2000" dirty="0">
                <a:solidFill>
                  <a:srgbClr val="000000"/>
                </a:solidFill>
                <a:latin typeface="+mj-lt"/>
                <a:ea typeface="Calibri" panose="020F0502020204030204" pitchFamily="34" charset="0"/>
                <a:cs typeface="Times New Roman" panose="02020603050405020304" pitchFamily="18" charset="0"/>
              </a:rPr>
              <a:t> </a:t>
            </a:r>
            <a:r>
              <a:rPr lang="en-US" sz="2000" dirty="0" err="1">
                <a:solidFill>
                  <a:srgbClr val="000000"/>
                </a:solidFill>
                <a:latin typeface="+mj-lt"/>
                <a:ea typeface="Calibri" panose="020F0502020204030204" pitchFamily="34" charset="0"/>
                <a:cs typeface="Times New Roman" panose="02020603050405020304" pitchFamily="18" charset="0"/>
              </a:rPr>
              <a:t>để</a:t>
            </a:r>
            <a:r>
              <a:rPr lang="en-US" sz="2000" dirty="0">
                <a:solidFill>
                  <a:srgbClr val="000000"/>
                </a:solidFill>
                <a:latin typeface="+mj-lt"/>
                <a:ea typeface="Calibri" panose="020F0502020204030204" pitchFamily="34" charset="0"/>
                <a:cs typeface="Times New Roman" panose="02020603050405020304" pitchFamily="18" charset="0"/>
              </a:rPr>
              <a:t> </a:t>
            </a:r>
            <a:r>
              <a:rPr lang="en-US" sz="2000" dirty="0" err="1">
                <a:solidFill>
                  <a:srgbClr val="000000"/>
                </a:solidFill>
                <a:latin typeface="+mj-lt"/>
                <a:ea typeface="Calibri" panose="020F0502020204030204" pitchFamily="34" charset="0"/>
                <a:cs typeface="Times New Roman" panose="02020603050405020304" pitchFamily="18" charset="0"/>
              </a:rPr>
              <a:t>giữ</a:t>
            </a:r>
            <a:r>
              <a:rPr lang="en-US" sz="2000" dirty="0">
                <a:solidFill>
                  <a:srgbClr val="000000"/>
                </a:solidFill>
                <a:latin typeface="+mj-lt"/>
                <a:ea typeface="Calibri" panose="020F0502020204030204" pitchFamily="34" charset="0"/>
                <a:cs typeface="Times New Roman" panose="02020603050405020304" pitchFamily="18" charset="0"/>
              </a:rPr>
              <a:t> </a:t>
            </a:r>
            <a:r>
              <a:rPr lang="en-US" sz="2000" dirty="0" err="1">
                <a:solidFill>
                  <a:srgbClr val="000000"/>
                </a:solidFill>
                <a:latin typeface="+mj-lt"/>
                <a:ea typeface="Calibri" panose="020F0502020204030204" pitchFamily="34" charset="0"/>
                <a:cs typeface="Times New Roman" panose="02020603050405020304" pitchFamily="18" charset="0"/>
              </a:rPr>
              <a:t>gìn</a:t>
            </a:r>
            <a:r>
              <a:rPr lang="en-US" sz="2000" dirty="0">
                <a:solidFill>
                  <a:srgbClr val="000000"/>
                </a:solidFill>
                <a:latin typeface="+mj-lt"/>
                <a:ea typeface="Calibri" panose="020F0502020204030204" pitchFamily="34" charset="0"/>
                <a:cs typeface="Times New Roman" panose="02020603050405020304" pitchFamily="18" charset="0"/>
              </a:rPr>
              <a:t> </a:t>
            </a:r>
            <a:r>
              <a:rPr lang="en-US" sz="2000" dirty="0" err="1">
                <a:solidFill>
                  <a:srgbClr val="000000"/>
                </a:solidFill>
                <a:latin typeface="+mj-lt"/>
                <a:ea typeface="Calibri" panose="020F0502020204030204" pitchFamily="34" charset="0"/>
                <a:cs typeface="Times New Roman" panose="02020603050405020304" pitchFamily="18" charset="0"/>
              </a:rPr>
              <a:t>độc</a:t>
            </a:r>
            <a:r>
              <a:rPr lang="en-US" sz="2000" dirty="0">
                <a:solidFill>
                  <a:srgbClr val="000000"/>
                </a:solidFill>
                <a:latin typeface="+mj-lt"/>
                <a:ea typeface="Calibri" panose="020F0502020204030204" pitchFamily="34" charset="0"/>
                <a:cs typeface="Times New Roman" panose="02020603050405020304" pitchFamily="18" charset="0"/>
              </a:rPr>
              <a:t> </a:t>
            </a:r>
            <a:r>
              <a:rPr lang="en-US" sz="2000" dirty="0" err="1">
                <a:solidFill>
                  <a:srgbClr val="000000"/>
                </a:solidFill>
                <a:latin typeface="+mj-lt"/>
                <a:ea typeface="Calibri" panose="020F0502020204030204" pitchFamily="34" charset="0"/>
                <a:cs typeface="Times New Roman" panose="02020603050405020304" pitchFamily="18" charset="0"/>
              </a:rPr>
              <a:t>lập</a:t>
            </a:r>
            <a:r>
              <a:rPr lang="en-US" sz="2000" dirty="0">
                <a:solidFill>
                  <a:srgbClr val="000000"/>
                </a:solidFill>
                <a:latin typeface="+mj-lt"/>
                <a:ea typeface="Calibri" panose="020F0502020204030204" pitchFamily="34" charset="0"/>
                <a:cs typeface="Times New Roman" panose="02020603050405020304" pitchFamily="18" charset="0"/>
              </a:rPr>
              <a:t>, </a:t>
            </a:r>
            <a:r>
              <a:rPr lang="en-US" sz="2000" dirty="0" err="1">
                <a:solidFill>
                  <a:srgbClr val="000000"/>
                </a:solidFill>
                <a:latin typeface="+mj-lt"/>
                <a:ea typeface="Calibri" panose="020F0502020204030204" pitchFamily="34" charset="0"/>
                <a:cs typeface="Times New Roman" panose="02020603050405020304" pitchFamily="18" charset="0"/>
              </a:rPr>
              <a:t>để</a:t>
            </a:r>
            <a:r>
              <a:rPr lang="en-US" sz="2000" dirty="0">
                <a:solidFill>
                  <a:srgbClr val="000000"/>
                </a:solidFill>
                <a:latin typeface="+mj-lt"/>
                <a:ea typeface="Calibri" panose="020F0502020204030204" pitchFamily="34" charset="0"/>
                <a:cs typeface="Times New Roman" panose="02020603050405020304" pitchFamily="18" charset="0"/>
              </a:rPr>
              <a:t> </a:t>
            </a:r>
            <a:r>
              <a:rPr lang="en-US" sz="2000" dirty="0" err="1">
                <a:solidFill>
                  <a:srgbClr val="000000"/>
                </a:solidFill>
                <a:latin typeface="+mj-lt"/>
                <a:ea typeface="Calibri" panose="020F0502020204030204" pitchFamily="34" charset="0"/>
                <a:cs typeface="Times New Roman" panose="02020603050405020304" pitchFamily="18" charset="0"/>
              </a:rPr>
              <a:t>được</a:t>
            </a:r>
            <a:r>
              <a:rPr lang="en-US" sz="2000" dirty="0">
                <a:solidFill>
                  <a:srgbClr val="000000"/>
                </a:solidFill>
                <a:latin typeface="+mj-lt"/>
                <a:ea typeface="Calibri" panose="020F0502020204030204" pitchFamily="34" charset="0"/>
                <a:cs typeface="Times New Roman" panose="02020603050405020304" pitchFamily="18" charset="0"/>
              </a:rPr>
              <a:t> </a:t>
            </a:r>
            <a:r>
              <a:rPr lang="en-US" sz="2000" dirty="0" err="1">
                <a:solidFill>
                  <a:srgbClr val="000000"/>
                </a:solidFill>
                <a:latin typeface="+mj-lt"/>
                <a:ea typeface="Calibri" panose="020F0502020204030204" pitchFamily="34" charset="0"/>
                <a:cs typeface="Times New Roman" panose="02020603050405020304" pitchFamily="18" charset="0"/>
              </a:rPr>
              <a:t>sống</a:t>
            </a:r>
            <a:r>
              <a:rPr lang="en-US" sz="2000" dirty="0">
                <a:solidFill>
                  <a:srgbClr val="000000"/>
                </a:solidFill>
                <a:latin typeface="+mj-lt"/>
                <a:ea typeface="Calibri" panose="020F0502020204030204" pitchFamily="34" charset="0"/>
                <a:cs typeface="Times New Roman" panose="02020603050405020304" pitchFamily="18" charset="0"/>
              </a:rPr>
              <a:t> </a:t>
            </a:r>
            <a:r>
              <a:rPr lang="en-US" sz="2000" dirty="0" err="1">
                <a:solidFill>
                  <a:srgbClr val="000000"/>
                </a:solidFill>
                <a:latin typeface="+mj-lt"/>
                <a:ea typeface="Calibri" panose="020F0502020204030204" pitchFamily="34" charset="0"/>
                <a:cs typeface="Times New Roman" panose="02020603050405020304" pitchFamily="18" charset="0"/>
              </a:rPr>
              <a:t>hạnh</a:t>
            </a:r>
            <a:r>
              <a:rPr lang="en-US" sz="2000" dirty="0">
                <a:solidFill>
                  <a:srgbClr val="000000"/>
                </a:solidFill>
                <a:latin typeface="+mj-lt"/>
                <a:ea typeface="Calibri" panose="020F0502020204030204" pitchFamily="34" charset="0"/>
                <a:cs typeface="Times New Roman" panose="02020603050405020304" pitchFamily="18" charset="0"/>
              </a:rPr>
              <a:t> </a:t>
            </a:r>
            <a:r>
              <a:rPr lang="en-US" sz="2000" dirty="0" err="1">
                <a:solidFill>
                  <a:srgbClr val="000000"/>
                </a:solidFill>
                <a:latin typeface="+mj-lt"/>
                <a:ea typeface="Calibri" panose="020F0502020204030204" pitchFamily="34" charset="0"/>
                <a:cs typeface="Times New Roman" panose="02020603050405020304" pitchFamily="18" charset="0"/>
              </a:rPr>
              <a:t>phúc</a:t>
            </a:r>
            <a:r>
              <a:rPr lang="en-US" sz="2000" dirty="0">
                <a:solidFill>
                  <a:srgbClr val="000000"/>
                </a:solidFill>
                <a:latin typeface="+mj-lt"/>
                <a:ea typeface="Calibri" panose="020F0502020204030204" pitchFamily="34" charset="0"/>
                <a:cs typeface="Times New Roman" panose="02020603050405020304" pitchFamily="18" charset="0"/>
              </a:rPr>
              <a:t>.  </a:t>
            </a:r>
            <a:endParaRPr lang="en-US" sz="2000" dirty="0">
              <a:latin typeface="+mj-lt"/>
              <a:ea typeface="Calibri" panose="020F0502020204030204" pitchFamily="34" charset="0"/>
              <a:cs typeface="Times New Roman" panose="02020603050405020304" pitchFamily="18" charset="0"/>
            </a:endParaRPr>
          </a:p>
        </p:txBody>
      </p:sp>
      <p:sp>
        <p:nvSpPr>
          <p:cNvPr id="6" name="Rectangle: Rounded Corners 25">
            <a:extLst>
              <a:ext uri="{FF2B5EF4-FFF2-40B4-BE49-F238E27FC236}">
                <a16:creationId xmlns:a16="http://schemas.microsoft.com/office/drawing/2014/main" id="{32A95F7A-AB3F-09D5-BD0A-0B5AC0133FD1}"/>
              </a:ext>
            </a:extLst>
          </p:cNvPr>
          <p:cNvSpPr/>
          <p:nvPr/>
        </p:nvSpPr>
        <p:spPr>
          <a:xfrm>
            <a:off x="6266688" y="4518960"/>
            <a:ext cx="5559552" cy="1982423"/>
          </a:xfrm>
          <a:prstGeom prst="roundRect">
            <a:avLst/>
          </a:prstGeom>
          <a:solidFill>
            <a:srgbClr val="FFFFFF"/>
          </a:solidFill>
          <a:ln>
            <a:solidFill>
              <a:schemeClr val="accent5">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b="1" dirty="0" err="1">
                <a:solidFill>
                  <a:srgbClr val="000000"/>
                </a:solidFill>
                <a:latin typeface="+mj-lt"/>
                <a:ea typeface="Calibri" panose="020F0502020204030204" pitchFamily="34" charset="0"/>
              </a:rPr>
              <a:t>Đoạn</a:t>
            </a:r>
            <a:r>
              <a:rPr lang="en-US" sz="2000" b="1" dirty="0">
                <a:solidFill>
                  <a:srgbClr val="000000"/>
                </a:solidFill>
                <a:latin typeface="+mj-lt"/>
                <a:ea typeface="Calibri" panose="020F0502020204030204" pitchFamily="34" charset="0"/>
              </a:rPr>
              <a:t> </a:t>
            </a:r>
            <a:r>
              <a:rPr lang="en-US" sz="2000" b="1" dirty="0">
                <a:solidFill>
                  <a:srgbClr val="000000"/>
                </a:solidFill>
                <a:latin typeface="+mj-lt"/>
                <a:ea typeface="Calibri" panose="020F0502020204030204" pitchFamily="34" charset="0"/>
                <a:cs typeface="Times New Roman" panose="02020603050405020304" pitchFamily="18" charset="0"/>
              </a:rPr>
              <a:t>4: </a:t>
            </a:r>
            <a:r>
              <a:rPr lang="en-US" sz="2000" dirty="0" err="1">
                <a:solidFill>
                  <a:srgbClr val="000000"/>
                </a:solidFill>
                <a:latin typeface="+mj-lt"/>
                <a:ea typeface="Calibri" panose="020F0502020204030204" pitchFamily="34" charset="0"/>
                <a:cs typeface="Times New Roman" panose="02020603050405020304" pitchFamily="18" charset="0"/>
              </a:rPr>
              <a:t>Còn</a:t>
            </a:r>
            <a:r>
              <a:rPr lang="en-US" sz="2000" dirty="0">
                <a:solidFill>
                  <a:srgbClr val="000000"/>
                </a:solidFill>
                <a:latin typeface="+mj-lt"/>
                <a:ea typeface="Calibri" panose="020F0502020204030204" pitchFamily="34" charset="0"/>
                <a:cs typeface="Times New Roman" panose="02020603050405020304" pitchFamily="18" charset="0"/>
              </a:rPr>
              <a:t> </a:t>
            </a:r>
            <a:r>
              <a:rPr lang="en-US" sz="2000" dirty="0" err="1">
                <a:solidFill>
                  <a:srgbClr val="000000"/>
                </a:solidFill>
                <a:latin typeface="+mj-lt"/>
                <a:ea typeface="Calibri" panose="020F0502020204030204" pitchFamily="34" charset="0"/>
                <a:cs typeface="Times New Roman" panose="02020603050405020304" pitchFamily="18" charset="0"/>
              </a:rPr>
              <a:t>lại</a:t>
            </a:r>
            <a:r>
              <a:rPr lang="en-US" sz="2000" dirty="0">
                <a:solidFill>
                  <a:srgbClr val="000000"/>
                </a:solidFill>
                <a:latin typeface="+mj-lt"/>
                <a:ea typeface="Calibri" panose="020F0502020204030204" pitchFamily="34" charset="0"/>
              </a:rPr>
              <a:t>: </a:t>
            </a:r>
            <a:r>
              <a:rPr lang="en-US" sz="2000" dirty="0" err="1">
                <a:solidFill>
                  <a:srgbClr val="000000"/>
                </a:solidFill>
                <a:latin typeface="+mj-lt"/>
                <a:ea typeface="Calibri" panose="020F0502020204030204" pitchFamily="34" charset="0"/>
              </a:rPr>
              <a:t>Tình</a:t>
            </a:r>
            <a:r>
              <a:rPr lang="en-US" sz="2000" dirty="0">
                <a:solidFill>
                  <a:srgbClr val="000000"/>
                </a:solidFill>
                <a:latin typeface="+mj-lt"/>
                <a:ea typeface="Calibri" panose="020F0502020204030204" pitchFamily="34" charset="0"/>
              </a:rPr>
              <a:t> </a:t>
            </a:r>
            <a:r>
              <a:rPr lang="en-US" sz="2000" dirty="0" err="1">
                <a:solidFill>
                  <a:srgbClr val="000000"/>
                </a:solidFill>
                <a:latin typeface="+mj-lt"/>
                <a:ea typeface="Calibri" panose="020F0502020204030204" pitchFamily="34" charset="0"/>
              </a:rPr>
              <a:t>đoàn</a:t>
            </a:r>
            <a:r>
              <a:rPr lang="en-US" sz="2000" dirty="0">
                <a:solidFill>
                  <a:srgbClr val="000000"/>
                </a:solidFill>
                <a:latin typeface="+mj-lt"/>
                <a:ea typeface="Calibri" panose="020F0502020204030204" pitchFamily="34" charset="0"/>
              </a:rPr>
              <a:t> </a:t>
            </a:r>
            <a:r>
              <a:rPr lang="en-US" sz="2000" dirty="0" err="1">
                <a:solidFill>
                  <a:srgbClr val="000000"/>
                </a:solidFill>
                <a:latin typeface="+mj-lt"/>
                <a:ea typeface="Calibri" panose="020F0502020204030204" pitchFamily="34" charset="0"/>
              </a:rPr>
              <a:t>kết</a:t>
            </a:r>
            <a:r>
              <a:rPr lang="en-US" sz="2000" dirty="0">
                <a:solidFill>
                  <a:srgbClr val="000000"/>
                </a:solidFill>
                <a:latin typeface="+mj-lt"/>
                <a:ea typeface="Calibri" panose="020F0502020204030204" pitchFamily="34" charset="0"/>
              </a:rPr>
              <a:t> </a:t>
            </a:r>
            <a:r>
              <a:rPr lang="en-US" sz="2000" dirty="0" err="1">
                <a:solidFill>
                  <a:srgbClr val="000000"/>
                </a:solidFill>
                <a:latin typeface="+mj-lt"/>
                <a:ea typeface="Calibri" panose="020F0502020204030204" pitchFamily="34" charset="0"/>
              </a:rPr>
              <a:t>của</a:t>
            </a:r>
            <a:r>
              <a:rPr lang="en-US" sz="2000" dirty="0">
                <a:solidFill>
                  <a:srgbClr val="000000"/>
                </a:solidFill>
                <a:latin typeface="+mj-lt"/>
                <a:ea typeface="Calibri" panose="020F0502020204030204" pitchFamily="34" charset="0"/>
              </a:rPr>
              <a:t> </a:t>
            </a:r>
            <a:r>
              <a:rPr lang="en-US" sz="2000" dirty="0" err="1">
                <a:solidFill>
                  <a:srgbClr val="000000"/>
                </a:solidFill>
                <a:latin typeface="+mj-lt"/>
                <a:ea typeface="Calibri" panose="020F0502020204030204" pitchFamily="34" charset="0"/>
              </a:rPr>
              <a:t>các</a:t>
            </a:r>
            <a:r>
              <a:rPr lang="en-US" sz="2000" dirty="0">
                <a:solidFill>
                  <a:srgbClr val="000000"/>
                </a:solidFill>
                <a:latin typeface="+mj-lt"/>
                <a:ea typeface="Calibri" panose="020F0502020204030204" pitchFamily="34" charset="0"/>
              </a:rPr>
              <a:t> </a:t>
            </a:r>
            <a:r>
              <a:rPr lang="en-US" sz="2000" dirty="0" err="1">
                <a:solidFill>
                  <a:srgbClr val="000000"/>
                </a:solidFill>
                <a:latin typeface="+mj-lt"/>
                <a:ea typeface="Calibri" panose="020F0502020204030204" pitchFamily="34" charset="0"/>
              </a:rPr>
              <a:t>dân</a:t>
            </a:r>
            <a:r>
              <a:rPr lang="en-US" sz="2000" dirty="0">
                <a:solidFill>
                  <a:srgbClr val="000000"/>
                </a:solidFill>
                <a:latin typeface="+mj-lt"/>
                <a:ea typeface="Calibri" panose="020F0502020204030204" pitchFamily="34" charset="0"/>
              </a:rPr>
              <a:t> </a:t>
            </a:r>
            <a:r>
              <a:rPr lang="en-US" sz="2000" dirty="0" err="1">
                <a:solidFill>
                  <a:srgbClr val="000000"/>
                </a:solidFill>
                <a:latin typeface="+mj-lt"/>
                <a:ea typeface="Calibri" panose="020F0502020204030204" pitchFamily="34" charset="0"/>
              </a:rPr>
              <a:t>tộc</a:t>
            </a:r>
            <a:r>
              <a:rPr lang="en-US" sz="2000" dirty="0">
                <a:solidFill>
                  <a:srgbClr val="000000"/>
                </a:solidFill>
                <a:latin typeface="+mj-lt"/>
                <a:ea typeface="Calibri" panose="020F0502020204030204" pitchFamily="34" charset="0"/>
              </a:rPr>
              <a:t> </a:t>
            </a:r>
            <a:r>
              <a:rPr lang="en-US" sz="2000" dirty="0" err="1">
                <a:solidFill>
                  <a:srgbClr val="000000"/>
                </a:solidFill>
                <a:latin typeface="+mj-lt"/>
                <a:ea typeface="Calibri" panose="020F0502020204030204" pitchFamily="34" charset="0"/>
              </a:rPr>
              <a:t>anh</a:t>
            </a:r>
            <a:r>
              <a:rPr lang="en-US" sz="2000" dirty="0">
                <a:solidFill>
                  <a:srgbClr val="000000"/>
                </a:solidFill>
                <a:latin typeface="+mj-lt"/>
                <a:ea typeface="Calibri" panose="020F0502020204030204" pitchFamily="34" charset="0"/>
              </a:rPr>
              <a:t> </a:t>
            </a:r>
            <a:r>
              <a:rPr lang="en-US" sz="2000" dirty="0" err="1">
                <a:solidFill>
                  <a:srgbClr val="000000"/>
                </a:solidFill>
                <a:latin typeface="+mj-lt"/>
                <a:ea typeface="Calibri" panose="020F0502020204030204" pitchFamily="34" charset="0"/>
              </a:rPr>
              <a:t>em</a:t>
            </a:r>
            <a:r>
              <a:rPr lang="en-US" sz="2000" dirty="0">
                <a:solidFill>
                  <a:srgbClr val="000000"/>
                </a:solidFill>
                <a:latin typeface="+mj-lt"/>
                <a:ea typeface="Calibri" panose="020F0502020204030204" pitchFamily="34" charset="0"/>
              </a:rPr>
              <a:t> </a:t>
            </a:r>
            <a:r>
              <a:rPr lang="en-US" sz="2000" dirty="0" err="1">
                <a:solidFill>
                  <a:srgbClr val="000000"/>
                </a:solidFill>
                <a:latin typeface="+mj-lt"/>
                <a:ea typeface="Calibri" panose="020F0502020204030204" pitchFamily="34" charset="0"/>
              </a:rPr>
              <a:t>không</a:t>
            </a:r>
            <a:r>
              <a:rPr lang="en-US" sz="2000" dirty="0">
                <a:solidFill>
                  <a:srgbClr val="000000"/>
                </a:solidFill>
                <a:latin typeface="+mj-lt"/>
                <a:ea typeface="Calibri" panose="020F0502020204030204" pitchFamily="34" charset="0"/>
              </a:rPr>
              <a:t> bao </a:t>
            </a:r>
            <a:r>
              <a:rPr lang="en-US" sz="2000" dirty="0" err="1">
                <a:solidFill>
                  <a:srgbClr val="000000"/>
                </a:solidFill>
                <a:latin typeface="+mj-lt"/>
                <a:ea typeface="Calibri" panose="020F0502020204030204" pitchFamily="34" charset="0"/>
              </a:rPr>
              <a:t>giờ</a:t>
            </a:r>
            <a:r>
              <a:rPr lang="en-US" sz="2000" dirty="0">
                <a:solidFill>
                  <a:srgbClr val="000000"/>
                </a:solidFill>
                <a:latin typeface="+mj-lt"/>
                <a:ea typeface="Calibri" panose="020F0502020204030204" pitchFamily="34" charset="0"/>
              </a:rPr>
              <a:t> </a:t>
            </a:r>
            <a:r>
              <a:rPr lang="en-US" sz="2000" dirty="0" err="1">
                <a:solidFill>
                  <a:srgbClr val="000000"/>
                </a:solidFill>
                <a:latin typeface="+mj-lt"/>
                <a:ea typeface="Calibri" panose="020F0502020204030204" pitchFamily="34" charset="0"/>
              </a:rPr>
              <a:t>thay</a:t>
            </a:r>
            <a:r>
              <a:rPr lang="en-US" sz="2000" dirty="0">
                <a:solidFill>
                  <a:srgbClr val="000000"/>
                </a:solidFill>
                <a:latin typeface="+mj-lt"/>
                <a:ea typeface="Calibri" panose="020F0502020204030204" pitchFamily="34" charset="0"/>
              </a:rPr>
              <a:t> </a:t>
            </a:r>
            <a:r>
              <a:rPr lang="en-US" sz="2000" dirty="0" err="1">
                <a:solidFill>
                  <a:srgbClr val="000000"/>
                </a:solidFill>
                <a:latin typeface="+mj-lt"/>
                <a:ea typeface="Calibri" panose="020F0502020204030204" pitchFamily="34" charset="0"/>
              </a:rPr>
              <a:t>đổi</a:t>
            </a:r>
            <a:r>
              <a:rPr lang="en-US" sz="2000" dirty="0">
                <a:solidFill>
                  <a:srgbClr val="000000"/>
                </a:solidFill>
                <a:latin typeface="+mj-lt"/>
                <a:ea typeface="Calibri" panose="020F0502020204030204" pitchFamily="34" charset="0"/>
              </a:rPr>
              <a:t>. </a:t>
            </a:r>
            <a:endParaRPr lang="en-US" sz="2000" dirty="0">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53818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2FF6323-CD92-CB65-0982-CCC4E1136D14}"/>
            </a:ext>
          </a:extLst>
        </p:cNvPr>
        <p:cNvGrpSpPr/>
        <p:nvPr/>
      </p:nvGrpSpPr>
      <p:grpSpPr>
        <a:xfrm>
          <a:off x="0" y="0"/>
          <a:ext cx="0" cy="0"/>
          <a:chOff x="0" y="0"/>
          <a:chExt cx="0" cy="0"/>
        </a:xfrm>
      </p:grpSpPr>
      <p:sp>
        <p:nvSpPr>
          <p:cNvPr id="64" name="Freeform 2">
            <a:extLst>
              <a:ext uri="{FF2B5EF4-FFF2-40B4-BE49-F238E27FC236}">
                <a16:creationId xmlns:a16="http://schemas.microsoft.com/office/drawing/2014/main" id="{AB9550D6-410A-7399-184A-2F3AD166BE13}"/>
              </a:ext>
            </a:extLst>
          </p:cNvPr>
          <p:cNvSpPr/>
          <p:nvPr/>
        </p:nvSpPr>
        <p:spPr>
          <a:xfrm flipH="1">
            <a:off x="-1100189" y="1679322"/>
            <a:ext cx="5130809" cy="3144758"/>
          </a:xfrm>
          <a:custGeom>
            <a:avLst/>
            <a:gdLst/>
            <a:ahLst/>
            <a:cxnLst/>
            <a:rect l="l" t="t" r="r" b="b"/>
            <a:pathLst>
              <a:path w="7696213" h="4717137">
                <a:moveTo>
                  <a:pt x="7696213" y="0"/>
                </a:moveTo>
                <a:lnTo>
                  <a:pt x="0" y="0"/>
                </a:lnTo>
                <a:lnTo>
                  <a:pt x="0" y="4717137"/>
                </a:lnTo>
                <a:lnTo>
                  <a:pt x="7696213" y="4717137"/>
                </a:lnTo>
                <a:lnTo>
                  <a:pt x="7696213" y="0"/>
                </a:lnTo>
                <a:close/>
              </a:path>
            </a:pathLst>
          </a:custGeom>
          <a:blipFill>
            <a:blip r:embed="rId3">
              <a:alphaModFix amt="70000"/>
            </a:blip>
            <a:stretch>
              <a:fillRect/>
            </a:stretch>
          </a:blipFill>
        </p:spPr>
      </p:sp>
      <p:sp>
        <p:nvSpPr>
          <p:cNvPr id="65" name="Freeform 3">
            <a:extLst>
              <a:ext uri="{FF2B5EF4-FFF2-40B4-BE49-F238E27FC236}">
                <a16:creationId xmlns:a16="http://schemas.microsoft.com/office/drawing/2014/main" id="{52236DFB-E944-2006-9437-7DFB95A5D43C}"/>
              </a:ext>
            </a:extLst>
          </p:cNvPr>
          <p:cNvSpPr/>
          <p:nvPr/>
        </p:nvSpPr>
        <p:spPr>
          <a:xfrm>
            <a:off x="9900628" y="46991"/>
            <a:ext cx="5260676" cy="3224356"/>
          </a:xfrm>
          <a:custGeom>
            <a:avLst/>
            <a:gdLst/>
            <a:ahLst/>
            <a:cxnLst/>
            <a:rect l="l" t="t" r="r" b="b"/>
            <a:pathLst>
              <a:path w="7891014" h="4836534">
                <a:moveTo>
                  <a:pt x="0" y="0"/>
                </a:moveTo>
                <a:lnTo>
                  <a:pt x="7891014" y="0"/>
                </a:lnTo>
                <a:lnTo>
                  <a:pt x="7891014" y="4836534"/>
                </a:lnTo>
                <a:lnTo>
                  <a:pt x="0" y="4836534"/>
                </a:lnTo>
                <a:lnTo>
                  <a:pt x="0" y="0"/>
                </a:lnTo>
                <a:close/>
              </a:path>
            </a:pathLst>
          </a:custGeom>
          <a:blipFill>
            <a:blip r:embed="rId3">
              <a:alphaModFix amt="70000"/>
            </a:blip>
            <a:stretch>
              <a:fillRect/>
            </a:stretch>
          </a:blipFill>
        </p:spPr>
      </p:sp>
      <p:sp>
        <p:nvSpPr>
          <p:cNvPr id="68" name="Freeform 6">
            <a:extLst>
              <a:ext uri="{FF2B5EF4-FFF2-40B4-BE49-F238E27FC236}">
                <a16:creationId xmlns:a16="http://schemas.microsoft.com/office/drawing/2014/main" id="{77656A46-3A1C-5970-DA77-1ED0C8F81AE0}"/>
              </a:ext>
            </a:extLst>
          </p:cNvPr>
          <p:cNvSpPr/>
          <p:nvPr/>
        </p:nvSpPr>
        <p:spPr>
          <a:xfrm rot="-135316" flipH="1">
            <a:off x="-1245236" y="3559450"/>
            <a:ext cx="4936049" cy="2344623"/>
          </a:xfrm>
          <a:custGeom>
            <a:avLst/>
            <a:gdLst/>
            <a:ahLst/>
            <a:cxnLst/>
            <a:rect l="l" t="t" r="r" b="b"/>
            <a:pathLst>
              <a:path w="7404073" h="3516935">
                <a:moveTo>
                  <a:pt x="7404073" y="0"/>
                </a:moveTo>
                <a:lnTo>
                  <a:pt x="0" y="0"/>
                </a:lnTo>
                <a:lnTo>
                  <a:pt x="0" y="3516934"/>
                </a:lnTo>
                <a:lnTo>
                  <a:pt x="7404073" y="3516934"/>
                </a:lnTo>
                <a:lnTo>
                  <a:pt x="7404073" y="0"/>
                </a:lnTo>
                <a:close/>
              </a:path>
            </a:pathLst>
          </a:custGeom>
          <a:blipFill>
            <a:blip r:embed="rId4"/>
            <a:stretch>
              <a:fillRect/>
            </a:stretch>
          </a:blipFill>
        </p:spPr>
      </p:sp>
      <p:sp>
        <p:nvSpPr>
          <p:cNvPr id="69" name="Freeform 7">
            <a:extLst>
              <a:ext uri="{FF2B5EF4-FFF2-40B4-BE49-F238E27FC236}">
                <a16:creationId xmlns:a16="http://schemas.microsoft.com/office/drawing/2014/main" id="{762AFECF-695B-AA95-78B8-6C3C6F9ED6FF}"/>
              </a:ext>
            </a:extLst>
          </p:cNvPr>
          <p:cNvSpPr/>
          <p:nvPr/>
        </p:nvSpPr>
        <p:spPr>
          <a:xfrm>
            <a:off x="-613178" y="4604761"/>
            <a:ext cx="13419944" cy="3767283"/>
          </a:xfrm>
          <a:custGeom>
            <a:avLst/>
            <a:gdLst/>
            <a:ahLst/>
            <a:cxnLst/>
            <a:rect l="l" t="t" r="r" b="b"/>
            <a:pathLst>
              <a:path w="20129916" h="5650924">
                <a:moveTo>
                  <a:pt x="0" y="0"/>
                </a:moveTo>
                <a:lnTo>
                  <a:pt x="20129916" y="0"/>
                </a:lnTo>
                <a:lnTo>
                  <a:pt x="20129916" y="5650924"/>
                </a:lnTo>
                <a:lnTo>
                  <a:pt x="0" y="5650924"/>
                </a:lnTo>
                <a:lnTo>
                  <a:pt x="0" y="0"/>
                </a:lnTo>
                <a:close/>
              </a:path>
            </a:pathLst>
          </a:custGeom>
          <a:blipFill>
            <a:blip r:embed="rId5"/>
            <a:stretch>
              <a:fillRect r="-32507" b="-10083"/>
            </a:stretch>
          </a:blipFill>
        </p:spPr>
      </p:sp>
      <p:grpSp>
        <p:nvGrpSpPr>
          <p:cNvPr id="71" name="Group 9">
            <a:extLst>
              <a:ext uri="{FF2B5EF4-FFF2-40B4-BE49-F238E27FC236}">
                <a16:creationId xmlns:a16="http://schemas.microsoft.com/office/drawing/2014/main" id="{EF2C2C01-0E0D-7E45-9411-D53B67F56FB3}"/>
              </a:ext>
            </a:extLst>
          </p:cNvPr>
          <p:cNvGrpSpPr/>
          <p:nvPr/>
        </p:nvGrpSpPr>
        <p:grpSpPr>
          <a:xfrm>
            <a:off x="1706352" y="2140681"/>
            <a:ext cx="8780885" cy="3616799"/>
            <a:chOff x="0" y="0"/>
            <a:chExt cx="3468992" cy="1428859"/>
          </a:xfrm>
        </p:grpSpPr>
        <p:sp>
          <p:nvSpPr>
            <p:cNvPr id="72" name="Freeform 10">
              <a:extLst>
                <a:ext uri="{FF2B5EF4-FFF2-40B4-BE49-F238E27FC236}">
                  <a16:creationId xmlns:a16="http://schemas.microsoft.com/office/drawing/2014/main" id="{84D5E2DB-381A-E47E-6767-B5D0102B0520}"/>
                </a:ext>
              </a:extLst>
            </p:cNvPr>
            <p:cNvSpPr/>
            <p:nvPr/>
          </p:nvSpPr>
          <p:spPr>
            <a:xfrm>
              <a:off x="0" y="0"/>
              <a:ext cx="3468992" cy="1428859"/>
            </a:xfrm>
            <a:custGeom>
              <a:avLst/>
              <a:gdLst/>
              <a:ahLst/>
              <a:cxnLst/>
              <a:rect l="l" t="t" r="r" b="b"/>
              <a:pathLst>
                <a:path w="3468992" h="1428859">
                  <a:moveTo>
                    <a:pt x="41145" y="0"/>
                  </a:moveTo>
                  <a:lnTo>
                    <a:pt x="3427847" y="0"/>
                  </a:lnTo>
                  <a:cubicBezTo>
                    <a:pt x="3438759" y="0"/>
                    <a:pt x="3449224" y="4335"/>
                    <a:pt x="3456941" y="12051"/>
                  </a:cubicBezTo>
                  <a:cubicBezTo>
                    <a:pt x="3464657" y="19767"/>
                    <a:pt x="3468992" y="30233"/>
                    <a:pt x="3468992" y="41145"/>
                  </a:cubicBezTo>
                  <a:lnTo>
                    <a:pt x="3468992" y="1387714"/>
                  </a:lnTo>
                  <a:cubicBezTo>
                    <a:pt x="3468992" y="1410438"/>
                    <a:pt x="3450570" y="1428859"/>
                    <a:pt x="3427847" y="1428859"/>
                  </a:cubicBezTo>
                  <a:lnTo>
                    <a:pt x="41145" y="1428859"/>
                  </a:lnTo>
                  <a:cubicBezTo>
                    <a:pt x="30233" y="1428859"/>
                    <a:pt x="19767" y="1424524"/>
                    <a:pt x="12051" y="1416808"/>
                  </a:cubicBezTo>
                  <a:cubicBezTo>
                    <a:pt x="4335" y="1409092"/>
                    <a:pt x="0" y="1398626"/>
                    <a:pt x="0" y="1387714"/>
                  </a:cubicBezTo>
                  <a:lnTo>
                    <a:pt x="0" y="41145"/>
                  </a:lnTo>
                  <a:cubicBezTo>
                    <a:pt x="0" y="30233"/>
                    <a:pt x="4335" y="19767"/>
                    <a:pt x="12051" y="12051"/>
                  </a:cubicBezTo>
                  <a:cubicBezTo>
                    <a:pt x="19767" y="4335"/>
                    <a:pt x="30233" y="0"/>
                    <a:pt x="41145" y="0"/>
                  </a:cubicBezTo>
                  <a:close/>
                </a:path>
              </a:pathLst>
            </a:custGeom>
            <a:solidFill>
              <a:srgbClr val="E4E3A0">
                <a:alpha val="80000"/>
              </a:srgbClr>
            </a:solidFill>
          </p:spPr>
        </p:sp>
        <p:sp>
          <p:nvSpPr>
            <p:cNvPr id="73" name="TextBox 11">
              <a:extLst>
                <a:ext uri="{FF2B5EF4-FFF2-40B4-BE49-F238E27FC236}">
                  <a16:creationId xmlns:a16="http://schemas.microsoft.com/office/drawing/2014/main" id="{BB7ABCF2-7570-3471-DF8A-160D493A35FB}"/>
                </a:ext>
              </a:extLst>
            </p:cNvPr>
            <p:cNvSpPr txBox="1"/>
            <p:nvPr/>
          </p:nvSpPr>
          <p:spPr>
            <a:xfrm>
              <a:off x="0" y="-38100"/>
              <a:ext cx="3468992" cy="1466959"/>
            </a:xfrm>
            <a:prstGeom prst="rect">
              <a:avLst/>
            </a:prstGeom>
          </p:spPr>
          <p:txBody>
            <a:bodyPr lIns="33867" tIns="33867" rIns="33867" bIns="33867" rtlCol="0" anchor="ctr"/>
            <a:lstStyle/>
            <a:p>
              <a:pPr algn="ctr">
                <a:lnSpc>
                  <a:spcPts val="1816"/>
                </a:lnSpc>
              </a:pPr>
              <a:endParaRPr sz="800"/>
            </a:p>
          </p:txBody>
        </p:sp>
      </p:grpSp>
      <p:sp>
        <p:nvSpPr>
          <p:cNvPr id="74" name="Freeform 12">
            <a:extLst>
              <a:ext uri="{FF2B5EF4-FFF2-40B4-BE49-F238E27FC236}">
                <a16:creationId xmlns:a16="http://schemas.microsoft.com/office/drawing/2014/main" id="{56A58BFF-1891-F432-C3A0-8DEF5DA45931}"/>
              </a:ext>
            </a:extLst>
          </p:cNvPr>
          <p:cNvSpPr/>
          <p:nvPr/>
        </p:nvSpPr>
        <p:spPr>
          <a:xfrm flipH="1">
            <a:off x="-613178" y="5481116"/>
            <a:ext cx="3135828" cy="1382168"/>
          </a:xfrm>
          <a:custGeom>
            <a:avLst/>
            <a:gdLst/>
            <a:ahLst/>
            <a:cxnLst/>
            <a:rect l="l" t="t" r="r" b="b"/>
            <a:pathLst>
              <a:path w="4703742" h="2073252">
                <a:moveTo>
                  <a:pt x="4703741" y="0"/>
                </a:moveTo>
                <a:lnTo>
                  <a:pt x="0" y="0"/>
                </a:lnTo>
                <a:lnTo>
                  <a:pt x="0" y="2073252"/>
                </a:lnTo>
                <a:lnTo>
                  <a:pt x="4703741" y="2073252"/>
                </a:lnTo>
                <a:lnTo>
                  <a:pt x="4703741" y="0"/>
                </a:lnTo>
                <a:close/>
              </a:path>
            </a:pathLst>
          </a:custGeom>
          <a:blipFill>
            <a:blip r:embed="rId6"/>
            <a:stretch>
              <a:fillRect/>
            </a:stretch>
          </a:blipFill>
        </p:spPr>
      </p:sp>
      <p:sp>
        <p:nvSpPr>
          <p:cNvPr id="75" name="Freeform 13">
            <a:extLst>
              <a:ext uri="{FF2B5EF4-FFF2-40B4-BE49-F238E27FC236}">
                <a16:creationId xmlns:a16="http://schemas.microsoft.com/office/drawing/2014/main" id="{18B0DDDF-BEA7-5B68-4124-3F4B8A9C76F2}"/>
              </a:ext>
            </a:extLst>
          </p:cNvPr>
          <p:cNvSpPr/>
          <p:nvPr/>
        </p:nvSpPr>
        <p:spPr>
          <a:xfrm>
            <a:off x="9670939" y="5475832"/>
            <a:ext cx="3135828" cy="1382168"/>
          </a:xfrm>
          <a:custGeom>
            <a:avLst/>
            <a:gdLst/>
            <a:ahLst/>
            <a:cxnLst/>
            <a:rect l="l" t="t" r="r" b="b"/>
            <a:pathLst>
              <a:path w="4703742" h="2073252">
                <a:moveTo>
                  <a:pt x="0" y="0"/>
                </a:moveTo>
                <a:lnTo>
                  <a:pt x="4703741" y="0"/>
                </a:lnTo>
                <a:lnTo>
                  <a:pt x="4703741" y="2073252"/>
                </a:lnTo>
                <a:lnTo>
                  <a:pt x="0" y="2073252"/>
                </a:lnTo>
                <a:lnTo>
                  <a:pt x="0" y="0"/>
                </a:lnTo>
                <a:close/>
              </a:path>
            </a:pathLst>
          </a:custGeom>
          <a:blipFill>
            <a:blip r:embed="rId6"/>
            <a:stretch>
              <a:fillRect/>
            </a:stretch>
          </a:blipFill>
        </p:spPr>
      </p:sp>
      <p:grpSp>
        <p:nvGrpSpPr>
          <p:cNvPr id="91" name="Group 29">
            <a:extLst>
              <a:ext uri="{FF2B5EF4-FFF2-40B4-BE49-F238E27FC236}">
                <a16:creationId xmlns:a16="http://schemas.microsoft.com/office/drawing/2014/main" id="{A702779E-85FF-B791-C166-93571D0AD5B5}"/>
              </a:ext>
            </a:extLst>
          </p:cNvPr>
          <p:cNvGrpSpPr/>
          <p:nvPr/>
        </p:nvGrpSpPr>
        <p:grpSpPr>
          <a:xfrm rot="-5400000">
            <a:off x="10409326" y="1040161"/>
            <a:ext cx="1237675" cy="1237675"/>
            <a:chOff x="0" y="0"/>
            <a:chExt cx="812800" cy="812800"/>
          </a:xfrm>
        </p:grpSpPr>
        <p:sp>
          <p:nvSpPr>
            <p:cNvPr id="92" name="Freeform 30">
              <a:extLst>
                <a:ext uri="{FF2B5EF4-FFF2-40B4-BE49-F238E27FC236}">
                  <a16:creationId xmlns:a16="http://schemas.microsoft.com/office/drawing/2014/main" id="{A0B89156-24B4-AF71-4846-AEC9B217E9F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E5E39E">
                    <a:alpha val="100000"/>
                  </a:srgbClr>
                </a:gs>
                <a:gs pos="100000">
                  <a:srgbClr val="FFFFFF">
                    <a:alpha val="0"/>
                  </a:srgbClr>
                </a:gs>
              </a:gsLst>
              <a:path path="circle">
                <a:fillToRect l="50000" t="50000" r="50000" b="50000"/>
              </a:path>
            </a:gradFill>
          </p:spPr>
        </p:sp>
        <p:sp>
          <p:nvSpPr>
            <p:cNvPr id="93" name="TextBox 31">
              <a:extLst>
                <a:ext uri="{FF2B5EF4-FFF2-40B4-BE49-F238E27FC236}">
                  <a16:creationId xmlns:a16="http://schemas.microsoft.com/office/drawing/2014/main" id="{2D7DE46A-4AA3-16EE-F893-92EB5DA49261}"/>
                </a:ext>
              </a:extLst>
            </p:cNvPr>
            <p:cNvSpPr txBox="1"/>
            <p:nvPr/>
          </p:nvSpPr>
          <p:spPr>
            <a:xfrm>
              <a:off x="76200" y="28575"/>
              <a:ext cx="660400" cy="708025"/>
            </a:xfrm>
            <a:prstGeom prst="rect">
              <a:avLst/>
            </a:prstGeom>
          </p:spPr>
          <p:txBody>
            <a:bodyPr lIns="33104" tIns="33104" rIns="33104" bIns="33104" rtlCol="0" anchor="ctr"/>
            <a:lstStyle/>
            <a:p>
              <a:pPr algn="ctr">
                <a:lnSpc>
                  <a:spcPts val="2189"/>
                </a:lnSpc>
              </a:pPr>
              <a:endParaRPr sz="800"/>
            </a:p>
          </p:txBody>
        </p:sp>
      </p:grpSp>
      <p:sp>
        <p:nvSpPr>
          <p:cNvPr id="99" name="Google Shape;2863;p42">
            <a:extLst>
              <a:ext uri="{FF2B5EF4-FFF2-40B4-BE49-F238E27FC236}">
                <a16:creationId xmlns:a16="http://schemas.microsoft.com/office/drawing/2014/main" id="{77629933-67DB-D235-F707-758F82B551B1}"/>
              </a:ext>
            </a:extLst>
          </p:cNvPr>
          <p:cNvSpPr txBox="1">
            <a:spLocks/>
          </p:cNvSpPr>
          <p:nvPr/>
        </p:nvSpPr>
        <p:spPr>
          <a:xfrm>
            <a:off x="2575044" y="2875821"/>
            <a:ext cx="7045217" cy="2089425"/>
          </a:xfrm>
          <a:prstGeom prst="rect">
            <a:avLst/>
          </a:prstGeom>
        </p:spPr>
        <p:txBody>
          <a:bodyPr spcFirstLastPara="1" wrap="square" lIns="107980" tIns="107980" rIns="107980" bIns="10798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5400" b="1" dirty="0" err="1">
                <a:solidFill>
                  <a:srgbClr val="C00000"/>
                </a:solidFill>
                <a:latin typeface="+mj-lt"/>
              </a:rPr>
              <a:t>Hoạt</a:t>
            </a:r>
            <a:r>
              <a:rPr lang="en-US" sz="5400" b="1" dirty="0">
                <a:solidFill>
                  <a:srgbClr val="C00000"/>
                </a:solidFill>
                <a:latin typeface="+mj-lt"/>
              </a:rPr>
              <a:t> </a:t>
            </a:r>
            <a:r>
              <a:rPr lang="en-US" sz="5400" b="1" dirty="0" err="1">
                <a:solidFill>
                  <a:srgbClr val="C00000"/>
                </a:solidFill>
                <a:latin typeface="+mj-lt"/>
              </a:rPr>
              <a:t>động</a:t>
            </a:r>
            <a:r>
              <a:rPr lang="en-US" sz="5400" b="1" dirty="0">
                <a:solidFill>
                  <a:srgbClr val="C00000"/>
                </a:solidFill>
                <a:latin typeface="+mj-lt"/>
              </a:rPr>
              <a:t> 3</a:t>
            </a:r>
          </a:p>
          <a:p>
            <a:pPr algn="ctr">
              <a:lnSpc>
                <a:spcPct val="150000"/>
              </a:lnSpc>
            </a:pPr>
            <a:r>
              <a:rPr lang="en-US" sz="5400" b="1" dirty="0">
                <a:latin typeface="+mj-lt"/>
              </a:rPr>
              <a:t>ĐỌC NÂNG CAO</a:t>
            </a:r>
          </a:p>
        </p:txBody>
      </p:sp>
    </p:spTree>
    <p:extLst>
      <p:ext uri="{BB962C8B-B14F-4D97-AF65-F5344CB8AC3E}">
        <p14:creationId xmlns:p14="http://schemas.microsoft.com/office/powerpoint/2010/main" val="4041467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CC235432-3923-A218-D229-6C73B339BF83}"/>
              </a:ext>
            </a:extLst>
          </p:cNvPr>
          <p:cNvPicPr>
            <a:picLocks noChangeAspect="1"/>
          </p:cNvPicPr>
          <p:nvPr/>
        </p:nvPicPr>
        <p:blipFill>
          <a:blip r:embed="rId4"/>
          <a:stretch>
            <a:fillRect/>
          </a:stretch>
        </p:blipFill>
        <p:spPr>
          <a:xfrm>
            <a:off x="4619855" y="2999936"/>
            <a:ext cx="2952289" cy="1633356"/>
          </a:xfrm>
          <a:prstGeom prst="rect">
            <a:avLst/>
          </a:prstGeom>
        </p:spPr>
      </p:pic>
    </p:spTree>
    <p:extLst>
      <p:ext uri="{BB962C8B-B14F-4D97-AF65-F5344CB8AC3E}">
        <p14:creationId xmlns:p14="http://schemas.microsoft.com/office/powerpoint/2010/main" val="127355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BBA8A63-7612-7408-8C3F-C553F29433FB}"/>
            </a:ext>
          </a:extLst>
        </p:cNvPr>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B477C5C0-9880-27EE-234D-AE890183BBDA}"/>
              </a:ext>
            </a:extLst>
          </p:cNvPr>
          <p:cNvSpPr/>
          <p:nvPr/>
        </p:nvSpPr>
        <p:spPr>
          <a:xfrm>
            <a:off x="1923907" y="1836058"/>
            <a:ext cx="8344185" cy="874918"/>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0000"/>
                </a:solidFill>
                <a:ea typeface="Calibri" panose="020F0502020204030204" pitchFamily="34" charset="0"/>
                <a:cs typeface="Times New Roman" panose="02020603050405020304" pitchFamily="18" charset="0"/>
              </a:rPr>
              <a:t>Đ</a:t>
            </a:r>
            <a:r>
              <a:rPr lang="vi-VN" sz="2400" b="1">
                <a:solidFill>
                  <a:srgbClr val="000000"/>
                </a:solidFill>
                <a:ea typeface="Calibri" panose="020F0502020204030204" pitchFamily="34" charset="0"/>
                <a:cs typeface="Times New Roman" panose="02020603050405020304" pitchFamily="18" charset="0"/>
              </a:rPr>
              <a:t>ọc diễn cảm </a:t>
            </a:r>
            <a:r>
              <a:rPr lang="en-US" sz="2400" b="1">
                <a:solidFill>
                  <a:srgbClr val="000000"/>
                </a:solidFill>
                <a:ea typeface="Calibri" panose="020F0502020204030204" pitchFamily="34" charset="0"/>
                <a:cs typeface="Times New Roman" panose="02020603050405020304" pitchFamily="18" charset="0"/>
              </a:rPr>
              <a:t>đoạn 3 và 4</a:t>
            </a:r>
            <a:r>
              <a:rPr lang="vi-VN" sz="2400" b="1">
                <a:solidFill>
                  <a:srgbClr val="000000"/>
                </a:solidFill>
                <a:ea typeface="Calibri" panose="020F0502020204030204" pitchFamily="34" charset="0"/>
                <a:cs typeface="Times New Roman" panose="02020603050405020304" pitchFamily="18" charset="0"/>
              </a:rPr>
              <a:t>:</a:t>
            </a:r>
            <a:endParaRPr lang="en-US" sz="2400" b="1">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4A3A30A5-D3AF-DE8B-4DDA-582DFC9A5E16}"/>
              </a:ext>
            </a:extLst>
          </p:cNvPr>
          <p:cNvSpPr txBox="1"/>
          <p:nvPr/>
        </p:nvSpPr>
        <p:spPr>
          <a:xfrm>
            <a:off x="1923907" y="2920223"/>
            <a:ext cx="8344185" cy="2235227"/>
          </a:xfrm>
          <a:prstGeom prst="rect">
            <a:avLst/>
          </a:prstGeom>
          <a:noFill/>
        </p:spPr>
        <p:txBody>
          <a:bodyPr wrap="square">
            <a:spAutoFit/>
          </a:bodyPr>
          <a:lstStyle/>
          <a:p>
            <a:pPr indent="347663" algn="just">
              <a:lnSpc>
                <a:spcPct val="150000"/>
              </a:lnSpc>
            </a:pPr>
            <a:r>
              <a:rPr lang="en-US" sz="2400" dirty="0">
                <a:latin typeface="+mn-lt"/>
                <a:ea typeface="Calibri" panose="020F0502020204030204" pitchFamily="34" charset="0"/>
                <a:cs typeface="Times New Roman" panose="02020603050405020304" pitchFamily="18" charset="0"/>
              </a:rPr>
              <a:t>Giang </a:t>
            </a:r>
            <a:r>
              <a:rPr lang="en-US" sz="2400" dirty="0" err="1">
                <a:latin typeface="+mn-lt"/>
                <a:ea typeface="Calibri" panose="020F0502020204030204" pitchFamily="34" charset="0"/>
                <a:cs typeface="Times New Roman" panose="02020603050405020304" pitchFamily="18" charset="0"/>
              </a:rPr>
              <a:t>sơn</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và</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Chính</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phủ</a:t>
            </a:r>
            <a:r>
              <a:rPr lang="en-US" sz="2400" dirty="0">
                <a:solidFill>
                  <a:srgbClr val="C00000"/>
                </a:solidFill>
                <a:latin typeface="+mn-lt"/>
                <a:ea typeface="Calibri" panose="020F0502020204030204" pitchFamily="34" charset="0"/>
                <a:cs typeface="Times New Roman" panose="02020603050405020304" pitchFamily="18" charset="0"/>
              </a:rPr>
              <a:t>/</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là</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giang</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sơn</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và</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Chính</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phủ</a:t>
            </a:r>
            <a:r>
              <a:rPr lang="en-US" sz="2400"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chung</a:t>
            </a:r>
            <a:r>
              <a:rPr lang="en-US" sz="2400" dirty="0">
                <a:solidFill>
                  <a:srgbClr val="C00000"/>
                </a:solidFill>
                <a:latin typeface="+mn-lt"/>
                <a:ea typeface="Calibri" panose="020F0502020204030204" pitchFamily="34" charset="0"/>
                <a:cs typeface="Times New Roman" panose="02020603050405020304" pitchFamily="18" charset="0"/>
              </a:rPr>
              <a:t>/</a:t>
            </a:r>
            <a:r>
              <a:rPr lang="en-US" sz="2400"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của</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chúng</a:t>
            </a:r>
            <a:r>
              <a:rPr lang="en-US" sz="2400" b="1" dirty="0">
                <a:latin typeface="+mn-lt"/>
                <a:ea typeface="Calibri" panose="020F0502020204030204" pitchFamily="34" charset="0"/>
                <a:cs typeface="Times New Roman" panose="02020603050405020304" pitchFamily="18" charset="0"/>
              </a:rPr>
              <a:t> ta</a:t>
            </a:r>
            <a:r>
              <a:rPr lang="en-US" sz="2400" dirty="0">
                <a:latin typeface="+mn-lt"/>
                <a:ea typeface="Calibri" panose="020F0502020204030204" pitchFamily="34" charset="0"/>
                <a:cs typeface="Times New Roman" panose="02020603050405020304" pitchFamily="18" charset="0"/>
              </a:rPr>
              <a:t>.</a:t>
            </a:r>
            <a:r>
              <a:rPr lang="en-US" sz="2400" dirty="0">
                <a:solidFill>
                  <a:srgbClr val="C00000"/>
                </a:solidFill>
                <a:latin typeface="+mn-lt"/>
                <a:ea typeface="Calibri" panose="020F0502020204030204" pitchFamily="34" charset="0"/>
                <a:cs typeface="Times New Roman" panose="02020603050405020304" pitchFamily="18" charset="0"/>
              </a:rPr>
              <a:t>//</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Vậy</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nên</a:t>
            </a:r>
            <a:r>
              <a:rPr lang="en-US" sz="2400" dirty="0">
                <a:solidFill>
                  <a:srgbClr val="C00000"/>
                </a:solidFill>
                <a:latin typeface="+mn-lt"/>
                <a:ea typeface="Calibri" panose="020F0502020204030204" pitchFamily="34" charset="0"/>
                <a:cs typeface="Times New Roman" panose="02020603050405020304" pitchFamily="18" charset="0"/>
              </a:rPr>
              <a:t>/</a:t>
            </a:r>
            <a:r>
              <a:rPr lang="en-US" sz="2400"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tất</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cả</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dân</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tộc</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chúng</a:t>
            </a:r>
            <a:r>
              <a:rPr lang="en-US" sz="2400" b="1" dirty="0">
                <a:latin typeface="+mn-lt"/>
                <a:ea typeface="Calibri" panose="020F0502020204030204" pitchFamily="34" charset="0"/>
                <a:cs typeface="Times New Roman" panose="02020603050405020304" pitchFamily="18" charset="0"/>
              </a:rPr>
              <a:t> ta</a:t>
            </a:r>
            <a:r>
              <a:rPr lang="en-US" sz="2400" dirty="0">
                <a:solidFill>
                  <a:srgbClr val="C00000"/>
                </a:solidFill>
                <a:latin typeface="+mn-lt"/>
                <a:ea typeface="Calibri" panose="020F0502020204030204" pitchFamily="34" charset="0"/>
                <a:cs typeface="Times New Roman" panose="02020603050405020304" pitchFamily="18" charset="0"/>
              </a:rPr>
              <a:t>/</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phải</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đoàn</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kết</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chặt</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chẽ</a:t>
            </a:r>
            <a:r>
              <a:rPr lang="en-US" sz="2400" dirty="0">
                <a:solidFill>
                  <a:srgbClr val="C00000"/>
                </a:solidFill>
                <a:latin typeface="+mn-lt"/>
                <a:ea typeface="Calibri" panose="020F0502020204030204" pitchFamily="34" charset="0"/>
                <a:cs typeface="Times New Roman" panose="02020603050405020304" pitchFamily="18" charset="0"/>
              </a:rPr>
              <a:t>/</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để</a:t>
            </a:r>
            <a:r>
              <a:rPr lang="en-US" sz="2400"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giữ</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gìn</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nước</a:t>
            </a:r>
            <a:r>
              <a:rPr lang="en-US" sz="2400" b="1" dirty="0">
                <a:latin typeface="+mn-lt"/>
                <a:ea typeface="Calibri" panose="020F0502020204030204" pitchFamily="34" charset="0"/>
                <a:cs typeface="Times New Roman" panose="02020603050405020304" pitchFamily="18" charset="0"/>
              </a:rPr>
              <a:t> non ta</a:t>
            </a:r>
            <a:r>
              <a:rPr lang="en-US" sz="2400" dirty="0">
                <a:latin typeface="+mn-lt"/>
                <a:ea typeface="Calibri" panose="020F0502020204030204" pitchFamily="34" charset="0"/>
                <a:cs typeface="Times New Roman" panose="02020603050405020304" pitchFamily="18" charset="0"/>
              </a:rPr>
              <a:t>,</a:t>
            </a:r>
            <a:r>
              <a:rPr lang="en-US" sz="2400" dirty="0">
                <a:solidFill>
                  <a:srgbClr val="C00000"/>
                </a:solidFill>
                <a:latin typeface="+mn-lt"/>
                <a:ea typeface="Calibri" panose="020F0502020204030204" pitchFamily="34" charset="0"/>
                <a:cs typeface="Times New Roman" panose="02020603050405020304" pitchFamily="18" charset="0"/>
              </a:rPr>
              <a:t>/</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để</a:t>
            </a:r>
            <a:r>
              <a:rPr lang="en-US" sz="2400"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ủng</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hộ</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Chính</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phủ</a:t>
            </a:r>
            <a:r>
              <a:rPr lang="en-US" sz="2400" b="1" dirty="0">
                <a:latin typeface="+mn-lt"/>
                <a:ea typeface="Calibri" panose="020F0502020204030204" pitchFamily="34" charset="0"/>
                <a:cs typeface="Times New Roman" panose="02020603050405020304" pitchFamily="18" charset="0"/>
              </a:rPr>
              <a:t> ta</a:t>
            </a:r>
            <a:r>
              <a:rPr lang="en-US" sz="2400" dirty="0">
                <a:latin typeface="+mn-lt"/>
                <a:ea typeface="Calibri" panose="020F0502020204030204" pitchFamily="34" charset="0"/>
                <a:cs typeface="Times New Roman" panose="02020603050405020304" pitchFamily="18" charset="0"/>
              </a:rPr>
              <a:t>.</a:t>
            </a:r>
            <a:r>
              <a:rPr lang="en-US" sz="2400" dirty="0">
                <a:solidFill>
                  <a:srgbClr val="C00000"/>
                </a:solidFill>
                <a:latin typeface="+mn-lt"/>
                <a:ea typeface="Calibri" panose="020F0502020204030204" pitchFamily="34" charset="0"/>
                <a:cs typeface="Times New Roman" panose="02020603050405020304" pitchFamily="18" charset="0"/>
              </a:rPr>
              <a:t>//</a:t>
            </a:r>
          </a:p>
        </p:txBody>
      </p:sp>
      <p:pic>
        <p:nvPicPr>
          <p:cNvPr id="4" name="Picture 5">
            <a:extLst>
              <a:ext uri="{FF2B5EF4-FFF2-40B4-BE49-F238E27FC236}">
                <a16:creationId xmlns:a16="http://schemas.microsoft.com/office/drawing/2014/main" id="{17407B01-214D-E356-AD42-E32EA6EDBA4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400300" y="5388844"/>
            <a:ext cx="5391397" cy="1469156"/>
          </a:xfrm>
          <a:prstGeom prst="rect">
            <a:avLst/>
          </a:prstGeom>
        </p:spPr>
      </p:pic>
    </p:spTree>
    <p:extLst>
      <p:ext uri="{BB962C8B-B14F-4D97-AF65-F5344CB8AC3E}">
        <p14:creationId xmlns:p14="http://schemas.microsoft.com/office/powerpoint/2010/main" val="1939424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985D330-2A29-A3E1-AED5-05FB5C876C9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8944407-7A38-4951-88E8-17BD4352DFC1}"/>
              </a:ext>
            </a:extLst>
          </p:cNvPr>
          <p:cNvSpPr txBox="1"/>
          <p:nvPr/>
        </p:nvSpPr>
        <p:spPr>
          <a:xfrm>
            <a:off x="932899" y="1857888"/>
            <a:ext cx="10326197" cy="3343223"/>
          </a:xfrm>
          <a:prstGeom prst="rect">
            <a:avLst/>
          </a:prstGeom>
          <a:noFill/>
        </p:spPr>
        <p:txBody>
          <a:bodyPr wrap="square">
            <a:spAutoFit/>
          </a:bodyPr>
          <a:lstStyle/>
          <a:p>
            <a:pPr indent="347663" algn="just">
              <a:lnSpc>
                <a:spcPct val="150000"/>
              </a:lnSpc>
            </a:pPr>
            <a:r>
              <a:rPr lang="en-US" sz="2400" dirty="0" err="1">
                <a:latin typeface="+mn-lt"/>
                <a:ea typeface="Calibri" panose="020F0502020204030204" pitchFamily="34" charset="0"/>
                <a:cs typeface="Times New Roman" panose="02020603050405020304" pitchFamily="18" charset="0"/>
              </a:rPr>
              <a:t>Chúng</a:t>
            </a:r>
            <a:r>
              <a:rPr lang="en-US" sz="2400" dirty="0">
                <a:latin typeface="+mn-lt"/>
                <a:ea typeface="Calibri" panose="020F0502020204030204" pitchFamily="34" charset="0"/>
                <a:cs typeface="Times New Roman" panose="02020603050405020304" pitchFamily="18" charset="0"/>
              </a:rPr>
              <a:t> ta </a:t>
            </a:r>
            <a:r>
              <a:rPr lang="en-US" sz="2400" dirty="0" err="1">
                <a:latin typeface="+mn-lt"/>
                <a:ea typeface="Calibri" panose="020F0502020204030204" pitchFamily="34" charset="0"/>
                <a:cs typeface="Times New Roman" panose="02020603050405020304" pitchFamily="18" charset="0"/>
              </a:rPr>
              <a:t>phải</a:t>
            </a:r>
            <a:r>
              <a:rPr lang="en-US" sz="2400"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thương</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yêu</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nhau</a:t>
            </a:r>
            <a:r>
              <a:rPr lang="en-US" sz="2400" dirty="0">
                <a:latin typeface="+mn-lt"/>
                <a:ea typeface="Calibri" panose="020F0502020204030204" pitchFamily="34" charset="0"/>
                <a:cs typeface="Times New Roman" panose="02020603050405020304" pitchFamily="18" charset="0"/>
              </a:rPr>
              <a:t>,</a:t>
            </a:r>
            <a:r>
              <a:rPr lang="en-US" sz="2400" dirty="0">
                <a:solidFill>
                  <a:srgbClr val="C00000"/>
                </a:solidFill>
                <a:latin typeface="+mn-lt"/>
                <a:ea typeface="Calibri" panose="020F0502020204030204" pitchFamily="34" charset="0"/>
                <a:cs typeface="Times New Roman" panose="02020603050405020304" pitchFamily="18" charset="0"/>
              </a:rPr>
              <a:t>/</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phải</a:t>
            </a:r>
            <a:r>
              <a:rPr lang="en-US" sz="2400"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kính</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trọng</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nhau</a:t>
            </a:r>
            <a:r>
              <a:rPr lang="en-US" sz="2400" dirty="0">
                <a:latin typeface="+mn-lt"/>
                <a:ea typeface="Calibri" panose="020F0502020204030204" pitchFamily="34" charset="0"/>
                <a:cs typeface="Times New Roman" panose="02020603050405020304" pitchFamily="18" charset="0"/>
              </a:rPr>
              <a:t>,</a:t>
            </a:r>
            <a:r>
              <a:rPr lang="en-US" sz="2400" dirty="0">
                <a:solidFill>
                  <a:srgbClr val="C00000"/>
                </a:solidFill>
                <a:latin typeface="+mn-lt"/>
                <a:ea typeface="Calibri" panose="020F0502020204030204" pitchFamily="34" charset="0"/>
                <a:cs typeface="Times New Roman" panose="02020603050405020304" pitchFamily="18" charset="0"/>
              </a:rPr>
              <a:t>/</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phải</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giúp</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đỡ</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nhau</a:t>
            </a:r>
            <a:r>
              <a:rPr lang="en-US" sz="2400" dirty="0">
                <a:solidFill>
                  <a:srgbClr val="C00000"/>
                </a:solidFill>
                <a:latin typeface="+mn-lt"/>
                <a:ea typeface="Calibri" panose="020F0502020204030204" pitchFamily="34" charset="0"/>
                <a:cs typeface="Times New Roman" panose="02020603050405020304" pitchFamily="18" charset="0"/>
              </a:rPr>
              <a:t>/</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để</a:t>
            </a:r>
            <a:r>
              <a:rPr lang="en-US" sz="2400"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mưu</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hạnh</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phúc</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chung</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của</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chúng</a:t>
            </a:r>
            <a:r>
              <a:rPr lang="en-US" sz="2400" b="1" dirty="0">
                <a:latin typeface="+mn-lt"/>
                <a:ea typeface="Calibri" panose="020F0502020204030204" pitchFamily="34" charset="0"/>
                <a:cs typeface="Times New Roman" panose="02020603050405020304" pitchFamily="18" charset="0"/>
              </a:rPr>
              <a:t> ta</a:t>
            </a:r>
            <a:r>
              <a:rPr lang="en-US" sz="2400"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và</a:t>
            </a:r>
            <a:r>
              <a:rPr lang="en-US" sz="2400" b="1" dirty="0">
                <a:latin typeface="+mn-lt"/>
                <a:ea typeface="Calibri" panose="020F0502020204030204" pitchFamily="34" charset="0"/>
                <a:cs typeface="Times New Roman" panose="02020603050405020304" pitchFamily="18" charset="0"/>
              </a:rPr>
              <a:t> con </a:t>
            </a:r>
            <a:r>
              <a:rPr lang="en-US" sz="2400" b="1" dirty="0" err="1">
                <a:latin typeface="+mn-lt"/>
                <a:ea typeface="Calibri" panose="020F0502020204030204" pitchFamily="34" charset="0"/>
                <a:cs typeface="Times New Roman" panose="02020603050405020304" pitchFamily="18" charset="0"/>
              </a:rPr>
              <a:t>cháu</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chúng</a:t>
            </a:r>
            <a:r>
              <a:rPr lang="en-US" sz="2400" b="1" dirty="0">
                <a:latin typeface="+mn-lt"/>
                <a:ea typeface="Calibri" panose="020F0502020204030204" pitchFamily="34" charset="0"/>
                <a:cs typeface="Times New Roman" panose="02020603050405020304" pitchFamily="18" charset="0"/>
              </a:rPr>
              <a:t> ta</a:t>
            </a:r>
            <a:r>
              <a:rPr lang="en-US" sz="2400" dirty="0">
                <a:latin typeface="+mn-lt"/>
                <a:ea typeface="Calibri" panose="020F0502020204030204" pitchFamily="34" charset="0"/>
                <a:cs typeface="Times New Roman" panose="02020603050405020304" pitchFamily="18" charset="0"/>
              </a:rPr>
              <a:t>.</a:t>
            </a:r>
            <a:r>
              <a:rPr lang="en-US" sz="2400" dirty="0">
                <a:solidFill>
                  <a:srgbClr val="C00000"/>
                </a:solidFill>
                <a:latin typeface="+mn-lt"/>
                <a:ea typeface="Calibri" panose="020F0502020204030204" pitchFamily="34" charset="0"/>
                <a:cs typeface="Times New Roman" panose="02020603050405020304" pitchFamily="18" charset="0"/>
              </a:rPr>
              <a:t>//</a:t>
            </a:r>
          </a:p>
          <a:p>
            <a:pPr indent="347663" algn="just">
              <a:lnSpc>
                <a:spcPct val="150000"/>
              </a:lnSpc>
            </a:pPr>
            <a:r>
              <a:rPr lang="en-US" sz="2400" b="1" dirty="0" err="1">
                <a:latin typeface="+mn-lt"/>
                <a:ea typeface="Calibri" panose="020F0502020204030204" pitchFamily="34" charset="0"/>
                <a:cs typeface="Times New Roman" panose="02020603050405020304" pitchFamily="18" charset="0"/>
              </a:rPr>
              <a:t>Sông</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có</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thể</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cạn</a:t>
            </a:r>
            <a:r>
              <a:rPr lang="en-US" sz="2400" dirty="0">
                <a:latin typeface="+mn-lt"/>
                <a:ea typeface="Calibri" panose="020F0502020204030204" pitchFamily="34" charset="0"/>
                <a:cs typeface="Times New Roman" panose="02020603050405020304" pitchFamily="18" charset="0"/>
              </a:rPr>
              <a:t>,</a:t>
            </a:r>
            <a:r>
              <a:rPr lang="en-US" sz="2400" dirty="0">
                <a:solidFill>
                  <a:srgbClr val="C00000"/>
                </a:solidFill>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núi</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có</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thể</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mòn</a:t>
            </a:r>
            <a:r>
              <a:rPr lang="en-US" sz="2400" dirty="0">
                <a:latin typeface="+mn-lt"/>
                <a:ea typeface="Calibri" panose="020F0502020204030204" pitchFamily="34" charset="0"/>
                <a:cs typeface="Times New Roman" panose="02020603050405020304" pitchFamily="18" charset="0"/>
              </a:rPr>
              <a:t>,</a:t>
            </a:r>
            <a:r>
              <a:rPr lang="en-US" sz="2400" dirty="0">
                <a:solidFill>
                  <a:srgbClr val="C00000"/>
                </a:solidFill>
                <a:latin typeface="+mn-lt"/>
                <a:ea typeface="Calibri" panose="020F0502020204030204" pitchFamily="34" charset="0"/>
                <a:cs typeface="Times New Roman" panose="02020603050405020304" pitchFamily="18" charset="0"/>
              </a:rPr>
              <a:t>/</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nhưng</a:t>
            </a:r>
            <a:r>
              <a:rPr lang="en-US" sz="2400"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lòng</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đoàn</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kết</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của</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chúng</a:t>
            </a:r>
            <a:r>
              <a:rPr lang="en-US" sz="2400" b="1" dirty="0">
                <a:latin typeface="+mn-lt"/>
                <a:ea typeface="Calibri" panose="020F0502020204030204" pitchFamily="34" charset="0"/>
                <a:cs typeface="Times New Roman" panose="02020603050405020304" pitchFamily="18" charset="0"/>
              </a:rPr>
              <a:t> ta </a:t>
            </a:r>
            <a:r>
              <a:rPr lang="en-US" sz="2400" b="1" dirty="0" err="1">
                <a:latin typeface="+mn-lt"/>
                <a:ea typeface="Calibri" panose="020F0502020204030204" pitchFamily="34" charset="0"/>
                <a:cs typeface="Times New Roman" panose="02020603050405020304" pitchFamily="18" charset="0"/>
              </a:rPr>
              <a:t>không</a:t>
            </a:r>
            <a:r>
              <a:rPr lang="en-US" sz="2400" b="1" dirty="0">
                <a:latin typeface="+mn-lt"/>
                <a:ea typeface="Calibri" panose="020F0502020204030204" pitchFamily="34" charset="0"/>
                <a:cs typeface="Times New Roman" panose="02020603050405020304" pitchFamily="18" charset="0"/>
              </a:rPr>
              <a:t> bao </a:t>
            </a:r>
            <a:r>
              <a:rPr lang="en-US" sz="2400" b="1" dirty="0" err="1">
                <a:latin typeface="+mn-lt"/>
                <a:ea typeface="Calibri" panose="020F0502020204030204" pitchFamily="34" charset="0"/>
                <a:cs typeface="Times New Roman" panose="02020603050405020304" pitchFamily="18" charset="0"/>
              </a:rPr>
              <a:t>giờ</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giảm</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bớt</a:t>
            </a:r>
            <a:r>
              <a:rPr lang="en-US" sz="2400" dirty="0">
                <a:latin typeface="+mn-lt"/>
                <a:ea typeface="Calibri" panose="020F0502020204030204" pitchFamily="34" charset="0"/>
                <a:cs typeface="Times New Roman" panose="02020603050405020304" pitchFamily="18" charset="0"/>
              </a:rPr>
              <a:t>.</a:t>
            </a:r>
            <a:r>
              <a:rPr lang="en-US" sz="2400" dirty="0">
                <a:solidFill>
                  <a:srgbClr val="C00000"/>
                </a:solidFill>
                <a:latin typeface="+mn-lt"/>
                <a:ea typeface="Calibri" panose="020F0502020204030204" pitchFamily="34" charset="0"/>
                <a:cs typeface="Times New Roman" panose="02020603050405020304" pitchFamily="18" charset="0"/>
              </a:rPr>
              <a:t>//</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Chúng</a:t>
            </a:r>
            <a:r>
              <a:rPr lang="en-US" sz="2400" dirty="0">
                <a:latin typeface="+mn-lt"/>
                <a:ea typeface="Calibri" panose="020F0502020204030204" pitchFamily="34" charset="0"/>
                <a:cs typeface="Times New Roman" panose="02020603050405020304" pitchFamily="18" charset="0"/>
              </a:rPr>
              <a:t> ta </a:t>
            </a:r>
            <a:r>
              <a:rPr lang="en-US" sz="2400" b="1" dirty="0" err="1">
                <a:latin typeface="+mn-lt"/>
                <a:ea typeface="Calibri" panose="020F0502020204030204" pitchFamily="34" charset="0"/>
                <a:cs typeface="Times New Roman" panose="02020603050405020304" pitchFamily="18" charset="0"/>
              </a:rPr>
              <a:t>quyết</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góp</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chung</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lực</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lượng</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lại</a:t>
            </a:r>
            <a:r>
              <a:rPr lang="en-US" sz="2400" dirty="0">
                <a:solidFill>
                  <a:srgbClr val="C00000"/>
                </a:solidFill>
                <a:latin typeface="+mn-lt"/>
                <a:ea typeface="Calibri" panose="020F0502020204030204" pitchFamily="34" charset="0"/>
                <a:cs typeface="Times New Roman" panose="02020603050405020304" pitchFamily="18" charset="0"/>
              </a:rPr>
              <a:t>/</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để</a:t>
            </a:r>
            <a:r>
              <a:rPr lang="en-US" sz="2400"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giữ</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vững</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quyền</a:t>
            </a:r>
            <a:r>
              <a:rPr lang="en-US" sz="2400" b="1" dirty="0">
                <a:latin typeface="+mn-lt"/>
                <a:ea typeface="Calibri" panose="020F0502020204030204" pitchFamily="34" charset="0"/>
                <a:cs typeface="Times New Roman" panose="02020603050405020304" pitchFamily="18" charset="0"/>
              </a:rPr>
              <a:t> </a:t>
            </a:r>
            <a:r>
              <a:rPr lang="en-US" sz="2400" b="1" dirty="0" err="1">
                <a:latin typeface="+mn-lt"/>
                <a:ea typeface="Calibri" panose="020F0502020204030204" pitchFamily="34" charset="0"/>
                <a:cs typeface="Times New Roman" panose="02020603050405020304" pitchFamily="18" charset="0"/>
              </a:rPr>
              <a:t>tự</a:t>
            </a:r>
            <a:r>
              <a:rPr lang="en-US" sz="2400" b="1" dirty="0">
                <a:latin typeface="+mn-lt"/>
                <a:ea typeface="Calibri" panose="020F0502020204030204" pitchFamily="34" charset="0"/>
                <a:cs typeface="Times New Roman" panose="02020603050405020304" pitchFamily="18" charset="0"/>
              </a:rPr>
              <a:t> do</a:t>
            </a:r>
            <a:r>
              <a:rPr lang="en-US" sz="2400" dirty="0">
                <a:latin typeface="+mn-lt"/>
                <a:ea typeface="Calibri" panose="020F0502020204030204" pitchFamily="34" charset="0"/>
                <a:cs typeface="Times New Roman" panose="02020603050405020304" pitchFamily="18" charset="0"/>
              </a:rPr>
              <a:t>,</a:t>
            </a:r>
            <a:r>
              <a:rPr lang="en-US" sz="2400" dirty="0">
                <a:solidFill>
                  <a:srgbClr val="C00000"/>
                </a:solidFill>
                <a:latin typeface="+mn-lt"/>
                <a:ea typeface="Calibri" panose="020F0502020204030204" pitchFamily="34" charset="0"/>
                <a:cs typeface="Times New Roman" panose="02020603050405020304" pitchFamily="18" charset="0"/>
              </a:rPr>
              <a:t>/</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độc</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lập</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của</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chúng</a:t>
            </a:r>
            <a:r>
              <a:rPr lang="en-US" sz="2400" dirty="0">
                <a:latin typeface="+mn-lt"/>
                <a:ea typeface="Calibri" panose="020F0502020204030204" pitchFamily="34" charset="0"/>
                <a:cs typeface="Times New Roman" panose="02020603050405020304" pitchFamily="18" charset="0"/>
              </a:rPr>
              <a:t> ta.</a:t>
            </a:r>
            <a:r>
              <a:rPr lang="en-US" sz="2400" dirty="0">
                <a:solidFill>
                  <a:srgbClr val="C00000"/>
                </a:solidFill>
                <a:latin typeface="+mn-lt"/>
                <a:ea typeface="Calibri" panose="020F0502020204030204" pitchFamily="34" charset="0"/>
                <a:cs typeface="Times New Roman" panose="02020603050405020304" pitchFamily="18" charset="0"/>
              </a:rPr>
              <a:t>//</a:t>
            </a:r>
          </a:p>
        </p:txBody>
      </p:sp>
      <p:pic>
        <p:nvPicPr>
          <p:cNvPr id="3" name="Picture 5">
            <a:extLst>
              <a:ext uri="{FF2B5EF4-FFF2-40B4-BE49-F238E27FC236}">
                <a16:creationId xmlns:a16="http://schemas.microsoft.com/office/drawing/2014/main" id="{4EAD34BA-5ED8-7375-E0EA-73E2C8E04E1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400300" y="5388844"/>
            <a:ext cx="5391397" cy="1469156"/>
          </a:xfrm>
          <a:prstGeom prst="rect">
            <a:avLst/>
          </a:prstGeom>
        </p:spPr>
      </p:pic>
    </p:spTree>
    <p:extLst>
      <p:ext uri="{BB962C8B-B14F-4D97-AF65-F5344CB8AC3E}">
        <p14:creationId xmlns:p14="http://schemas.microsoft.com/office/powerpoint/2010/main" val="3845473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01AD26C9-AFA3-98BE-C584-ACAD869AC147}"/>
              </a:ext>
            </a:extLst>
          </p:cNvPr>
          <p:cNvPicPr>
            <a:picLocks noChangeAspect="1"/>
          </p:cNvPicPr>
          <p:nvPr/>
        </p:nvPicPr>
        <p:blipFill>
          <a:blip r:embed="rId4"/>
          <a:stretch>
            <a:fillRect/>
          </a:stretch>
        </p:blipFill>
        <p:spPr>
          <a:xfrm>
            <a:off x="4619855" y="2999936"/>
            <a:ext cx="2952289" cy="1633356"/>
          </a:xfrm>
          <a:prstGeom prst="rect">
            <a:avLst/>
          </a:prstGeom>
        </p:spPr>
      </p:pic>
    </p:spTree>
    <p:extLst>
      <p:ext uri="{BB962C8B-B14F-4D97-AF65-F5344CB8AC3E}">
        <p14:creationId xmlns:p14="http://schemas.microsoft.com/office/powerpoint/2010/main" val="204379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7000" r="-27000"/>
          </a:stretch>
        </a:blipFill>
        <a:effectLst/>
      </p:bgPr>
    </p:bg>
    <p:spTree>
      <p:nvGrpSpPr>
        <p:cNvPr id="1" name="">
          <a:extLst>
            <a:ext uri="{FF2B5EF4-FFF2-40B4-BE49-F238E27FC236}">
              <a16:creationId xmlns:a16="http://schemas.microsoft.com/office/drawing/2014/main" id="{FE2F8C17-0105-D98B-44EF-7F6A22222A4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83EB9ED-1F08-C806-07A3-08B0DD09C57E}"/>
              </a:ext>
            </a:extLst>
          </p:cNvPr>
          <p:cNvSpPr txBox="1"/>
          <p:nvPr/>
        </p:nvSpPr>
        <p:spPr>
          <a:xfrm>
            <a:off x="1414104" y="921900"/>
            <a:ext cx="9363792" cy="1856342"/>
          </a:xfrm>
          <a:prstGeom prst="rect">
            <a:avLst/>
          </a:prstGeom>
        </p:spPr>
        <p:txBody>
          <a:bodyPr wrap="square" lIns="0" tIns="0" rIns="0" bIns="0" rtlCol="0" anchor="t">
            <a:spAutoFit/>
          </a:bodyPr>
          <a:lstStyle/>
          <a:p>
            <a:pPr algn="ctr" defTabSz="1152053">
              <a:lnSpc>
                <a:spcPct val="150000"/>
              </a:lnSpc>
              <a:defRPr/>
            </a:pPr>
            <a:r>
              <a:rPr lang="en-US" sz="4300" b="1" spc="-101">
                <a:solidFill>
                  <a:srgbClr val="453F7D"/>
                </a:solidFill>
                <a:latin typeface="+mj-lt"/>
                <a:cs typeface="Arial" panose="020B0604020202020204" pitchFamily="34" charset="0"/>
              </a:rPr>
              <a:t>TRÒ CHƠI</a:t>
            </a:r>
          </a:p>
          <a:p>
            <a:pPr algn="ctr" defTabSz="1152053">
              <a:lnSpc>
                <a:spcPct val="150000"/>
              </a:lnSpc>
              <a:defRPr/>
            </a:pPr>
            <a:r>
              <a:rPr lang="en-US" sz="4300" b="1" spc="-101">
                <a:solidFill>
                  <a:srgbClr val="C00000"/>
                </a:solidFill>
                <a:latin typeface="+mj-lt"/>
                <a:cs typeface="Arial" panose="020B0604020202020204" pitchFamily="34" charset="0"/>
              </a:rPr>
              <a:t>THU HOẠCH CAM</a:t>
            </a:r>
            <a:endParaRPr lang="en-US" sz="4300" b="1" spc="-101" dirty="0">
              <a:solidFill>
                <a:srgbClr val="C00000"/>
              </a:solidFill>
              <a:latin typeface="+mj-lt"/>
              <a:cs typeface="Arial" panose="020B0604020202020204" pitchFamily="34" charset="0"/>
            </a:endParaRPr>
          </a:p>
        </p:txBody>
      </p:sp>
      <p:sp>
        <p:nvSpPr>
          <p:cNvPr id="3" name="Freeform 2">
            <a:extLst>
              <a:ext uri="{FF2B5EF4-FFF2-40B4-BE49-F238E27FC236}">
                <a16:creationId xmlns:a16="http://schemas.microsoft.com/office/drawing/2014/main" id="{08968DAB-A589-A5CB-B89B-3196C88D444B}"/>
              </a:ext>
            </a:extLst>
          </p:cNvPr>
          <p:cNvSpPr>
            <a:spLocks noChangeAspect="1"/>
          </p:cNvSpPr>
          <p:nvPr/>
        </p:nvSpPr>
        <p:spPr>
          <a:xfrm>
            <a:off x="1081166" y="2743516"/>
            <a:ext cx="3507284" cy="3920578"/>
          </a:xfrm>
          <a:custGeom>
            <a:avLst/>
            <a:gdLst/>
            <a:ahLst/>
            <a:cxnLst/>
            <a:rect l="l" t="t" r="r" b="b"/>
            <a:pathLst>
              <a:path w="2848205" h="3183834">
                <a:moveTo>
                  <a:pt x="0" y="0"/>
                </a:moveTo>
                <a:lnTo>
                  <a:pt x="2848205" y="0"/>
                </a:lnTo>
                <a:lnTo>
                  <a:pt x="2848205" y="3183834"/>
                </a:lnTo>
                <a:lnTo>
                  <a:pt x="0" y="3183834"/>
                </a:lnTo>
                <a:lnTo>
                  <a:pt x="0" y="0"/>
                </a:lnTo>
                <a:close/>
              </a:path>
            </a:pathLst>
          </a:custGeom>
          <a:blipFill>
            <a:blip r:embed="rId5"/>
            <a:stretch>
              <a:fillRect/>
            </a:stretch>
          </a:blipFill>
        </p:spPr>
        <p:txBody>
          <a:bodyPr/>
          <a:lstStyle/>
          <a:p>
            <a:endParaRPr lang="en-US" sz="2267"/>
          </a:p>
        </p:txBody>
      </p:sp>
      <p:sp>
        <p:nvSpPr>
          <p:cNvPr id="4" name="Freeform 6">
            <a:extLst>
              <a:ext uri="{FF2B5EF4-FFF2-40B4-BE49-F238E27FC236}">
                <a16:creationId xmlns:a16="http://schemas.microsoft.com/office/drawing/2014/main" id="{B1AE4B20-A476-D53B-CF09-8C17AD1D7B1C}"/>
              </a:ext>
            </a:extLst>
          </p:cNvPr>
          <p:cNvSpPr>
            <a:spLocks noChangeAspect="1"/>
          </p:cNvSpPr>
          <p:nvPr/>
        </p:nvSpPr>
        <p:spPr>
          <a:xfrm>
            <a:off x="7603551" y="2542722"/>
            <a:ext cx="3639412" cy="4010372"/>
          </a:xfrm>
          <a:custGeom>
            <a:avLst/>
            <a:gdLst/>
            <a:ahLst/>
            <a:cxnLst/>
            <a:rect l="l" t="t" r="r" b="b"/>
            <a:pathLst>
              <a:path w="2889330" h="3183834">
                <a:moveTo>
                  <a:pt x="0" y="0"/>
                </a:moveTo>
                <a:lnTo>
                  <a:pt x="2889329" y="0"/>
                </a:lnTo>
                <a:lnTo>
                  <a:pt x="2889329" y="3183835"/>
                </a:lnTo>
                <a:lnTo>
                  <a:pt x="0" y="3183835"/>
                </a:lnTo>
                <a:lnTo>
                  <a:pt x="0" y="0"/>
                </a:lnTo>
                <a:close/>
              </a:path>
            </a:pathLst>
          </a:custGeom>
          <a:blipFill>
            <a:blip r:embed="rId6"/>
            <a:stretch>
              <a:fillRect/>
            </a:stretch>
          </a:blipFill>
        </p:spPr>
        <p:txBody>
          <a:bodyPr/>
          <a:lstStyle/>
          <a:p>
            <a:endParaRPr lang="en-US" sz="2267"/>
          </a:p>
        </p:txBody>
      </p:sp>
      <p:pic>
        <p:nvPicPr>
          <p:cNvPr id="5" name="children-logo-116101">
            <a:hlinkClick r:id="" action="ppaction://media"/>
            <a:extLst>
              <a:ext uri="{FF2B5EF4-FFF2-40B4-BE49-F238E27FC236}">
                <a16:creationId xmlns:a16="http://schemas.microsoft.com/office/drawing/2014/main" id="{E3184ECE-5C90-0973-B615-9B19C6C1673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2573" y="60811"/>
            <a:ext cx="384010" cy="384010"/>
          </a:xfrm>
          <a:prstGeom prst="rect">
            <a:avLst/>
          </a:prstGeom>
        </p:spPr>
      </p:pic>
      <p:pic>
        <p:nvPicPr>
          <p:cNvPr id="6" name="Picture 5">
            <a:extLst>
              <a:ext uri="{FF2B5EF4-FFF2-40B4-BE49-F238E27FC236}">
                <a16:creationId xmlns:a16="http://schemas.microsoft.com/office/drawing/2014/main" id="{624652CE-3BB6-B52B-6710-B771203A34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755374" cy="755374"/>
          </a:xfrm>
          <a:prstGeom prst="rect">
            <a:avLst/>
          </a:prstGeom>
        </p:spPr>
      </p:pic>
    </p:spTree>
    <p:extLst>
      <p:ext uri="{BB962C8B-B14F-4D97-AF65-F5344CB8AC3E}">
        <p14:creationId xmlns:p14="http://schemas.microsoft.com/office/powerpoint/2010/main" val="2597271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2">
                                            <p:txEl>
                                              <p:pRg st="0" end="0"/>
                                            </p:txEl>
                                          </p:spTgt>
                                        </p:tgtEl>
                                      </p:cBhvr>
                                    </p:animEffect>
                                    <p:animScale>
                                      <p:cBhvr>
                                        <p:cTn id="7" dur="250" autoRev="1" fill="hold"/>
                                        <p:tgtEl>
                                          <p:spTgt spid="2">
                                            <p:txEl>
                                              <p:pRg st="0" end="0"/>
                                            </p:txEl>
                                          </p:spTgt>
                                        </p:tgtEl>
                                      </p:cBhvr>
                                      <p:by x="105000" y="105000"/>
                                    </p:animScale>
                                  </p:childTnLst>
                                </p:cTn>
                              </p:par>
                              <p:par>
                                <p:cTn id="8" presetID="26" presetClass="emph" presetSubtype="0" repeatCount="indefinite" fill="hold" nodeType="withEffect">
                                  <p:stCondLst>
                                    <p:cond delay="0"/>
                                  </p:stCondLst>
                                  <p:childTnLst>
                                    <p:animEffect transition="out" filter="fade">
                                      <p:cBhvr>
                                        <p:cTn id="9" dur="500" tmFilter="0, 0; .2, .5; .8, .5; 1, 0"/>
                                        <p:tgtEl>
                                          <p:spTgt spid="2">
                                            <p:txEl>
                                              <p:pRg st="1" end="1"/>
                                            </p:txEl>
                                          </p:spTgt>
                                        </p:tgtEl>
                                      </p:cBhvr>
                                    </p:animEffect>
                                    <p:animScale>
                                      <p:cBhvr>
                                        <p:cTn id="10" dur="250" autoRev="1" fill="hold"/>
                                        <p:tgtEl>
                                          <p:spTgt spid="2">
                                            <p:txEl>
                                              <p:pRg st="1" end="1"/>
                                            </p:txEl>
                                          </p:spTgt>
                                        </p:tgtEl>
                                      </p:cBhvr>
                                      <p:by x="105000" y="105000"/>
                                    </p:animScale>
                                  </p:childTnLst>
                                </p:cTn>
                              </p:par>
                              <p:par>
                                <p:cTn id="11" presetID="32" presetClass="emph" presetSubtype="0" repeatCount="indefinite" fill="hold" nodeType="withEffect">
                                  <p:stCondLst>
                                    <p:cond delay="0"/>
                                  </p:stCondLst>
                                  <p:childTnLst>
                                    <p:animRot by="120000">
                                      <p:cBhvr>
                                        <p:cTn id="12" dur="50" fill="hold">
                                          <p:stCondLst>
                                            <p:cond delay="0"/>
                                          </p:stCondLst>
                                        </p:cTn>
                                        <p:tgtEl>
                                          <p:spTgt spid="3"/>
                                        </p:tgtEl>
                                        <p:attrNameLst>
                                          <p:attrName>r</p:attrName>
                                        </p:attrNameLst>
                                      </p:cBhvr>
                                    </p:animRot>
                                    <p:animRot by="-240000">
                                      <p:cBhvr>
                                        <p:cTn id="13" dur="100" fill="hold">
                                          <p:stCondLst>
                                            <p:cond delay="100"/>
                                          </p:stCondLst>
                                        </p:cTn>
                                        <p:tgtEl>
                                          <p:spTgt spid="3"/>
                                        </p:tgtEl>
                                        <p:attrNameLst>
                                          <p:attrName>r</p:attrName>
                                        </p:attrNameLst>
                                      </p:cBhvr>
                                    </p:animRot>
                                    <p:animRot by="240000">
                                      <p:cBhvr>
                                        <p:cTn id="14" dur="100" fill="hold">
                                          <p:stCondLst>
                                            <p:cond delay="200"/>
                                          </p:stCondLst>
                                        </p:cTn>
                                        <p:tgtEl>
                                          <p:spTgt spid="3"/>
                                        </p:tgtEl>
                                        <p:attrNameLst>
                                          <p:attrName>r</p:attrName>
                                        </p:attrNameLst>
                                      </p:cBhvr>
                                    </p:animRot>
                                    <p:animRot by="-240000">
                                      <p:cBhvr>
                                        <p:cTn id="15" dur="100" fill="hold">
                                          <p:stCondLst>
                                            <p:cond delay="300"/>
                                          </p:stCondLst>
                                        </p:cTn>
                                        <p:tgtEl>
                                          <p:spTgt spid="3"/>
                                        </p:tgtEl>
                                        <p:attrNameLst>
                                          <p:attrName>r</p:attrName>
                                        </p:attrNameLst>
                                      </p:cBhvr>
                                    </p:animRot>
                                    <p:animRot by="120000">
                                      <p:cBhvr>
                                        <p:cTn id="16" dur="100" fill="hold">
                                          <p:stCondLst>
                                            <p:cond delay="400"/>
                                          </p:stCondLst>
                                        </p:cTn>
                                        <p:tgtEl>
                                          <p:spTgt spid="3"/>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50" fill="hold">
                                          <p:stCondLst>
                                            <p:cond delay="0"/>
                                          </p:stCondLst>
                                        </p:cTn>
                                        <p:tgtEl>
                                          <p:spTgt spid="4"/>
                                        </p:tgtEl>
                                        <p:attrNameLst>
                                          <p:attrName>r</p:attrName>
                                        </p:attrNameLst>
                                      </p:cBhvr>
                                    </p:animRot>
                                    <p:animRot by="-240000">
                                      <p:cBhvr>
                                        <p:cTn id="19" dur="100" fill="hold">
                                          <p:stCondLst>
                                            <p:cond delay="100"/>
                                          </p:stCondLst>
                                        </p:cTn>
                                        <p:tgtEl>
                                          <p:spTgt spid="4"/>
                                        </p:tgtEl>
                                        <p:attrNameLst>
                                          <p:attrName>r</p:attrName>
                                        </p:attrNameLst>
                                      </p:cBhvr>
                                    </p:animRot>
                                    <p:animRot by="240000">
                                      <p:cBhvr>
                                        <p:cTn id="20" dur="100" fill="hold">
                                          <p:stCondLst>
                                            <p:cond delay="200"/>
                                          </p:stCondLst>
                                        </p:cTn>
                                        <p:tgtEl>
                                          <p:spTgt spid="4"/>
                                        </p:tgtEl>
                                        <p:attrNameLst>
                                          <p:attrName>r</p:attrName>
                                        </p:attrNameLst>
                                      </p:cBhvr>
                                    </p:animRot>
                                    <p:animRot by="-240000">
                                      <p:cBhvr>
                                        <p:cTn id="21" dur="100" fill="hold">
                                          <p:stCondLst>
                                            <p:cond delay="300"/>
                                          </p:stCondLst>
                                        </p:cTn>
                                        <p:tgtEl>
                                          <p:spTgt spid="4"/>
                                        </p:tgtEl>
                                        <p:attrNameLst>
                                          <p:attrName>r</p:attrName>
                                        </p:attrNameLst>
                                      </p:cBhvr>
                                    </p:animRot>
                                    <p:animRot by="120000">
                                      <p:cBhvr>
                                        <p:cTn id="22" dur="100" fill="hold">
                                          <p:stCondLst>
                                            <p:cond delay="400"/>
                                          </p:stCondLst>
                                        </p:cTn>
                                        <p:tgtEl>
                                          <p:spTgt spid="4"/>
                                        </p:tgtEl>
                                        <p:attrNameLst>
                                          <p:attrName>r</p:attrName>
                                        </p:attrNameLst>
                                      </p:cBhvr>
                                    </p:animRot>
                                  </p:childTnLst>
                                </p:cTn>
                              </p:par>
                              <p:par>
                                <p:cTn id="23" presetID="1" presetClass="mediacall" presetSubtype="0" fill="hold" nodeType="withEffect">
                                  <p:stCondLst>
                                    <p:cond delay="0"/>
                                  </p:stCondLst>
                                  <p:childTnLst>
                                    <p:cmd type="call" cmd="playFrom(0.0)">
                                      <p:cBhvr>
                                        <p:cTn id="24" dur="73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a:extLst>
            <a:ext uri="{FF2B5EF4-FFF2-40B4-BE49-F238E27FC236}">
              <a16:creationId xmlns:a16="http://schemas.microsoft.com/office/drawing/2014/main" id="{FE2F8C17-0105-D98B-44EF-7F6A22222A48}"/>
            </a:ext>
          </a:extLst>
        </p:cNvPr>
        <p:cNvGrpSpPr/>
        <p:nvPr/>
      </p:nvGrpSpPr>
      <p:grpSpPr>
        <a:xfrm>
          <a:off x="0" y="0"/>
          <a:ext cx="0" cy="0"/>
          <a:chOff x="0" y="0"/>
          <a:chExt cx="0" cy="0"/>
        </a:xfrm>
      </p:grpSpPr>
      <p:grpSp>
        <p:nvGrpSpPr>
          <p:cNvPr id="7" name="Group 2">
            <a:extLst>
              <a:ext uri="{FF2B5EF4-FFF2-40B4-BE49-F238E27FC236}">
                <a16:creationId xmlns:a16="http://schemas.microsoft.com/office/drawing/2014/main" id="{BEBA0C9E-852E-1A5F-2489-63919E3C0FB2}"/>
              </a:ext>
            </a:extLst>
          </p:cNvPr>
          <p:cNvGrpSpPr/>
          <p:nvPr/>
        </p:nvGrpSpPr>
        <p:grpSpPr>
          <a:xfrm>
            <a:off x="5663125" y="1113183"/>
            <a:ext cx="5797766" cy="5435535"/>
            <a:chOff x="0" y="135880"/>
            <a:chExt cx="3070990" cy="2858065"/>
          </a:xfrm>
        </p:grpSpPr>
        <p:sp>
          <p:nvSpPr>
            <p:cNvPr id="8" name="Freeform 3">
              <a:extLst>
                <a:ext uri="{FF2B5EF4-FFF2-40B4-BE49-F238E27FC236}">
                  <a16:creationId xmlns:a16="http://schemas.microsoft.com/office/drawing/2014/main" id="{4AD995B4-B17D-0239-D832-9B71E96C41B9}"/>
                </a:ext>
              </a:extLst>
            </p:cNvPr>
            <p:cNvSpPr/>
            <p:nvPr/>
          </p:nvSpPr>
          <p:spPr>
            <a:xfrm>
              <a:off x="0" y="135880"/>
              <a:ext cx="3070990" cy="2858065"/>
            </a:xfrm>
            <a:custGeom>
              <a:avLst/>
              <a:gdLst/>
              <a:ahLst/>
              <a:cxnLst/>
              <a:rect l="l" t="t" r="r" b="b"/>
              <a:pathLst>
                <a:path w="3070990" h="3257100">
                  <a:moveTo>
                    <a:pt x="2946530" y="3257100"/>
                  </a:moveTo>
                  <a:lnTo>
                    <a:pt x="124460" y="3257100"/>
                  </a:lnTo>
                  <a:cubicBezTo>
                    <a:pt x="55880" y="3257100"/>
                    <a:pt x="0" y="3201220"/>
                    <a:pt x="0" y="3132640"/>
                  </a:cubicBezTo>
                  <a:lnTo>
                    <a:pt x="0" y="124460"/>
                  </a:lnTo>
                  <a:cubicBezTo>
                    <a:pt x="0" y="55880"/>
                    <a:pt x="55880" y="0"/>
                    <a:pt x="124460" y="0"/>
                  </a:cubicBezTo>
                  <a:lnTo>
                    <a:pt x="2946530" y="0"/>
                  </a:lnTo>
                  <a:cubicBezTo>
                    <a:pt x="3015110" y="0"/>
                    <a:pt x="3070990" y="55880"/>
                    <a:pt x="3070990" y="124460"/>
                  </a:cubicBezTo>
                  <a:lnTo>
                    <a:pt x="3070990" y="3132640"/>
                  </a:lnTo>
                  <a:cubicBezTo>
                    <a:pt x="3070990" y="3201220"/>
                    <a:pt x="3015110" y="3257100"/>
                    <a:pt x="2946530" y="3257100"/>
                  </a:cubicBezTo>
                  <a:close/>
                </a:path>
              </a:pathLst>
            </a:custGeom>
            <a:solidFill>
              <a:schemeClr val="accent6">
                <a:lumMod val="20000"/>
                <a:lumOff val="80000"/>
              </a:schemeClr>
            </a:solidFill>
          </p:spPr>
          <p:txBody>
            <a:bodyPr/>
            <a:lstStyle/>
            <a:p>
              <a:endParaRPr lang="en-US" sz="2400">
                <a:latin typeface="+mj-lt"/>
              </a:endParaRPr>
            </a:p>
          </p:txBody>
        </p:sp>
      </p:grpSp>
      <p:sp>
        <p:nvSpPr>
          <p:cNvPr id="9" name="Freeform 28">
            <a:extLst>
              <a:ext uri="{FF2B5EF4-FFF2-40B4-BE49-F238E27FC236}">
                <a16:creationId xmlns:a16="http://schemas.microsoft.com/office/drawing/2014/main" id="{F1E8E474-441D-2220-1656-CF107AC91A53}"/>
              </a:ext>
            </a:extLst>
          </p:cNvPr>
          <p:cNvSpPr/>
          <p:nvPr/>
        </p:nvSpPr>
        <p:spPr>
          <a:xfrm>
            <a:off x="419220" y="1846462"/>
            <a:ext cx="4361624" cy="4702256"/>
          </a:xfrm>
          <a:custGeom>
            <a:avLst/>
            <a:gdLst/>
            <a:ahLst/>
            <a:cxnLst/>
            <a:rect l="l" t="t" r="r" b="b"/>
            <a:pathLst>
              <a:path w="7931277" h="8229600">
                <a:moveTo>
                  <a:pt x="0" y="0"/>
                </a:moveTo>
                <a:lnTo>
                  <a:pt x="7931277" y="0"/>
                </a:lnTo>
                <a:lnTo>
                  <a:pt x="7931277" y="8229600"/>
                </a:lnTo>
                <a:lnTo>
                  <a:pt x="0" y="8229600"/>
                </a:lnTo>
                <a:lnTo>
                  <a:pt x="0" y="0"/>
                </a:lnTo>
                <a:close/>
              </a:path>
            </a:pathLst>
          </a:custGeom>
          <a:blipFill>
            <a:blip r:embed="rId3"/>
            <a:stretch>
              <a:fillRect/>
            </a:stretch>
          </a:blipFill>
        </p:spPr>
        <p:txBody>
          <a:bodyPr/>
          <a:lstStyle/>
          <a:p>
            <a:endParaRPr lang="en-US" sz="2400">
              <a:latin typeface="+mj-lt"/>
            </a:endParaRPr>
          </a:p>
        </p:txBody>
      </p:sp>
      <p:sp>
        <p:nvSpPr>
          <p:cNvPr id="10" name="Freeform 26">
            <a:extLst>
              <a:ext uri="{FF2B5EF4-FFF2-40B4-BE49-F238E27FC236}">
                <a16:creationId xmlns:a16="http://schemas.microsoft.com/office/drawing/2014/main" id="{56897047-386B-D45E-CA15-3762983EB41B}"/>
              </a:ext>
            </a:extLst>
          </p:cNvPr>
          <p:cNvSpPr/>
          <p:nvPr/>
        </p:nvSpPr>
        <p:spPr>
          <a:xfrm>
            <a:off x="6009386" y="1297224"/>
            <a:ext cx="850438" cy="1812656"/>
          </a:xfrm>
          <a:custGeom>
            <a:avLst/>
            <a:gdLst/>
            <a:ahLst/>
            <a:cxnLst/>
            <a:rect l="l" t="t" r="r" b="b"/>
            <a:pathLst>
              <a:path w="3861054" h="8229600">
                <a:moveTo>
                  <a:pt x="0" y="0"/>
                </a:moveTo>
                <a:lnTo>
                  <a:pt x="3861054" y="0"/>
                </a:lnTo>
                <a:lnTo>
                  <a:pt x="3861054" y="8229600"/>
                </a:lnTo>
                <a:lnTo>
                  <a:pt x="0" y="8229600"/>
                </a:lnTo>
                <a:lnTo>
                  <a:pt x="0" y="0"/>
                </a:lnTo>
                <a:close/>
              </a:path>
            </a:pathLst>
          </a:custGeom>
          <a:blipFill>
            <a:blip r:embed="rId4"/>
            <a:stretch>
              <a:fillRect/>
            </a:stretch>
          </a:blipFill>
        </p:spPr>
        <p:txBody>
          <a:bodyPr/>
          <a:lstStyle/>
          <a:p>
            <a:endParaRPr lang="en-US" sz="2400">
              <a:latin typeface="+mj-lt"/>
            </a:endParaRPr>
          </a:p>
        </p:txBody>
      </p:sp>
      <p:sp>
        <p:nvSpPr>
          <p:cNvPr id="11" name="Freeform 27">
            <a:extLst>
              <a:ext uri="{FF2B5EF4-FFF2-40B4-BE49-F238E27FC236}">
                <a16:creationId xmlns:a16="http://schemas.microsoft.com/office/drawing/2014/main" id="{FCD1078B-02E7-9D1E-2521-65B4A2902DAE}"/>
              </a:ext>
            </a:extLst>
          </p:cNvPr>
          <p:cNvSpPr/>
          <p:nvPr/>
        </p:nvSpPr>
        <p:spPr>
          <a:xfrm>
            <a:off x="9933191" y="1454625"/>
            <a:ext cx="1387654" cy="1655255"/>
          </a:xfrm>
          <a:custGeom>
            <a:avLst/>
            <a:gdLst/>
            <a:ahLst/>
            <a:cxnLst/>
            <a:rect l="l" t="t" r="r" b="b"/>
            <a:pathLst>
              <a:path w="6899148" h="8229600">
                <a:moveTo>
                  <a:pt x="0" y="0"/>
                </a:moveTo>
                <a:lnTo>
                  <a:pt x="6899148" y="0"/>
                </a:lnTo>
                <a:lnTo>
                  <a:pt x="6899148" y="8229600"/>
                </a:lnTo>
                <a:lnTo>
                  <a:pt x="0" y="8229600"/>
                </a:lnTo>
                <a:lnTo>
                  <a:pt x="0" y="0"/>
                </a:lnTo>
                <a:close/>
              </a:path>
            </a:pathLst>
          </a:custGeom>
          <a:blipFill>
            <a:blip r:embed="rId5"/>
            <a:stretch>
              <a:fillRect/>
            </a:stretch>
          </a:blipFill>
        </p:spPr>
        <p:txBody>
          <a:bodyPr/>
          <a:lstStyle/>
          <a:p>
            <a:endParaRPr lang="en-US" sz="2400">
              <a:latin typeface="+mj-lt"/>
            </a:endParaRPr>
          </a:p>
        </p:txBody>
      </p:sp>
      <p:sp>
        <p:nvSpPr>
          <p:cNvPr id="12" name="Freeform 29">
            <a:extLst>
              <a:ext uri="{FF2B5EF4-FFF2-40B4-BE49-F238E27FC236}">
                <a16:creationId xmlns:a16="http://schemas.microsoft.com/office/drawing/2014/main" id="{1C816FD7-5F51-6BD1-7D0B-D6F6FB58E8FB}"/>
              </a:ext>
            </a:extLst>
          </p:cNvPr>
          <p:cNvSpPr/>
          <p:nvPr/>
        </p:nvSpPr>
        <p:spPr>
          <a:xfrm>
            <a:off x="419220" y="5180337"/>
            <a:ext cx="1226412" cy="1368381"/>
          </a:xfrm>
          <a:custGeom>
            <a:avLst/>
            <a:gdLst/>
            <a:ahLst/>
            <a:cxnLst/>
            <a:rect l="l" t="t" r="r" b="b"/>
            <a:pathLst>
              <a:path w="3687890" h="4114800">
                <a:moveTo>
                  <a:pt x="0" y="0"/>
                </a:moveTo>
                <a:lnTo>
                  <a:pt x="3687890" y="0"/>
                </a:lnTo>
                <a:lnTo>
                  <a:pt x="368789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2400">
              <a:latin typeface="+mj-lt"/>
            </a:endParaRPr>
          </a:p>
        </p:txBody>
      </p:sp>
      <p:sp>
        <p:nvSpPr>
          <p:cNvPr id="13" name="TextBox 4">
            <a:extLst>
              <a:ext uri="{FF2B5EF4-FFF2-40B4-BE49-F238E27FC236}">
                <a16:creationId xmlns:a16="http://schemas.microsoft.com/office/drawing/2014/main" id="{01C04FC7-F0FF-8202-C344-532098947706}"/>
              </a:ext>
            </a:extLst>
          </p:cNvPr>
          <p:cNvSpPr txBox="1"/>
          <p:nvPr/>
        </p:nvSpPr>
        <p:spPr>
          <a:xfrm>
            <a:off x="6770686" y="1533326"/>
            <a:ext cx="3582643" cy="1036053"/>
          </a:xfrm>
          <a:prstGeom prst="rect">
            <a:avLst/>
          </a:prstGeom>
          <a:noFill/>
        </p:spPr>
        <p:txBody>
          <a:bodyPr wrap="square" lIns="0" tIns="0" rIns="0" bIns="0" rtlCol="0" anchor="t">
            <a:spAutoFit/>
          </a:bodyPr>
          <a:lstStyle/>
          <a:p>
            <a:pPr algn="ctr" defTabSz="1152053">
              <a:lnSpc>
                <a:spcPct val="150000"/>
              </a:lnSpc>
              <a:defRPr/>
            </a:pPr>
            <a:r>
              <a:rPr lang="en-US" sz="2400" b="1" dirty="0">
                <a:solidFill>
                  <a:srgbClr val="802751">
                    <a:lumMod val="75000"/>
                  </a:srgbClr>
                </a:solidFill>
                <a:latin typeface="+mj-lt"/>
                <a:cs typeface="Arial" panose="020B0604020202020204" pitchFamily="34" charset="0"/>
              </a:rPr>
              <a:t>TRÒ CHƠI</a:t>
            </a:r>
          </a:p>
          <a:p>
            <a:pPr algn="ctr" defTabSz="1152053">
              <a:lnSpc>
                <a:spcPct val="150000"/>
              </a:lnSpc>
              <a:defRPr/>
            </a:pPr>
            <a:r>
              <a:rPr lang="en-US" sz="2400" b="1" dirty="0">
                <a:solidFill>
                  <a:srgbClr val="802751">
                    <a:lumMod val="75000"/>
                  </a:srgbClr>
                </a:solidFill>
                <a:latin typeface="+mj-lt"/>
                <a:cs typeface="Arial" panose="020B0604020202020204" pitchFamily="34" charset="0"/>
              </a:rPr>
              <a:t>THU HOẠCH CAM</a:t>
            </a:r>
          </a:p>
        </p:txBody>
      </p:sp>
      <p:sp>
        <p:nvSpPr>
          <p:cNvPr id="14" name="TextBox 4">
            <a:extLst>
              <a:ext uri="{FF2B5EF4-FFF2-40B4-BE49-F238E27FC236}">
                <a16:creationId xmlns:a16="http://schemas.microsoft.com/office/drawing/2014/main" id="{2BED70A8-6793-29EF-8257-59167B015D7D}"/>
              </a:ext>
            </a:extLst>
          </p:cNvPr>
          <p:cNvSpPr txBox="1"/>
          <p:nvPr/>
        </p:nvSpPr>
        <p:spPr>
          <a:xfrm>
            <a:off x="6031098" y="3432138"/>
            <a:ext cx="5061821" cy="2691506"/>
          </a:xfrm>
          <a:prstGeom prst="rect">
            <a:avLst/>
          </a:prstGeom>
        </p:spPr>
        <p:txBody>
          <a:bodyPr wrap="square" lIns="0" tIns="0" rIns="0" bIns="0" rtlCol="0" anchor="t">
            <a:spAutoFit/>
          </a:bodyPr>
          <a:lstStyle/>
          <a:p>
            <a:pPr algn="just" defTabSz="1152053">
              <a:lnSpc>
                <a:spcPct val="150000"/>
              </a:lnSpc>
              <a:defRPr/>
            </a:pPr>
            <a:r>
              <a:rPr lang="en-US" sz="2400" dirty="0" err="1">
                <a:solidFill>
                  <a:srgbClr val="191919"/>
                </a:solidFill>
                <a:latin typeface="+mj-lt"/>
                <a:cs typeface="Arial" panose="020B0604020202020204" pitchFamily="34" charset="0"/>
              </a:rPr>
              <a:t>Mùa</a:t>
            </a:r>
            <a:r>
              <a:rPr lang="en-US" sz="2400" dirty="0">
                <a:solidFill>
                  <a:srgbClr val="191919"/>
                </a:solidFill>
                <a:latin typeface="+mj-lt"/>
                <a:cs typeface="Arial" panose="020B0604020202020204" pitchFamily="34" charset="0"/>
              </a:rPr>
              <a:t> cam </a:t>
            </a:r>
            <a:r>
              <a:rPr lang="en-US" sz="2400" dirty="0" err="1">
                <a:solidFill>
                  <a:srgbClr val="191919"/>
                </a:solidFill>
                <a:latin typeface="+mj-lt"/>
                <a:cs typeface="Arial" panose="020B0604020202020204" pitchFamily="34" charset="0"/>
              </a:rPr>
              <a:t>đến</a:t>
            </a:r>
            <a:r>
              <a:rPr lang="en-US" sz="2400" dirty="0">
                <a:solidFill>
                  <a:srgbClr val="191919"/>
                </a:solidFill>
                <a:latin typeface="+mj-lt"/>
                <a:cs typeface="Arial" panose="020B0604020202020204" pitchFamily="34" charset="0"/>
              </a:rPr>
              <a:t> </a:t>
            </a:r>
            <a:r>
              <a:rPr lang="en-US" sz="2400" dirty="0" err="1">
                <a:solidFill>
                  <a:srgbClr val="191919"/>
                </a:solidFill>
                <a:latin typeface="+mj-lt"/>
                <a:cs typeface="Arial" panose="020B0604020202020204" pitchFamily="34" charset="0"/>
              </a:rPr>
              <a:t>rồi</a:t>
            </a:r>
            <a:r>
              <a:rPr lang="en-US" sz="2400" dirty="0">
                <a:solidFill>
                  <a:srgbClr val="191919"/>
                </a:solidFill>
                <a:latin typeface="+mj-lt"/>
                <a:cs typeface="Arial" panose="020B0604020202020204" pitchFamily="34" charset="0"/>
              </a:rPr>
              <a:t>, </a:t>
            </a:r>
            <a:r>
              <a:rPr lang="en-US" sz="2400" dirty="0" err="1">
                <a:solidFill>
                  <a:srgbClr val="191919"/>
                </a:solidFill>
                <a:latin typeface="+mj-lt"/>
                <a:cs typeface="Arial" panose="020B0604020202020204" pitchFamily="34" charset="0"/>
              </a:rPr>
              <a:t>các</a:t>
            </a:r>
            <a:r>
              <a:rPr lang="en-US" sz="2400" dirty="0">
                <a:solidFill>
                  <a:srgbClr val="191919"/>
                </a:solidFill>
                <a:latin typeface="+mj-lt"/>
                <a:cs typeface="Arial" panose="020B0604020202020204" pitchFamily="34" charset="0"/>
              </a:rPr>
              <a:t> </a:t>
            </a:r>
            <a:r>
              <a:rPr lang="en-US" sz="2400" dirty="0" err="1">
                <a:solidFill>
                  <a:srgbClr val="191919"/>
                </a:solidFill>
                <a:latin typeface="+mj-lt"/>
                <a:cs typeface="Arial" panose="020B0604020202020204" pitchFamily="34" charset="0"/>
              </a:rPr>
              <a:t>em</a:t>
            </a:r>
            <a:r>
              <a:rPr lang="en-US" sz="2400" dirty="0">
                <a:solidFill>
                  <a:srgbClr val="191919"/>
                </a:solidFill>
                <a:latin typeface="+mj-lt"/>
                <a:cs typeface="Arial" panose="020B0604020202020204" pitchFamily="34" charset="0"/>
              </a:rPr>
              <a:t> </a:t>
            </a:r>
            <a:r>
              <a:rPr lang="en-US" sz="2400" dirty="0" err="1">
                <a:solidFill>
                  <a:srgbClr val="191919"/>
                </a:solidFill>
                <a:latin typeface="+mj-lt"/>
                <a:cs typeface="Arial" panose="020B0604020202020204" pitchFamily="34" charset="0"/>
              </a:rPr>
              <a:t>hãy</a:t>
            </a:r>
            <a:r>
              <a:rPr lang="en-US" sz="2400" dirty="0">
                <a:solidFill>
                  <a:srgbClr val="191919"/>
                </a:solidFill>
                <a:latin typeface="+mj-lt"/>
                <a:cs typeface="Arial" panose="020B0604020202020204" pitchFamily="34" charset="0"/>
              </a:rPr>
              <a:t> </a:t>
            </a:r>
            <a:r>
              <a:rPr lang="en-US" sz="2400" dirty="0" err="1">
                <a:solidFill>
                  <a:srgbClr val="191919"/>
                </a:solidFill>
                <a:latin typeface="+mj-lt"/>
                <a:cs typeface="Arial" panose="020B0604020202020204" pitchFamily="34" charset="0"/>
              </a:rPr>
              <a:t>cùng</a:t>
            </a:r>
            <a:r>
              <a:rPr lang="en-US" sz="2400" dirty="0">
                <a:solidFill>
                  <a:srgbClr val="191919"/>
                </a:solidFill>
                <a:latin typeface="+mj-lt"/>
                <a:cs typeface="Arial" panose="020B0604020202020204" pitchFamily="34" charset="0"/>
              </a:rPr>
              <a:t> </a:t>
            </a:r>
            <a:r>
              <a:rPr lang="en-US" sz="2400" dirty="0" err="1">
                <a:solidFill>
                  <a:srgbClr val="191919"/>
                </a:solidFill>
                <a:latin typeface="+mj-lt"/>
                <a:cs typeface="Arial" panose="020B0604020202020204" pitchFamily="34" charset="0"/>
              </a:rPr>
              <a:t>các</a:t>
            </a:r>
            <a:r>
              <a:rPr lang="en-US" sz="2400" dirty="0">
                <a:solidFill>
                  <a:srgbClr val="191919"/>
                </a:solidFill>
                <a:latin typeface="+mj-lt"/>
                <a:cs typeface="Arial" panose="020B0604020202020204" pitchFamily="34" charset="0"/>
              </a:rPr>
              <a:t> </a:t>
            </a:r>
            <a:r>
              <a:rPr lang="en-US" sz="2400" dirty="0" err="1">
                <a:solidFill>
                  <a:srgbClr val="191919"/>
                </a:solidFill>
                <a:latin typeface="+mj-lt"/>
                <a:cs typeface="Arial" panose="020B0604020202020204" pitchFamily="34" charset="0"/>
              </a:rPr>
              <a:t>bác</a:t>
            </a:r>
            <a:r>
              <a:rPr lang="en-US" sz="2400" dirty="0">
                <a:solidFill>
                  <a:srgbClr val="191919"/>
                </a:solidFill>
                <a:latin typeface="+mj-lt"/>
                <a:cs typeface="Arial" panose="020B0604020202020204" pitchFamily="34" charset="0"/>
              </a:rPr>
              <a:t> </a:t>
            </a:r>
            <a:r>
              <a:rPr lang="en-US" sz="2400" dirty="0" err="1">
                <a:solidFill>
                  <a:srgbClr val="191919"/>
                </a:solidFill>
                <a:latin typeface="+mj-lt"/>
                <a:cs typeface="Arial" panose="020B0604020202020204" pitchFamily="34" charset="0"/>
              </a:rPr>
              <a:t>nông</a:t>
            </a:r>
            <a:r>
              <a:rPr lang="en-US" sz="2400" dirty="0">
                <a:solidFill>
                  <a:srgbClr val="191919"/>
                </a:solidFill>
                <a:latin typeface="+mj-lt"/>
                <a:cs typeface="Arial" panose="020B0604020202020204" pitchFamily="34" charset="0"/>
              </a:rPr>
              <a:t> </a:t>
            </a:r>
            <a:r>
              <a:rPr lang="en-US" sz="2400" dirty="0" err="1">
                <a:solidFill>
                  <a:srgbClr val="191919"/>
                </a:solidFill>
                <a:latin typeface="+mj-lt"/>
                <a:cs typeface="Arial" panose="020B0604020202020204" pitchFamily="34" charset="0"/>
              </a:rPr>
              <a:t>dân</a:t>
            </a:r>
            <a:r>
              <a:rPr lang="en-US" sz="2400" dirty="0">
                <a:solidFill>
                  <a:srgbClr val="191919"/>
                </a:solidFill>
                <a:latin typeface="+mj-lt"/>
                <a:cs typeface="Arial" panose="020B0604020202020204" pitchFamily="34" charset="0"/>
              </a:rPr>
              <a:t> </a:t>
            </a:r>
            <a:r>
              <a:rPr lang="en-US" sz="2400" dirty="0" err="1">
                <a:solidFill>
                  <a:srgbClr val="191919"/>
                </a:solidFill>
                <a:latin typeface="+mj-lt"/>
                <a:cs typeface="Arial" panose="020B0604020202020204" pitchFamily="34" charset="0"/>
              </a:rPr>
              <a:t>thu</a:t>
            </a:r>
            <a:r>
              <a:rPr lang="en-US" sz="2400" dirty="0">
                <a:solidFill>
                  <a:srgbClr val="191919"/>
                </a:solidFill>
                <a:latin typeface="+mj-lt"/>
                <a:cs typeface="Arial" panose="020B0604020202020204" pitchFamily="34" charset="0"/>
              </a:rPr>
              <a:t> </a:t>
            </a:r>
            <a:r>
              <a:rPr lang="en-US" sz="2400" dirty="0" err="1">
                <a:solidFill>
                  <a:srgbClr val="191919"/>
                </a:solidFill>
                <a:latin typeface="+mj-lt"/>
                <a:cs typeface="Arial" panose="020B0604020202020204" pitchFamily="34" charset="0"/>
              </a:rPr>
              <a:t>hoạch</a:t>
            </a:r>
            <a:r>
              <a:rPr lang="en-US" sz="2400" dirty="0">
                <a:solidFill>
                  <a:srgbClr val="191919"/>
                </a:solidFill>
                <a:latin typeface="+mj-lt"/>
                <a:cs typeface="Arial" panose="020B0604020202020204" pitchFamily="34" charset="0"/>
              </a:rPr>
              <a:t> cam </a:t>
            </a:r>
            <a:r>
              <a:rPr lang="en-US" sz="2400" dirty="0" err="1">
                <a:solidFill>
                  <a:srgbClr val="191919"/>
                </a:solidFill>
                <a:latin typeface="+mj-lt"/>
                <a:cs typeface="Arial" panose="020B0604020202020204" pitchFamily="34" charset="0"/>
              </a:rPr>
              <a:t>nhé</a:t>
            </a:r>
            <a:r>
              <a:rPr lang="en-US" sz="2400" dirty="0">
                <a:solidFill>
                  <a:srgbClr val="191919"/>
                </a:solidFill>
                <a:latin typeface="+mj-lt"/>
                <a:cs typeface="Arial" panose="020B0604020202020204" pitchFamily="34" charset="0"/>
              </a:rPr>
              <a:t>!</a:t>
            </a:r>
          </a:p>
          <a:p>
            <a:pPr algn="just" defTabSz="1152053">
              <a:lnSpc>
                <a:spcPct val="150000"/>
              </a:lnSpc>
              <a:defRPr/>
            </a:pPr>
            <a:r>
              <a:rPr lang="en-US" sz="2400" dirty="0" err="1">
                <a:solidFill>
                  <a:srgbClr val="191919"/>
                </a:solidFill>
                <a:latin typeface="+mj-lt"/>
                <a:cs typeface="Arial" panose="020B0604020202020204" pitchFamily="34" charset="0"/>
              </a:rPr>
              <a:t>Với</a:t>
            </a:r>
            <a:r>
              <a:rPr lang="en-US" sz="2400" dirty="0">
                <a:solidFill>
                  <a:srgbClr val="191919"/>
                </a:solidFill>
                <a:latin typeface="+mj-lt"/>
                <a:cs typeface="Arial" panose="020B0604020202020204" pitchFamily="34" charset="0"/>
              </a:rPr>
              <a:t> </a:t>
            </a:r>
            <a:r>
              <a:rPr lang="en-US" sz="2400" dirty="0" err="1">
                <a:solidFill>
                  <a:srgbClr val="191919"/>
                </a:solidFill>
                <a:latin typeface="+mj-lt"/>
                <a:cs typeface="Arial" panose="020B0604020202020204" pitchFamily="34" charset="0"/>
              </a:rPr>
              <a:t>mỗi</a:t>
            </a:r>
            <a:r>
              <a:rPr lang="en-US" sz="2400" dirty="0">
                <a:solidFill>
                  <a:srgbClr val="191919"/>
                </a:solidFill>
                <a:latin typeface="+mj-lt"/>
                <a:cs typeface="Arial" panose="020B0604020202020204" pitchFamily="34" charset="0"/>
              </a:rPr>
              <a:t> </a:t>
            </a:r>
            <a:r>
              <a:rPr lang="en-US" sz="2400" dirty="0" err="1">
                <a:solidFill>
                  <a:srgbClr val="191919"/>
                </a:solidFill>
                <a:latin typeface="+mj-lt"/>
                <a:cs typeface="Arial" panose="020B0604020202020204" pitchFamily="34" charset="0"/>
              </a:rPr>
              <a:t>câu</a:t>
            </a:r>
            <a:r>
              <a:rPr lang="en-US" sz="2400" dirty="0">
                <a:solidFill>
                  <a:srgbClr val="191919"/>
                </a:solidFill>
                <a:latin typeface="+mj-lt"/>
                <a:cs typeface="Arial" panose="020B0604020202020204" pitchFamily="34" charset="0"/>
              </a:rPr>
              <a:t> </a:t>
            </a:r>
            <a:r>
              <a:rPr lang="en-US" sz="2400" dirty="0" err="1">
                <a:solidFill>
                  <a:srgbClr val="191919"/>
                </a:solidFill>
                <a:latin typeface="+mj-lt"/>
                <a:cs typeface="Arial" panose="020B0604020202020204" pitchFamily="34" charset="0"/>
              </a:rPr>
              <a:t>trả</a:t>
            </a:r>
            <a:r>
              <a:rPr lang="en-US" sz="2400" dirty="0">
                <a:solidFill>
                  <a:srgbClr val="191919"/>
                </a:solidFill>
                <a:latin typeface="+mj-lt"/>
                <a:cs typeface="Arial" panose="020B0604020202020204" pitchFamily="34" charset="0"/>
              </a:rPr>
              <a:t> </a:t>
            </a:r>
            <a:r>
              <a:rPr lang="en-US" sz="2400" dirty="0" err="1">
                <a:solidFill>
                  <a:srgbClr val="191919"/>
                </a:solidFill>
                <a:latin typeface="+mj-lt"/>
                <a:cs typeface="Arial" panose="020B0604020202020204" pitchFamily="34" charset="0"/>
              </a:rPr>
              <a:t>lời</a:t>
            </a:r>
            <a:r>
              <a:rPr lang="en-US" sz="2400" dirty="0">
                <a:solidFill>
                  <a:srgbClr val="191919"/>
                </a:solidFill>
                <a:latin typeface="+mj-lt"/>
                <a:cs typeface="Arial" panose="020B0604020202020204" pitchFamily="34" charset="0"/>
              </a:rPr>
              <a:t> </a:t>
            </a:r>
            <a:r>
              <a:rPr lang="en-US" sz="2400" dirty="0" err="1">
                <a:solidFill>
                  <a:srgbClr val="191919"/>
                </a:solidFill>
                <a:latin typeface="+mj-lt"/>
                <a:cs typeface="Arial" panose="020B0604020202020204" pitchFamily="34" charset="0"/>
              </a:rPr>
              <a:t>đúng</a:t>
            </a:r>
            <a:r>
              <a:rPr lang="en-US" sz="2400" dirty="0">
                <a:solidFill>
                  <a:srgbClr val="191919"/>
                </a:solidFill>
                <a:latin typeface="+mj-lt"/>
                <a:cs typeface="Arial" panose="020B0604020202020204" pitchFamily="34" charset="0"/>
              </a:rPr>
              <a:t>, </a:t>
            </a:r>
            <a:r>
              <a:rPr lang="en-US" sz="2400" dirty="0" err="1">
                <a:solidFill>
                  <a:srgbClr val="191919"/>
                </a:solidFill>
                <a:latin typeface="+mj-lt"/>
                <a:cs typeface="Arial" panose="020B0604020202020204" pitchFamily="34" charset="0"/>
              </a:rPr>
              <a:t>một</a:t>
            </a:r>
            <a:r>
              <a:rPr lang="en-US" sz="2400" dirty="0">
                <a:solidFill>
                  <a:srgbClr val="191919"/>
                </a:solidFill>
                <a:latin typeface="+mj-lt"/>
                <a:cs typeface="Arial" panose="020B0604020202020204" pitchFamily="34" charset="0"/>
              </a:rPr>
              <a:t> </a:t>
            </a:r>
            <a:r>
              <a:rPr lang="en-US" sz="2400" dirty="0" err="1">
                <a:solidFill>
                  <a:srgbClr val="191919"/>
                </a:solidFill>
                <a:latin typeface="+mj-lt"/>
                <a:cs typeface="Arial" panose="020B0604020202020204" pitchFamily="34" charset="0"/>
              </a:rPr>
              <a:t>quả</a:t>
            </a:r>
            <a:r>
              <a:rPr lang="en-US" sz="2400" dirty="0">
                <a:solidFill>
                  <a:srgbClr val="191919"/>
                </a:solidFill>
                <a:latin typeface="+mj-lt"/>
                <a:cs typeface="Arial" panose="020B0604020202020204" pitchFamily="34" charset="0"/>
              </a:rPr>
              <a:t> cam </a:t>
            </a:r>
            <a:r>
              <a:rPr lang="en-US" sz="2400" dirty="0" err="1">
                <a:solidFill>
                  <a:srgbClr val="191919"/>
                </a:solidFill>
                <a:latin typeface="+mj-lt"/>
                <a:cs typeface="Arial" panose="020B0604020202020204" pitchFamily="34" charset="0"/>
              </a:rPr>
              <a:t>sẽ</a:t>
            </a:r>
            <a:r>
              <a:rPr lang="en-US" sz="2400" dirty="0">
                <a:solidFill>
                  <a:srgbClr val="191919"/>
                </a:solidFill>
                <a:latin typeface="+mj-lt"/>
                <a:cs typeface="Arial" panose="020B0604020202020204" pitchFamily="34" charset="0"/>
              </a:rPr>
              <a:t> </a:t>
            </a:r>
            <a:r>
              <a:rPr lang="en-US" sz="2400" dirty="0" err="1">
                <a:solidFill>
                  <a:srgbClr val="191919"/>
                </a:solidFill>
                <a:latin typeface="+mj-lt"/>
                <a:cs typeface="Arial" panose="020B0604020202020204" pitchFamily="34" charset="0"/>
              </a:rPr>
              <a:t>được</a:t>
            </a:r>
            <a:r>
              <a:rPr lang="en-US" sz="2400" dirty="0">
                <a:solidFill>
                  <a:srgbClr val="191919"/>
                </a:solidFill>
                <a:latin typeface="+mj-lt"/>
                <a:cs typeface="Arial" panose="020B0604020202020204" pitchFamily="34" charset="0"/>
              </a:rPr>
              <a:t> </a:t>
            </a:r>
            <a:r>
              <a:rPr lang="en-US" sz="2400" dirty="0" err="1">
                <a:solidFill>
                  <a:srgbClr val="191919"/>
                </a:solidFill>
                <a:latin typeface="+mj-lt"/>
                <a:cs typeface="Arial" panose="020B0604020202020204" pitchFamily="34" charset="0"/>
              </a:rPr>
              <a:t>hái</a:t>
            </a:r>
            <a:r>
              <a:rPr lang="en-US" sz="2400" dirty="0">
                <a:solidFill>
                  <a:srgbClr val="191919"/>
                </a:solidFill>
                <a:latin typeface="+mj-lt"/>
                <a:cs typeface="Arial" panose="020B0604020202020204" pitchFamily="34" charset="0"/>
              </a:rPr>
              <a:t> </a:t>
            </a:r>
            <a:r>
              <a:rPr lang="en-US" sz="2400" dirty="0" err="1">
                <a:solidFill>
                  <a:srgbClr val="191919"/>
                </a:solidFill>
                <a:latin typeface="+mj-lt"/>
                <a:cs typeface="Arial" panose="020B0604020202020204" pitchFamily="34" charset="0"/>
              </a:rPr>
              <a:t>xuống</a:t>
            </a:r>
            <a:r>
              <a:rPr lang="en-US" sz="2400" dirty="0">
                <a:solidFill>
                  <a:srgbClr val="191919"/>
                </a:solidFill>
                <a:latin typeface="+mj-lt"/>
                <a:cs typeface="Arial" panose="020B0604020202020204" pitchFamily="34" charset="0"/>
              </a:rPr>
              <a:t>.  </a:t>
            </a:r>
          </a:p>
        </p:txBody>
      </p:sp>
      <p:pic>
        <p:nvPicPr>
          <p:cNvPr id="15" name="Picture 14">
            <a:extLst>
              <a:ext uri="{FF2B5EF4-FFF2-40B4-BE49-F238E27FC236}">
                <a16:creationId xmlns:a16="http://schemas.microsoft.com/office/drawing/2014/main" id="{2D6A5679-8A8C-A521-E02E-8C85329303D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755374" cy="755374"/>
          </a:xfrm>
          <a:prstGeom prst="rect">
            <a:avLst/>
          </a:prstGeom>
        </p:spPr>
      </p:pic>
    </p:spTree>
    <p:extLst>
      <p:ext uri="{BB962C8B-B14F-4D97-AF65-F5344CB8AC3E}">
        <p14:creationId xmlns:p14="http://schemas.microsoft.com/office/powerpoint/2010/main" val="1649104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7000" r="-27000"/>
          </a:stretch>
        </a:blipFill>
        <a:effectLst/>
      </p:bgPr>
    </p:bg>
    <p:spTree>
      <p:nvGrpSpPr>
        <p:cNvPr id="1" name="">
          <a:extLst>
            <a:ext uri="{FF2B5EF4-FFF2-40B4-BE49-F238E27FC236}">
              <a16:creationId xmlns:a16="http://schemas.microsoft.com/office/drawing/2014/main" id="{6FA1F4D2-4F25-D356-A8C0-E4167A112082}"/>
            </a:ext>
          </a:extLst>
        </p:cNvPr>
        <p:cNvGrpSpPr/>
        <p:nvPr/>
      </p:nvGrpSpPr>
      <p:grpSpPr>
        <a:xfrm>
          <a:off x="0" y="0"/>
          <a:ext cx="0" cy="0"/>
          <a:chOff x="0" y="0"/>
          <a:chExt cx="0" cy="0"/>
        </a:xfrm>
      </p:grpSpPr>
      <p:sp>
        <p:nvSpPr>
          <p:cNvPr id="16" name="Freeform 24">
            <a:extLst>
              <a:ext uri="{FF2B5EF4-FFF2-40B4-BE49-F238E27FC236}">
                <a16:creationId xmlns:a16="http://schemas.microsoft.com/office/drawing/2014/main" id="{E5920F4C-ED7A-67E2-030F-A49E8C755D36}"/>
              </a:ext>
            </a:extLst>
          </p:cNvPr>
          <p:cNvSpPr/>
          <p:nvPr/>
        </p:nvSpPr>
        <p:spPr>
          <a:xfrm>
            <a:off x="2877751" y="823818"/>
            <a:ext cx="5922032" cy="5725628"/>
          </a:xfrm>
          <a:custGeom>
            <a:avLst/>
            <a:gdLst/>
            <a:ahLst/>
            <a:cxnLst/>
            <a:rect l="l" t="t" r="r" b="b"/>
            <a:pathLst>
              <a:path w="4032504" h="4114800">
                <a:moveTo>
                  <a:pt x="0" y="0"/>
                </a:moveTo>
                <a:lnTo>
                  <a:pt x="4032504" y="0"/>
                </a:lnTo>
                <a:lnTo>
                  <a:pt x="403250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1152053">
              <a:defRPr/>
            </a:pPr>
            <a:endParaRPr lang="en-VN" sz="882" dirty="0"/>
          </a:p>
        </p:txBody>
      </p:sp>
      <p:sp>
        <p:nvSpPr>
          <p:cNvPr id="21" name="1">
            <a:hlinkClick r:id="rId6" action="ppaction://hlinksldjump"/>
            <a:extLst>
              <a:ext uri="{FF2B5EF4-FFF2-40B4-BE49-F238E27FC236}">
                <a16:creationId xmlns:a16="http://schemas.microsoft.com/office/drawing/2014/main" id="{17D356F1-A41C-1B43-F98A-D760E3A4FDAB}"/>
              </a:ext>
            </a:extLst>
          </p:cNvPr>
          <p:cNvSpPr/>
          <p:nvPr/>
        </p:nvSpPr>
        <p:spPr>
          <a:xfrm>
            <a:off x="4400115" y="1023011"/>
            <a:ext cx="1302080" cy="1065625"/>
          </a:xfrm>
          <a:custGeom>
            <a:avLst/>
            <a:gdLst/>
            <a:ahLst/>
            <a:cxnLst/>
            <a:rect l="l" t="t" r="r" b="b"/>
            <a:pathLst>
              <a:path w="3233002" h="2792505">
                <a:moveTo>
                  <a:pt x="0" y="0"/>
                </a:moveTo>
                <a:lnTo>
                  <a:pt x="3233001" y="0"/>
                </a:lnTo>
                <a:lnTo>
                  <a:pt x="3233001" y="2792505"/>
                </a:lnTo>
                <a:lnTo>
                  <a:pt x="0" y="2792505"/>
                </a:lnTo>
                <a:lnTo>
                  <a:pt x="0" y="0"/>
                </a:lnTo>
                <a:close/>
              </a:path>
            </a:pathLst>
          </a:custGeom>
          <a:blipFill>
            <a:blip r:embed="rId7"/>
            <a:stretch>
              <a:fillRect/>
            </a:stretch>
          </a:blipFill>
        </p:spPr>
        <p:txBody>
          <a:bodyPr/>
          <a:lstStyle/>
          <a:p>
            <a:endParaRPr lang="en-US" sz="2267"/>
          </a:p>
        </p:txBody>
      </p:sp>
      <p:sp>
        <p:nvSpPr>
          <p:cNvPr id="22" name="3">
            <a:hlinkClick r:id="rId8" action="ppaction://hlinksldjump"/>
            <a:extLst>
              <a:ext uri="{FF2B5EF4-FFF2-40B4-BE49-F238E27FC236}">
                <a16:creationId xmlns:a16="http://schemas.microsoft.com/office/drawing/2014/main" id="{A9847A8C-3B6E-D41E-C663-815D8BD4B5B8}"/>
              </a:ext>
            </a:extLst>
          </p:cNvPr>
          <p:cNvSpPr/>
          <p:nvPr/>
        </p:nvSpPr>
        <p:spPr>
          <a:xfrm>
            <a:off x="3204918" y="2264666"/>
            <a:ext cx="1302080" cy="1065625"/>
          </a:xfrm>
          <a:custGeom>
            <a:avLst/>
            <a:gdLst/>
            <a:ahLst/>
            <a:cxnLst/>
            <a:rect l="l" t="t" r="r" b="b"/>
            <a:pathLst>
              <a:path w="3233002" h="2792505">
                <a:moveTo>
                  <a:pt x="0" y="0"/>
                </a:moveTo>
                <a:lnTo>
                  <a:pt x="3233001" y="0"/>
                </a:lnTo>
                <a:lnTo>
                  <a:pt x="3233001" y="2792505"/>
                </a:lnTo>
                <a:lnTo>
                  <a:pt x="0" y="2792505"/>
                </a:lnTo>
                <a:lnTo>
                  <a:pt x="0" y="0"/>
                </a:lnTo>
                <a:close/>
              </a:path>
            </a:pathLst>
          </a:custGeom>
          <a:blipFill>
            <a:blip r:embed="rId7"/>
            <a:stretch>
              <a:fillRect/>
            </a:stretch>
          </a:blipFill>
        </p:spPr>
        <p:txBody>
          <a:bodyPr/>
          <a:lstStyle/>
          <a:p>
            <a:endParaRPr lang="en-US" sz="2267"/>
          </a:p>
        </p:txBody>
      </p:sp>
      <p:sp>
        <p:nvSpPr>
          <p:cNvPr id="23" name="4">
            <a:hlinkClick r:id="rId9" action="ppaction://hlinksldjump"/>
            <a:extLst>
              <a:ext uri="{FF2B5EF4-FFF2-40B4-BE49-F238E27FC236}">
                <a16:creationId xmlns:a16="http://schemas.microsoft.com/office/drawing/2014/main" id="{C27894B8-68A0-061C-C3E3-25A256F6AB17}"/>
              </a:ext>
            </a:extLst>
          </p:cNvPr>
          <p:cNvSpPr/>
          <p:nvPr/>
        </p:nvSpPr>
        <p:spPr>
          <a:xfrm>
            <a:off x="4888753" y="2940881"/>
            <a:ext cx="1302080" cy="1065625"/>
          </a:xfrm>
          <a:custGeom>
            <a:avLst/>
            <a:gdLst/>
            <a:ahLst/>
            <a:cxnLst/>
            <a:rect l="l" t="t" r="r" b="b"/>
            <a:pathLst>
              <a:path w="3233002" h="2792505">
                <a:moveTo>
                  <a:pt x="0" y="0"/>
                </a:moveTo>
                <a:lnTo>
                  <a:pt x="3233001" y="0"/>
                </a:lnTo>
                <a:lnTo>
                  <a:pt x="3233001" y="2792505"/>
                </a:lnTo>
                <a:lnTo>
                  <a:pt x="0" y="2792505"/>
                </a:lnTo>
                <a:lnTo>
                  <a:pt x="0" y="0"/>
                </a:lnTo>
                <a:close/>
              </a:path>
            </a:pathLst>
          </a:custGeom>
          <a:blipFill>
            <a:blip r:embed="rId7"/>
            <a:stretch>
              <a:fillRect/>
            </a:stretch>
          </a:blipFill>
        </p:spPr>
        <p:txBody>
          <a:bodyPr/>
          <a:lstStyle/>
          <a:p>
            <a:endParaRPr lang="en-US" sz="2267"/>
          </a:p>
        </p:txBody>
      </p:sp>
      <p:sp>
        <p:nvSpPr>
          <p:cNvPr id="24" name="5">
            <a:hlinkClick r:id="rId10" action="ppaction://hlinksldjump"/>
            <a:extLst>
              <a:ext uri="{FF2B5EF4-FFF2-40B4-BE49-F238E27FC236}">
                <a16:creationId xmlns:a16="http://schemas.microsoft.com/office/drawing/2014/main" id="{72A84D2D-6C6E-2E16-B910-D509010ED12B}"/>
              </a:ext>
            </a:extLst>
          </p:cNvPr>
          <p:cNvSpPr/>
          <p:nvPr/>
        </p:nvSpPr>
        <p:spPr>
          <a:xfrm>
            <a:off x="6745540" y="2713566"/>
            <a:ext cx="1302080" cy="1065625"/>
          </a:xfrm>
          <a:custGeom>
            <a:avLst/>
            <a:gdLst/>
            <a:ahLst/>
            <a:cxnLst/>
            <a:rect l="l" t="t" r="r" b="b"/>
            <a:pathLst>
              <a:path w="3233002" h="2792505">
                <a:moveTo>
                  <a:pt x="0" y="0"/>
                </a:moveTo>
                <a:lnTo>
                  <a:pt x="3233001" y="0"/>
                </a:lnTo>
                <a:lnTo>
                  <a:pt x="3233001" y="2792505"/>
                </a:lnTo>
                <a:lnTo>
                  <a:pt x="0" y="2792505"/>
                </a:lnTo>
                <a:lnTo>
                  <a:pt x="0" y="0"/>
                </a:lnTo>
                <a:close/>
              </a:path>
            </a:pathLst>
          </a:custGeom>
          <a:blipFill>
            <a:blip r:embed="rId7"/>
            <a:stretch>
              <a:fillRect/>
            </a:stretch>
          </a:blipFill>
        </p:spPr>
        <p:txBody>
          <a:bodyPr/>
          <a:lstStyle/>
          <a:p>
            <a:endParaRPr lang="en-US" sz="2267"/>
          </a:p>
        </p:txBody>
      </p:sp>
      <p:sp>
        <p:nvSpPr>
          <p:cNvPr id="26" name="2">
            <a:hlinkClick r:id="rId11" action="ppaction://hlinksldjump"/>
            <a:extLst>
              <a:ext uri="{FF2B5EF4-FFF2-40B4-BE49-F238E27FC236}">
                <a16:creationId xmlns:a16="http://schemas.microsoft.com/office/drawing/2014/main" id="{215B0944-74F3-4900-97AC-A84294236C81}"/>
              </a:ext>
            </a:extLst>
          </p:cNvPr>
          <p:cNvSpPr/>
          <p:nvPr/>
        </p:nvSpPr>
        <p:spPr>
          <a:xfrm>
            <a:off x="5838767" y="1449133"/>
            <a:ext cx="1302080" cy="1065625"/>
          </a:xfrm>
          <a:custGeom>
            <a:avLst/>
            <a:gdLst/>
            <a:ahLst/>
            <a:cxnLst/>
            <a:rect l="l" t="t" r="r" b="b"/>
            <a:pathLst>
              <a:path w="3233002" h="2792505">
                <a:moveTo>
                  <a:pt x="0" y="0"/>
                </a:moveTo>
                <a:lnTo>
                  <a:pt x="3233001" y="0"/>
                </a:lnTo>
                <a:lnTo>
                  <a:pt x="3233001" y="2792505"/>
                </a:lnTo>
                <a:lnTo>
                  <a:pt x="0" y="2792505"/>
                </a:lnTo>
                <a:lnTo>
                  <a:pt x="0" y="0"/>
                </a:lnTo>
                <a:close/>
              </a:path>
            </a:pathLst>
          </a:custGeom>
          <a:blipFill>
            <a:blip r:embed="rId7"/>
            <a:stretch>
              <a:fillRect/>
            </a:stretch>
          </a:blipFill>
        </p:spPr>
        <p:txBody>
          <a:bodyPr/>
          <a:lstStyle/>
          <a:p>
            <a:endParaRPr lang="en-US" sz="2267"/>
          </a:p>
        </p:txBody>
      </p:sp>
      <p:sp>
        <p:nvSpPr>
          <p:cNvPr id="27" name="Freeform 29">
            <a:extLst>
              <a:ext uri="{FF2B5EF4-FFF2-40B4-BE49-F238E27FC236}">
                <a16:creationId xmlns:a16="http://schemas.microsoft.com/office/drawing/2014/main" id="{0506931E-5132-08A7-365C-096E3A1708FF}"/>
              </a:ext>
            </a:extLst>
          </p:cNvPr>
          <p:cNvSpPr/>
          <p:nvPr/>
        </p:nvSpPr>
        <p:spPr>
          <a:xfrm>
            <a:off x="2125928" y="4953086"/>
            <a:ext cx="1503646" cy="1596360"/>
          </a:xfrm>
          <a:custGeom>
            <a:avLst/>
            <a:gdLst/>
            <a:ahLst/>
            <a:cxnLst/>
            <a:rect l="l" t="t" r="r" b="b"/>
            <a:pathLst>
              <a:path w="3687890" h="4114800">
                <a:moveTo>
                  <a:pt x="0" y="0"/>
                </a:moveTo>
                <a:lnTo>
                  <a:pt x="3687890" y="0"/>
                </a:lnTo>
                <a:lnTo>
                  <a:pt x="3687890"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sz="2267"/>
          </a:p>
        </p:txBody>
      </p:sp>
      <p:pic>
        <p:nvPicPr>
          <p:cNvPr id="28" name="Picture 27">
            <a:extLst>
              <a:ext uri="{FF2B5EF4-FFF2-40B4-BE49-F238E27FC236}">
                <a16:creationId xmlns:a16="http://schemas.microsoft.com/office/drawing/2014/main" id="{31DF37D9-9EA4-7EF6-5A1D-2B9EDD2BDB5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755374" cy="755374"/>
          </a:xfrm>
          <a:prstGeom prst="rect">
            <a:avLst/>
          </a:prstGeom>
        </p:spPr>
      </p:pic>
      <p:sp>
        <p:nvSpPr>
          <p:cNvPr id="29" name="Freeform 2">
            <a:hlinkClick r:id="rId15" action="ppaction://hlinksldjump"/>
            <a:extLst>
              <a:ext uri="{FF2B5EF4-FFF2-40B4-BE49-F238E27FC236}">
                <a16:creationId xmlns:a16="http://schemas.microsoft.com/office/drawing/2014/main" id="{DFCBB5E7-902B-1A06-FDE3-F936E5F50888}"/>
              </a:ext>
            </a:extLst>
          </p:cNvPr>
          <p:cNvSpPr/>
          <p:nvPr/>
        </p:nvSpPr>
        <p:spPr>
          <a:xfrm>
            <a:off x="10346015" y="5153111"/>
            <a:ext cx="1639389" cy="1601360"/>
          </a:xfrm>
          <a:custGeom>
            <a:avLst/>
            <a:gdLst/>
            <a:ahLst/>
            <a:cxnLst/>
            <a:rect l="l" t="t" r="r" b="b"/>
            <a:pathLst>
              <a:path w="3991356" h="4114800">
                <a:moveTo>
                  <a:pt x="0" y="0"/>
                </a:moveTo>
                <a:lnTo>
                  <a:pt x="3991356" y="0"/>
                </a:lnTo>
                <a:lnTo>
                  <a:pt x="3991356" y="4114800"/>
                </a:lnTo>
                <a:lnTo>
                  <a:pt x="0" y="41148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sz="2267"/>
          </a:p>
        </p:txBody>
      </p:sp>
    </p:spTree>
    <p:extLst>
      <p:ext uri="{BB962C8B-B14F-4D97-AF65-F5344CB8AC3E}">
        <p14:creationId xmlns:p14="http://schemas.microsoft.com/office/powerpoint/2010/main" val="1934947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1"/>
                                        </p:tgtEl>
                                        <p:attrNameLst>
                                          <p:attrName>r</p:attrName>
                                        </p:attrNameLst>
                                      </p:cBhvr>
                                    </p:animRot>
                                    <p:animRot by="-240000">
                                      <p:cBhvr>
                                        <p:cTn id="7" dur="200" fill="hold">
                                          <p:stCondLst>
                                            <p:cond delay="200"/>
                                          </p:stCondLst>
                                        </p:cTn>
                                        <p:tgtEl>
                                          <p:spTgt spid="21"/>
                                        </p:tgtEl>
                                        <p:attrNameLst>
                                          <p:attrName>r</p:attrName>
                                        </p:attrNameLst>
                                      </p:cBhvr>
                                    </p:animRot>
                                    <p:animRot by="240000">
                                      <p:cBhvr>
                                        <p:cTn id="8" dur="200" fill="hold">
                                          <p:stCondLst>
                                            <p:cond delay="400"/>
                                          </p:stCondLst>
                                        </p:cTn>
                                        <p:tgtEl>
                                          <p:spTgt spid="21"/>
                                        </p:tgtEl>
                                        <p:attrNameLst>
                                          <p:attrName>r</p:attrName>
                                        </p:attrNameLst>
                                      </p:cBhvr>
                                    </p:animRot>
                                    <p:animRot by="-240000">
                                      <p:cBhvr>
                                        <p:cTn id="9" dur="200" fill="hold">
                                          <p:stCondLst>
                                            <p:cond delay="600"/>
                                          </p:stCondLst>
                                        </p:cTn>
                                        <p:tgtEl>
                                          <p:spTgt spid="21"/>
                                        </p:tgtEl>
                                        <p:attrNameLst>
                                          <p:attrName>r</p:attrName>
                                        </p:attrNameLst>
                                      </p:cBhvr>
                                    </p:animRot>
                                    <p:animRot by="120000">
                                      <p:cBhvr>
                                        <p:cTn id="10" dur="200" fill="hold">
                                          <p:stCondLst>
                                            <p:cond delay="800"/>
                                          </p:stCondLst>
                                        </p:cTn>
                                        <p:tgtEl>
                                          <p:spTgt spid="2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6"/>
                                        </p:tgtEl>
                                        <p:attrNameLst>
                                          <p:attrName>r</p:attrName>
                                        </p:attrNameLst>
                                      </p:cBhvr>
                                    </p:animRot>
                                    <p:animRot by="-240000">
                                      <p:cBhvr>
                                        <p:cTn id="13" dur="200" fill="hold">
                                          <p:stCondLst>
                                            <p:cond delay="200"/>
                                          </p:stCondLst>
                                        </p:cTn>
                                        <p:tgtEl>
                                          <p:spTgt spid="26"/>
                                        </p:tgtEl>
                                        <p:attrNameLst>
                                          <p:attrName>r</p:attrName>
                                        </p:attrNameLst>
                                      </p:cBhvr>
                                    </p:animRot>
                                    <p:animRot by="240000">
                                      <p:cBhvr>
                                        <p:cTn id="14" dur="200" fill="hold">
                                          <p:stCondLst>
                                            <p:cond delay="400"/>
                                          </p:stCondLst>
                                        </p:cTn>
                                        <p:tgtEl>
                                          <p:spTgt spid="26"/>
                                        </p:tgtEl>
                                        <p:attrNameLst>
                                          <p:attrName>r</p:attrName>
                                        </p:attrNameLst>
                                      </p:cBhvr>
                                    </p:animRot>
                                    <p:animRot by="-240000">
                                      <p:cBhvr>
                                        <p:cTn id="15" dur="200" fill="hold">
                                          <p:stCondLst>
                                            <p:cond delay="600"/>
                                          </p:stCondLst>
                                        </p:cTn>
                                        <p:tgtEl>
                                          <p:spTgt spid="26"/>
                                        </p:tgtEl>
                                        <p:attrNameLst>
                                          <p:attrName>r</p:attrName>
                                        </p:attrNameLst>
                                      </p:cBhvr>
                                    </p:animRot>
                                    <p:animRot by="120000">
                                      <p:cBhvr>
                                        <p:cTn id="16" dur="200" fill="hold">
                                          <p:stCondLst>
                                            <p:cond delay="800"/>
                                          </p:stCondLst>
                                        </p:cTn>
                                        <p:tgtEl>
                                          <p:spTgt spid="26"/>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2"/>
                                        </p:tgtEl>
                                        <p:attrNameLst>
                                          <p:attrName>r</p:attrName>
                                        </p:attrNameLst>
                                      </p:cBhvr>
                                    </p:animRot>
                                    <p:animRot by="-240000">
                                      <p:cBhvr>
                                        <p:cTn id="19" dur="200" fill="hold">
                                          <p:stCondLst>
                                            <p:cond delay="200"/>
                                          </p:stCondLst>
                                        </p:cTn>
                                        <p:tgtEl>
                                          <p:spTgt spid="22"/>
                                        </p:tgtEl>
                                        <p:attrNameLst>
                                          <p:attrName>r</p:attrName>
                                        </p:attrNameLst>
                                      </p:cBhvr>
                                    </p:animRot>
                                    <p:animRot by="240000">
                                      <p:cBhvr>
                                        <p:cTn id="20" dur="200" fill="hold">
                                          <p:stCondLst>
                                            <p:cond delay="400"/>
                                          </p:stCondLst>
                                        </p:cTn>
                                        <p:tgtEl>
                                          <p:spTgt spid="22"/>
                                        </p:tgtEl>
                                        <p:attrNameLst>
                                          <p:attrName>r</p:attrName>
                                        </p:attrNameLst>
                                      </p:cBhvr>
                                    </p:animRot>
                                    <p:animRot by="-240000">
                                      <p:cBhvr>
                                        <p:cTn id="21" dur="200" fill="hold">
                                          <p:stCondLst>
                                            <p:cond delay="600"/>
                                          </p:stCondLst>
                                        </p:cTn>
                                        <p:tgtEl>
                                          <p:spTgt spid="22"/>
                                        </p:tgtEl>
                                        <p:attrNameLst>
                                          <p:attrName>r</p:attrName>
                                        </p:attrNameLst>
                                      </p:cBhvr>
                                    </p:animRot>
                                    <p:animRot by="120000">
                                      <p:cBhvr>
                                        <p:cTn id="22" dur="200" fill="hold">
                                          <p:stCondLst>
                                            <p:cond delay="800"/>
                                          </p:stCondLst>
                                        </p:cTn>
                                        <p:tgtEl>
                                          <p:spTgt spid="2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23"/>
                                        </p:tgtEl>
                                        <p:attrNameLst>
                                          <p:attrName>r</p:attrName>
                                        </p:attrNameLst>
                                      </p:cBhvr>
                                    </p:animRot>
                                    <p:animRot by="-240000">
                                      <p:cBhvr>
                                        <p:cTn id="25" dur="200" fill="hold">
                                          <p:stCondLst>
                                            <p:cond delay="200"/>
                                          </p:stCondLst>
                                        </p:cTn>
                                        <p:tgtEl>
                                          <p:spTgt spid="23"/>
                                        </p:tgtEl>
                                        <p:attrNameLst>
                                          <p:attrName>r</p:attrName>
                                        </p:attrNameLst>
                                      </p:cBhvr>
                                    </p:animRot>
                                    <p:animRot by="240000">
                                      <p:cBhvr>
                                        <p:cTn id="26" dur="200" fill="hold">
                                          <p:stCondLst>
                                            <p:cond delay="400"/>
                                          </p:stCondLst>
                                        </p:cTn>
                                        <p:tgtEl>
                                          <p:spTgt spid="23"/>
                                        </p:tgtEl>
                                        <p:attrNameLst>
                                          <p:attrName>r</p:attrName>
                                        </p:attrNameLst>
                                      </p:cBhvr>
                                    </p:animRot>
                                    <p:animRot by="-240000">
                                      <p:cBhvr>
                                        <p:cTn id="27" dur="200" fill="hold">
                                          <p:stCondLst>
                                            <p:cond delay="600"/>
                                          </p:stCondLst>
                                        </p:cTn>
                                        <p:tgtEl>
                                          <p:spTgt spid="23"/>
                                        </p:tgtEl>
                                        <p:attrNameLst>
                                          <p:attrName>r</p:attrName>
                                        </p:attrNameLst>
                                      </p:cBhvr>
                                    </p:animRot>
                                    <p:animRot by="120000">
                                      <p:cBhvr>
                                        <p:cTn id="28" dur="200" fill="hold">
                                          <p:stCondLst>
                                            <p:cond delay="800"/>
                                          </p:stCondLst>
                                        </p:cTn>
                                        <p:tgtEl>
                                          <p:spTgt spid="23"/>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24"/>
                                        </p:tgtEl>
                                        <p:attrNameLst>
                                          <p:attrName>r</p:attrName>
                                        </p:attrNameLst>
                                      </p:cBhvr>
                                    </p:animRot>
                                    <p:animRot by="-240000">
                                      <p:cBhvr>
                                        <p:cTn id="31" dur="200" fill="hold">
                                          <p:stCondLst>
                                            <p:cond delay="200"/>
                                          </p:stCondLst>
                                        </p:cTn>
                                        <p:tgtEl>
                                          <p:spTgt spid="24"/>
                                        </p:tgtEl>
                                        <p:attrNameLst>
                                          <p:attrName>r</p:attrName>
                                        </p:attrNameLst>
                                      </p:cBhvr>
                                    </p:animRot>
                                    <p:animRot by="240000">
                                      <p:cBhvr>
                                        <p:cTn id="32" dur="200" fill="hold">
                                          <p:stCondLst>
                                            <p:cond delay="400"/>
                                          </p:stCondLst>
                                        </p:cTn>
                                        <p:tgtEl>
                                          <p:spTgt spid="24"/>
                                        </p:tgtEl>
                                        <p:attrNameLst>
                                          <p:attrName>r</p:attrName>
                                        </p:attrNameLst>
                                      </p:cBhvr>
                                    </p:animRot>
                                    <p:animRot by="-240000">
                                      <p:cBhvr>
                                        <p:cTn id="33" dur="200" fill="hold">
                                          <p:stCondLst>
                                            <p:cond delay="600"/>
                                          </p:stCondLst>
                                        </p:cTn>
                                        <p:tgtEl>
                                          <p:spTgt spid="24"/>
                                        </p:tgtEl>
                                        <p:attrNameLst>
                                          <p:attrName>r</p:attrName>
                                        </p:attrNameLst>
                                      </p:cBhvr>
                                    </p:animRot>
                                    <p:animRot by="120000">
                                      <p:cBhvr>
                                        <p:cTn id="34" dur="200" fill="hold">
                                          <p:stCondLst>
                                            <p:cond delay="80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1"/>
                    </p:tgtEl>
                  </p:cond>
                </p:stCondLst>
                <p:endSync evt="end" delay="0">
                  <p:rtn val="all"/>
                </p:endSync>
                <p:childTnLst>
                  <p:par>
                    <p:cTn id="36" fill="hold">
                      <p:stCondLst>
                        <p:cond delay="0"/>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0.0233 0.08982 L -0.05807 0.64931 " pathEditMode="relative" rAng="0" ptsTypes="AA">
                                      <p:cBhvr>
                                        <p:cTn id="39" dur="2000" fill="hold"/>
                                        <p:tgtEl>
                                          <p:spTgt spid="21"/>
                                        </p:tgtEl>
                                        <p:attrNameLst>
                                          <p:attrName>ppt_x</p:attrName>
                                          <p:attrName>ppt_y</p:attrName>
                                        </p:attrNameLst>
                                      </p:cBhvr>
                                      <p:rCtr x="-1745" y="27963"/>
                                    </p:animMotion>
                                  </p:childTnLst>
                                </p:cTn>
                              </p:par>
                            </p:childTnLst>
                          </p:cTn>
                        </p:par>
                      </p:childTnLst>
                    </p:cTn>
                  </p:par>
                </p:childTnLst>
              </p:cTn>
              <p:nextCondLst>
                <p:cond evt="onClick" delay="0">
                  <p:tgtEl>
                    <p:spTgt spid="21"/>
                  </p:tgtEl>
                </p:cond>
              </p:nextCondLst>
            </p:seq>
            <p:seq concurrent="1" nextAc="seek">
              <p:cTn id="40" restart="whenNotActive" fill="hold" evtFilter="cancelBubble" nodeType="interactiveSeq">
                <p:stCondLst>
                  <p:cond evt="onClick" delay="0">
                    <p:tgtEl>
                      <p:spTgt spid="26"/>
                    </p:tgtEl>
                  </p:cond>
                </p:stCondLst>
                <p:endSync evt="end" delay="0">
                  <p:rtn val="all"/>
                </p:endSync>
                <p:childTnLst>
                  <p:par>
                    <p:cTn id="41" fill="hold">
                      <p:stCondLst>
                        <p:cond delay="0"/>
                      </p:stCondLst>
                      <p:childTnLst>
                        <p:par>
                          <p:cTn id="42" fill="hold">
                            <p:stCondLst>
                              <p:cond delay="0"/>
                            </p:stCondLst>
                            <p:childTnLst>
                              <p:par>
                                <p:cTn id="43" presetID="0" presetClass="path" presetSubtype="0" accel="50000" decel="50000" fill="hold" nodeType="clickEffect">
                                  <p:stCondLst>
                                    <p:cond delay="0"/>
                                  </p:stCondLst>
                                  <p:childTnLst>
                                    <p:animMotion origin="layout" path="M 0.04714 -0.00579 L -0.16536 0.65347 " pathEditMode="relative" rAng="0" ptsTypes="AA">
                                      <p:cBhvr>
                                        <p:cTn id="44" dur="2000" fill="hold"/>
                                        <p:tgtEl>
                                          <p:spTgt spid="26"/>
                                        </p:tgtEl>
                                        <p:attrNameLst>
                                          <p:attrName>ppt_x</p:attrName>
                                          <p:attrName>ppt_y</p:attrName>
                                        </p:attrNameLst>
                                      </p:cBhvr>
                                      <p:rCtr x="-10625" y="32963"/>
                                    </p:animMotion>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22"/>
                    </p:tgtEl>
                  </p:cond>
                </p:stCondLst>
                <p:endSync evt="end" delay="0">
                  <p:rtn val="all"/>
                </p:endSync>
                <p:childTnLst>
                  <p:par>
                    <p:cTn id="46" fill="hold">
                      <p:stCondLst>
                        <p:cond delay="0"/>
                      </p:stCondLst>
                      <p:childTnLst>
                        <p:par>
                          <p:cTn id="47" fill="hold">
                            <p:stCondLst>
                              <p:cond delay="0"/>
                            </p:stCondLst>
                            <p:childTnLst>
                              <p:par>
                                <p:cTn id="48" presetID="0" presetClass="path" presetSubtype="0" accel="50000" decel="50000" fill="hold" nodeType="clickEffect">
                                  <p:stCondLst>
                                    <p:cond delay="0"/>
                                  </p:stCondLst>
                                  <p:childTnLst>
                                    <p:animMotion origin="layout" path="M 0.01471 0.00278 L 0.04531 0.48588 " pathEditMode="relative" rAng="0" ptsTypes="AA">
                                      <p:cBhvr>
                                        <p:cTn id="49" dur="2000" fill="hold"/>
                                        <p:tgtEl>
                                          <p:spTgt spid="22"/>
                                        </p:tgtEl>
                                        <p:attrNameLst>
                                          <p:attrName>ppt_x</p:attrName>
                                          <p:attrName>ppt_y</p:attrName>
                                        </p:attrNameLst>
                                      </p:cBhvr>
                                      <p:rCtr x="1523" y="24144"/>
                                    </p:animMotion>
                                  </p:childTnLst>
                                </p:cTn>
                              </p:par>
                            </p:childTnLst>
                          </p:cTn>
                        </p:par>
                      </p:childTnLst>
                    </p:cTn>
                  </p:par>
                </p:childTnLst>
              </p:cTn>
              <p:nextCondLst>
                <p:cond evt="onClick" delay="0">
                  <p:tgtEl>
                    <p:spTgt spid="22"/>
                  </p:tgtEl>
                </p:cond>
              </p:nextCondLst>
            </p:seq>
            <p:seq concurrent="1" nextAc="seek">
              <p:cTn id="50" restart="whenNotActive" fill="hold" evtFilter="cancelBubble" nodeType="interactiveSeq">
                <p:stCondLst>
                  <p:cond evt="onClick" delay="0">
                    <p:tgtEl>
                      <p:spTgt spid="23"/>
                    </p:tgtEl>
                  </p:cond>
                </p:stCondLst>
                <p:endSync evt="end" delay="0">
                  <p:rtn val="all"/>
                </p:endSync>
                <p:childTnLst>
                  <p:par>
                    <p:cTn id="51" fill="hold">
                      <p:stCondLst>
                        <p:cond delay="0"/>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03919 0.00371 L -0.08568 0.39259 " pathEditMode="relative" rAng="0" ptsTypes="AA">
                                      <p:cBhvr>
                                        <p:cTn id="54" dur="2000" fill="hold"/>
                                        <p:tgtEl>
                                          <p:spTgt spid="23"/>
                                        </p:tgtEl>
                                        <p:attrNameLst>
                                          <p:attrName>ppt_x</p:attrName>
                                          <p:attrName>ppt_y</p:attrName>
                                        </p:attrNameLst>
                                      </p:cBhvr>
                                      <p:rCtr x="-6250" y="19444"/>
                                    </p:animMotion>
                                  </p:childTnLst>
                                </p:cTn>
                              </p:par>
                            </p:childTnLst>
                          </p:cTn>
                        </p:par>
                      </p:childTnLst>
                    </p:cTn>
                  </p:par>
                </p:childTnLst>
              </p:cTn>
              <p:nextCondLst>
                <p:cond evt="onClick" delay="0">
                  <p:tgtEl>
                    <p:spTgt spid="23"/>
                  </p:tgtEl>
                </p:cond>
              </p:nextCondLst>
            </p:seq>
            <p:seq concurrent="1" nextAc="seek">
              <p:cTn id="55" restart="whenNotActive" fill="hold" evtFilter="cancelBubble" nodeType="interactiveSeq">
                <p:stCondLst>
                  <p:cond evt="onClick" delay="0">
                    <p:tgtEl>
                      <p:spTgt spid="24"/>
                    </p:tgtEl>
                  </p:cond>
                </p:stCondLst>
                <p:endSync evt="end" delay="0">
                  <p:rtn val="all"/>
                </p:endSync>
                <p:childTnLst>
                  <p:par>
                    <p:cTn id="56" fill="hold">
                      <p:stCondLst>
                        <p:cond delay="0"/>
                      </p:stCondLst>
                      <p:childTnLst>
                        <p:par>
                          <p:cTn id="57" fill="hold">
                            <p:stCondLst>
                              <p:cond delay="0"/>
                            </p:stCondLst>
                            <p:childTnLst>
                              <p:par>
                                <p:cTn id="58" presetID="0" presetClass="path" presetSubtype="0" accel="50000" decel="50000" fill="hold" nodeType="clickEffect">
                                  <p:stCondLst>
                                    <p:cond delay="0"/>
                                  </p:stCondLst>
                                  <p:childTnLst>
                                    <p:animMotion origin="layout" path="M 0.0069 -0.03148 L -0.24674 0.36759 " pathEditMode="relative" rAng="0" ptsTypes="AA">
                                      <p:cBhvr>
                                        <p:cTn id="59" dur="2000" fill="hold"/>
                                        <p:tgtEl>
                                          <p:spTgt spid="24"/>
                                        </p:tgtEl>
                                        <p:attrNameLst>
                                          <p:attrName>ppt_x</p:attrName>
                                          <p:attrName>ppt_y</p:attrName>
                                        </p:attrNameLst>
                                      </p:cBhvr>
                                      <p:rCtr x="-12682" y="19954"/>
                                    </p:animMotion>
                                  </p:childTnLst>
                                </p:cTn>
                              </p:par>
                            </p:childTnLst>
                          </p:cTn>
                        </p:par>
                      </p:childTnLst>
                    </p:cTn>
                  </p:par>
                </p:childTnLst>
              </p:cTn>
              <p:nextCondLst>
                <p:cond evt="onClick" delay="0">
                  <p:tgtEl>
                    <p:spTgt spid="2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27000" r="-27000"/>
          </a:stretch>
        </a:blipFill>
        <a:effectLst/>
      </p:bgPr>
    </p:bg>
    <p:spTree>
      <p:nvGrpSpPr>
        <p:cNvPr id="1" name="">
          <a:extLst>
            <a:ext uri="{FF2B5EF4-FFF2-40B4-BE49-F238E27FC236}">
              <a16:creationId xmlns:a16="http://schemas.microsoft.com/office/drawing/2014/main" id="{58C57C10-571B-406B-DDB7-3C9708A5E4AB}"/>
            </a:ext>
          </a:extLst>
        </p:cNvPr>
        <p:cNvGrpSpPr/>
        <p:nvPr/>
      </p:nvGrpSpPr>
      <p:grpSpPr>
        <a:xfrm>
          <a:off x="0" y="0"/>
          <a:ext cx="0" cy="0"/>
          <a:chOff x="0" y="0"/>
          <a:chExt cx="0" cy="0"/>
        </a:xfrm>
      </p:grpSpPr>
      <p:sp>
        <p:nvSpPr>
          <p:cNvPr id="2" name="Google Shape;283;p3">
            <a:extLst>
              <a:ext uri="{FF2B5EF4-FFF2-40B4-BE49-F238E27FC236}">
                <a16:creationId xmlns:a16="http://schemas.microsoft.com/office/drawing/2014/main" id="{E8C3BE60-F396-BA02-6F0A-2FE0CC56B048}"/>
              </a:ext>
            </a:extLst>
          </p:cNvPr>
          <p:cNvSpPr/>
          <p:nvPr/>
        </p:nvSpPr>
        <p:spPr>
          <a:xfrm>
            <a:off x="1012219" y="787528"/>
            <a:ext cx="10086544" cy="1445861"/>
          </a:xfrm>
          <a:prstGeom prst="roundRect">
            <a:avLst>
              <a:gd name="adj" fmla="val 16667"/>
            </a:avLst>
          </a:prstGeom>
          <a:solidFill>
            <a:schemeClr val="accent4">
              <a:lumMod val="20000"/>
              <a:lumOff val="80000"/>
            </a:schemeClr>
          </a:solidFill>
          <a:ln w="9525">
            <a:solidFill>
              <a:schemeClr val="tx1"/>
            </a:solidFill>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algn="ctr">
              <a:lnSpc>
                <a:spcPct val="150000"/>
              </a:lnSpc>
            </a:pPr>
            <a:r>
              <a:rPr lang="en-US" sz="2400" b="1" dirty="0" err="1">
                <a:solidFill>
                  <a:srgbClr val="000000"/>
                </a:solidFill>
                <a:ea typeface="Calibri" panose="020F0502020204030204" pitchFamily="34" charset="0"/>
              </a:rPr>
              <a:t>Câu</a:t>
            </a:r>
            <a:r>
              <a:rPr lang="en-US" sz="2400" b="1" dirty="0">
                <a:solidFill>
                  <a:srgbClr val="000000"/>
                </a:solidFill>
                <a:ea typeface="Calibri" panose="020F0502020204030204" pitchFamily="34" charset="0"/>
              </a:rPr>
              <a:t> 1:</a:t>
            </a:r>
            <a:r>
              <a:rPr lang="en-US" sz="2400" dirty="0">
                <a:solidFill>
                  <a:srgbClr val="000000"/>
                </a:solidFill>
                <a:ea typeface="Calibri" panose="020F0502020204030204" pitchFamily="34" charset="0"/>
              </a:rPr>
              <a:t> </a:t>
            </a:r>
            <a:r>
              <a:rPr lang="en-US" sz="2400" dirty="0" err="1">
                <a:solidFill>
                  <a:srgbClr val="000000"/>
                </a:solidFill>
                <a:ea typeface="Calibri" panose="020F0502020204030204" pitchFamily="34" charset="0"/>
              </a:rPr>
              <a:t>Nêu</a:t>
            </a:r>
            <a:r>
              <a:rPr lang="en-US" sz="2400" dirty="0">
                <a:solidFill>
                  <a:srgbClr val="000000"/>
                </a:solidFill>
                <a:ea typeface="Calibri" panose="020F0502020204030204" pitchFamily="34" charset="0"/>
              </a:rPr>
              <a:t> </a:t>
            </a:r>
            <a:r>
              <a:rPr lang="en-US" sz="2400" dirty="0" err="1">
                <a:solidFill>
                  <a:srgbClr val="000000"/>
                </a:solidFill>
                <a:ea typeface="Calibri" panose="020F0502020204030204" pitchFamily="34" charset="0"/>
              </a:rPr>
              <a:t>lý</a:t>
            </a:r>
            <a:r>
              <a:rPr lang="en-US" sz="2400" dirty="0">
                <a:solidFill>
                  <a:srgbClr val="000000"/>
                </a:solidFill>
                <a:ea typeface="Calibri" panose="020F0502020204030204" pitchFamily="34" charset="0"/>
              </a:rPr>
              <a:t> do </a:t>
            </a:r>
            <a:r>
              <a:rPr lang="en-US" sz="2400" dirty="0" err="1">
                <a:solidFill>
                  <a:srgbClr val="000000"/>
                </a:solidFill>
                <a:ea typeface="Calibri" panose="020F0502020204030204" pitchFamily="34" charset="0"/>
              </a:rPr>
              <a:t>mà</a:t>
            </a:r>
            <a:r>
              <a:rPr lang="en-US" sz="2400" dirty="0">
                <a:solidFill>
                  <a:srgbClr val="000000"/>
                </a:solidFill>
                <a:ea typeface="Calibri" panose="020F0502020204030204" pitchFamily="34" charset="0"/>
              </a:rPr>
              <a:t> </a:t>
            </a:r>
            <a:r>
              <a:rPr lang="en-US" sz="2400" dirty="0" err="1">
                <a:solidFill>
                  <a:srgbClr val="000000"/>
                </a:solidFill>
                <a:ea typeface="Calibri" panose="020F0502020204030204" pitchFamily="34" charset="0"/>
              </a:rPr>
              <a:t>Bác</a:t>
            </a:r>
            <a:r>
              <a:rPr lang="en-US" sz="2400" dirty="0">
                <a:solidFill>
                  <a:srgbClr val="000000"/>
                </a:solidFill>
                <a:ea typeface="Calibri" panose="020F0502020204030204" pitchFamily="34" charset="0"/>
              </a:rPr>
              <a:t> </a:t>
            </a:r>
            <a:r>
              <a:rPr lang="en-US" sz="2400" dirty="0" err="1">
                <a:solidFill>
                  <a:srgbClr val="000000"/>
                </a:solidFill>
                <a:ea typeface="Calibri" panose="020F0502020204030204" pitchFamily="34" charset="0"/>
              </a:rPr>
              <a:t>Hồ</a:t>
            </a:r>
            <a:r>
              <a:rPr lang="en-US" sz="2400" dirty="0">
                <a:solidFill>
                  <a:srgbClr val="000000"/>
                </a:solidFill>
                <a:ea typeface="Calibri" panose="020F0502020204030204" pitchFamily="34" charset="0"/>
              </a:rPr>
              <a:t> </a:t>
            </a:r>
            <a:r>
              <a:rPr lang="en-US" sz="2400" dirty="0" err="1">
                <a:solidFill>
                  <a:srgbClr val="000000"/>
                </a:solidFill>
                <a:ea typeface="Calibri" panose="020F0502020204030204" pitchFamily="34" charset="0"/>
              </a:rPr>
              <a:t>không</a:t>
            </a:r>
            <a:r>
              <a:rPr lang="en-US" sz="2400" dirty="0">
                <a:solidFill>
                  <a:srgbClr val="000000"/>
                </a:solidFill>
                <a:ea typeface="Calibri" panose="020F0502020204030204" pitchFamily="34" charset="0"/>
              </a:rPr>
              <a:t> </a:t>
            </a:r>
            <a:r>
              <a:rPr lang="en-US" sz="2400" dirty="0" err="1">
                <a:solidFill>
                  <a:srgbClr val="000000"/>
                </a:solidFill>
                <a:ea typeface="Calibri" panose="020F0502020204030204" pitchFamily="34" charset="0"/>
              </a:rPr>
              <a:t>thể</a:t>
            </a:r>
            <a:r>
              <a:rPr lang="en-US" sz="2400" dirty="0">
                <a:solidFill>
                  <a:srgbClr val="000000"/>
                </a:solidFill>
                <a:ea typeface="Calibri" panose="020F0502020204030204" pitchFamily="34" charset="0"/>
              </a:rPr>
              <a:t> </a:t>
            </a:r>
            <a:r>
              <a:rPr lang="en-US" sz="2400" dirty="0" err="1">
                <a:solidFill>
                  <a:srgbClr val="000000"/>
                </a:solidFill>
                <a:ea typeface="Calibri" panose="020F0502020204030204" pitchFamily="34" charset="0"/>
              </a:rPr>
              <a:t>tới</a:t>
            </a:r>
            <a:r>
              <a:rPr lang="en-US" sz="2400" dirty="0">
                <a:solidFill>
                  <a:srgbClr val="000000"/>
                </a:solidFill>
                <a:ea typeface="Calibri" panose="020F0502020204030204" pitchFamily="34" charset="0"/>
              </a:rPr>
              <a:t> </a:t>
            </a:r>
            <a:r>
              <a:rPr lang="en-US" sz="2400" dirty="0" err="1">
                <a:solidFill>
                  <a:srgbClr val="000000"/>
                </a:solidFill>
                <a:ea typeface="Calibri" panose="020F0502020204030204" pitchFamily="34" charset="0"/>
              </a:rPr>
              <a:t>dự</a:t>
            </a:r>
            <a:r>
              <a:rPr lang="en-US" sz="2400" dirty="0">
                <a:solidFill>
                  <a:srgbClr val="000000"/>
                </a:solidFill>
                <a:ea typeface="Calibri" panose="020F0502020204030204" pitchFamily="34" charset="0"/>
              </a:rPr>
              <a:t> </a:t>
            </a:r>
            <a:r>
              <a:rPr lang="en-US" sz="2400" dirty="0" err="1">
                <a:solidFill>
                  <a:srgbClr val="000000"/>
                </a:solidFill>
                <a:ea typeface="Calibri" panose="020F0502020204030204" pitchFamily="34" charset="0"/>
              </a:rPr>
              <a:t>đại</a:t>
            </a:r>
            <a:r>
              <a:rPr lang="en-US" sz="2400" dirty="0">
                <a:solidFill>
                  <a:srgbClr val="000000"/>
                </a:solidFill>
                <a:ea typeface="Calibri" panose="020F0502020204030204" pitchFamily="34" charset="0"/>
              </a:rPr>
              <a:t> </a:t>
            </a:r>
            <a:r>
              <a:rPr lang="en-US" sz="2400" dirty="0" err="1">
                <a:solidFill>
                  <a:srgbClr val="000000"/>
                </a:solidFill>
                <a:ea typeface="Calibri" panose="020F0502020204030204" pitchFamily="34" charset="0"/>
              </a:rPr>
              <a:t>hội</a:t>
            </a:r>
            <a:r>
              <a:rPr lang="en-US" sz="2400" dirty="0">
                <a:solidFill>
                  <a:srgbClr val="000000"/>
                </a:solidFill>
                <a:ea typeface="Calibri" panose="020F0502020204030204" pitchFamily="34" charset="0"/>
              </a:rPr>
              <a:t> </a:t>
            </a:r>
            <a:r>
              <a:rPr lang="en-US" sz="2400" dirty="0" err="1">
                <a:solidFill>
                  <a:srgbClr val="000000"/>
                </a:solidFill>
                <a:ea typeface="Calibri" panose="020F0502020204030204" pitchFamily="34" charset="0"/>
              </a:rPr>
              <a:t>của</a:t>
            </a:r>
            <a:r>
              <a:rPr lang="en-US" sz="2400" dirty="0">
                <a:solidFill>
                  <a:srgbClr val="000000"/>
                </a:solidFill>
                <a:ea typeface="Calibri" panose="020F0502020204030204" pitchFamily="34" charset="0"/>
              </a:rPr>
              <a:t> </a:t>
            </a:r>
          </a:p>
          <a:p>
            <a:pPr algn="ctr">
              <a:lnSpc>
                <a:spcPct val="150000"/>
              </a:lnSpc>
            </a:pPr>
            <a:r>
              <a:rPr lang="en-US" sz="2400" dirty="0" err="1">
                <a:solidFill>
                  <a:srgbClr val="000000"/>
                </a:solidFill>
                <a:ea typeface="Calibri" panose="020F0502020204030204" pitchFamily="34" charset="0"/>
              </a:rPr>
              <a:t>các</a:t>
            </a:r>
            <a:r>
              <a:rPr lang="en-US" sz="2400" dirty="0">
                <a:solidFill>
                  <a:srgbClr val="000000"/>
                </a:solidFill>
                <a:ea typeface="Calibri" panose="020F0502020204030204" pitchFamily="34" charset="0"/>
              </a:rPr>
              <a:t> </a:t>
            </a:r>
            <a:r>
              <a:rPr lang="en-US" sz="2400" dirty="0" err="1">
                <a:solidFill>
                  <a:srgbClr val="000000"/>
                </a:solidFill>
                <a:ea typeface="Calibri" panose="020F0502020204030204" pitchFamily="34" charset="0"/>
              </a:rPr>
              <a:t>dân</a:t>
            </a:r>
            <a:r>
              <a:rPr lang="en-US" sz="2400" dirty="0">
                <a:solidFill>
                  <a:srgbClr val="000000"/>
                </a:solidFill>
                <a:ea typeface="Calibri" panose="020F0502020204030204" pitchFamily="34" charset="0"/>
              </a:rPr>
              <a:t> </a:t>
            </a:r>
            <a:r>
              <a:rPr lang="en-US" sz="2400" dirty="0" err="1">
                <a:solidFill>
                  <a:srgbClr val="000000"/>
                </a:solidFill>
                <a:ea typeface="Calibri" panose="020F0502020204030204" pitchFamily="34" charset="0"/>
              </a:rPr>
              <a:t>tộc</a:t>
            </a:r>
            <a:r>
              <a:rPr lang="en-US" sz="2400" dirty="0">
                <a:solidFill>
                  <a:srgbClr val="000000"/>
                </a:solidFill>
                <a:ea typeface="Calibri" panose="020F0502020204030204" pitchFamily="34" charset="0"/>
              </a:rPr>
              <a:t> </a:t>
            </a:r>
            <a:r>
              <a:rPr lang="en-US" sz="2400" dirty="0" err="1">
                <a:solidFill>
                  <a:srgbClr val="000000"/>
                </a:solidFill>
                <a:ea typeface="Calibri" panose="020F0502020204030204" pitchFamily="34" charset="0"/>
              </a:rPr>
              <a:t>thiểu</a:t>
            </a:r>
            <a:r>
              <a:rPr lang="en-US" sz="2400" dirty="0">
                <a:solidFill>
                  <a:srgbClr val="000000"/>
                </a:solidFill>
                <a:ea typeface="Calibri" panose="020F0502020204030204" pitchFamily="34" charset="0"/>
              </a:rPr>
              <a:t> </a:t>
            </a:r>
            <a:r>
              <a:rPr lang="en-US" sz="2400" dirty="0" err="1">
                <a:solidFill>
                  <a:srgbClr val="000000"/>
                </a:solidFill>
                <a:ea typeface="Calibri" panose="020F0502020204030204" pitchFamily="34" charset="0"/>
              </a:rPr>
              <a:t>số</a:t>
            </a:r>
            <a:r>
              <a:rPr lang="en-US" sz="2400" dirty="0">
                <a:solidFill>
                  <a:srgbClr val="000000"/>
                </a:solidFill>
                <a:ea typeface="Calibri" panose="020F0502020204030204" pitchFamily="34" charset="0"/>
              </a:rPr>
              <a:t> </a:t>
            </a:r>
            <a:r>
              <a:rPr lang="en-US" sz="2400" dirty="0" err="1">
                <a:solidFill>
                  <a:srgbClr val="000000"/>
                </a:solidFill>
                <a:ea typeface="Calibri" panose="020F0502020204030204" pitchFamily="34" charset="0"/>
              </a:rPr>
              <a:t>miền</a:t>
            </a:r>
            <a:r>
              <a:rPr lang="en-US" sz="2400" dirty="0">
                <a:solidFill>
                  <a:srgbClr val="000000"/>
                </a:solidFill>
                <a:ea typeface="Calibri" panose="020F0502020204030204" pitchFamily="34" charset="0"/>
              </a:rPr>
              <a:t> Nam. </a:t>
            </a:r>
            <a:endParaRPr lang="en-US" sz="2000" dirty="0"/>
          </a:p>
        </p:txBody>
      </p:sp>
      <p:sp>
        <p:nvSpPr>
          <p:cNvPr id="3" name="S1">
            <a:extLst>
              <a:ext uri="{FF2B5EF4-FFF2-40B4-BE49-F238E27FC236}">
                <a16:creationId xmlns:a16="http://schemas.microsoft.com/office/drawing/2014/main" id="{FE47FFFD-7638-6398-420C-8A09E4A0CD55}"/>
              </a:ext>
            </a:extLst>
          </p:cNvPr>
          <p:cNvSpPr/>
          <p:nvPr/>
        </p:nvSpPr>
        <p:spPr>
          <a:xfrm>
            <a:off x="6210803" y="2715725"/>
            <a:ext cx="4968978" cy="1446007"/>
          </a:xfrm>
          <a:prstGeom prst="roundRect">
            <a:avLst>
              <a:gd name="adj" fmla="val 16667"/>
            </a:avLst>
          </a:prstGeom>
          <a:solidFill>
            <a:schemeClr val="accent4">
              <a:lumMod val="20000"/>
              <a:lumOff val="80000"/>
            </a:schemeClr>
          </a:solidFill>
          <a:ln w="9525">
            <a:solidFill>
              <a:schemeClr val="tx1"/>
            </a:solidFill>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algn="ctr"/>
            <a:r>
              <a:rPr lang="en-US" sz="2400" b="1" dirty="0">
                <a:solidFill>
                  <a:srgbClr val="000000"/>
                </a:solidFill>
                <a:ea typeface="Calibri" panose="020F0502020204030204" pitchFamily="34" charset="0"/>
                <a:cs typeface="Times New Roman" panose="02020603050405020304" pitchFamily="18" charset="0"/>
              </a:rPr>
              <a:t>B. </a:t>
            </a:r>
            <a:r>
              <a:rPr lang="en-US" sz="2400" dirty="0" err="1">
                <a:solidFill>
                  <a:srgbClr val="000000"/>
                </a:solidFill>
                <a:ea typeface="Calibri" panose="020F0502020204030204" pitchFamily="34" charset="0"/>
                <a:cs typeface="Times New Roman" panose="02020603050405020304" pitchFamily="18" charset="0"/>
              </a:rPr>
              <a:t>Bận</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trăm</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công</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ngàn</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việc</a:t>
            </a:r>
            <a:r>
              <a:rPr lang="en-US" sz="2400" dirty="0">
                <a:solidFill>
                  <a:srgbClr val="000000"/>
                </a:solidFill>
                <a:ea typeface="Calibri" panose="020F0502020204030204" pitchFamily="34" charset="0"/>
                <a:cs typeface="Times New Roman" panose="02020603050405020304" pitchFamily="18" charset="0"/>
              </a:rPr>
              <a:t>. </a:t>
            </a:r>
            <a:endParaRPr lang="en-US" sz="2400" dirty="0">
              <a:ea typeface="Calibri" panose="020F0502020204030204" pitchFamily="34" charset="0"/>
              <a:cs typeface="Times New Roman" panose="02020603050405020304" pitchFamily="18" charset="0"/>
            </a:endParaRPr>
          </a:p>
        </p:txBody>
      </p:sp>
      <p:sp>
        <p:nvSpPr>
          <p:cNvPr id="4" name="S2">
            <a:extLst>
              <a:ext uri="{FF2B5EF4-FFF2-40B4-BE49-F238E27FC236}">
                <a16:creationId xmlns:a16="http://schemas.microsoft.com/office/drawing/2014/main" id="{0A25DA73-BDF3-BBC1-87A6-EB07DACDE5C8}"/>
              </a:ext>
            </a:extLst>
          </p:cNvPr>
          <p:cNvSpPr/>
          <p:nvPr/>
        </p:nvSpPr>
        <p:spPr>
          <a:xfrm>
            <a:off x="1012265" y="4432033"/>
            <a:ext cx="4968931" cy="1446007"/>
          </a:xfrm>
          <a:prstGeom prst="roundRect">
            <a:avLst>
              <a:gd name="adj" fmla="val 16667"/>
            </a:avLst>
          </a:prstGeom>
          <a:solidFill>
            <a:schemeClr val="accent4">
              <a:lumMod val="20000"/>
              <a:lumOff val="80000"/>
            </a:schemeClr>
          </a:solidFill>
          <a:ln w="9525">
            <a:solidFill>
              <a:schemeClr val="tx1"/>
            </a:solidFill>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algn="ctr">
              <a:lnSpc>
                <a:spcPct val="150000"/>
              </a:lnSpc>
            </a:pPr>
            <a:r>
              <a:rPr lang="en-US" sz="2400" b="1" dirty="0">
                <a:solidFill>
                  <a:srgbClr val="000000"/>
                </a:solidFill>
                <a:ea typeface="Calibri" panose="020F0502020204030204" pitchFamily="34" charset="0"/>
                <a:cs typeface="Times New Roman" panose="02020603050405020304" pitchFamily="18" charset="0"/>
              </a:rPr>
              <a:t>C. </a:t>
            </a:r>
            <a:r>
              <a:rPr lang="en-US" sz="2400" dirty="0" err="1">
                <a:solidFill>
                  <a:srgbClr val="000000"/>
                </a:solidFill>
                <a:ea typeface="Calibri" panose="020F0502020204030204" pitchFamily="34" charset="0"/>
                <a:cs typeface="Times New Roman" panose="02020603050405020304" pitchFamily="18" charset="0"/>
              </a:rPr>
              <a:t>Không</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sắp</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xếp</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được</a:t>
            </a:r>
            <a:r>
              <a:rPr lang="en-US" sz="2400" dirty="0">
                <a:solidFill>
                  <a:srgbClr val="000000"/>
                </a:solidFill>
                <a:ea typeface="Calibri" panose="020F0502020204030204" pitchFamily="34" charset="0"/>
                <a:cs typeface="Times New Roman" panose="02020603050405020304" pitchFamily="18" charset="0"/>
              </a:rPr>
              <a:t> </a:t>
            </a:r>
          </a:p>
          <a:p>
            <a:pPr algn="ctr">
              <a:lnSpc>
                <a:spcPct val="150000"/>
              </a:lnSpc>
            </a:pPr>
            <a:r>
              <a:rPr lang="en-US" sz="2400" dirty="0" err="1">
                <a:solidFill>
                  <a:srgbClr val="000000"/>
                </a:solidFill>
                <a:ea typeface="Calibri" panose="020F0502020204030204" pitchFamily="34" charset="0"/>
                <a:cs typeface="Times New Roman" panose="02020603050405020304" pitchFamily="18" charset="0"/>
              </a:rPr>
              <a:t>tàu</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xe</a:t>
            </a:r>
            <a:r>
              <a:rPr lang="en-US" sz="2400" dirty="0">
                <a:solidFill>
                  <a:srgbClr val="000000"/>
                </a:solidFill>
                <a:ea typeface="Calibri" panose="020F0502020204030204" pitchFamily="34" charset="0"/>
                <a:cs typeface="Times New Roman" panose="02020603050405020304" pitchFamily="18" charset="0"/>
              </a:rPr>
              <a:t>. </a:t>
            </a:r>
            <a:endParaRPr lang="en-US" sz="2400" dirty="0">
              <a:ea typeface="Calibri" panose="020F0502020204030204" pitchFamily="34" charset="0"/>
              <a:cs typeface="Times New Roman" panose="02020603050405020304" pitchFamily="18" charset="0"/>
            </a:endParaRPr>
          </a:p>
        </p:txBody>
      </p:sp>
      <p:sp>
        <p:nvSpPr>
          <p:cNvPr id="5" name="S4">
            <a:extLst>
              <a:ext uri="{FF2B5EF4-FFF2-40B4-BE49-F238E27FC236}">
                <a16:creationId xmlns:a16="http://schemas.microsoft.com/office/drawing/2014/main" id="{A52EF25C-2DE0-7D89-7EDD-B430F8CDAD42}"/>
              </a:ext>
            </a:extLst>
          </p:cNvPr>
          <p:cNvSpPr/>
          <p:nvPr/>
        </p:nvSpPr>
        <p:spPr>
          <a:xfrm>
            <a:off x="6210804" y="4432033"/>
            <a:ext cx="4968978" cy="1446007"/>
          </a:xfrm>
          <a:prstGeom prst="roundRect">
            <a:avLst>
              <a:gd name="adj" fmla="val 16667"/>
            </a:avLst>
          </a:prstGeom>
          <a:solidFill>
            <a:schemeClr val="accent4">
              <a:lumMod val="20000"/>
              <a:lumOff val="80000"/>
            </a:schemeClr>
          </a:solidFill>
          <a:ln w="9525">
            <a:solidFill>
              <a:schemeClr val="tx1"/>
            </a:solidFill>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algn="ctr">
              <a:lnSpc>
                <a:spcPct val="150000"/>
              </a:lnSpc>
            </a:pPr>
            <a:r>
              <a:rPr lang="en-US" sz="2400" b="1" dirty="0">
                <a:solidFill>
                  <a:srgbClr val="000000"/>
                </a:solidFill>
                <a:ea typeface="Calibri" panose="020F0502020204030204" pitchFamily="34" charset="0"/>
                <a:cs typeface="Times New Roman" panose="02020603050405020304" pitchFamily="18" charset="0"/>
              </a:rPr>
              <a:t>D. </a:t>
            </a:r>
            <a:r>
              <a:rPr lang="en-US" sz="2400" dirty="0" err="1">
                <a:solidFill>
                  <a:srgbClr val="000000"/>
                </a:solidFill>
                <a:ea typeface="Calibri" panose="020F0502020204030204" pitchFamily="34" charset="0"/>
                <a:cs typeface="Times New Roman" panose="02020603050405020304" pitchFamily="18" charset="0"/>
              </a:rPr>
              <a:t>Không</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sắp</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xếp</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được</a:t>
            </a:r>
            <a:r>
              <a:rPr lang="en-US" sz="2400" dirty="0">
                <a:solidFill>
                  <a:srgbClr val="000000"/>
                </a:solidFill>
                <a:ea typeface="Calibri" panose="020F0502020204030204" pitchFamily="34" charset="0"/>
                <a:cs typeface="Times New Roman" panose="02020603050405020304" pitchFamily="18" charset="0"/>
              </a:rPr>
              <a:t> </a:t>
            </a:r>
          </a:p>
          <a:p>
            <a:pPr algn="ctr">
              <a:lnSpc>
                <a:spcPct val="150000"/>
              </a:lnSpc>
            </a:pPr>
            <a:r>
              <a:rPr lang="en-US" sz="2400" dirty="0" err="1">
                <a:solidFill>
                  <a:srgbClr val="000000"/>
                </a:solidFill>
                <a:ea typeface="Calibri" panose="020F0502020204030204" pitchFamily="34" charset="0"/>
                <a:cs typeface="Times New Roman" panose="02020603050405020304" pitchFamily="18" charset="0"/>
              </a:rPr>
              <a:t>thời</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gian</a:t>
            </a:r>
            <a:r>
              <a:rPr lang="en-US" sz="2400" dirty="0">
                <a:solidFill>
                  <a:srgbClr val="000000"/>
                </a:solidFill>
                <a:ea typeface="Calibri" panose="020F0502020204030204" pitchFamily="34" charset="0"/>
                <a:cs typeface="Times New Roman" panose="02020603050405020304" pitchFamily="18" charset="0"/>
              </a:rPr>
              <a:t>. </a:t>
            </a:r>
            <a:endParaRPr lang="en-US" sz="2400" dirty="0">
              <a:ea typeface="Calibri" panose="020F0502020204030204" pitchFamily="34" charset="0"/>
              <a:cs typeface="Times New Roman" panose="02020603050405020304" pitchFamily="18" charset="0"/>
            </a:endParaRPr>
          </a:p>
        </p:txBody>
      </p:sp>
      <p:sp>
        <p:nvSpPr>
          <p:cNvPr id="6" name="Đ">
            <a:extLst>
              <a:ext uri="{FF2B5EF4-FFF2-40B4-BE49-F238E27FC236}">
                <a16:creationId xmlns:a16="http://schemas.microsoft.com/office/drawing/2014/main" id="{15C7971D-72D4-A77F-6FD4-9C877A67A7A4}"/>
              </a:ext>
            </a:extLst>
          </p:cNvPr>
          <p:cNvSpPr/>
          <p:nvPr/>
        </p:nvSpPr>
        <p:spPr>
          <a:xfrm>
            <a:off x="1012219" y="2715870"/>
            <a:ext cx="4968980" cy="1445861"/>
          </a:xfrm>
          <a:prstGeom prst="roundRect">
            <a:avLst>
              <a:gd name="adj" fmla="val 16667"/>
            </a:avLst>
          </a:prstGeom>
          <a:solidFill>
            <a:schemeClr val="accent4">
              <a:lumMod val="20000"/>
              <a:lumOff val="80000"/>
            </a:schemeClr>
          </a:solidFill>
          <a:ln w="9525">
            <a:solidFill>
              <a:schemeClr val="tx1"/>
            </a:solidFill>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algn="ctr"/>
            <a:r>
              <a:rPr lang="en-US" sz="2400" b="1" dirty="0">
                <a:solidFill>
                  <a:srgbClr val="000000"/>
                </a:solidFill>
                <a:ea typeface="Calibri" panose="020F0502020204030204" pitchFamily="34" charset="0"/>
                <a:cs typeface="Times New Roman" panose="02020603050405020304" pitchFamily="18" charset="0"/>
              </a:rPr>
              <a:t>A. </a:t>
            </a:r>
            <a:r>
              <a:rPr lang="en-US" sz="2400" dirty="0" err="1">
                <a:solidFill>
                  <a:srgbClr val="000000"/>
                </a:solidFill>
                <a:ea typeface="Calibri" panose="020F0502020204030204" pitchFamily="34" charset="0"/>
                <a:cs typeface="Times New Roman" panose="02020603050405020304" pitchFamily="18" charset="0"/>
              </a:rPr>
              <a:t>Đường</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sá</a:t>
            </a:r>
            <a:r>
              <a:rPr lang="en-US" sz="2400" dirty="0">
                <a:solidFill>
                  <a:srgbClr val="000000"/>
                </a:solidFill>
                <a:ea typeface="Calibri" panose="020F0502020204030204" pitchFamily="34" charset="0"/>
                <a:cs typeface="Times New Roman" panose="02020603050405020304" pitchFamily="18" charset="0"/>
              </a:rPr>
              <a:t> xa </a:t>
            </a:r>
            <a:r>
              <a:rPr lang="en-US" sz="2400" dirty="0" err="1">
                <a:solidFill>
                  <a:srgbClr val="000000"/>
                </a:solidFill>
                <a:ea typeface="Calibri" panose="020F0502020204030204" pitchFamily="34" charset="0"/>
                <a:cs typeface="Times New Roman" panose="02020603050405020304" pitchFamily="18" charset="0"/>
              </a:rPr>
              <a:t>xôi</a:t>
            </a:r>
            <a:r>
              <a:rPr lang="en-US" sz="2400" dirty="0">
                <a:solidFill>
                  <a:srgbClr val="000000"/>
                </a:solidFill>
                <a:ea typeface="Calibri" panose="020F0502020204030204" pitchFamily="34" charset="0"/>
                <a:cs typeface="Times New Roman" panose="02020603050405020304" pitchFamily="18" charset="0"/>
              </a:rPr>
              <a:t>.</a:t>
            </a:r>
            <a:endParaRPr lang="en-US" sz="2400" dirty="0">
              <a:ea typeface="Calibri" panose="020F0502020204030204" pitchFamily="34" charset="0"/>
              <a:cs typeface="Times New Roman" panose="02020603050405020304" pitchFamily="18" charset="0"/>
            </a:endParaRPr>
          </a:p>
        </p:txBody>
      </p:sp>
      <p:pic>
        <p:nvPicPr>
          <p:cNvPr id="7" name="buzzer-or-wrong-answer-20582.wav">
            <a:hlinkClick r:id="" action="ppaction://media"/>
            <a:extLst>
              <a:ext uri="{FF2B5EF4-FFF2-40B4-BE49-F238E27FC236}">
                <a16:creationId xmlns:a16="http://schemas.microsoft.com/office/drawing/2014/main" id="{985DC897-0BB1-EABA-912E-F051F386F39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2636" y="951659"/>
            <a:ext cx="812800" cy="812800"/>
          </a:xfrm>
          <a:prstGeom prst="rect">
            <a:avLst/>
          </a:prstGeom>
        </p:spPr>
      </p:pic>
      <p:pic>
        <p:nvPicPr>
          <p:cNvPr id="8" name="buzzer-or-wrong-answer-20582.wav">
            <a:hlinkClick r:id="" action="ppaction://media"/>
            <a:extLst>
              <a:ext uri="{FF2B5EF4-FFF2-40B4-BE49-F238E27FC236}">
                <a16:creationId xmlns:a16="http://schemas.microsoft.com/office/drawing/2014/main" id="{719F63FB-5995-7AA6-198F-274C395E161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00236" y="1104059"/>
            <a:ext cx="812800" cy="812800"/>
          </a:xfrm>
          <a:prstGeom prst="rect">
            <a:avLst/>
          </a:prstGeom>
        </p:spPr>
      </p:pic>
      <p:pic>
        <p:nvPicPr>
          <p:cNvPr id="9" name="buzzer-or-wrong-answer-20582.wav">
            <a:hlinkClick r:id="" action="ppaction://media"/>
            <a:extLst>
              <a:ext uri="{FF2B5EF4-FFF2-40B4-BE49-F238E27FC236}">
                <a16:creationId xmlns:a16="http://schemas.microsoft.com/office/drawing/2014/main" id="{CCDF63EF-B0C6-27FC-10D9-B62674E4883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7836" y="1256459"/>
            <a:ext cx="812800" cy="812800"/>
          </a:xfrm>
          <a:prstGeom prst="rect">
            <a:avLst/>
          </a:prstGeom>
        </p:spPr>
      </p:pic>
      <p:pic>
        <p:nvPicPr>
          <p:cNvPr id="10" name="Ding-sound-effect-www_tiengdong_com.mp3">
            <a:hlinkClick r:id="" action="ppaction://media"/>
            <a:extLst>
              <a:ext uri="{FF2B5EF4-FFF2-40B4-BE49-F238E27FC236}">
                <a16:creationId xmlns:a16="http://schemas.microsoft.com/office/drawing/2014/main" id="{91BC38A3-AE74-95F4-4802-91F4D6FBE552}"/>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27029" y="2489952"/>
            <a:ext cx="812800" cy="812800"/>
          </a:xfrm>
          <a:prstGeom prst="rect">
            <a:avLst/>
          </a:prstGeom>
        </p:spPr>
      </p:pic>
      <p:pic>
        <p:nvPicPr>
          <p:cNvPr id="11" name="Picture 10">
            <a:extLst>
              <a:ext uri="{FF2B5EF4-FFF2-40B4-BE49-F238E27FC236}">
                <a16:creationId xmlns:a16="http://schemas.microsoft.com/office/drawing/2014/main" id="{0DE60505-BD74-69F3-F226-547612F8586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755374" cy="755374"/>
          </a:xfrm>
          <a:prstGeom prst="rect">
            <a:avLst/>
          </a:prstGeom>
        </p:spPr>
      </p:pic>
      <p:sp>
        <p:nvSpPr>
          <p:cNvPr id="12" name="Freeform 8">
            <a:hlinkClick r:id="rId10" action="ppaction://hlinksldjump"/>
            <a:extLst>
              <a:ext uri="{FF2B5EF4-FFF2-40B4-BE49-F238E27FC236}">
                <a16:creationId xmlns:a16="http://schemas.microsoft.com/office/drawing/2014/main" id="{004E35E0-24E5-037C-BC63-0DF6D1CEAB86}"/>
              </a:ext>
            </a:extLst>
          </p:cNvPr>
          <p:cNvSpPr/>
          <p:nvPr/>
        </p:nvSpPr>
        <p:spPr>
          <a:xfrm>
            <a:off x="11005175" y="5596023"/>
            <a:ext cx="1067556" cy="1181796"/>
          </a:xfrm>
          <a:custGeom>
            <a:avLst/>
            <a:gdLst/>
            <a:ahLst/>
            <a:cxnLst/>
            <a:rect l="l" t="t" r="r" b="b"/>
            <a:pathLst>
              <a:path w="2685817" h="2973230">
                <a:moveTo>
                  <a:pt x="0" y="0"/>
                </a:moveTo>
                <a:lnTo>
                  <a:pt x="2685817" y="0"/>
                </a:lnTo>
                <a:lnTo>
                  <a:pt x="2685817" y="2973229"/>
                </a:lnTo>
                <a:lnTo>
                  <a:pt x="0" y="2973229"/>
                </a:lnTo>
                <a:lnTo>
                  <a:pt x="0" y="0"/>
                </a:lnTo>
                <a:close/>
              </a:path>
            </a:pathLst>
          </a:custGeom>
          <a:blipFill>
            <a:blip r:embed="rId11"/>
            <a:stretch>
              <a:fillRect/>
            </a:stretch>
          </a:blipFill>
        </p:spPr>
        <p:txBody>
          <a:bodyPr/>
          <a:lstStyle/>
          <a:p>
            <a:endParaRPr lang="en-US" sz="2400">
              <a:latin typeface="+mj-lt"/>
            </a:endParaRPr>
          </a:p>
        </p:txBody>
      </p:sp>
    </p:spTree>
    <p:extLst>
      <p:ext uri="{BB962C8B-B14F-4D97-AF65-F5344CB8AC3E}">
        <p14:creationId xmlns:p14="http://schemas.microsoft.com/office/powerpoint/2010/main" val="1557617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3"/>
                                        </p:tgtEl>
                                        <p:attrNameLst>
                                          <p:attrName>fillcolor</p:attrName>
                                        </p:attrNameLst>
                                      </p:cBhvr>
                                      <p:to>
                                        <a:srgbClr val="F3B5B5"/>
                                      </p:to>
                                    </p:animClr>
                                    <p:set>
                                      <p:cBhvr>
                                        <p:cTn id="22" dur="500" fill="hold"/>
                                        <p:tgtEl>
                                          <p:spTgt spid="3"/>
                                        </p:tgtEl>
                                        <p:attrNameLst>
                                          <p:attrName>fill.type</p:attrName>
                                        </p:attrNameLst>
                                      </p:cBhvr>
                                      <p:to>
                                        <p:strVal val="solid"/>
                                      </p:to>
                                    </p:set>
                                    <p:set>
                                      <p:cBhvr>
                                        <p:cTn id="23" dur="500" fill="hold"/>
                                        <p:tgtEl>
                                          <p:spTgt spid="3"/>
                                        </p:tgtEl>
                                        <p:attrNameLst>
                                          <p:attrName>fill.on</p:attrName>
                                        </p:attrNameLst>
                                      </p:cBhvr>
                                      <p:to>
                                        <p:strVal val="true"/>
                                      </p:to>
                                    </p:set>
                                  </p:childTnLst>
                                </p:cTn>
                              </p:par>
                              <p:par>
                                <p:cTn id="24" presetID="1" presetClass="mediacall" presetSubtype="0" fill="hold" nodeType="withEffect">
                                  <p:stCondLst>
                                    <p:cond delay="0"/>
                                  </p:stCondLst>
                                  <p:childTnLst>
                                    <p:cmd type="call" cmd="playFrom(0.0)">
                                      <p:cBhvr>
                                        <p:cTn id="25" dur="1776" fill="hold"/>
                                        <p:tgtEl>
                                          <p:spTgt spid="7"/>
                                        </p:tgtEl>
                                      </p:cBhvr>
                                    </p:cmd>
                                  </p:childTnLst>
                                </p:cTn>
                              </p:par>
                            </p:childTnLst>
                          </p:cTn>
                        </p:par>
                      </p:childTnLst>
                    </p:cTn>
                  </p:par>
                </p:childTnLst>
              </p:cTn>
              <p:nextCondLst>
                <p:cond evt="onClick" delay="0">
                  <p:tgtEl>
                    <p:spTgt spid="3"/>
                  </p:tgtEl>
                </p:cond>
              </p:nextCondLst>
            </p:seq>
            <p:seq concurrent="1" nextAc="seek">
              <p:cTn id="26" restart="whenNotActive" fill="hold" evtFilter="cancelBubble" nodeType="interactiveSeq">
                <p:stCondLst>
                  <p:cond evt="onClick" delay="0">
                    <p:tgtEl>
                      <p:spTgt spid="4"/>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clickEffect">
                                  <p:stCondLst>
                                    <p:cond delay="0"/>
                                  </p:stCondLst>
                                  <p:childTnLst>
                                    <p:animClr clrSpc="rgb" dir="cw">
                                      <p:cBhvr>
                                        <p:cTn id="30" dur="500" fill="hold"/>
                                        <p:tgtEl>
                                          <p:spTgt spid="4"/>
                                        </p:tgtEl>
                                        <p:attrNameLst>
                                          <p:attrName>fillcolor</p:attrName>
                                        </p:attrNameLst>
                                      </p:cBhvr>
                                      <p:to>
                                        <a:srgbClr val="F3B5B5"/>
                                      </p:to>
                                    </p:animClr>
                                    <p:set>
                                      <p:cBhvr>
                                        <p:cTn id="31" dur="500" fill="hold"/>
                                        <p:tgtEl>
                                          <p:spTgt spid="4"/>
                                        </p:tgtEl>
                                        <p:attrNameLst>
                                          <p:attrName>fill.type</p:attrName>
                                        </p:attrNameLst>
                                      </p:cBhvr>
                                      <p:to>
                                        <p:strVal val="solid"/>
                                      </p:to>
                                    </p:set>
                                    <p:set>
                                      <p:cBhvr>
                                        <p:cTn id="32" dur="500" fill="hold"/>
                                        <p:tgtEl>
                                          <p:spTgt spid="4"/>
                                        </p:tgtEl>
                                        <p:attrNameLst>
                                          <p:attrName>fill.on</p:attrName>
                                        </p:attrNameLst>
                                      </p:cBhvr>
                                      <p:to>
                                        <p:strVal val="true"/>
                                      </p:to>
                                    </p:set>
                                  </p:childTnLst>
                                </p:cTn>
                              </p:par>
                              <p:par>
                                <p:cTn id="33" presetID="1" presetClass="mediacall" presetSubtype="0" fill="hold" nodeType="withEffect">
                                  <p:stCondLst>
                                    <p:cond delay="0"/>
                                  </p:stCondLst>
                                  <p:childTnLst>
                                    <p:cmd type="call" cmd="playFrom(0.0)">
                                      <p:cBhvr>
                                        <p:cTn id="34" dur="1776" fill="hold"/>
                                        <p:tgtEl>
                                          <p:spTgt spid="8"/>
                                        </p:tgtEl>
                                      </p:cBhvr>
                                    </p:cmd>
                                  </p:childTnLst>
                                </p:cTn>
                              </p:par>
                            </p:childTnLst>
                          </p:cTn>
                        </p:par>
                      </p:childTnLst>
                    </p:cTn>
                  </p:par>
                </p:childTnLst>
              </p:cTn>
              <p:nextCondLst>
                <p:cond evt="onClick" delay="0">
                  <p:tgtEl>
                    <p:spTgt spid="4"/>
                  </p:tgtEl>
                </p:cond>
              </p:nextCondLst>
            </p:seq>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5"/>
                                        </p:tgtEl>
                                        <p:attrNameLst>
                                          <p:attrName>fillcolor</p:attrName>
                                        </p:attrNameLst>
                                      </p:cBhvr>
                                      <p:to>
                                        <a:srgbClr val="F3B5B5"/>
                                      </p:to>
                                    </p:animClr>
                                    <p:set>
                                      <p:cBhvr>
                                        <p:cTn id="40" dur="500" fill="hold"/>
                                        <p:tgtEl>
                                          <p:spTgt spid="5"/>
                                        </p:tgtEl>
                                        <p:attrNameLst>
                                          <p:attrName>fill.type</p:attrName>
                                        </p:attrNameLst>
                                      </p:cBhvr>
                                      <p:to>
                                        <p:strVal val="solid"/>
                                      </p:to>
                                    </p:set>
                                    <p:set>
                                      <p:cBhvr>
                                        <p:cTn id="41" dur="500" fill="hold"/>
                                        <p:tgtEl>
                                          <p:spTgt spid="5"/>
                                        </p:tgtEl>
                                        <p:attrNameLst>
                                          <p:attrName>fill.on</p:attrName>
                                        </p:attrNameLst>
                                      </p:cBhvr>
                                      <p:to>
                                        <p:strVal val="true"/>
                                      </p:to>
                                    </p:set>
                                  </p:childTnLst>
                                </p:cTn>
                              </p:par>
                              <p:par>
                                <p:cTn id="42" presetID="1" presetClass="mediacall" presetSubtype="0" fill="hold" nodeType="withEffect">
                                  <p:stCondLst>
                                    <p:cond delay="0"/>
                                  </p:stCondLst>
                                  <p:childTnLst>
                                    <p:cmd type="call" cmd="playFrom(0.0)">
                                      <p:cBhvr>
                                        <p:cTn id="43" dur="1776" fill="hold"/>
                                        <p:tgtEl>
                                          <p:spTgt spid="9"/>
                                        </p:tgtEl>
                                      </p:cBhvr>
                                    </p:cmd>
                                  </p:childTnLst>
                                </p:cTn>
                              </p:par>
                            </p:childTnLst>
                          </p:cTn>
                        </p:par>
                      </p:childTnLst>
                    </p:cTn>
                  </p:par>
                </p:childTnLst>
              </p:cTn>
              <p:nextCondLst>
                <p:cond evt="onClick" delay="0">
                  <p:tgtEl>
                    <p:spTgt spid="5"/>
                  </p:tgtEl>
                </p:cond>
              </p:nextCondLst>
            </p:seq>
            <p:seq concurrent="1" nextAc="seek">
              <p:cTn id="44" restart="whenNotActive" fill="hold" evtFilter="cancelBubble" nodeType="interactiveSeq">
                <p:stCondLst>
                  <p:cond evt="onClick" delay="0">
                    <p:tgtEl>
                      <p:spTgt spid="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6"/>
                                        </p:tgtEl>
                                        <p:attrNameLst>
                                          <p:attrName>fillcolor</p:attrName>
                                        </p:attrNameLst>
                                      </p:cBhvr>
                                      <p:to>
                                        <a:srgbClr val="92D050"/>
                                      </p:to>
                                    </p:animClr>
                                    <p:set>
                                      <p:cBhvr>
                                        <p:cTn id="49" dur="500" fill="hold"/>
                                        <p:tgtEl>
                                          <p:spTgt spid="6"/>
                                        </p:tgtEl>
                                        <p:attrNameLst>
                                          <p:attrName>fill.type</p:attrName>
                                        </p:attrNameLst>
                                      </p:cBhvr>
                                      <p:to>
                                        <p:strVal val="solid"/>
                                      </p:to>
                                    </p:set>
                                    <p:set>
                                      <p:cBhvr>
                                        <p:cTn id="50" dur="500" fill="hold"/>
                                        <p:tgtEl>
                                          <p:spTgt spid="6"/>
                                        </p:tgtEl>
                                        <p:attrNameLst>
                                          <p:attrName>fill.on</p:attrName>
                                        </p:attrNameLst>
                                      </p:cBhvr>
                                      <p:to>
                                        <p:strVal val="true"/>
                                      </p:to>
                                    </p:set>
                                  </p:childTnLst>
                                </p:cTn>
                              </p:par>
                              <p:par>
                                <p:cTn id="51" presetID="1" presetClass="mediacall" presetSubtype="0" fill="hold" nodeType="withEffect">
                                  <p:stCondLst>
                                    <p:cond delay="0"/>
                                  </p:stCondLst>
                                  <p:childTnLst>
                                    <p:cmd type="call" cmd="playFrom(0.0)">
                                      <p:cBhvr>
                                        <p:cTn id="52" dur="3004" fill="hold"/>
                                        <p:tgtEl>
                                          <p:spTgt spid="10"/>
                                        </p:tgtEl>
                                      </p:cBhvr>
                                    </p:cmd>
                                  </p:childTnLst>
                                </p:cTn>
                              </p:par>
                            </p:childTnLst>
                          </p:cTn>
                        </p:par>
                      </p:childTnLst>
                    </p:cTn>
                  </p:par>
                </p:childTnLst>
              </p:cTn>
              <p:nextCondLst>
                <p:cond evt="onClick" delay="0">
                  <p:tgtEl>
                    <p:spTgt spid="6"/>
                  </p:tgtEl>
                </p:cond>
              </p:nextCondLst>
            </p:seq>
            <p:audio>
              <p:cMediaNode vol="80000">
                <p:cTn id="53" fill="hold" display="0">
                  <p:stCondLst>
                    <p:cond delay="indefinite"/>
                  </p:stCondLst>
                  <p:endCondLst>
                    <p:cond evt="onStopAudio" delay="0">
                      <p:tgtEl>
                        <p:sldTgt/>
                      </p:tgtEl>
                    </p:cond>
                  </p:endCondLst>
                </p:cTn>
                <p:tgtEl>
                  <p:spTgt spid="7"/>
                </p:tgtEl>
              </p:cMediaNode>
            </p:audio>
            <p:audio>
              <p:cMediaNode vol="80000">
                <p:cTn id="54" fill="hold" display="0">
                  <p:stCondLst>
                    <p:cond delay="indefinite"/>
                  </p:stCondLst>
                  <p:endCondLst>
                    <p:cond evt="onStopAudio" delay="0">
                      <p:tgtEl>
                        <p:sldTgt/>
                      </p:tgtEl>
                    </p:cond>
                  </p:endCondLst>
                </p:cTn>
                <p:tgtEl>
                  <p:spTgt spid="8"/>
                </p:tgtEl>
              </p:cMediaNode>
            </p:audio>
            <p:audio>
              <p:cMediaNode vol="80000">
                <p:cTn id="55" fill="hold" display="0">
                  <p:stCondLst>
                    <p:cond delay="indefinite"/>
                  </p:stCondLst>
                  <p:endCondLst>
                    <p:cond evt="onStopAudio" delay="0">
                      <p:tgtEl>
                        <p:sldTgt/>
                      </p:tgtEl>
                    </p:cond>
                  </p:endCondLst>
                </p:cTn>
                <p:tgtEl>
                  <p:spTgt spid="9"/>
                </p:tgtEl>
              </p:cMediaNode>
            </p:audio>
            <p:audio>
              <p:cMediaNode vol="80000">
                <p:cTn id="56" fill="hold" display="0">
                  <p:stCondLst>
                    <p:cond delay="indefinite"/>
                  </p:stCondLst>
                  <p:endCondLst>
                    <p:cond evt="onStopAudio" delay="0">
                      <p:tgtEl>
                        <p:sldTgt/>
                      </p:tgtEl>
                    </p:cond>
                  </p:endCondLst>
                </p:cTn>
                <p:tgtEl>
                  <p:spTgt spid="10"/>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27000" r="-27000"/>
          </a:stretch>
        </a:blipFill>
        <a:effectLst/>
      </p:bgPr>
    </p:bg>
    <p:spTree>
      <p:nvGrpSpPr>
        <p:cNvPr id="1" name="">
          <a:extLst>
            <a:ext uri="{FF2B5EF4-FFF2-40B4-BE49-F238E27FC236}">
              <a16:creationId xmlns:a16="http://schemas.microsoft.com/office/drawing/2014/main" id="{389FD1A6-4748-1C59-AA10-B11DC9ECBB46}"/>
            </a:ext>
          </a:extLst>
        </p:cNvPr>
        <p:cNvGrpSpPr/>
        <p:nvPr/>
      </p:nvGrpSpPr>
      <p:grpSpPr>
        <a:xfrm>
          <a:off x="0" y="0"/>
          <a:ext cx="0" cy="0"/>
          <a:chOff x="0" y="0"/>
          <a:chExt cx="0" cy="0"/>
        </a:xfrm>
      </p:grpSpPr>
      <p:sp>
        <p:nvSpPr>
          <p:cNvPr id="2" name="Google Shape;283;p3">
            <a:extLst>
              <a:ext uri="{FF2B5EF4-FFF2-40B4-BE49-F238E27FC236}">
                <a16:creationId xmlns:a16="http://schemas.microsoft.com/office/drawing/2014/main" id="{9F0FB621-9320-E658-47EA-9876DF7E4757}"/>
              </a:ext>
            </a:extLst>
          </p:cNvPr>
          <p:cNvSpPr/>
          <p:nvPr/>
        </p:nvSpPr>
        <p:spPr>
          <a:xfrm>
            <a:off x="1078103" y="992603"/>
            <a:ext cx="10035794" cy="1422459"/>
          </a:xfrm>
          <a:prstGeom prst="roundRect">
            <a:avLst>
              <a:gd name="adj" fmla="val 16667"/>
            </a:avLst>
          </a:prstGeom>
          <a:solidFill>
            <a:schemeClr val="accent4">
              <a:lumMod val="20000"/>
              <a:lumOff val="80000"/>
            </a:schemeClr>
          </a:solidFill>
          <a:ln w="9525">
            <a:solidFill>
              <a:schemeClr val="tx1"/>
            </a:solidFill>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algn="ctr">
              <a:lnSpc>
                <a:spcPct val="150000"/>
              </a:lnSpc>
            </a:pPr>
            <a:r>
              <a:rPr lang="en-US" sz="2400" b="1" dirty="0" err="1">
                <a:solidFill>
                  <a:srgbClr val="000000"/>
                </a:solidFill>
                <a:ea typeface="Calibri" panose="020F0502020204030204" pitchFamily="34" charset="0"/>
              </a:rPr>
              <a:t>Câu</a:t>
            </a:r>
            <a:r>
              <a:rPr lang="en-US" sz="2400" b="1" dirty="0">
                <a:solidFill>
                  <a:srgbClr val="000000"/>
                </a:solidFill>
                <a:ea typeface="Calibri" panose="020F0502020204030204" pitchFamily="34" charset="0"/>
              </a:rPr>
              <a:t> 2: </a:t>
            </a:r>
            <a:r>
              <a:rPr lang="en-US" sz="2400" dirty="0" err="1">
                <a:solidFill>
                  <a:srgbClr val="000000"/>
                </a:solidFill>
                <a:ea typeface="Calibri" panose="020F0502020204030204" pitchFamily="34" charset="0"/>
              </a:rPr>
              <a:t>Bác</a:t>
            </a:r>
            <a:r>
              <a:rPr lang="en-US" sz="2400" dirty="0">
                <a:solidFill>
                  <a:srgbClr val="000000"/>
                </a:solidFill>
                <a:ea typeface="Calibri" panose="020F0502020204030204" pitchFamily="34" charset="0"/>
              </a:rPr>
              <a:t> </a:t>
            </a:r>
            <a:r>
              <a:rPr lang="en-US" sz="2400" dirty="0" err="1">
                <a:solidFill>
                  <a:srgbClr val="000000"/>
                </a:solidFill>
                <a:ea typeface="Calibri" panose="020F0502020204030204" pitchFamily="34" charset="0"/>
              </a:rPr>
              <a:t>Hồ</a:t>
            </a:r>
            <a:r>
              <a:rPr lang="en-US" sz="2400" dirty="0">
                <a:solidFill>
                  <a:srgbClr val="000000"/>
                </a:solidFill>
                <a:ea typeface="Calibri" panose="020F0502020204030204" pitchFamily="34" charset="0"/>
              </a:rPr>
              <a:t> </a:t>
            </a:r>
            <a:r>
              <a:rPr lang="en-US" sz="2400" dirty="0" err="1">
                <a:solidFill>
                  <a:srgbClr val="000000"/>
                </a:solidFill>
                <a:ea typeface="Calibri" panose="020F0502020204030204" pitchFamily="34" charset="0"/>
              </a:rPr>
              <a:t>đã</a:t>
            </a:r>
            <a:r>
              <a:rPr lang="en-US" sz="2400" dirty="0">
                <a:solidFill>
                  <a:srgbClr val="000000"/>
                </a:solidFill>
                <a:ea typeface="Calibri" panose="020F0502020204030204" pitchFamily="34" charset="0"/>
              </a:rPr>
              <a:t> </a:t>
            </a:r>
            <a:r>
              <a:rPr lang="en-US" sz="2400" dirty="0" err="1">
                <a:solidFill>
                  <a:srgbClr val="000000"/>
                </a:solidFill>
                <a:ea typeface="Calibri" panose="020F0502020204030204" pitchFamily="34" charset="0"/>
              </a:rPr>
              <a:t>khẳng</a:t>
            </a:r>
            <a:r>
              <a:rPr lang="en-US" sz="2400" dirty="0">
                <a:solidFill>
                  <a:srgbClr val="000000"/>
                </a:solidFill>
                <a:ea typeface="Calibri" panose="020F0502020204030204" pitchFamily="34" charset="0"/>
              </a:rPr>
              <a:t> </a:t>
            </a:r>
            <a:r>
              <a:rPr lang="en-US" sz="2400" dirty="0" err="1">
                <a:solidFill>
                  <a:srgbClr val="000000"/>
                </a:solidFill>
                <a:ea typeface="Calibri" panose="020F0502020204030204" pitchFamily="34" charset="0"/>
              </a:rPr>
              <a:t>định</a:t>
            </a:r>
            <a:r>
              <a:rPr lang="en-US" sz="2400" dirty="0">
                <a:solidFill>
                  <a:srgbClr val="000000"/>
                </a:solidFill>
                <a:ea typeface="Calibri" panose="020F0502020204030204" pitchFamily="34" charset="0"/>
              </a:rPr>
              <a:t> </a:t>
            </a:r>
            <a:r>
              <a:rPr lang="en-US" sz="2400" dirty="0" err="1">
                <a:solidFill>
                  <a:srgbClr val="000000"/>
                </a:solidFill>
                <a:ea typeface="Calibri" panose="020F0502020204030204" pitchFamily="34" charset="0"/>
              </a:rPr>
              <a:t>các</a:t>
            </a:r>
            <a:r>
              <a:rPr lang="en-US" sz="2400" dirty="0">
                <a:solidFill>
                  <a:srgbClr val="000000"/>
                </a:solidFill>
                <a:ea typeface="Calibri" panose="020F0502020204030204" pitchFamily="34" charset="0"/>
              </a:rPr>
              <a:t> </a:t>
            </a:r>
            <a:r>
              <a:rPr lang="en-US" sz="2400" dirty="0" err="1">
                <a:solidFill>
                  <a:srgbClr val="000000"/>
                </a:solidFill>
                <a:ea typeface="Calibri" panose="020F0502020204030204" pitchFamily="34" charset="0"/>
              </a:rPr>
              <a:t>đồng</a:t>
            </a:r>
            <a:r>
              <a:rPr lang="en-US" sz="2400" dirty="0">
                <a:solidFill>
                  <a:srgbClr val="000000"/>
                </a:solidFill>
                <a:ea typeface="Calibri" panose="020F0502020204030204" pitchFamily="34" charset="0"/>
              </a:rPr>
              <a:t> </a:t>
            </a:r>
            <a:r>
              <a:rPr lang="en-US" sz="2400" dirty="0" err="1">
                <a:solidFill>
                  <a:srgbClr val="000000"/>
                </a:solidFill>
                <a:ea typeface="Calibri" panose="020F0502020204030204" pitchFamily="34" charset="0"/>
              </a:rPr>
              <a:t>bào</a:t>
            </a:r>
            <a:r>
              <a:rPr lang="en-US" sz="2400" dirty="0">
                <a:solidFill>
                  <a:srgbClr val="000000"/>
                </a:solidFill>
                <a:ea typeface="Calibri" panose="020F0502020204030204" pitchFamily="34" charset="0"/>
              </a:rPr>
              <a:t> </a:t>
            </a:r>
            <a:r>
              <a:rPr lang="en-US" sz="2400" dirty="0" err="1">
                <a:solidFill>
                  <a:srgbClr val="000000"/>
                </a:solidFill>
                <a:ea typeface="Calibri" panose="020F0502020204030204" pitchFamily="34" charset="0"/>
              </a:rPr>
              <a:t>dân</a:t>
            </a:r>
            <a:r>
              <a:rPr lang="en-US" sz="2400" dirty="0">
                <a:solidFill>
                  <a:srgbClr val="000000"/>
                </a:solidFill>
                <a:ea typeface="Calibri" panose="020F0502020204030204" pitchFamily="34" charset="0"/>
              </a:rPr>
              <a:t> </a:t>
            </a:r>
            <a:r>
              <a:rPr lang="en-US" sz="2400" dirty="0" err="1">
                <a:solidFill>
                  <a:srgbClr val="000000"/>
                </a:solidFill>
                <a:ea typeface="Calibri" panose="020F0502020204030204" pitchFamily="34" charset="0"/>
              </a:rPr>
              <a:t>tộc</a:t>
            </a:r>
            <a:r>
              <a:rPr lang="en-US" sz="2400" dirty="0">
                <a:solidFill>
                  <a:srgbClr val="000000"/>
                </a:solidFill>
                <a:ea typeface="Calibri" panose="020F0502020204030204" pitchFamily="34" charset="0"/>
              </a:rPr>
              <a:t> </a:t>
            </a:r>
            <a:r>
              <a:rPr lang="en-US" sz="2400" dirty="0" err="1">
                <a:solidFill>
                  <a:srgbClr val="000000"/>
                </a:solidFill>
                <a:ea typeface="Calibri" panose="020F0502020204030204" pitchFamily="34" charset="0"/>
              </a:rPr>
              <a:t>thiểu</a:t>
            </a:r>
            <a:r>
              <a:rPr lang="en-US" sz="2400" dirty="0">
                <a:solidFill>
                  <a:srgbClr val="000000"/>
                </a:solidFill>
                <a:ea typeface="Calibri" panose="020F0502020204030204" pitchFamily="34" charset="0"/>
              </a:rPr>
              <a:t> </a:t>
            </a:r>
            <a:r>
              <a:rPr lang="en-US" sz="2400" dirty="0" err="1">
                <a:solidFill>
                  <a:srgbClr val="000000"/>
                </a:solidFill>
                <a:ea typeface="Calibri" panose="020F0502020204030204" pitchFamily="34" charset="0"/>
              </a:rPr>
              <a:t>số</a:t>
            </a:r>
            <a:r>
              <a:rPr lang="en-US" sz="2400" dirty="0">
                <a:solidFill>
                  <a:srgbClr val="000000"/>
                </a:solidFill>
                <a:ea typeface="Calibri" panose="020F0502020204030204" pitchFamily="34" charset="0"/>
              </a:rPr>
              <a:t> </a:t>
            </a:r>
            <a:r>
              <a:rPr lang="en-US" sz="2400" dirty="0" err="1">
                <a:solidFill>
                  <a:srgbClr val="000000"/>
                </a:solidFill>
                <a:ea typeface="Calibri" panose="020F0502020204030204" pitchFamily="34" charset="0"/>
              </a:rPr>
              <a:t>miền</a:t>
            </a:r>
            <a:r>
              <a:rPr lang="en-US" sz="2400" dirty="0">
                <a:solidFill>
                  <a:srgbClr val="000000"/>
                </a:solidFill>
                <a:ea typeface="Calibri" panose="020F0502020204030204" pitchFamily="34" charset="0"/>
              </a:rPr>
              <a:t> Nam </a:t>
            </a:r>
            <a:r>
              <a:rPr lang="en-US" sz="2400" dirty="0" err="1">
                <a:solidFill>
                  <a:srgbClr val="000000"/>
                </a:solidFill>
                <a:ea typeface="Calibri" panose="020F0502020204030204" pitchFamily="34" charset="0"/>
              </a:rPr>
              <a:t>là</a:t>
            </a:r>
            <a:r>
              <a:rPr lang="en-US" sz="2400" dirty="0">
                <a:solidFill>
                  <a:srgbClr val="000000"/>
                </a:solidFill>
                <a:ea typeface="Calibri" panose="020F0502020204030204" pitchFamily="34" charset="0"/>
              </a:rPr>
              <a:t> </a:t>
            </a:r>
            <a:r>
              <a:rPr lang="en-US" sz="2400" dirty="0" err="1">
                <a:solidFill>
                  <a:srgbClr val="000000"/>
                </a:solidFill>
                <a:ea typeface="Calibri" panose="020F0502020204030204" pitchFamily="34" charset="0"/>
              </a:rPr>
              <a:t>gì</a:t>
            </a:r>
            <a:r>
              <a:rPr lang="en-US" sz="2400" dirty="0">
                <a:solidFill>
                  <a:srgbClr val="000000"/>
                </a:solidFill>
                <a:ea typeface="Calibri" panose="020F0502020204030204" pitchFamily="34" charset="0"/>
              </a:rPr>
              <a:t>? </a:t>
            </a:r>
            <a:endParaRPr lang="en-US" sz="2000" dirty="0"/>
          </a:p>
        </p:txBody>
      </p:sp>
      <p:sp>
        <p:nvSpPr>
          <p:cNvPr id="3" name="S1">
            <a:extLst>
              <a:ext uri="{FF2B5EF4-FFF2-40B4-BE49-F238E27FC236}">
                <a16:creationId xmlns:a16="http://schemas.microsoft.com/office/drawing/2014/main" id="{1A0D6D5C-2211-310E-EB7E-44899CEC9430}"/>
              </a:ext>
            </a:extLst>
          </p:cNvPr>
          <p:cNvSpPr/>
          <p:nvPr/>
        </p:nvSpPr>
        <p:spPr>
          <a:xfrm>
            <a:off x="1078148" y="2729343"/>
            <a:ext cx="4881373" cy="1422459"/>
          </a:xfrm>
          <a:prstGeom prst="roundRect">
            <a:avLst>
              <a:gd name="adj" fmla="val 16667"/>
            </a:avLst>
          </a:prstGeom>
          <a:solidFill>
            <a:schemeClr val="accent4">
              <a:lumMod val="20000"/>
              <a:lumOff val="80000"/>
            </a:schemeClr>
          </a:solidFill>
          <a:ln w="9525">
            <a:solidFill>
              <a:schemeClr val="tx1"/>
            </a:solidFill>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algn="ctr">
              <a:lnSpc>
                <a:spcPct val="150000"/>
              </a:lnSpc>
            </a:pPr>
            <a:r>
              <a:rPr lang="en-US" sz="2400" b="1" dirty="0">
                <a:solidFill>
                  <a:srgbClr val="000000"/>
                </a:solidFill>
                <a:ea typeface="Calibri" panose="020F0502020204030204" pitchFamily="34" charset="0"/>
                <a:cs typeface="Times New Roman" panose="02020603050405020304" pitchFamily="18" charset="0"/>
              </a:rPr>
              <a:t>A. </a:t>
            </a:r>
            <a:r>
              <a:rPr lang="en-US" sz="2400" dirty="0" err="1">
                <a:solidFill>
                  <a:srgbClr val="000000"/>
                </a:solidFill>
                <a:ea typeface="Calibri" panose="020F0502020204030204" pitchFamily="34" charset="0"/>
                <a:cs typeface="Times New Roman" panose="02020603050405020304" pitchFamily="18" charset="0"/>
              </a:rPr>
              <a:t>Đều</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là</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những</a:t>
            </a:r>
            <a:r>
              <a:rPr lang="en-US" sz="2400" dirty="0">
                <a:solidFill>
                  <a:srgbClr val="000000"/>
                </a:solidFill>
                <a:ea typeface="Calibri" panose="020F0502020204030204" pitchFamily="34" charset="0"/>
                <a:cs typeface="Times New Roman" panose="02020603050405020304" pitchFamily="18" charset="0"/>
              </a:rPr>
              <a:t> con </a:t>
            </a:r>
          </a:p>
          <a:p>
            <a:pPr algn="ctr">
              <a:lnSpc>
                <a:spcPct val="150000"/>
              </a:lnSpc>
            </a:pPr>
            <a:r>
              <a:rPr lang="en-US" sz="2400" dirty="0" err="1">
                <a:solidFill>
                  <a:srgbClr val="000000"/>
                </a:solidFill>
                <a:ea typeface="Calibri" panose="020F0502020204030204" pitchFamily="34" charset="0"/>
                <a:cs typeface="Times New Roman" panose="02020603050405020304" pitchFamily="18" charset="0"/>
              </a:rPr>
              <a:t>dân</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Việt</a:t>
            </a:r>
            <a:r>
              <a:rPr lang="en-US" sz="2400" dirty="0">
                <a:solidFill>
                  <a:srgbClr val="000000"/>
                </a:solidFill>
                <a:ea typeface="Calibri" panose="020F0502020204030204" pitchFamily="34" charset="0"/>
                <a:cs typeface="Times New Roman" panose="02020603050405020304" pitchFamily="18" charset="0"/>
              </a:rPr>
              <a:t> Nam. </a:t>
            </a:r>
            <a:endParaRPr lang="en-US" sz="2400" dirty="0">
              <a:ea typeface="Calibri" panose="020F0502020204030204" pitchFamily="34" charset="0"/>
              <a:cs typeface="Times New Roman" panose="02020603050405020304" pitchFamily="18" charset="0"/>
            </a:endParaRPr>
          </a:p>
        </p:txBody>
      </p:sp>
      <p:sp>
        <p:nvSpPr>
          <p:cNvPr id="4" name="S2">
            <a:extLst>
              <a:ext uri="{FF2B5EF4-FFF2-40B4-BE49-F238E27FC236}">
                <a16:creationId xmlns:a16="http://schemas.microsoft.com/office/drawing/2014/main" id="{C9925217-3CEE-C63D-1255-A30432BBF292}"/>
              </a:ext>
            </a:extLst>
          </p:cNvPr>
          <p:cNvSpPr/>
          <p:nvPr/>
        </p:nvSpPr>
        <p:spPr>
          <a:xfrm>
            <a:off x="6232481" y="4291269"/>
            <a:ext cx="4881416" cy="1422459"/>
          </a:xfrm>
          <a:prstGeom prst="roundRect">
            <a:avLst>
              <a:gd name="adj" fmla="val 16667"/>
            </a:avLst>
          </a:prstGeom>
          <a:solidFill>
            <a:schemeClr val="accent4">
              <a:lumMod val="20000"/>
              <a:lumOff val="80000"/>
            </a:schemeClr>
          </a:solidFill>
          <a:ln w="9525">
            <a:solidFill>
              <a:schemeClr val="tx1"/>
            </a:solidFill>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algn="ctr"/>
            <a:r>
              <a:rPr lang="en-US" sz="2400" b="1" dirty="0">
                <a:solidFill>
                  <a:srgbClr val="000000"/>
                </a:solidFill>
                <a:ea typeface="Calibri" panose="020F0502020204030204" pitchFamily="34" charset="0"/>
                <a:cs typeface="Times New Roman" panose="02020603050405020304" pitchFamily="18" charset="0"/>
              </a:rPr>
              <a:t>D. </a:t>
            </a:r>
            <a:r>
              <a:rPr lang="en-US" sz="2400" dirty="0" err="1">
                <a:solidFill>
                  <a:srgbClr val="000000"/>
                </a:solidFill>
                <a:ea typeface="Calibri" panose="020F0502020204030204" pitchFamily="34" charset="0"/>
                <a:cs typeface="Times New Roman" panose="02020603050405020304" pitchFamily="18" charset="0"/>
              </a:rPr>
              <a:t>Đều</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là</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người</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một</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nhà</a:t>
            </a:r>
            <a:r>
              <a:rPr lang="en-US" sz="2400" dirty="0">
                <a:solidFill>
                  <a:srgbClr val="000000"/>
                </a:solidFill>
                <a:ea typeface="Calibri" panose="020F0502020204030204" pitchFamily="34" charset="0"/>
                <a:cs typeface="Times New Roman" panose="02020603050405020304" pitchFamily="18" charset="0"/>
              </a:rPr>
              <a:t>. </a:t>
            </a:r>
            <a:endParaRPr lang="en-US" sz="2400" dirty="0">
              <a:ea typeface="Calibri" panose="020F0502020204030204" pitchFamily="34" charset="0"/>
              <a:cs typeface="Times New Roman" panose="02020603050405020304" pitchFamily="18" charset="0"/>
            </a:endParaRPr>
          </a:p>
        </p:txBody>
      </p:sp>
      <p:sp>
        <p:nvSpPr>
          <p:cNvPr id="5" name="S4">
            <a:extLst>
              <a:ext uri="{FF2B5EF4-FFF2-40B4-BE49-F238E27FC236}">
                <a16:creationId xmlns:a16="http://schemas.microsoft.com/office/drawing/2014/main" id="{66E12531-E3DB-27DA-5317-8B2E9E7D2066}"/>
              </a:ext>
            </a:extLst>
          </p:cNvPr>
          <p:cNvSpPr/>
          <p:nvPr/>
        </p:nvSpPr>
        <p:spPr>
          <a:xfrm>
            <a:off x="6232481" y="2729311"/>
            <a:ext cx="4881416" cy="1422459"/>
          </a:xfrm>
          <a:prstGeom prst="roundRect">
            <a:avLst>
              <a:gd name="adj" fmla="val 16667"/>
            </a:avLst>
          </a:prstGeom>
          <a:solidFill>
            <a:schemeClr val="accent4">
              <a:lumMod val="20000"/>
              <a:lumOff val="80000"/>
            </a:schemeClr>
          </a:solidFill>
          <a:ln w="9525">
            <a:solidFill>
              <a:schemeClr val="tx1"/>
            </a:solidFill>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algn="ctr"/>
            <a:r>
              <a:rPr lang="en-US" sz="2400" b="1" dirty="0">
                <a:solidFill>
                  <a:srgbClr val="000000"/>
                </a:solidFill>
                <a:ea typeface="Calibri" panose="020F0502020204030204" pitchFamily="34" charset="0"/>
                <a:cs typeface="Times New Roman" panose="02020603050405020304" pitchFamily="18" charset="0"/>
              </a:rPr>
              <a:t>B. </a:t>
            </a:r>
            <a:r>
              <a:rPr lang="en-US" sz="2400" dirty="0" err="1">
                <a:solidFill>
                  <a:srgbClr val="000000"/>
                </a:solidFill>
                <a:ea typeface="Calibri" panose="020F0502020204030204" pitchFamily="34" charset="0"/>
                <a:cs typeface="Times New Roman" panose="02020603050405020304" pitchFamily="18" charset="0"/>
              </a:rPr>
              <a:t>Đều</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là</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người</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Việt</a:t>
            </a:r>
            <a:r>
              <a:rPr lang="en-US" sz="2400" dirty="0">
                <a:solidFill>
                  <a:srgbClr val="000000"/>
                </a:solidFill>
                <a:ea typeface="Calibri" panose="020F0502020204030204" pitchFamily="34" charset="0"/>
                <a:cs typeface="Times New Roman" panose="02020603050405020304" pitchFamily="18" charset="0"/>
              </a:rPr>
              <a:t> Nam. </a:t>
            </a:r>
            <a:endParaRPr lang="en-US" sz="2400" dirty="0">
              <a:ea typeface="Calibri" panose="020F0502020204030204" pitchFamily="34" charset="0"/>
              <a:cs typeface="Times New Roman" panose="02020603050405020304" pitchFamily="18" charset="0"/>
            </a:endParaRPr>
          </a:p>
        </p:txBody>
      </p:sp>
      <p:sp>
        <p:nvSpPr>
          <p:cNvPr id="6" name="Đ">
            <a:extLst>
              <a:ext uri="{FF2B5EF4-FFF2-40B4-BE49-F238E27FC236}">
                <a16:creationId xmlns:a16="http://schemas.microsoft.com/office/drawing/2014/main" id="{FD983914-73C8-97E4-41DC-3B501BF34197}"/>
              </a:ext>
            </a:extLst>
          </p:cNvPr>
          <p:cNvSpPr/>
          <p:nvPr/>
        </p:nvSpPr>
        <p:spPr>
          <a:xfrm>
            <a:off x="1078103" y="4291282"/>
            <a:ext cx="4881421" cy="1422315"/>
          </a:xfrm>
          <a:prstGeom prst="roundRect">
            <a:avLst>
              <a:gd name="adj" fmla="val 16667"/>
            </a:avLst>
          </a:prstGeom>
          <a:solidFill>
            <a:schemeClr val="accent4">
              <a:lumMod val="20000"/>
              <a:lumOff val="80000"/>
            </a:schemeClr>
          </a:solidFill>
          <a:ln w="9525">
            <a:solidFill>
              <a:schemeClr val="tx1"/>
            </a:solidFill>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algn="ctr">
              <a:lnSpc>
                <a:spcPct val="150000"/>
              </a:lnSpc>
            </a:pPr>
            <a:r>
              <a:rPr lang="en-US" sz="2400" b="1" dirty="0">
                <a:solidFill>
                  <a:srgbClr val="000000"/>
                </a:solidFill>
                <a:ea typeface="Calibri" panose="020F0502020204030204" pitchFamily="34" charset="0"/>
                <a:cs typeface="Times New Roman" panose="02020603050405020304" pitchFamily="18" charset="0"/>
              </a:rPr>
              <a:t>C. </a:t>
            </a:r>
            <a:r>
              <a:rPr lang="en-US" sz="2400" dirty="0" err="1">
                <a:solidFill>
                  <a:srgbClr val="000000"/>
                </a:solidFill>
                <a:ea typeface="Calibri" panose="020F0502020204030204" pitchFamily="34" charset="0"/>
                <a:cs typeface="Times New Roman" panose="02020603050405020304" pitchFamily="18" charset="0"/>
              </a:rPr>
              <a:t>Đều</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là</a:t>
            </a:r>
            <a:r>
              <a:rPr lang="en-US" sz="2400" dirty="0">
                <a:solidFill>
                  <a:srgbClr val="000000"/>
                </a:solidFill>
                <a:ea typeface="Calibri" panose="020F0502020204030204" pitchFamily="34" charset="0"/>
                <a:cs typeface="Times New Roman" panose="02020603050405020304" pitchFamily="18" charset="0"/>
              </a:rPr>
              <a:t> con </a:t>
            </a:r>
            <a:r>
              <a:rPr lang="en-US" sz="2400" dirty="0" err="1">
                <a:solidFill>
                  <a:srgbClr val="000000"/>
                </a:solidFill>
                <a:ea typeface="Calibri" panose="020F0502020204030204" pitchFamily="34" charset="0"/>
                <a:cs typeface="Times New Roman" panose="02020603050405020304" pitchFamily="18" charset="0"/>
              </a:rPr>
              <a:t>cháu</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Việt</a:t>
            </a:r>
            <a:r>
              <a:rPr lang="en-US" sz="2400" dirty="0">
                <a:solidFill>
                  <a:srgbClr val="000000"/>
                </a:solidFill>
                <a:ea typeface="Calibri" panose="020F0502020204030204" pitchFamily="34" charset="0"/>
                <a:cs typeface="Times New Roman" panose="02020603050405020304" pitchFamily="18" charset="0"/>
              </a:rPr>
              <a:t> Nam, </a:t>
            </a:r>
            <a:r>
              <a:rPr lang="en-US" sz="2400" dirty="0" err="1">
                <a:solidFill>
                  <a:srgbClr val="000000"/>
                </a:solidFill>
                <a:ea typeface="Calibri" panose="020F0502020204030204" pitchFamily="34" charset="0"/>
                <a:cs typeface="Times New Roman" panose="02020603050405020304" pitchFamily="18" charset="0"/>
              </a:rPr>
              <a:t>đều</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là</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anh</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em</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ruột</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thịt</a:t>
            </a:r>
            <a:r>
              <a:rPr lang="en-US" sz="2400" dirty="0">
                <a:solidFill>
                  <a:srgbClr val="000000"/>
                </a:solidFill>
                <a:ea typeface="Calibri" panose="020F0502020204030204" pitchFamily="34" charset="0"/>
                <a:cs typeface="Times New Roman" panose="02020603050405020304" pitchFamily="18" charset="0"/>
              </a:rPr>
              <a:t>. </a:t>
            </a:r>
            <a:endParaRPr lang="en-US" sz="2400" dirty="0">
              <a:ea typeface="Calibri" panose="020F0502020204030204" pitchFamily="34" charset="0"/>
              <a:cs typeface="Times New Roman" panose="02020603050405020304" pitchFamily="18" charset="0"/>
            </a:endParaRPr>
          </a:p>
        </p:txBody>
      </p:sp>
      <p:pic>
        <p:nvPicPr>
          <p:cNvPr id="7" name="buzzer-or-wrong-answer-20582.wav">
            <a:hlinkClick r:id="" action="ppaction://media"/>
            <a:extLst>
              <a:ext uri="{FF2B5EF4-FFF2-40B4-BE49-F238E27FC236}">
                <a16:creationId xmlns:a16="http://schemas.microsoft.com/office/drawing/2014/main" id="{1DA43D5D-D2BC-7ACE-CAC5-F0890C45BB4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2636" y="951659"/>
            <a:ext cx="812800" cy="812800"/>
          </a:xfrm>
          <a:prstGeom prst="rect">
            <a:avLst/>
          </a:prstGeom>
        </p:spPr>
      </p:pic>
      <p:pic>
        <p:nvPicPr>
          <p:cNvPr id="8" name="buzzer-or-wrong-answer-20582.wav">
            <a:hlinkClick r:id="" action="ppaction://media"/>
            <a:extLst>
              <a:ext uri="{FF2B5EF4-FFF2-40B4-BE49-F238E27FC236}">
                <a16:creationId xmlns:a16="http://schemas.microsoft.com/office/drawing/2014/main" id="{D6B4F03D-09A6-877A-8149-3524BB61145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00236" y="1104059"/>
            <a:ext cx="812800" cy="812800"/>
          </a:xfrm>
          <a:prstGeom prst="rect">
            <a:avLst/>
          </a:prstGeom>
        </p:spPr>
      </p:pic>
      <p:pic>
        <p:nvPicPr>
          <p:cNvPr id="9" name="buzzer-or-wrong-answer-20582.wav">
            <a:hlinkClick r:id="" action="ppaction://media"/>
            <a:extLst>
              <a:ext uri="{FF2B5EF4-FFF2-40B4-BE49-F238E27FC236}">
                <a16:creationId xmlns:a16="http://schemas.microsoft.com/office/drawing/2014/main" id="{CC66AAB5-41D7-135C-26AA-614D20D34EB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7836" y="1256459"/>
            <a:ext cx="812800" cy="812800"/>
          </a:xfrm>
          <a:prstGeom prst="rect">
            <a:avLst/>
          </a:prstGeom>
        </p:spPr>
      </p:pic>
      <p:pic>
        <p:nvPicPr>
          <p:cNvPr id="10" name="Ding-sound-effect-www_tiengdong_com.mp3">
            <a:hlinkClick r:id="" action="ppaction://media"/>
            <a:extLst>
              <a:ext uri="{FF2B5EF4-FFF2-40B4-BE49-F238E27FC236}">
                <a16:creationId xmlns:a16="http://schemas.microsoft.com/office/drawing/2014/main" id="{91C61FB0-47D2-529B-2311-5CE7DE1622E4}"/>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227029" y="2489952"/>
            <a:ext cx="812800" cy="812800"/>
          </a:xfrm>
          <a:prstGeom prst="rect">
            <a:avLst/>
          </a:prstGeom>
        </p:spPr>
      </p:pic>
      <p:pic>
        <p:nvPicPr>
          <p:cNvPr id="11" name="Picture 10">
            <a:extLst>
              <a:ext uri="{FF2B5EF4-FFF2-40B4-BE49-F238E27FC236}">
                <a16:creationId xmlns:a16="http://schemas.microsoft.com/office/drawing/2014/main" id="{B8517E7E-DE41-A9BF-9B02-70150851C0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755374" cy="755374"/>
          </a:xfrm>
          <a:prstGeom prst="rect">
            <a:avLst/>
          </a:prstGeom>
        </p:spPr>
      </p:pic>
      <p:sp>
        <p:nvSpPr>
          <p:cNvPr id="13" name="Freeform 8">
            <a:hlinkClick r:id="rId9" action="ppaction://hlinksldjump"/>
            <a:extLst>
              <a:ext uri="{FF2B5EF4-FFF2-40B4-BE49-F238E27FC236}">
                <a16:creationId xmlns:a16="http://schemas.microsoft.com/office/drawing/2014/main" id="{FE137495-B85D-C478-2C79-2068270A94F9}"/>
              </a:ext>
            </a:extLst>
          </p:cNvPr>
          <p:cNvSpPr/>
          <p:nvPr/>
        </p:nvSpPr>
        <p:spPr>
          <a:xfrm>
            <a:off x="11005175" y="5596023"/>
            <a:ext cx="1067556" cy="1181796"/>
          </a:xfrm>
          <a:custGeom>
            <a:avLst/>
            <a:gdLst/>
            <a:ahLst/>
            <a:cxnLst/>
            <a:rect l="l" t="t" r="r" b="b"/>
            <a:pathLst>
              <a:path w="2685817" h="2973230">
                <a:moveTo>
                  <a:pt x="0" y="0"/>
                </a:moveTo>
                <a:lnTo>
                  <a:pt x="2685817" y="0"/>
                </a:lnTo>
                <a:lnTo>
                  <a:pt x="2685817" y="2973229"/>
                </a:lnTo>
                <a:lnTo>
                  <a:pt x="0" y="2973229"/>
                </a:lnTo>
                <a:lnTo>
                  <a:pt x="0" y="0"/>
                </a:lnTo>
                <a:close/>
              </a:path>
            </a:pathLst>
          </a:custGeom>
          <a:blipFill>
            <a:blip r:embed="rId10"/>
            <a:stretch>
              <a:fillRect/>
            </a:stretch>
          </a:blipFill>
        </p:spPr>
        <p:txBody>
          <a:bodyPr/>
          <a:lstStyle/>
          <a:p>
            <a:endParaRPr lang="en-US" sz="2400">
              <a:latin typeface="+mj-lt"/>
            </a:endParaRPr>
          </a:p>
        </p:txBody>
      </p:sp>
    </p:spTree>
    <p:extLst>
      <p:ext uri="{BB962C8B-B14F-4D97-AF65-F5344CB8AC3E}">
        <p14:creationId xmlns:p14="http://schemas.microsoft.com/office/powerpoint/2010/main" val="998086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3"/>
                                        </p:tgtEl>
                                        <p:attrNameLst>
                                          <p:attrName>fillcolor</p:attrName>
                                        </p:attrNameLst>
                                      </p:cBhvr>
                                      <p:to>
                                        <a:srgbClr val="F3B5B5"/>
                                      </p:to>
                                    </p:animClr>
                                    <p:set>
                                      <p:cBhvr>
                                        <p:cTn id="22" dur="500" fill="hold"/>
                                        <p:tgtEl>
                                          <p:spTgt spid="3"/>
                                        </p:tgtEl>
                                        <p:attrNameLst>
                                          <p:attrName>fill.type</p:attrName>
                                        </p:attrNameLst>
                                      </p:cBhvr>
                                      <p:to>
                                        <p:strVal val="solid"/>
                                      </p:to>
                                    </p:set>
                                    <p:set>
                                      <p:cBhvr>
                                        <p:cTn id="23" dur="500" fill="hold"/>
                                        <p:tgtEl>
                                          <p:spTgt spid="3"/>
                                        </p:tgtEl>
                                        <p:attrNameLst>
                                          <p:attrName>fill.on</p:attrName>
                                        </p:attrNameLst>
                                      </p:cBhvr>
                                      <p:to>
                                        <p:strVal val="true"/>
                                      </p:to>
                                    </p:set>
                                  </p:childTnLst>
                                </p:cTn>
                              </p:par>
                              <p:par>
                                <p:cTn id="24" presetID="1" presetClass="mediacall" presetSubtype="0" fill="hold" nodeType="withEffect">
                                  <p:stCondLst>
                                    <p:cond delay="0"/>
                                  </p:stCondLst>
                                  <p:childTnLst>
                                    <p:cmd type="call" cmd="playFrom(0.0)">
                                      <p:cBhvr>
                                        <p:cTn id="25" dur="1776" fill="hold"/>
                                        <p:tgtEl>
                                          <p:spTgt spid="7"/>
                                        </p:tgtEl>
                                      </p:cBhvr>
                                    </p:cmd>
                                  </p:childTnLst>
                                </p:cTn>
                              </p:par>
                            </p:childTnLst>
                          </p:cTn>
                        </p:par>
                      </p:childTnLst>
                    </p:cTn>
                  </p:par>
                </p:childTnLst>
              </p:cTn>
              <p:nextCondLst>
                <p:cond evt="onClick" delay="0">
                  <p:tgtEl>
                    <p:spTgt spid="3"/>
                  </p:tgtEl>
                </p:cond>
              </p:nextCondLst>
            </p:seq>
            <p:seq concurrent="1" nextAc="seek">
              <p:cTn id="26" restart="whenNotActive" fill="hold" evtFilter="cancelBubble" nodeType="interactiveSeq">
                <p:stCondLst>
                  <p:cond evt="onClick" delay="0">
                    <p:tgtEl>
                      <p:spTgt spid="4"/>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clickEffect">
                                  <p:stCondLst>
                                    <p:cond delay="0"/>
                                  </p:stCondLst>
                                  <p:childTnLst>
                                    <p:animClr clrSpc="rgb" dir="cw">
                                      <p:cBhvr>
                                        <p:cTn id="30" dur="500" fill="hold"/>
                                        <p:tgtEl>
                                          <p:spTgt spid="4"/>
                                        </p:tgtEl>
                                        <p:attrNameLst>
                                          <p:attrName>fillcolor</p:attrName>
                                        </p:attrNameLst>
                                      </p:cBhvr>
                                      <p:to>
                                        <a:srgbClr val="F3B5B5"/>
                                      </p:to>
                                    </p:animClr>
                                    <p:set>
                                      <p:cBhvr>
                                        <p:cTn id="31" dur="500" fill="hold"/>
                                        <p:tgtEl>
                                          <p:spTgt spid="4"/>
                                        </p:tgtEl>
                                        <p:attrNameLst>
                                          <p:attrName>fill.type</p:attrName>
                                        </p:attrNameLst>
                                      </p:cBhvr>
                                      <p:to>
                                        <p:strVal val="solid"/>
                                      </p:to>
                                    </p:set>
                                    <p:set>
                                      <p:cBhvr>
                                        <p:cTn id="32" dur="500" fill="hold"/>
                                        <p:tgtEl>
                                          <p:spTgt spid="4"/>
                                        </p:tgtEl>
                                        <p:attrNameLst>
                                          <p:attrName>fill.on</p:attrName>
                                        </p:attrNameLst>
                                      </p:cBhvr>
                                      <p:to>
                                        <p:strVal val="true"/>
                                      </p:to>
                                    </p:set>
                                  </p:childTnLst>
                                </p:cTn>
                              </p:par>
                              <p:par>
                                <p:cTn id="33" presetID="1" presetClass="mediacall" presetSubtype="0" fill="hold" nodeType="withEffect">
                                  <p:stCondLst>
                                    <p:cond delay="0"/>
                                  </p:stCondLst>
                                  <p:childTnLst>
                                    <p:cmd type="call" cmd="playFrom(0.0)">
                                      <p:cBhvr>
                                        <p:cTn id="34" dur="1776" fill="hold"/>
                                        <p:tgtEl>
                                          <p:spTgt spid="8"/>
                                        </p:tgtEl>
                                      </p:cBhvr>
                                    </p:cmd>
                                  </p:childTnLst>
                                </p:cTn>
                              </p:par>
                            </p:childTnLst>
                          </p:cTn>
                        </p:par>
                      </p:childTnLst>
                    </p:cTn>
                  </p:par>
                </p:childTnLst>
              </p:cTn>
              <p:nextCondLst>
                <p:cond evt="onClick" delay="0">
                  <p:tgtEl>
                    <p:spTgt spid="4"/>
                  </p:tgtEl>
                </p:cond>
              </p:nextCondLst>
            </p:seq>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5"/>
                                        </p:tgtEl>
                                        <p:attrNameLst>
                                          <p:attrName>fillcolor</p:attrName>
                                        </p:attrNameLst>
                                      </p:cBhvr>
                                      <p:to>
                                        <a:srgbClr val="F3B5B5"/>
                                      </p:to>
                                    </p:animClr>
                                    <p:set>
                                      <p:cBhvr>
                                        <p:cTn id="40" dur="500" fill="hold"/>
                                        <p:tgtEl>
                                          <p:spTgt spid="5"/>
                                        </p:tgtEl>
                                        <p:attrNameLst>
                                          <p:attrName>fill.type</p:attrName>
                                        </p:attrNameLst>
                                      </p:cBhvr>
                                      <p:to>
                                        <p:strVal val="solid"/>
                                      </p:to>
                                    </p:set>
                                    <p:set>
                                      <p:cBhvr>
                                        <p:cTn id="41" dur="500" fill="hold"/>
                                        <p:tgtEl>
                                          <p:spTgt spid="5"/>
                                        </p:tgtEl>
                                        <p:attrNameLst>
                                          <p:attrName>fill.on</p:attrName>
                                        </p:attrNameLst>
                                      </p:cBhvr>
                                      <p:to>
                                        <p:strVal val="true"/>
                                      </p:to>
                                    </p:set>
                                  </p:childTnLst>
                                </p:cTn>
                              </p:par>
                              <p:par>
                                <p:cTn id="42" presetID="1" presetClass="mediacall" presetSubtype="0" fill="hold" nodeType="withEffect">
                                  <p:stCondLst>
                                    <p:cond delay="0"/>
                                  </p:stCondLst>
                                  <p:childTnLst>
                                    <p:cmd type="call" cmd="playFrom(0.0)">
                                      <p:cBhvr>
                                        <p:cTn id="43" dur="1776" fill="hold"/>
                                        <p:tgtEl>
                                          <p:spTgt spid="9"/>
                                        </p:tgtEl>
                                      </p:cBhvr>
                                    </p:cmd>
                                  </p:childTnLst>
                                </p:cTn>
                              </p:par>
                            </p:childTnLst>
                          </p:cTn>
                        </p:par>
                      </p:childTnLst>
                    </p:cTn>
                  </p:par>
                </p:childTnLst>
              </p:cTn>
              <p:nextCondLst>
                <p:cond evt="onClick" delay="0">
                  <p:tgtEl>
                    <p:spTgt spid="5"/>
                  </p:tgtEl>
                </p:cond>
              </p:nextCondLst>
            </p:seq>
            <p:seq concurrent="1" nextAc="seek">
              <p:cTn id="44" restart="whenNotActive" fill="hold" evtFilter="cancelBubble" nodeType="interactiveSeq">
                <p:stCondLst>
                  <p:cond evt="onClick" delay="0">
                    <p:tgtEl>
                      <p:spTgt spid="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6"/>
                                        </p:tgtEl>
                                        <p:attrNameLst>
                                          <p:attrName>fillcolor</p:attrName>
                                        </p:attrNameLst>
                                      </p:cBhvr>
                                      <p:to>
                                        <a:srgbClr val="92D050"/>
                                      </p:to>
                                    </p:animClr>
                                    <p:set>
                                      <p:cBhvr>
                                        <p:cTn id="49" dur="500" fill="hold"/>
                                        <p:tgtEl>
                                          <p:spTgt spid="6"/>
                                        </p:tgtEl>
                                        <p:attrNameLst>
                                          <p:attrName>fill.type</p:attrName>
                                        </p:attrNameLst>
                                      </p:cBhvr>
                                      <p:to>
                                        <p:strVal val="solid"/>
                                      </p:to>
                                    </p:set>
                                    <p:set>
                                      <p:cBhvr>
                                        <p:cTn id="50" dur="500" fill="hold"/>
                                        <p:tgtEl>
                                          <p:spTgt spid="6"/>
                                        </p:tgtEl>
                                        <p:attrNameLst>
                                          <p:attrName>fill.on</p:attrName>
                                        </p:attrNameLst>
                                      </p:cBhvr>
                                      <p:to>
                                        <p:strVal val="true"/>
                                      </p:to>
                                    </p:set>
                                  </p:childTnLst>
                                </p:cTn>
                              </p:par>
                              <p:par>
                                <p:cTn id="51" presetID="1" presetClass="mediacall" presetSubtype="0" fill="hold" nodeType="withEffect">
                                  <p:stCondLst>
                                    <p:cond delay="0"/>
                                  </p:stCondLst>
                                  <p:childTnLst>
                                    <p:cmd type="call" cmd="playFrom(0.0)">
                                      <p:cBhvr>
                                        <p:cTn id="52" dur="3004" fill="hold"/>
                                        <p:tgtEl>
                                          <p:spTgt spid="10"/>
                                        </p:tgtEl>
                                      </p:cBhvr>
                                    </p:cmd>
                                  </p:childTnLst>
                                </p:cTn>
                              </p:par>
                            </p:childTnLst>
                          </p:cTn>
                        </p:par>
                      </p:childTnLst>
                    </p:cTn>
                  </p:par>
                </p:childTnLst>
              </p:cTn>
              <p:nextCondLst>
                <p:cond evt="onClick" delay="0">
                  <p:tgtEl>
                    <p:spTgt spid="6"/>
                  </p:tgtEl>
                </p:cond>
              </p:nextCondLst>
            </p:seq>
            <p:audio>
              <p:cMediaNode vol="80000">
                <p:cTn id="53" fill="hold" display="0">
                  <p:stCondLst>
                    <p:cond delay="indefinite"/>
                  </p:stCondLst>
                  <p:endCondLst>
                    <p:cond evt="onStopAudio" delay="0">
                      <p:tgtEl>
                        <p:sldTgt/>
                      </p:tgtEl>
                    </p:cond>
                  </p:endCondLst>
                </p:cTn>
                <p:tgtEl>
                  <p:spTgt spid="7"/>
                </p:tgtEl>
              </p:cMediaNode>
            </p:audio>
            <p:audio>
              <p:cMediaNode vol="80000">
                <p:cTn id="54" fill="hold" display="0">
                  <p:stCondLst>
                    <p:cond delay="indefinite"/>
                  </p:stCondLst>
                  <p:endCondLst>
                    <p:cond evt="onStopAudio" delay="0">
                      <p:tgtEl>
                        <p:sldTgt/>
                      </p:tgtEl>
                    </p:cond>
                  </p:endCondLst>
                </p:cTn>
                <p:tgtEl>
                  <p:spTgt spid="8"/>
                </p:tgtEl>
              </p:cMediaNode>
            </p:audio>
            <p:audio>
              <p:cMediaNode vol="80000">
                <p:cTn id="55" fill="hold" display="0">
                  <p:stCondLst>
                    <p:cond delay="indefinite"/>
                  </p:stCondLst>
                  <p:endCondLst>
                    <p:cond evt="onStopAudio" delay="0">
                      <p:tgtEl>
                        <p:sldTgt/>
                      </p:tgtEl>
                    </p:cond>
                  </p:endCondLst>
                </p:cTn>
                <p:tgtEl>
                  <p:spTgt spid="9"/>
                </p:tgtEl>
              </p:cMediaNode>
            </p:audio>
            <p:audio>
              <p:cMediaNode vol="80000">
                <p:cTn id="56" fill="hold" display="0">
                  <p:stCondLst>
                    <p:cond delay="indefinite"/>
                  </p:stCondLst>
                  <p:endCondLst>
                    <p:cond evt="onStopAudio" delay="0">
                      <p:tgtEl>
                        <p:sldTgt/>
                      </p:tgtEl>
                    </p:cond>
                  </p:endCondLst>
                </p:cTn>
                <p:tgtEl>
                  <p:spTgt spid="1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27000" r="-27000"/>
          </a:stretch>
        </a:blipFill>
        <a:effectLst/>
      </p:bgPr>
    </p:bg>
    <p:spTree>
      <p:nvGrpSpPr>
        <p:cNvPr id="1" name="">
          <a:extLst>
            <a:ext uri="{FF2B5EF4-FFF2-40B4-BE49-F238E27FC236}">
              <a16:creationId xmlns:a16="http://schemas.microsoft.com/office/drawing/2014/main" id="{20D2DB09-5A06-CA04-A0D6-7E01BD5CBE8C}"/>
            </a:ext>
          </a:extLst>
        </p:cNvPr>
        <p:cNvGrpSpPr/>
        <p:nvPr/>
      </p:nvGrpSpPr>
      <p:grpSpPr>
        <a:xfrm>
          <a:off x="0" y="0"/>
          <a:ext cx="0" cy="0"/>
          <a:chOff x="0" y="0"/>
          <a:chExt cx="0" cy="0"/>
        </a:xfrm>
      </p:grpSpPr>
      <p:sp>
        <p:nvSpPr>
          <p:cNvPr id="2" name="Google Shape;283;p3">
            <a:extLst>
              <a:ext uri="{FF2B5EF4-FFF2-40B4-BE49-F238E27FC236}">
                <a16:creationId xmlns:a16="http://schemas.microsoft.com/office/drawing/2014/main" id="{0D8A00E8-C113-555C-B3CD-0A2D3E8E84E2}"/>
              </a:ext>
            </a:extLst>
          </p:cNvPr>
          <p:cNvSpPr/>
          <p:nvPr/>
        </p:nvSpPr>
        <p:spPr>
          <a:xfrm>
            <a:off x="963227" y="945971"/>
            <a:ext cx="10265546" cy="965200"/>
          </a:xfrm>
          <a:prstGeom prst="roundRect">
            <a:avLst>
              <a:gd name="adj" fmla="val 16667"/>
            </a:avLst>
          </a:prstGeom>
          <a:solidFill>
            <a:schemeClr val="accent4">
              <a:lumMod val="20000"/>
              <a:lumOff val="80000"/>
            </a:schemeClr>
          </a:solidFill>
          <a:ln w="9525">
            <a:solidFill>
              <a:schemeClr val="tx1"/>
            </a:solidFill>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algn="ctr"/>
            <a:r>
              <a:rPr lang="en-US" sz="2400" b="1" dirty="0" err="1">
                <a:solidFill>
                  <a:srgbClr val="000000"/>
                </a:solidFill>
                <a:ea typeface="Calibri" panose="020F0502020204030204" pitchFamily="34" charset="0"/>
              </a:rPr>
              <a:t>Câu</a:t>
            </a:r>
            <a:r>
              <a:rPr lang="en-US" sz="2400" b="1" dirty="0">
                <a:solidFill>
                  <a:srgbClr val="000000"/>
                </a:solidFill>
                <a:ea typeface="Calibri" panose="020F0502020204030204" pitchFamily="34" charset="0"/>
              </a:rPr>
              <a:t> 3: </a:t>
            </a:r>
            <a:r>
              <a:rPr lang="en-US" sz="2400" dirty="0" err="1">
                <a:solidFill>
                  <a:srgbClr val="000000"/>
                </a:solidFill>
                <a:ea typeface="Calibri" panose="020F0502020204030204" pitchFamily="34" charset="0"/>
              </a:rPr>
              <a:t>Nêu</a:t>
            </a:r>
            <a:r>
              <a:rPr lang="en-US" sz="2400" dirty="0">
                <a:solidFill>
                  <a:srgbClr val="000000"/>
                </a:solidFill>
                <a:ea typeface="Calibri" panose="020F0502020204030204" pitchFamily="34" charset="0"/>
              </a:rPr>
              <a:t> </a:t>
            </a:r>
            <a:r>
              <a:rPr lang="en-US" sz="2400" dirty="0" err="1">
                <a:solidFill>
                  <a:srgbClr val="000000"/>
                </a:solidFill>
                <a:ea typeface="Calibri" panose="020F0502020204030204" pitchFamily="34" charset="0"/>
              </a:rPr>
              <a:t>nội</a:t>
            </a:r>
            <a:r>
              <a:rPr lang="en-US" sz="2400" dirty="0">
                <a:solidFill>
                  <a:srgbClr val="000000"/>
                </a:solidFill>
                <a:ea typeface="Calibri" panose="020F0502020204030204" pitchFamily="34" charset="0"/>
              </a:rPr>
              <a:t> dung </a:t>
            </a:r>
            <a:r>
              <a:rPr lang="en-US" sz="2400" dirty="0" err="1">
                <a:solidFill>
                  <a:srgbClr val="000000"/>
                </a:solidFill>
                <a:ea typeface="Calibri" panose="020F0502020204030204" pitchFamily="34" charset="0"/>
              </a:rPr>
              <a:t>chính</a:t>
            </a:r>
            <a:r>
              <a:rPr lang="en-US" sz="2400" dirty="0">
                <a:solidFill>
                  <a:srgbClr val="000000"/>
                </a:solidFill>
                <a:ea typeface="Calibri" panose="020F0502020204030204" pitchFamily="34" charset="0"/>
              </a:rPr>
              <a:t> </a:t>
            </a:r>
            <a:r>
              <a:rPr lang="en-US" sz="2400" dirty="0" err="1">
                <a:solidFill>
                  <a:srgbClr val="000000"/>
                </a:solidFill>
                <a:ea typeface="Calibri" panose="020F0502020204030204" pitchFamily="34" charset="0"/>
              </a:rPr>
              <a:t>của</a:t>
            </a:r>
            <a:r>
              <a:rPr lang="en-US" sz="2400" dirty="0">
                <a:solidFill>
                  <a:srgbClr val="000000"/>
                </a:solidFill>
                <a:ea typeface="Calibri" panose="020F0502020204030204" pitchFamily="34" charset="0"/>
              </a:rPr>
              <a:t> </a:t>
            </a:r>
            <a:r>
              <a:rPr lang="en-US" sz="2400" dirty="0" err="1">
                <a:solidFill>
                  <a:srgbClr val="000000"/>
                </a:solidFill>
                <a:ea typeface="Calibri" panose="020F0502020204030204" pitchFamily="34" charset="0"/>
              </a:rPr>
              <a:t>đoạn</a:t>
            </a:r>
            <a:r>
              <a:rPr lang="en-US" sz="2400" dirty="0">
                <a:solidFill>
                  <a:srgbClr val="000000"/>
                </a:solidFill>
                <a:ea typeface="Calibri" panose="020F0502020204030204" pitchFamily="34" charset="0"/>
              </a:rPr>
              <a:t> </a:t>
            </a:r>
            <a:r>
              <a:rPr lang="en-US" sz="2400" dirty="0" err="1">
                <a:solidFill>
                  <a:srgbClr val="000000"/>
                </a:solidFill>
                <a:ea typeface="Calibri" panose="020F0502020204030204" pitchFamily="34" charset="0"/>
              </a:rPr>
              <a:t>thứ</a:t>
            </a:r>
            <a:r>
              <a:rPr lang="en-US" sz="2400" dirty="0">
                <a:solidFill>
                  <a:srgbClr val="000000"/>
                </a:solidFill>
                <a:ea typeface="Calibri" panose="020F0502020204030204" pitchFamily="34" charset="0"/>
              </a:rPr>
              <a:t> </a:t>
            </a:r>
            <a:r>
              <a:rPr lang="en-US" sz="2400" dirty="0" err="1">
                <a:solidFill>
                  <a:srgbClr val="000000"/>
                </a:solidFill>
                <a:ea typeface="Calibri" panose="020F0502020204030204" pitchFamily="34" charset="0"/>
              </a:rPr>
              <a:t>hai</a:t>
            </a:r>
            <a:r>
              <a:rPr lang="en-US" sz="2400" dirty="0">
                <a:solidFill>
                  <a:srgbClr val="000000"/>
                </a:solidFill>
                <a:ea typeface="Calibri" panose="020F0502020204030204" pitchFamily="34" charset="0"/>
              </a:rPr>
              <a:t>.</a:t>
            </a:r>
            <a:endParaRPr lang="en-US" sz="2000" dirty="0"/>
          </a:p>
        </p:txBody>
      </p:sp>
      <p:sp>
        <p:nvSpPr>
          <p:cNvPr id="3" name="S1">
            <a:extLst>
              <a:ext uri="{FF2B5EF4-FFF2-40B4-BE49-F238E27FC236}">
                <a16:creationId xmlns:a16="http://schemas.microsoft.com/office/drawing/2014/main" id="{7BC071E0-BA88-E312-6F1C-B35C33AC5CE0}"/>
              </a:ext>
            </a:extLst>
          </p:cNvPr>
          <p:cNvSpPr/>
          <p:nvPr/>
        </p:nvSpPr>
        <p:spPr>
          <a:xfrm>
            <a:off x="963227" y="2228732"/>
            <a:ext cx="4881418" cy="1721871"/>
          </a:xfrm>
          <a:prstGeom prst="roundRect">
            <a:avLst>
              <a:gd name="adj" fmla="val 16667"/>
            </a:avLst>
          </a:prstGeom>
          <a:solidFill>
            <a:schemeClr val="accent4">
              <a:lumMod val="20000"/>
              <a:lumOff val="80000"/>
            </a:schemeClr>
          </a:solidFill>
          <a:ln w="9525">
            <a:solidFill>
              <a:schemeClr val="tx1"/>
            </a:solidFill>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algn="ctr">
              <a:lnSpc>
                <a:spcPct val="150000"/>
              </a:lnSpc>
            </a:pPr>
            <a:r>
              <a:rPr lang="en-US" sz="2400" b="1" dirty="0">
                <a:solidFill>
                  <a:srgbClr val="000000"/>
                </a:solidFill>
                <a:ea typeface="Calibri" panose="020F0502020204030204" pitchFamily="34" charset="0"/>
                <a:cs typeface="Times New Roman" panose="02020603050405020304" pitchFamily="18" charset="0"/>
              </a:rPr>
              <a:t>A. </a:t>
            </a:r>
            <a:r>
              <a:rPr lang="en-US" sz="2400" dirty="0" err="1">
                <a:solidFill>
                  <a:srgbClr val="000000"/>
                </a:solidFill>
                <a:ea typeface="Calibri" panose="020F0502020204030204" pitchFamily="34" charset="0"/>
                <a:cs typeface="Times New Roman" panose="02020603050405020304" pitchFamily="18" charset="0"/>
              </a:rPr>
              <a:t>Lí</a:t>
            </a:r>
            <a:r>
              <a:rPr lang="en-US" sz="2400" dirty="0">
                <a:solidFill>
                  <a:srgbClr val="000000"/>
                </a:solidFill>
                <a:ea typeface="Calibri" panose="020F0502020204030204" pitchFamily="34" charset="0"/>
                <a:cs typeface="Times New Roman" panose="02020603050405020304" pitchFamily="18" charset="0"/>
              </a:rPr>
              <a:t> do </a:t>
            </a:r>
            <a:r>
              <a:rPr lang="en-US" sz="2400" dirty="0" err="1">
                <a:solidFill>
                  <a:srgbClr val="000000"/>
                </a:solidFill>
                <a:ea typeface="Calibri" panose="020F0502020204030204" pitchFamily="34" charset="0"/>
                <a:cs typeface="Times New Roman" panose="02020603050405020304" pitchFamily="18" charset="0"/>
              </a:rPr>
              <a:t>Bác</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không</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tới</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tham</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gia</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đại</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hội</a:t>
            </a:r>
            <a:r>
              <a:rPr lang="en-US" sz="2400" dirty="0">
                <a:solidFill>
                  <a:srgbClr val="000000"/>
                </a:solidFill>
                <a:ea typeface="Calibri" panose="020F0502020204030204" pitchFamily="34" charset="0"/>
                <a:cs typeface="Times New Roman" panose="02020603050405020304" pitchFamily="18" charset="0"/>
              </a:rPr>
              <a:t>. </a:t>
            </a:r>
            <a:endParaRPr lang="en-US" sz="2400" dirty="0">
              <a:ea typeface="Calibri" panose="020F0502020204030204" pitchFamily="34" charset="0"/>
              <a:cs typeface="Times New Roman" panose="02020603050405020304" pitchFamily="18" charset="0"/>
            </a:endParaRPr>
          </a:p>
        </p:txBody>
      </p:sp>
      <p:sp>
        <p:nvSpPr>
          <p:cNvPr id="4" name="S2">
            <a:extLst>
              <a:ext uri="{FF2B5EF4-FFF2-40B4-BE49-F238E27FC236}">
                <a16:creationId xmlns:a16="http://schemas.microsoft.com/office/drawing/2014/main" id="{23387C59-00CF-F5FC-DCC1-88D85C01BE2A}"/>
              </a:ext>
            </a:extLst>
          </p:cNvPr>
          <p:cNvSpPr/>
          <p:nvPr/>
        </p:nvSpPr>
        <p:spPr>
          <a:xfrm>
            <a:off x="963227" y="4113088"/>
            <a:ext cx="4881418" cy="1721871"/>
          </a:xfrm>
          <a:prstGeom prst="roundRect">
            <a:avLst>
              <a:gd name="adj" fmla="val 16667"/>
            </a:avLst>
          </a:prstGeom>
          <a:solidFill>
            <a:schemeClr val="accent4">
              <a:lumMod val="20000"/>
              <a:lumOff val="80000"/>
            </a:schemeClr>
          </a:solidFill>
          <a:ln w="9525">
            <a:solidFill>
              <a:schemeClr val="tx1"/>
            </a:solidFill>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algn="ctr">
              <a:lnSpc>
                <a:spcPct val="150000"/>
              </a:lnSpc>
            </a:pPr>
            <a:r>
              <a:rPr lang="en-US" sz="2400" b="1" dirty="0">
                <a:solidFill>
                  <a:srgbClr val="000000"/>
                </a:solidFill>
                <a:ea typeface="Calibri" panose="020F0502020204030204" pitchFamily="34" charset="0"/>
                <a:cs typeface="Times New Roman" panose="02020603050405020304" pitchFamily="18" charset="0"/>
              </a:rPr>
              <a:t>C. </a:t>
            </a:r>
            <a:r>
              <a:rPr lang="en-US" sz="2400" dirty="0" err="1">
                <a:solidFill>
                  <a:srgbClr val="000000"/>
                </a:solidFill>
                <a:ea typeface="Calibri" panose="020F0502020204030204" pitchFamily="34" charset="0"/>
                <a:cs typeface="Times New Roman" panose="02020603050405020304" pitchFamily="18" charset="0"/>
              </a:rPr>
              <a:t>Các</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dân</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tộc</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anh</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em</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cần</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đoàn</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kết</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để</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giữ</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gìn</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độc</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lập</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để</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được</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sống</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hạnh</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phúc</a:t>
            </a:r>
            <a:r>
              <a:rPr lang="en-US" sz="2400" dirty="0">
                <a:solidFill>
                  <a:srgbClr val="000000"/>
                </a:solidFill>
                <a:ea typeface="Calibri" panose="020F0502020204030204" pitchFamily="34" charset="0"/>
                <a:cs typeface="Times New Roman" panose="02020603050405020304" pitchFamily="18" charset="0"/>
              </a:rPr>
              <a:t>. </a:t>
            </a:r>
            <a:endParaRPr lang="en-US" sz="2400" dirty="0">
              <a:ea typeface="Calibri" panose="020F0502020204030204" pitchFamily="34" charset="0"/>
              <a:cs typeface="Times New Roman" panose="02020603050405020304" pitchFamily="18" charset="0"/>
            </a:endParaRPr>
          </a:p>
        </p:txBody>
      </p:sp>
      <p:sp>
        <p:nvSpPr>
          <p:cNvPr id="5" name="S4">
            <a:extLst>
              <a:ext uri="{FF2B5EF4-FFF2-40B4-BE49-F238E27FC236}">
                <a16:creationId xmlns:a16="http://schemas.microsoft.com/office/drawing/2014/main" id="{AD97D63C-1F5B-C095-FFC3-2CE3AF965AC0}"/>
              </a:ext>
            </a:extLst>
          </p:cNvPr>
          <p:cNvSpPr/>
          <p:nvPr/>
        </p:nvSpPr>
        <p:spPr>
          <a:xfrm>
            <a:off x="6347403" y="4131092"/>
            <a:ext cx="4881370" cy="1721871"/>
          </a:xfrm>
          <a:prstGeom prst="roundRect">
            <a:avLst>
              <a:gd name="adj" fmla="val 16667"/>
            </a:avLst>
          </a:prstGeom>
          <a:solidFill>
            <a:schemeClr val="accent4">
              <a:lumMod val="20000"/>
              <a:lumOff val="80000"/>
            </a:schemeClr>
          </a:solidFill>
          <a:ln w="9525">
            <a:solidFill>
              <a:schemeClr val="tx1"/>
            </a:solidFill>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algn="ctr">
              <a:lnSpc>
                <a:spcPct val="150000"/>
              </a:lnSpc>
            </a:pPr>
            <a:r>
              <a:rPr lang="en-US" sz="2400" b="1" dirty="0">
                <a:solidFill>
                  <a:srgbClr val="000000"/>
                </a:solidFill>
                <a:ea typeface="Calibri" panose="020F0502020204030204" pitchFamily="34" charset="0"/>
                <a:cs typeface="Times New Roman" panose="02020603050405020304" pitchFamily="18" charset="0"/>
              </a:rPr>
              <a:t>D. </a:t>
            </a:r>
            <a:r>
              <a:rPr lang="en-US" sz="2400" dirty="0" err="1">
                <a:solidFill>
                  <a:srgbClr val="000000"/>
                </a:solidFill>
                <a:ea typeface="Calibri" panose="020F0502020204030204" pitchFamily="34" charset="0"/>
                <a:cs typeface="Times New Roman" panose="02020603050405020304" pitchFamily="18" charset="0"/>
              </a:rPr>
              <a:t>Tình</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đoàn</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kết</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của</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các</a:t>
            </a:r>
            <a:r>
              <a:rPr lang="en-US" sz="2400" dirty="0">
                <a:solidFill>
                  <a:srgbClr val="000000"/>
                </a:solidFill>
                <a:ea typeface="Calibri" panose="020F0502020204030204" pitchFamily="34" charset="0"/>
                <a:cs typeface="Times New Roman" panose="02020603050405020304" pitchFamily="18" charset="0"/>
              </a:rPr>
              <a:t> </a:t>
            </a:r>
          </a:p>
          <a:p>
            <a:pPr algn="ctr">
              <a:lnSpc>
                <a:spcPct val="150000"/>
              </a:lnSpc>
            </a:pPr>
            <a:r>
              <a:rPr lang="en-US" sz="2400" dirty="0" err="1">
                <a:solidFill>
                  <a:srgbClr val="000000"/>
                </a:solidFill>
                <a:ea typeface="Calibri" panose="020F0502020204030204" pitchFamily="34" charset="0"/>
                <a:cs typeface="Times New Roman" panose="02020603050405020304" pitchFamily="18" charset="0"/>
              </a:rPr>
              <a:t>dân</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tộc</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anh</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em</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không</a:t>
            </a:r>
            <a:r>
              <a:rPr lang="en-US" sz="2400" dirty="0">
                <a:solidFill>
                  <a:srgbClr val="000000"/>
                </a:solidFill>
                <a:ea typeface="Calibri" panose="020F0502020204030204" pitchFamily="34" charset="0"/>
                <a:cs typeface="Times New Roman" panose="02020603050405020304" pitchFamily="18" charset="0"/>
              </a:rPr>
              <a:t> bao </a:t>
            </a:r>
            <a:r>
              <a:rPr lang="en-US" sz="2400" dirty="0" err="1">
                <a:solidFill>
                  <a:srgbClr val="000000"/>
                </a:solidFill>
                <a:ea typeface="Calibri" panose="020F0502020204030204" pitchFamily="34" charset="0"/>
                <a:cs typeface="Times New Roman" panose="02020603050405020304" pitchFamily="18" charset="0"/>
              </a:rPr>
              <a:t>giờ</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thay</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đổi</a:t>
            </a:r>
            <a:r>
              <a:rPr lang="en-US" sz="2400" dirty="0">
                <a:solidFill>
                  <a:srgbClr val="000000"/>
                </a:solidFill>
                <a:ea typeface="Calibri" panose="020F0502020204030204" pitchFamily="34" charset="0"/>
                <a:cs typeface="Times New Roman" panose="02020603050405020304" pitchFamily="18" charset="0"/>
              </a:rPr>
              <a:t>. </a:t>
            </a:r>
            <a:endParaRPr lang="en-US" sz="2400" dirty="0">
              <a:ea typeface="Calibri" panose="020F0502020204030204" pitchFamily="34" charset="0"/>
              <a:cs typeface="Times New Roman" panose="02020603050405020304" pitchFamily="18" charset="0"/>
            </a:endParaRPr>
          </a:p>
        </p:txBody>
      </p:sp>
      <p:sp>
        <p:nvSpPr>
          <p:cNvPr id="6" name="Đ">
            <a:extLst>
              <a:ext uri="{FF2B5EF4-FFF2-40B4-BE49-F238E27FC236}">
                <a16:creationId xmlns:a16="http://schemas.microsoft.com/office/drawing/2014/main" id="{E7D5EB40-2AED-694A-756D-A760C6C4B9AB}"/>
              </a:ext>
            </a:extLst>
          </p:cNvPr>
          <p:cNvSpPr/>
          <p:nvPr/>
        </p:nvSpPr>
        <p:spPr>
          <a:xfrm>
            <a:off x="6347356" y="2228906"/>
            <a:ext cx="4881418" cy="1721697"/>
          </a:xfrm>
          <a:prstGeom prst="roundRect">
            <a:avLst>
              <a:gd name="adj" fmla="val 16667"/>
            </a:avLst>
          </a:prstGeom>
          <a:solidFill>
            <a:schemeClr val="accent4">
              <a:lumMod val="20000"/>
              <a:lumOff val="80000"/>
            </a:schemeClr>
          </a:solidFill>
          <a:ln w="9525">
            <a:solidFill>
              <a:schemeClr val="tx1"/>
            </a:solidFill>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algn="ctr">
              <a:lnSpc>
                <a:spcPct val="150000"/>
              </a:lnSpc>
            </a:pPr>
            <a:r>
              <a:rPr lang="en-US" sz="2400" b="1" dirty="0">
                <a:solidFill>
                  <a:srgbClr val="000000"/>
                </a:solidFill>
                <a:ea typeface="Calibri" panose="020F0502020204030204" pitchFamily="34" charset="0"/>
                <a:cs typeface="Times New Roman" panose="02020603050405020304" pitchFamily="18" charset="0"/>
              </a:rPr>
              <a:t>B. </a:t>
            </a:r>
            <a:r>
              <a:rPr lang="en-US" sz="2400" dirty="0" err="1">
                <a:solidFill>
                  <a:srgbClr val="000000"/>
                </a:solidFill>
                <a:ea typeface="Calibri" panose="020F0502020204030204" pitchFamily="34" charset="0"/>
                <a:cs typeface="Times New Roman" panose="02020603050405020304" pitchFamily="18" charset="0"/>
              </a:rPr>
              <a:t>Các</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dân</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tộc</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trên</a:t>
            </a:r>
            <a:r>
              <a:rPr lang="en-US" sz="2400" dirty="0">
                <a:solidFill>
                  <a:srgbClr val="000000"/>
                </a:solidFill>
                <a:ea typeface="Calibri" panose="020F0502020204030204" pitchFamily="34" charset="0"/>
                <a:cs typeface="Times New Roman" panose="02020603050405020304" pitchFamily="18" charset="0"/>
              </a:rPr>
              <a:t> </a:t>
            </a:r>
          </a:p>
          <a:p>
            <a:pPr algn="ctr">
              <a:lnSpc>
                <a:spcPct val="150000"/>
              </a:lnSpc>
            </a:pPr>
            <a:r>
              <a:rPr lang="en-US" sz="2400" dirty="0" err="1">
                <a:solidFill>
                  <a:srgbClr val="000000"/>
                </a:solidFill>
                <a:ea typeface="Calibri" panose="020F0502020204030204" pitchFamily="34" charset="0"/>
                <a:cs typeface="Times New Roman" panose="02020603050405020304" pitchFamily="18" charset="0"/>
              </a:rPr>
              <a:t>đất</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nước</a:t>
            </a:r>
            <a:r>
              <a:rPr lang="en-US" sz="2400" dirty="0">
                <a:solidFill>
                  <a:srgbClr val="000000"/>
                </a:solidFill>
                <a:ea typeface="Calibri" panose="020F0502020204030204" pitchFamily="34" charset="0"/>
                <a:cs typeface="Times New Roman" panose="02020603050405020304" pitchFamily="18" charset="0"/>
              </a:rPr>
              <a:t> ta </a:t>
            </a:r>
            <a:r>
              <a:rPr lang="en-US" sz="2400" dirty="0" err="1">
                <a:solidFill>
                  <a:srgbClr val="000000"/>
                </a:solidFill>
                <a:ea typeface="Calibri" panose="020F0502020204030204" pitchFamily="34" charset="0"/>
                <a:cs typeface="Times New Roman" panose="02020603050405020304" pitchFamily="18" charset="0"/>
              </a:rPr>
              <a:t>là</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anh</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em</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một</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nhà</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gắn</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bó</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với</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nhau</a:t>
            </a:r>
            <a:r>
              <a:rPr lang="en-US" sz="2400" dirty="0">
                <a:solidFill>
                  <a:srgbClr val="000000"/>
                </a:solidFill>
                <a:ea typeface="Calibri" panose="020F0502020204030204" pitchFamily="34" charset="0"/>
                <a:cs typeface="Times New Roman" panose="02020603050405020304" pitchFamily="18" charset="0"/>
              </a:rPr>
              <a:t>. </a:t>
            </a:r>
            <a:endParaRPr lang="en-US" sz="2400" dirty="0">
              <a:ea typeface="Calibri" panose="020F0502020204030204" pitchFamily="34" charset="0"/>
              <a:cs typeface="Times New Roman" panose="02020603050405020304" pitchFamily="18" charset="0"/>
            </a:endParaRPr>
          </a:p>
        </p:txBody>
      </p:sp>
      <p:pic>
        <p:nvPicPr>
          <p:cNvPr id="7" name="buzzer-or-wrong-answer-20582.wav">
            <a:hlinkClick r:id="" action="ppaction://media"/>
            <a:extLst>
              <a:ext uri="{FF2B5EF4-FFF2-40B4-BE49-F238E27FC236}">
                <a16:creationId xmlns:a16="http://schemas.microsoft.com/office/drawing/2014/main" id="{F331F0CA-1B89-F656-F7C9-35ABEF803A9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2636" y="951659"/>
            <a:ext cx="812800" cy="812800"/>
          </a:xfrm>
          <a:prstGeom prst="rect">
            <a:avLst/>
          </a:prstGeom>
        </p:spPr>
      </p:pic>
      <p:pic>
        <p:nvPicPr>
          <p:cNvPr id="8" name="buzzer-or-wrong-answer-20582.wav">
            <a:hlinkClick r:id="" action="ppaction://media"/>
            <a:extLst>
              <a:ext uri="{FF2B5EF4-FFF2-40B4-BE49-F238E27FC236}">
                <a16:creationId xmlns:a16="http://schemas.microsoft.com/office/drawing/2014/main" id="{8B29732E-05F4-4780-40DD-6AFBCB39BD0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00236" y="1104059"/>
            <a:ext cx="812800" cy="812800"/>
          </a:xfrm>
          <a:prstGeom prst="rect">
            <a:avLst/>
          </a:prstGeom>
        </p:spPr>
      </p:pic>
      <p:pic>
        <p:nvPicPr>
          <p:cNvPr id="9" name="buzzer-or-wrong-answer-20582.wav">
            <a:hlinkClick r:id="" action="ppaction://media"/>
            <a:extLst>
              <a:ext uri="{FF2B5EF4-FFF2-40B4-BE49-F238E27FC236}">
                <a16:creationId xmlns:a16="http://schemas.microsoft.com/office/drawing/2014/main" id="{B0E22346-364E-6AA9-B304-A25CBF22486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7836" y="1256459"/>
            <a:ext cx="812800" cy="812800"/>
          </a:xfrm>
          <a:prstGeom prst="rect">
            <a:avLst/>
          </a:prstGeom>
        </p:spPr>
      </p:pic>
      <p:pic>
        <p:nvPicPr>
          <p:cNvPr id="10" name="Ding-sound-effect-www_tiengdong_com.mp3">
            <a:hlinkClick r:id="" action="ppaction://media"/>
            <a:extLst>
              <a:ext uri="{FF2B5EF4-FFF2-40B4-BE49-F238E27FC236}">
                <a16:creationId xmlns:a16="http://schemas.microsoft.com/office/drawing/2014/main" id="{5E86C100-863D-3769-8470-C9B8AD275EBC}"/>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227029" y="2489952"/>
            <a:ext cx="812800" cy="812800"/>
          </a:xfrm>
          <a:prstGeom prst="rect">
            <a:avLst/>
          </a:prstGeom>
        </p:spPr>
      </p:pic>
      <p:pic>
        <p:nvPicPr>
          <p:cNvPr id="11" name="Picture 10">
            <a:extLst>
              <a:ext uri="{FF2B5EF4-FFF2-40B4-BE49-F238E27FC236}">
                <a16:creationId xmlns:a16="http://schemas.microsoft.com/office/drawing/2014/main" id="{6DA338B8-0875-77E0-877F-57E643A41D2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755374" cy="755374"/>
          </a:xfrm>
          <a:prstGeom prst="rect">
            <a:avLst/>
          </a:prstGeom>
        </p:spPr>
      </p:pic>
      <p:sp>
        <p:nvSpPr>
          <p:cNvPr id="13" name="Freeform 8">
            <a:hlinkClick r:id="rId9" action="ppaction://hlinksldjump"/>
            <a:extLst>
              <a:ext uri="{FF2B5EF4-FFF2-40B4-BE49-F238E27FC236}">
                <a16:creationId xmlns:a16="http://schemas.microsoft.com/office/drawing/2014/main" id="{4EDCA9E8-A63F-4455-D454-BD03E40ED107}"/>
              </a:ext>
            </a:extLst>
          </p:cNvPr>
          <p:cNvSpPr/>
          <p:nvPr/>
        </p:nvSpPr>
        <p:spPr>
          <a:xfrm>
            <a:off x="11005175" y="5596023"/>
            <a:ext cx="1067556" cy="1181796"/>
          </a:xfrm>
          <a:custGeom>
            <a:avLst/>
            <a:gdLst/>
            <a:ahLst/>
            <a:cxnLst/>
            <a:rect l="l" t="t" r="r" b="b"/>
            <a:pathLst>
              <a:path w="2685817" h="2973230">
                <a:moveTo>
                  <a:pt x="0" y="0"/>
                </a:moveTo>
                <a:lnTo>
                  <a:pt x="2685817" y="0"/>
                </a:lnTo>
                <a:lnTo>
                  <a:pt x="2685817" y="2973229"/>
                </a:lnTo>
                <a:lnTo>
                  <a:pt x="0" y="2973229"/>
                </a:lnTo>
                <a:lnTo>
                  <a:pt x="0" y="0"/>
                </a:lnTo>
                <a:close/>
              </a:path>
            </a:pathLst>
          </a:custGeom>
          <a:blipFill>
            <a:blip r:embed="rId10"/>
            <a:stretch>
              <a:fillRect/>
            </a:stretch>
          </a:blipFill>
        </p:spPr>
        <p:txBody>
          <a:bodyPr/>
          <a:lstStyle/>
          <a:p>
            <a:endParaRPr lang="en-US" sz="2400">
              <a:latin typeface="+mj-lt"/>
            </a:endParaRPr>
          </a:p>
        </p:txBody>
      </p:sp>
    </p:spTree>
    <p:extLst>
      <p:ext uri="{BB962C8B-B14F-4D97-AF65-F5344CB8AC3E}">
        <p14:creationId xmlns:p14="http://schemas.microsoft.com/office/powerpoint/2010/main" val="1745283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3"/>
                                        </p:tgtEl>
                                        <p:attrNameLst>
                                          <p:attrName>fillcolor</p:attrName>
                                        </p:attrNameLst>
                                      </p:cBhvr>
                                      <p:to>
                                        <a:srgbClr val="F3B5B5"/>
                                      </p:to>
                                    </p:animClr>
                                    <p:set>
                                      <p:cBhvr>
                                        <p:cTn id="22" dur="500" fill="hold"/>
                                        <p:tgtEl>
                                          <p:spTgt spid="3"/>
                                        </p:tgtEl>
                                        <p:attrNameLst>
                                          <p:attrName>fill.type</p:attrName>
                                        </p:attrNameLst>
                                      </p:cBhvr>
                                      <p:to>
                                        <p:strVal val="solid"/>
                                      </p:to>
                                    </p:set>
                                    <p:set>
                                      <p:cBhvr>
                                        <p:cTn id="23" dur="500" fill="hold"/>
                                        <p:tgtEl>
                                          <p:spTgt spid="3"/>
                                        </p:tgtEl>
                                        <p:attrNameLst>
                                          <p:attrName>fill.on</p:attrName>
                                        </p:attrNameLst>
                                      </p:cBhvr>
                                      <p:to>
                                        <p:strVal val="true"/>
                                      </p:to>
                                    </p:set>
                                  </p:childTnLst>
                                </p:cTn>
                              </p:par>
                              <p:par>
                                <p:cTn id="24" presetID="1" presetClass="mediacall" presetSubtype="0" fill="hold" nodeType="withEffect">
                                  <p:stCondLst>
                                    <p:cond delay="0"/>
                                  </p:stCondLst>
                                  <p:childTnLst>
                                    <p:cmd type="call" cmd="playFrom(0.0)">
                                      <p:cBhvr>
                                        <p:cTn id="25" dur="1776" fill="hold"/>
                                        <p:tgtEl>
                                          <p:spTgt spid="7"/>
                                        </p:tgtEl>
                                      </p:cBhvr>
                                    </p:cmd>
                                  </p:childTnLst>
                                </p:cTn>
                              </p:par>
                            </p:childTnLst>
                          </p:cTn>
                        </p:par>
                      </p:childTnLst>
                    </p:cTn>
                  </p:par>
                </p:childTnLst>
              </p:cTn>
              <p:nextCondLst>
                <p:cond evt="onClick" delay="0">
                  <p:tgtEl>
                    <p:spTgt spid="3"/>
                  </p:tgtEl>
                </p:cond>
              </p:nextCondLst>
            </p:seq>
            <p:seq concurrent="1" nextAc="seek">
              <p:cTn id="26" restart="whenNotActive" fill="hold" evtFilter="cancelBubble" nodeType="interactiveSeq">
                <p:stCondLst>
                  <p:cond evt="onClick" delay="0">
                    <p:tgtEl>
                      <p:spTgt spid="4"/>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clickEffect">
                                  <p:stCondLst>
                                    <p:cond delay="0"/>
                                  </p:stCondLst>
                                  <p:childTnLst>
                                    <p:animClr clrSpc="rgb" dir="cw">
                                      <p:cBhvr>
                                        <p:cTn id="30" dur="500" fill="hold"/>
                                        <p:tgtEl>
                                          <p:spTgt spid="4"/>
                                        </p:tgtEl>
                                        <p:attrNameLst>
                                          <p:attrName>fillcolor</p:attrName>
                                        </p:attrNameLst>
                                      </p:cBhvr>
                                      <p:to>
                                        <a:srgbClr val="F3B5B5"/>
                                      </p:to>
                                    </p:animClr>
                                    <p:set>
                                      <p:cBhvr>
                                        <p:cTn id="31" dur="500" fill="hold"/>
                                        <p:tgtEl>
                                          <p:spTgt spid="4"/>
                                        </p:tgtEl>
                                        <p:attrNameLst>
                                          <p:attrName>fill.type</p:attrName>
                                        </p:attrNameLst>
                                      </p:cBhvr>
                                      <p:to>
                                        <p:strVal val="solid"/>
                                      </p:to>
                                    </p:set>
                                    <p:set>
                                      <p:cBhvr>
                                        <p:cTn id="32" dur="500" fill="hold"/>
                                        <p:tgtEl>
                                          <p:spTgt spid="4"/>
                                        </p:tgtEl>
                                        <p:attrNameLst>
                                          <p:attrName>fill.on</p:attrName>
                                        </p:attrNameLst>
                                      </p:cBhvr>
                                      <p:to>
                                        <p:strVal val="true"/>
                                      </p:to>
                                    </p:set>
                                  </p:childTnLst>
                                </p:cTn>
                              </p:par>
                              <p:par>
                                <p:cTn id="33" presetID="1" presetClass="mediacall" presetSubtype="0" fill="hold" nodeType="withEffect">
                                  <p:stCondLst>
                                    <p:cond delay="0"/>
                                  </p:stCondLst>
                                  <p:childTnLst>
                                    <p:cmd type="call" cmd="playFrom(0.0)">
                                      <p:cBhvr>
                                        <p:cTn id="34" dur="1776" fill="hold"/>
                                        <p:tgtEl>
                                          <p:spTgt spid="8"/>
                                        </p:tgtEl>
                                      </p:cBhvr>
                                    </p:cmd>
                                  </p:childTnLst>
                                </p:cTn>
                              </p:par>
                            </p:childTnLst>
                          </p:cTn>
                        </p:par>
                      </p:childTnLst>
                    </p:cTn>
                  </p:par>
                </p:childTnLst>
              </p:cTn>
              <p:nextCondLst>
                <p:cond evt="onClick" delay="0">
                  <p:tgtEl>
                    <p:spTgt spid="4"/>
                  </p:tgtEl>
                </p:cond>
              </p:nextCondLst>
            </p:seq>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5"/>
                                        </p:tgtEl>
                                        <p:attrNameLst>
                                          <p:attrName>fillcolor</p:attrName>
                                        </p:attrNameLst>
                                      </p:cBhvr>
                                      <p:to>
                                        <a:srgbClr val="F3B5B5"/>
                                      </p:to>
                                    </p:animClr>
                                    <p:set>
                                      <p:cBhvr>
                                        <p:cTn id="40" dur="500" fill="hold"/>
                                        <p:tgtEl>
                                          <p:spTgt spid="5"/>
                                        </p:tgtEl>
                                        <p:attrNameLst>
                                          <p:attrName>fill.type</p:attrName>
                                        </p:attrNameLst>
                                      </p:cBhvr>
                                      <p:to>
                                        <p:strVal val="solid"/>
                                      </p:to>
                                    </p:set>
                                    <p:set>
                                      <p:cBhvr>
                                        <p:cTn id="41" dur="500" fill="hold"/>
                                        <p:tgtEl>
                                          <p:spTgt spid="5"/>
                                        </p:tgtEl>
                                        <p:attrNameLst>
                                          <p:attrName>fill.on</p:attrName>
                                        </p:attrNameLst>
                                      </p:cBhvr>
                                      <p:to>
                                        <p:strVal val="true"/>
                                      </p:to>
                                    </p:set>
                                  </p:childTnLst>
                                </p:cTn>
                              </p:par>
                              <p:par>
                                <p:cTn id="42" presetID="1" presetClass="mediacall" presetSubtype="0" fill="hold" nodeType="withEffect">
                                  <p:stCondLst>
                                    <p:cond delay="0"/>
                                  </p:stCondLst>
                                  <p:childTnLst>
                                    <p:cmd type="call" cmd="playFrom(0.0)">
                                      <p:cBhvr>
                                        <p:cTn id="43" dur="1776" fill="hold"/>
                                        <p:tgtEl>
                                          <p:spTgt spid="9"/>
                                        </p:tgtEl>
                                      </p:cBhvr>
                                    </p:cmd>
                                  </p:childTnLst>
                                </p:cTn>
                              </p:par>
                            </p:childTnLst>
                          </p:cTn>
                        </p:par>
                      </p:childTnLst>
                    </p:cTn>
                  </p:par>
                </p:childTnLst>
              </p:cTn>
              <p:nextCondLst>
                <p:cond evt="onClick" delay="0">
                  <p:tgtEl>
                    <p:spTgt spid="5"/>
                  </p:tgtEl>
                </p:cond>
              </p:nextCondLst>
            </p:seq>
            <p:seq concurrent="1" nextAc="seek">
              <p:cTn id="44" restart="whenNotActive" fill="hold" evtFilter="cancelBubble" nodeType="interactiveSeq">
                <p:stCondLst>
                  <p:cond evt="onClick" delay="0">
                    <p:tgtEl>
                      <p:spTgt spid="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6"/>
                                        </p:tgtEl>
                                        <p:attrNameLst>
                                          <p:attrName>fillcolor</p:attrName>
                                        </p:attrNameLst>
                                      </p:cBhvr>
                                      <p:to>
                                        <a:srgbClr val="92D050"/>
                                      </p:to>
                                    </p:animClr>
                                    <p:set>
                                      <p:cBhvr>
                                        <p:cTn id="49" dur="500" fill="hold"/>
                                        <p:tgtEl>
                                          <p:spTgt spid="6"/>
                                        </p:tgtEl>
                                        <p:attrNameLst>
                                          <p:attrName>fill.type</p:attrName>
                                        </p:attrNameLst>
                                      </p:cBhvr>
                                      <p:to>
                                        <p:strVal val="solid"/>
                                      </p:to>
                                    </p:set>
                                    <p:set>
                                      <p:cBhvr>
                                        <p:cTn id="50" dur="500" fill="hold"/>
                                        <p:tgtEl>
                                          <p:spTgt spid="6"/>
                                        </p:tgtEl>
                                        <p:attrNameLst>
                                          <p:attrName>fill.on</p:attrName>
                                        </p:attrNameLst>
                                      </p:cBhvr>
                                      <p:to>
                                        <p:strVal val="true"/>
                                      </p:to>
                                    </p:set>
                                  </p:childTnLst>
                                </p:cTn>
                              </p:par>
                              <p:par>
                                <p:cTn id="51" presetID="1" presetClass="mediacall" presetSubtype="0" fill="hold" nodeType="withEffect">
                                  <p:stCondLst>
                                    <p:cond delay="0"/>
                                  </p:stCondLst>
                                  <p:childTnLst>
                                    <p:cmd type="call" cmd="playFrom(0.0)">
                                      <p:cBhvr>
                                        <p:cTn id="52" dur="3004" fill="hold"/>
                                        <p:tgtEl>
                                          <p:spTgt spid="10"/>
                                        </p:tgtEl>
                                      </p:cBhvr>
                                    </p:cmd>
                                  </p:childTnLst>
                                </p:cTn>
                              </p:par>
                            </p:childTnLst>
                          </p:cTn>
                        </p:par>
                      </p:childTnLst>
                    </p:cTn>
                  </p:par>
                </p:childTnLst>
              </p:cTn>
              <p:nextCondLst>
                <p:cond evt="onClick" delay="0">
                  <p:tgtEl>
                    <p:spTgt spid="6"/>
                  </p:tgtEl>
                </p:cond>
              </p:nextCondLst>
            </p:seq>
            <p:audio>
              <p:cMediaNode vol="80000">
                <p:cTn id="53" fill="hold" display="0">
                  <p:stCondLst>
                    <p:cond delay="indefinite"/>
                  </p:stCondLst>
                  <p:endCondLst>
                    <p:cond evt="onStopAudio" delay="0">
                      <p:tgtEl>
                        <p:sldTgt/>
                      </p:tgtEl>
                    </p:cond>
                  </p:endCondLst>
                </p:cTn>
                <p:tgtEl>
                  <p:spTgt spid="7"/>
                </p:tgtEl>
              </p:cMediaNode>
            </p:audio>
            <p:audio>
              <p:cMediaNode vol="80000">
                <p:cTn id="54" fill="hold" display="0">
                  <p:stCondLst>
                    <p:cond delay="indefinite"/>
                  </p:stCondLst>
                  <p:endCondLst>
                    <p:cond evt="onStopAudio" delay="0">
                      <p:tgtEl>
                        <p:sldTgt/>
                      </p:tgtEl>
                    </p:cond>
                  </p:endCondLst>
                </p:cTn>
                <p:tgtEl>
                  <p:spTgt spid="8"/>
                </p:tgtEl>
              </p:cMediaNode>
            </p:audio>
            <p:audio>
              <p:cMediaNode vol="80000">
                <p:cTn id="55" fill="hold" display="0">
                  <p:stCondLst>
                    <p:cond delay="indefinite"/>
                  </p:stCondLst>
                  <p:endCondLst>
                    <p:cond evt="onStopAudio" delay="0">
                      <p:tgtEl>
                        <p:sldTgt/>
                      </p:tgtEl>
                    </p:cond>
                  </p:endCondLst>
                </p:cTn>
                <p:tgtEl>
                  <p:spTgt spid="9"/>
                </p:tgtEl>
              </p:cMediaNode>
            </p:audio>
            <p:audio>
              <p:cMediaNode vol="80000">
                <p:cTn id="56" fill="hold" display="0">
                  <p:stCondLst>
                    <p:cond delay="indefinite"/>
                  </p:stCondLst>
                  <p:endCondLst>
                    <p:cond evt="onStopAudio" delay="0">
                      <p:tgtEl>
                        <p:sldTgt/>
                      </p:tgtEl>
                    </p:cond>
                  </p:endCondLst>
                </p:cTn>
                <p:tgtEl>
                  <p:spTgt spid="10"/>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27000" r="-27000"/>
          </a:stretch>
        </a:blipFill>
        <a:effectLst/>
      </p:bgPr>
    </p:bg>
    <p:spTree>
      <p:nvGrpSpPr>
        <p:cNvPr id="1" name="">
          <a:extLst>
            <a:ext uri="{FF2B5EF4-FFF2-40B4-BE49-F238E27FC236}">
              <a16:creationId xmlns:a16="http://schemas.microsoft.com/office/drawing/2014/main" id="{389FD1A6-4748-1C59-AA10-B11DC9ECBB46}"/>
            </a:ext>
          </a:extLst>
        </p:cNvPr>
        <p:cNvGrpSpPr/>
        <p:nvPr/>
      </p:nvGrpSpPr>
      <p:grpSpPr>
        <a:xfrm>
          <a:off x="0" y="0"/>
          <a:ext cx="0" cy="0"/>
          <a:chOff x="0" y="0"/>
          <a:chExt cx="0" cy="0"/>
        </a:xfrm>
      </p:grpSpPr>
      <p:sp>
        <p:nvSpPr>
          <p:cNvPr id="2" name="Google Shape;283;p3">
            <a:extLst>
              <a:ext uri="{FF2B5EF4-FFF2-40B4-BE49-F238E27FC236}">
                <a16:creationId xmlns:a16="http://schemas.microsoft.com/office/drawing/2014/main" id="{9F0FB621-9320-E658-47EA-9876DF7E4757}"/>
              </a:ext>
            </a:extLst>
          </p:cNvPr>
          <p:cNvSpPr/>
          <p:nvPr/>
        </p:nvSpPr>
        <p:spPr>
          <a:xfrm>
            <a:off x="1078103" y="906163"/>
            <a:ext cx="10035794" cy="1076656"/>
          </a:xfrm>
          <a:prstGeom prst="roundRect">
            <a:avLst>
              <a:gd name="adj" fmla="val 16667"/>
            </a:avLst>
          </a:prstGeom>
          <a:solidFill>
            <a:schemeClr val="accent4">
              <a:lumMod val="20000"/>
              <a:lumOff val="80000"/>
            </a:schemeClr>
          </a:solidFill>
          <a:ln w="9525">
            <a:solidFill>
              <a:schemeClr val="tx1"/>
            </a:solidFill>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algn="ctr"/>
            <a:r>
              <a:rPr lang="en-US" sz="2400" b="1" dirty="0" err="1">
                <a:solidFill>
                  <a:srgbClr val="000000"/>
                </a:solidFill>
                <a:ea typeface="Calibri" panose="020F0502020204030204" pitchFamily="34" charset="0"/>
              </a:rPr>
              <a:t>Câu</a:t>
            </a:r>
            <a:r>
              <a:rPr lang="en-US" sz="2400" b="1" dirty="0">
                <a:solidFill>
                  <a:srgbClr val="000000"/>
                </a:solidFill>
                <a:ea typeface="Calibri" panose="020F0502020204030204" pitchFamily="34" charset="0"/>
              </a:rPr>
              <a:t> 4: </a:t>
            </a:r>
            <a:r>
              <a:rPr lang="en-US" sz="2400" dirty="0" err="1">
                <a:solidFill>
                  <a:srgbClr val="000000"/>
                </a:solidFill>
                <a:ea typeface="Calibri" panose="020F0502020204030204" pitchFamily="34" charset="0"/>
              </a:rPr>
              <a:t>Nêu</a:t>
            </a:r>
            <a:r>
              <a:rPr lang="en-US" sz="2400" dirty="0">
                <a:solidFill>
                  <a:srgbClr val="000000"/>
                </a:solidFill>
                <a:ea typeface="Calibri" panose="020F0502020204030204" pitchFamily="34" charset="0"/>
              </a:rPr>
              <a:t> </a:t>
            </a:r>
            <a:r>
              <a:rPr lang="en-US" sz="2400" dirty="0" err="1">
                <a:solidFill>
                  <a:srgbClr val="000000"/>
                </a:solidFill>
                <a:ea typeface="Calibri" panose="020F0502020204030204" pitchFamily="34" charset="0"/>
              </a:rPr>
              <a:t>nội</a:t>
            </a:r>
            <a:r>
              <a:rPr lang="en-US" sz="2400" dirty="0">
                <a:solidFill>
                  <a:srgbClr val="000000"/>
                </a:solidFill>
                <a:ea typeface="Calibri" panose="020F0502020204030204" pitchFamily="34" charset="0"/>
              </a:rPr>
              <a:t> dung </a:t>
            </a:r>
            <a:r>
              <a:rPr lang="en-US" sz="2400" dirty="0" err="1">
                <a:solidFill>
                  <a:srgbClr val="000000"/>
                </a:solidFill>
                <a:ea typeface="Calibri" panose="020F0502020204030204" pitchFamily="34" charset="0"/>
              </a:rPr>
              <a:t>chính</a:t>
            </a:r>
            <a:r>
              <a:rPr lang="en-US" sz="2400" dirty="0">
                <a:solidFill>
                  <a:srgbClr val="000000"/>
                </a:solidFill>
                <a:ea typeface="Calibri" panose="020F0502020204030204" pitchFamily="34" charset="0"/>
              </a:rPr>
              <a:t> </a:t>
            </a:r>
            <a:r>
              <a:rPr lang="en-US" sz="2400" dirty="0" err="1">
                <a:solidFill>
                  <a:srgbClr val="000000"/>
                </a:solidFill>
                <a:ea typeface="Calibri" panose="020F0502020204030204" pitchFamily="34" charset="0"/>
              </a:rPr>
              <a:t>của</a:t>
            </a:r>
            <a:r>
              <a:rPr lang="en-US" sz="2400" dirty="0">
                <a:solidFill>
                  <a:srgbClr val="000000"/>
                </a:solidFill>
                <a:ea typeface="Calibri" panose="020F0502020204030204" pitchFamily="34" charset="0"/>
              </a:rPr>
              <a:t> </a:t>
            </a:r>
            <a:r>
              <a:rPr lang="en-US" sz="2400" dirty="0" err="1">
                <a:solidFill>
                  <a:srgbClr val="000000"/>
                </a:solidFill>
                <a:ea typeface="Calibri" panose="020F0502020204030204" pitchFamily="34" charset="0"/>
              </a:rPr>
              <a:t>đoạn</a:t>
            </a:r>
            <a:r>
              <a:rPr lang="en-US" sz="2400" dirty="0">
                <a:solidFill>
                  <a:srgbClr val="000000"/>
                </a:solidFill>
                <a:ea typeface="Calibri" panose="020F0502020204030204" pitchFamily="34" charset="0"/>
              </a:rPr>
              <a:t> </a:t>
            </a:r>
            <a:r>
              <a:rPr lang="en-US" sz="2400" dirty="0" err="1">
                <a:solidFill>
                  <a:srgbClr val="000000"/>
                </a:solidFill>
                <a:ea typeface="Calibri" panose="020F0502020204030204" pitchFamily="34" charset="0"/>
              </a:rPr>
              <a:t>thứ</a:t>
            </a:r>
            <a:r>
              <a:rPr lang="en-US" sz="2400" dirty="0">
                <a:solidFill>
                  <a:srgbClr val="000000"/>
                </a:solidFill>
                <a:ea typeface="Calibri" panose="020F0502020204030204" pitchFamily="34" charset="0"/>
              </a:rPr>
              <a:t> </a:t>
            </a:r>
            <a:r>
              <a:rPr lang="en-US" sz="2400" dirty="0" err="1">
                <a:solidFill>
                  <a:srgbClr val="000000"/>
                </a:solidFill>
                <a:ea typeface="Calibri" panose="020F0502020204030204" pitchFamily="34" charset="0"/>
              </a:rPr>
              <a:t>ba</a:t>
            </a:r>
            <a:r>
              <a:rPr lang="en-US" sz="2400" dirty="0">
                <a:solidFill>
                  <a:srgbClr val="000000"/>
                </a:solidFill>
                <a:ea typeface="Calibri" panose="020F0502020204030204" pitchFamily="34" charset="0"/>
              </a:rPr>
              <a:t>.</a:t>
            </a:r>
            <a:endParaRPr lang="en-US" sz="2000" dirty="0"/>
          </a:p>
        </p:txBody>
      </p:sp>
      <p:sp>
        <p:nvSpPr>
          <p:cNvPr id="3" name="S1">
            <a:extLst>
              <a:ext uri="{FF2B5EF4-FFF2-40B4-BE49-F238E27FC236}">
                <a16:creationId xmlns:a16="http://schemas.microsoft.com/office/drawing/2014/main" id="{1A0D6D5C-2211-310E-EB7E-44899CEC9430}"/>
              </a:ext>
            </a:extLst>
          </p:cNvPr>
          <p:cNvSpPr/>
          <p:nvPr/>
        </p:nvSpPr>
        <p:spPr>
          <a:xfrm>
            <a:off x="1078148" y="2271617"/>
            <a:ext cx="4881373" cy="1661818"/>
          </a:xfrm>
          <a:prstGeom prst="roundRect">
            <a:avLst>
              <a:gd name="adj" fmla="val 16667"/>
            </a:avLst>
          </a:prstGeom>
          <a:solidFill>
            <a:schemeClr val="accent4">
              <a:lumMod val="20000"/>
              <a:lumOff val="80000"/>
            </a:schemeClr>
          </a:solidFill>
          <a:ln w="9525">
            <a:solidFill>
              <a:schemeClr val="tx1"/>
            </a:solidFill>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algn="ctr">
              <a:lnSpc>
                <a:spcPct val="150000"/>
              </a:lnSpc>
            </a:pPr>
            <a:r>
              <a:rPr lang="en-US" sz="2400" b="1" dirty="0">
                <a:solidFill>
                  <a:srgbClr val="000000"/>
                </a:solidFill>
                <a:ea typeface="Calibri" panose="020F0502020204030204" pitchFamily="34" charset="0"/>
                <a:cs typeface="Times New Roman" panose="02020603050405020304" pitchFamily="18" charset="0"/>
              </a:rPr>
              <a:t>A. </a:t>
            </a:r>
            <a:r>
              <a:rPr lang="en-US" sz="2400" dirty="0" err="1">
                <a:solidFill>
                  <a:srgbClr val="000000"/>
                </a:solidFill>
                <a:ea typeface="Calibri" panose="020F0502020204030204" pitchFamily="34" charset="0"/>
                <a:cs typeface="Times New Roman" panose="02020603050405020304" pitchFamily="18" charset="0"/>
              </a:rPr>
              <a:t>Lí</a:t>
            </a:r>
            <a:r>
              <a:rPr lang="en-US" sz="2400" dirty="0">
                <a:solidFill>
                  <a:srgbClr val="000000"/>
                </a:solidFill>
                <a:ea typeface="Calibri" panose="020F0502020204030204" pitchFamily="34" charset="0"/>
                <a:cs typeface="Times New Roman" panose="02020603050405020304" pitchFamily="18" charset="0"/>
              </a:rPr>
              <a:t> do </a:t>
            </a:r>
            <a:r>
              <a:rPr lang="en-US" sz="2400" dirty="0" err="1">
                <a:solidFill>
                  <a:srgbClr val="000000"/>
                </a:solidFill>
                <a:ea typeface="Calibri" panose="020F0502020204030204" pitchFamily="34" charset="0"/>
                <a:cs typeface="Times New Roman" panose="02020603050405020304" pitchFamily="18" charset="0"/>
              </a:rPr>
              <a:t>Bác</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không</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tới</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tham</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gia</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đại</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hội</a:t>
            </a:r>
            <a:r>
              <a:rPr lang="en-US" sz="2400" dirty="0">
                <a:solidFill>
                  <a:srgbClr val="000000"/>
                </a:solidFill>
                <a:ea typeface="Calibri" panose="020F0502020204030204" pitchFamily="34" charset="0"/>
                <a:cs typeface="Times New Roman" panose="02020603050405020304" pitchFamily="18" charset="0"/>
              </a:rPr>
              <a:t>. </a:t>
            </a:r>
            <a:endParaRPr lang="en-US" sz="2400" dirty="0">
              <a:ea typeface="Calibri" panose="020F0502020204030204" pitchFamily="34" charset="0"/>
              <a:cs typeface="Times New Roman" panose="02020603050405020304" pitchFamily="18" charset="0"/>
            </a:endParaRPr>
          </a:p>
        </p:txBody>
      </p:sp>
      <p:sp>
        <p:nvSpPr>
          <p:cNvPr id="4" name="S2">
            <a:extLst>
              <a:ext uri="{FF2B5EF4-FFF2-40B4-BE49-F238E27FC236}">
                <a16:creationId xmlns:a16="http://schemas.microsoft.com/office/drawing/2014/main" id="{C9925217-3CEE-C63D-1255-A30432BBF292}"/>
              </a:ext>
            </a:extLst>
          </p:cNvPr>
          <p:cNvSpPr/>
          <p:nvPr/>
        </p:nvSpPr>
        <p:spPr>
          <a:xfrm>
            <a:off x="6232481" y="4124353"/>
            <a:ext cx="4881416" cy="1661818"/>
          </a:xfrm>
          <a:prstGeom prst="roundRect">
            <a:avLst>
              <a:gd name="adj" fmla="val 16667"/>
            </a:avLst>
          </a:prstGeom>
          <a:solidFill>
            <a:schemeClr val="accent4">
              <a:lumMod val="20000"/>
              <a:lumOff val="80000"/>
            </a:schemeClr>
          </a:solidFill>
          <a:ln w="9525">
            <a:solidFill>
              <a:schemeClr val="tx1"/>
            </a:solidFill>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algn="ctr">
              <a:lnSpc>
                <a:spcPct val="150000"/>
              </a:lnSpc>
            </a:pPr>
            <a:r>
              <a:rPr lang="en-US" sz="2400" b="1" dirty="0">
                <a:solidFill>
                  <a:srgbClr val="000000"/>
                </a:solidFill>
                <a:ea typeface="Calibri" panose="020F0502020204030204" pitchFamily="34" charset="0"/>
                <a:cs typeface="Times New Roman" panose="02020603050405020304" pitchFamily="18" charset="0"/>
              </a:rPr>
              <a:t>D. </a:t>
            </a:r>
            <a:r>
              <a:rPr lang="en-US" sz="2400" dirty="0" err="1">
                <a:solidFill>
                  <a:srgbClr val="000000"/>
                </a:solidFill>
                <a:ea typeface="Calibri" panose="020F0502020204030204" pitchFamily="34" charset="0"/>
                <a:cs typeface="Times New Roman" panose="02020603050405020304" pitchFamily="18" charset="0"/>
              </a:rPr>
              <a:t>Tình</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đoàn</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kết</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của</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các</a:t>
            </a:r>
            <a:r>
              <a:rPr lang="en-US" sz="2400" dirty="0">
                <a:solidFill>
                  <a:srgbClr val="000000"/>
                </a:solidFill>
                <a:ea typeface="Calibri" panose="020F0502020204030204" pitchFamily="34" charset="0"/>
                <a:cs typeface="Times New Roman" panose="02020603050405020304" pitchFamily="18" charset="0"/>
              </a:rPr>
              <a:t> </a:t>
            </a:r>
          </a:p>
          <a:p>
            <a:pPr algn="ctr">
              <a:lnSpc>
                <a:spcPct val="150000"/>
              </a:lnSpc>
            </a:pPr>
            <a:r>
              <a:rPr lang="en-US" sz="2400" dirty="0" err="1">
                <a:solidFill>
                  <a:srgbClr val="000000"/>
                </a:solidFill>
                <a:ea typeface="Calibri" panose="020F0502020204030204" pitchFamily="34" charset="0"/>
                <a:cs typeface="Times New Roman" panose="02020603050405020304" pitchFamily="18" charset="0"/>
              </a:rPr>
              <a:t>dân</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tộc</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anh</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em</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không</a:t>
            </a:r>
            <a:r>
              <a:rPr lang="en-US" sz="2400" dirty="0">
                <a:solidFill>
                  <a:srgbClr val="000000"/>
                </a:solidFill>
                <a:ea typeface="Calibri" panose="020F0502020204030204" pitchFamily="34" charset="0"/>
                <a:cs typeface="Times New Roman" panose="02020603050405020304" pitchFamily="18" charset="0"/>
              </a:rPr>
              <a:t> bao </a:t>
            </a:r>
            <a:r>
              <a:rPr lang="en-US" sz="2400" dirty="0" err="1">
                <a:solidFill>
                  <a:srgbClr val="000000"/>
                </a:solidFill>
                <a:ea typeface="Calibri" panose="020F0502020204030204" pitchFamily="34" charset="0"/>
                <a:cs typeface="Times New Roman" panose="02020603050405020304" pitchFamily="18" charset="0"/>
              </a:rPr>
              <a:t>giờ</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thay</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đổi</a:t>
            </a:r>
            <a:r>
              <a:rPr lang="en-US" sz="2400" dirty="0">
                <a:solidFill>
                  <a:srgbClr val="000000"/>
                </a:solidFill>
                <a:ea typeface="Calibri" panose="020F0502020204030204" pitchFamily="34" charset="0"/>
                <a:cs typeface="Times New Roman" panose="02020603050405020304" pitchFamily="18" charset="0"/>
              </a:rPr>
              <a:t>. </a:t>
            </a:r>
            <a:endParaRPr lang="en-US" sz="2400" dirty="0">
              <a:ea typeface="Calibri" panose="020F0502020204030204" pitchFamily="34" charset="0"/>
              <a:cs typeface="Times New Roman" panose="02020603050405020304" pitchFamily="18" charset="0"/>
            </a:endParaRPr>
          </a:p>
        </p:txBody>
      </p:sp>
      <p:sp>
        <p:nvSpPr>
          <p:cNvPr id="5" name="S4">
            <a:extLst>
              <a:ext uri="{FF2B5EF4-FFF2-40B4-BE49-F238E27FC236}">
                <a16:creationId xmlns:a16="http://schemas.microsoft.com/office/drawing/2014/main" id="{66E12531-E3DB-27DA-5317-8B2E9E7D2066}"/>
              </a:ext>
            </a:extLst>
          </p:cNvPr>
          <p:cNvSpPr/>
          <p:nvPr/>
        </p:nvSpPr>
        <p:spPr>
          <a:xfrm>
            <a:off x="6232481" y="2271584"/>
            <a:ext cx="4881416" cy="1661818"/>
          </a:xfrm>
          <a:prstGeom prst="roundRect">
            <a:avLst>
              <a:gd name="adj" fmla="val 16667"/>
            </a:avLst>
          </a:prstGeom>
          <a:solidFill>
            <a:schemeClr val="accent4">
              <a:lumMod val="20000"/>
              <a:lumOff val="80000"/>
            </a:schemeClr>
          </a:solidFill>
          <a:ln w="9525">
            <a:solidFill>
              <a:schemeClr val="tx1"/>
            </a:solidFill>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algn="ctr">
              <a:lnSpc>
                <a:spcPct val="150000"/>
              </a:lnSpc>
            </a:pPr>
            <a:r>
              <a:rPr lang="en-US" sz="2400" b="1" dirty="0">
                <a:solidFill>
                  <a:srgbClr val="000000"/>
                </a:solidFill>
                <a:ea typeface="Calibri" panose="020F0502020204030204" pitchFamily="34" charset="0"/>
                <a:cs typeface="Times New Roman" panose="02020603050405020304" pitchFamily="18" charset="0"/>
              </a:rPr>
              <a:t>B. </a:t>
            </a:r>
            <a:r>
              <a:rPr lang="en-US" sz="2400" dirty="0" err="1">
                <a:solidFill>
                  <a:srgbClr val="000000"/>
                </a:solidFill>
                <a:ea typeface="Calibri" panose="020F0502020204030204" pitchFamily="34" charset="0"/>
                <a:cs typeface="Times New Roman" panose="02020603050405020304" pitchFamily="18" charset="0"/>
              </a:rPr>
              <a:t>Các</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dân</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tộc</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trên</a:t>
            </a:r>
            <a:r>
              <a:rPr lang="en-US" sz="2400" dirty="0">
                <a:solidFill>
                  <a:srgbClr val="000000"/>
                </a:solidFill>
                <a:ea typeface="Calibri" panose="020F0502020204030204" pitchFamily="34" charset="0"/>
                <a:cs typeface="Times New Roman" panose="02020603050405020304" pitchFamily="18" charset="0"/>
              </a:rPr>
              <a:t> </a:t>
            </a:r>
          </a:p>
          <a:p>
            <a:pPr algn="ctr">
              <a:lnSpc>
                <a:spcPct val="150000"/>
              </a:lnSpc>
            </a:pPr>
            <a:r>
              <a:rPr lang="en-US" sz="2400" dirty="0" err="1">
                <a:solidFill>
                  <a:srgbClr val="000000"/>
                </a:solidFill>
                <a:ea typeface="Calibri" panose="020F0502020204030204" pitchFamily="34" charset="0"/>
                <a:cs typeface="Times New Roman" panose="02020603050405020304" pitchFamily="18" charset="0"/>
              </a:rPr>
              <a:t>đất</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nước</a:t>
            </a:r>
            <a:r>
              <a:rPr lang="en-US" sz="2400" dirty="0">
                <a:solidFill>
                  <a:srgbClr val="000000"/>
                </a:solidFill>
                <a:ea typeface="Calibri" panose="020F0502020204030204" pitchFamily="34" charset="0"/>
                <a:cs typeface="Times New Roman" panose="02020603050405020304" pitchFamily="18" charset="0"/>
              </a:rPr>
              <a:t> ta </a:t>
            </a:r>
            <a:r>
              <a:rPr lang="en-US" sz="2400" dirty="0" err="1">
                <a:solidFill>
                  <a:srgbClr val="000000"/>
                </a:solidFill>
                <a:ea typeface="Calibri" panose="020F0502020204030204" pitchFamily="34" charset="0"/>
                <a:cs typeface="Times New Roman" panose="02020603050405020304" pitchFamily="18" charset="0"/>
              </a:rPr>
              <a:t>là</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anh</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em</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một</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nhà</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gắn</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bó</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với</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nhau</a:t>
            </a:r>
            <a:r>
              <a:rPr lang="en-US" sz="2400" dirty="0">
                <a:solidFill>
                  <a:srgbClr val="000000"/>
                </a:solidFill>
                <a:ea typeface="Calibri" panose="020F0502020204030204" pitchFamily="34" charset="0"/>
                <a:cs typeface="Times New Roman" panose="02020603050405020304" pitchFamily="18" charset="0"/>
              </a:rPr>
              <a:t>. </a:t>
            </a:r>
            <a:endParaRPr lang="en-US" sz="2400" dirty="0">
              <a:ea typeface="Calibri" panose="020F0502020204030204" pitchFamily="34" charset="0"/>
              <a:cs typeface="Times New Roman" panose="02020603050405020304" pitchFamily="18" charset="0"/>
            </a:endParaRPr>
          </a:p>
        </p:txBody>
      </p:sp>
      <p:sp>
        <p:nvSpPr>
          <p:cNvPr id="6" name="Đ">
            <a:extLst>
              <a:ext uri="{FF2B5EF4-FFF2-40B4-BE49-F238E27FC236}">
                <a16:creationId xmlns:a16="http://schemas.microsoft.com/office/drawing/2014/main" id="{FD983914-73C8-97E4-41DC-3B501BF34197}"/>
              </a:ext>
            </a:extLst>
          </p:cNvPr>
          <p:cNvSpPr/>
          <p:nvPr/>
        </p:nvSpPr>
        <p:spPr>
          <a:xfrm>
            <a:off x="1078099" y="4124353"/>
            <a:ext cx="4881421" cy="1661650"/>
          </a:xfrm>
          <a:prstGeom prst="roundRect">
            <a:avLst>
              <a:gd name="adj" fmla="val 16667"/>
            </a:avLst>
          </a:prstGeom>
          <a:solidFill>
            <a:schemeClr val="accent4">
              <a:lumMod val="20000"/>
              <a:lumOff val="80000"/>
            </a:schemeClr>
          </a:solidFill>
          <a:ln w="9525">
            <a:solidFill>
              <a:schemeClr val="tx1"/>
            </a:solidFill>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algn="ctr">
              <a:lnSpc>
                <a:spcPct val="150000"/>
              </a:lnSpc>
            </a:pPr>
            <a:r>
              <a:rPr lang="en-US" sz="2400" b="1" dirty="0">
                <a:solidFill>
                  <a:srgbClr val="000000"/>
                </a:solidFill>
                <a:ea typeface="Calibri" panose="020F0502020204030204" pitchFamily="34" charset="0"/>
                <a:cs typeface="Times New Roman" panose="02020603050405020304" pitchFamily="18" charset="0"/>
              </a:rPr>
              <a:t>C. </a:t>
            </a:r>
            <a:r>
              <a:rPr lang="en-US" sz="2400" dirty="0" err="1">
                <a:solidFill>
                  <a:srgbClr val="000000"/>
                </a:solidFill>
                <a:ea typeface="Calibri" panose="020F0502020204030204" pitchFamily="34" charset="0"/>
                <a:cs typeface="Times New Roman" panose="02020603050405020304" pitchFamily="18" charset="0"/>
              </a:rPr>
              <a:t>Các</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dân</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tộc</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anh</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em</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cần</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đoàn</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kết</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để</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giữ</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gìn</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độc</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lập</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để</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được</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sống</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hạnh</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phúc</a:t>
            </a:r>
            <a:r>
              <a:rPr lang="en-US" sz="2400" dirty="0">
                <a:solidFill>
                  <a:srgbClr val="000000"/>
                </a:solidFill>
                <a:ea typeface="Calibri" panose="020F0502020204030204" pitchFamily="34" charset="0"/>
                <a:cs typeface="Times New Roman" panose="02020603050405020304" pitchFamily="18" charset="0"/>
              </a:rPr>
              <a:t>. </a:t>
            </a:r>
            <a:endParaRPr lang="en-US" sz="2400" dirty="0">
              <a:ea typeface="Calibri" panose="020F0502020204030204" pitchFamily="34" charset="0"/>
              <a:cs typeface="Times New Roman" panose="02020603050405020304" pitchFamily="18" charset="0"/>
            </a:endParaRPr>
          </a:p>
        </p:txBody>
      </p:sp>
      <p:pic>
        <p:nvPicPr>
          <p:cNvPr id="7" name="buzzer-or-wrong-answer-20582.wav">
            <a:hlinkClick r:id="" action="ppaction://media"/>
            <a:extLst>
              <a:ext uri="{FF2B5EF4-FFF2-40B4-BE49-F238E27FC236}">
                <a16:creationId xmlns:a16="http://schemas.microsoft.com/office/drawing/2014/main" id="{1DA43D5D-D2BC-7ACE-CAC5-F0890C45BB4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2636" y="951659"/>
            <a:ext cx="812800" cy="812800"/>
          </a:xfrm>
          <a:prstGeom prst="rect">
            <a:avLst/>
          </a:prstGeom>
        </p:spPr>
      </p:pic>
      <p:pic>
        <p:nvPicPr>
          <p:cNvPr id="8" name="buzzer-or-wrong-answer-20582.wav">
            <a:hlinkClick r:id="" action="ppaction://media"/>
            <a:extLst>
              <a:ext uri="{FF2B5EF4-FFF2-40B4-BE49-F238E27FC236}">
                <a16:creationId xmlns:a16="http://schemas.microsoft.com/office/drawing/2014/main" id="{D6B4F03D-09A6-877A-8149-3524BB61145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00236" y="1104059"/>
            <a:ext cx="812800" cy="812800"/>
          </a:xfrm>
          <a:prstGeom prst="rect">
            <a:avLst/>
          </a:prstGeom>
        </p:spPr>
      </p:pic>
      <p:pic>
        <p:nvPicPr>
          <p:cNvPr id="9" name="buzzer-or-wrong-answer-20582.wav">
            <a:hlinkClick r:id="" action="ppaction://media"/>
            <a:extLst>
              <a:ext uri="{FF2B5EF4-FFF2-40B4-BE49-F238E27FC236}">
                <a16:creationId xmlns:a16="http://schemas.microsoft.com/office/drawing/2014/main" id="{CC66AAB5-41D7-135C-26AA-614D20D34EB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7836" y="1256459"/>
            <a:ext cx="812800" cy="812800"/>
          </a:xfrm>
          <a:prstGeom prst="rect">
            <a:avLst/>
          </a:prstGeom>
        </p:spPr>
      </p:pic>
      <p:pic>
        <p:nvPicPr>
          <p:cNvPr id="10" name="Ding-sound-effect-www_tiengdong_com.mp3">
            <a:hlinkClick r:id="" action="ppaction://media"/>
            <a:extLst>
              <a:ext uri="{FF2B5EF4-FFF2-40B4-BE49-F238E27FC236}">
                <a16:creationId xmlns:a16="http://schemas.microsoft.com/office/drawing/2014/main" id="{91C61FB0-47D2-529B-2311-5CE7DE1622E4}"/>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227029" y="2489952"/>
            <a:ext cx="812800" cy="812800"/>
          </a:xfrm>
          <a:prstGeom prst="rect">
            <a:avLst/>
          </a:prstGeom>
        </p:spPr>
      </p:pic>
      <p:pic>
        <p:nvPicPr>
          <p:cNvPr id="11" name="Picture 10">
            <a:extLst>
              <a:ext uri="{FF2B5EF4-FFF2-40B4-BE49-F238E27FC236}">
                <a16:creationId xmlns:a16="http://schemas.microsoft.com/office/drawing/2014/main" id="{B8517E7E-DE41-A9BF-9B02-70150851C0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755374" cy="755374"/>
          </a:xfrm>
          <a:prstGeom prst="rect">
            <a:avLst/>
          </a:prstGeom>
        </p:spPr>
      </p:pic>
      <p:sp>
        <p:nvSpPr>
          <p:cNvPr id="13" name="Freeform 8">
            <a:hlinkClick r:id="rId9" action="ppaction://hlinksldjump"/>
            <a:extLst>
              <a:ext uri="{FF2B5EF4-FFF2-40B4-BE49-F238E27FC236}">
                <a16:creationId xmlns:a16="http://schemas.microsoft.com/office/drawing/2014/main" id="{293DE0C7-BB32-AAD4-BDF2-26E27DD31BC3}"/>
              </a:ext>
            </a:extLst>
          </p:cNvPr>
          <p:cNvSpPr/>
          <p:nvPr/>
        </p:nvSpPr>
        <p:spPr>
          <a:xfrm>
            <a:off x="11005175" y="5596023"/>
            <a:ext cx="1067556" cy="1181796"/>
          </a:xfrm>
          <a:custGeom>
            <a:avLst/>
            <a:gdLst/>
            <a:ahLst/>
            <a:cxnLst/>
            <a:rect l="l" t="t" r="r" b="b"/>
            <a:pathLst>
              <a:path w="2685817" h="2973230">
                <a:moveTo>
                  <a:pt x="0" y="0"/>
                </a:moveTo>
                <a:lnTo>
                  <a:pt x="2685817" y="0"/>
                </a:lnTo>
                <a:lnTo>
                  <a:pt x="2685817" y="2973229"/>
                </a:lnTo>
                <a:lnTo>
                  <a:pt x="0" y="2973229"/>
                </a:lnTo>
                <a:lnTo>
                  <a:pt x="0" y="0"/>
                </a:lnTo>
                <a:close/>
              </a:path>
            </a:pathLst>
          </a:custGeom>
          <a:blipFill>
            <a:blip r:embed="rId10"/>
            <a:stretch>
              <a:fillRect/>
            </a:stretch>
          </a:blipFill>
        </p:spPr>
        <p:txBody>
          <a:bodyPr/>
          <a:lstStyle/>
          <a:p>
            <a:endParaRPr lang="en-US" sz="2400">
              <a:latin typeface="+mj-lt"/>
            </a:endParaRPr>
          </a:p>
        </p:txBody>
      </p:sp>
    </p:spTree>
    <p:extLst>
      <p:ext uri="{BB962C8B-B14F-4D97-AF65-F5344CB8AC3E}">
        <p14:creationId xmlns:p14="http://schemas.microsoft.com/office/powerpoint/2010/main" val="785692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3"/>
                                        </p:tgtEl>
                                        <p:attrNameLst>
                                          <p:attrName>fillcolor</p:attrName>
                                        </p:attrNameLst>
                                      </p:cBhvr>
                                      <p:to>
                                        <a:srgbClr val="F3B5B5"/>
                                      </p:to>
                                    </p:animClr>
                                    <p:set>
                                      <p:cBhvr>
                                        <p:cTn id="22" dur="500" fill="hold"/>
                                        <p:tgtEl>
                                          <p:spTgt spid="3"/>
                                        </p:tgtEl>
                                        <p:attrNameLst>
                                          <p:attrName>fill.type</p:attrName>
                                        </p:attrNameLst>
                                      </p:cBhvr>
                                      <p:to>
                                        <p:strVal val="solid"/>
                                      </p:to>
                                    </p:set>
                                    <p:set>
                                      <p:cBhvr>
                                        <p:cTn id="23" dur="500" fill="hold"/>
                                        <p:tgtEl>
                                          <p:spTgt spid="3"/>
                                        </p:tgtEl>
                                        <p:attrNameLst>
                                          <p:attrName>fill.on</p:attrName>
                                        </p:attrNameLst>
                                      </p:cBhvr>
                                      <p:to>
                                        <p:strVal val="true"/>
                                      </p:to>
                                    </p:set>
                                  </p:childTnLst>
                                </p:cTn>
                              </p:par>
                              <p:par>
                                <p:cTn id="24" presetID="1" presetClass="mediacall" presetSubtype="0" fill="hold" nodeType="withEffect">
                                  <p:stCondLst>
                                    <p:cond delay="0"/>
                                  </p:stCondLst>
                                  <p:childTnLst>
                                    <p:cmd type="call" cmd="playFrom(0.0)">
                                      <p:cBhvr>
                                        <p:cTn id="25" dur="1776" fill="hold"/>
                                        <p:tgtEl>
                                          <p:spTgt spid="7"/>
                                        </p:tgtEl>
                                      </p:cBhvr>
                                    </p:cmd>
                                  </p:childTnLst>
                                </p:cTn>
                              </p:par>
                            </p:childTnLst>
                          </p:cTn>
                        </p:par>
                      </p:childTnLst>
                    </p:cTn>
                  </p:par>
                </p:childTnLst>
              </p:cTn>
              <p:nextCondLst>
                <p:cond evt="onClick" delay="0">
                  <p:tgtEl>
                    <p:spTgt spid="3"/>
                  </p:tgtEl>
                </p:cond>
              </p:nextCondLst>
            </p:seq>
            <p:seq concurrent="1" nextAc="seek">
              <p:cTn id="26" restart="whenNotActive" fill="hold" evtFilter="cancelBubble" nodeType="interactiveSeq">
                <p:stCondLst>
                  <p:cond evt="onClick" delay="0">
                    <p:tgtEl>
                      <p:spTgt spid="4"/>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clickEffect">
                                  <p:stCondLst>
                                    <p:cond delay="0"/>
                                  </p:stCondLst>
                                  <p:childTnLst>
                                    <p:animClr clrSpc="rgb" dir="cw">
                                      <p:cBhvr>
                                        <p:cTn id="30" dur="500" fill="hold"/>
                                        <p:tgtEl>
                                          <p:spTgt spid="4"/>
                                        </p:tgtEl>
                                        <p:attrNameLst>
                                          <p:attrName>fillcolor</p:attrName>
                                        </p:attrNameLst>
                                      </p:cBhvr>
                                      <p:to>
                                        <a:srgbClr val="F3B5B5"/>
                                      </p:to>
                                    </p:animClr>
                                    <p:set>
                                      <p:cBhvr>
                                        <p:cTn id="31" dur="500" fill="hold"/>
                                        <p:tgtEl>
                                          <p:spTgt spid="4"/>
                                        </p:tgtEl>
                                        <p:attrNameLst>
                                          <p:attrName>fill.type</p:attrName>
                                        </p:attrNameLst>
                                      </p:cBhvr>
                                      <p:to>
                                        <p:strVal val="solid"/>
                                      </p:to>
                                    </p:set>
                                    <p:set>
                                      <p:cBhvr>
                                        <p:cTn id="32" dur="500" fill="hold"/>
                                        <p:tgtEl>
                                          <p:spTgt spid="4"/>
                                        </p:tgtEl>
                                        <p:attrNameLst>
                                          <p:attrName>fill.on</p:attrName>
                                        </p:attrNameLst>
                                      </p:cBhvr>
                                      <p:to>
                                        <p:strVal val="true"/>
                                      </p:to>
                                    </p:set>
                                  </p:childTnLst>
                                </p:cTn>
                              </p:par>
                              <p:par>
                                <p:cTn id="33" presetID="1" presetClass="mediacall" presetSubtype="0" fill="hold" nodeType="withEffect">
                                  <p:stCondLst>
                                    <p:cond delay="0"/>
                                  </p:stCondLst>
                                  <p:childTnLst>
                                    <p:cmd type="call" cmd="playFrom(0.0)">
                                      <p:cBhvr>
                                        <p:cTn id="34" dur="1776" fill="hold"/>
                                        <p:tgtEl>
                                          <p:spTgt spid="8"/>
                                        </p:tgtEl>
                                      </p:cBhvr>
                                    </p:cmd>
                                  </p:childTnLst>
                                </p:cTn>
                              </p:par>
                            </p:childTnLst>
                          </p:cTn>
                        </p:par>
                      </p:childTnLst>
                    </p:cTn>
                  </p:par>
                </p:childTnLst>
              </p:cTn>
              <p:nextCondLst>
                <p:cond evt="onClick" delay="0">
                  <p:tgtEl>
                    <p:spTgt spid="4"/>
                  </p:tgtEl>
                </p:cond>
              </p:nextCondLst>
            </p:seq>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5"/>
                                        </p:tgtEl>
                                        <p:attrNameLst>
                                          <p:attrName>fillcolor</p:attrName>
                                        </p:attrNameLst>
                                      </p:cBhvr>
                                      <p:to>
                                        <a:srgbClr val="F3B5B5"/>
                                      </p:to>
                                    </p:animClr>
                                    <p:set>
                                      <p:cBhvr>
                                        <p:cTn id="40" dur="500" fill="hold"/>
                                        <p:tgtEl>
                                          <p:spTgt spid="5"/>
                                        </p:tgtEl>
                                        <p:attrNameLst>
                                          <p:attrName>fill.type</p:attrName>
                                        </p:attrNameLst>
                                      </p:cBhvr>
                                      <p:to>
                                        <p:strVal val="solid"/>
                                      </p:to>
                                    </p:set>
                                    <p:set>
                                      <p:cBhvr>
                                        <p:cTn id="41" dur="500" fill="hold"/>
                                        <p:tgtEl>
                                          <p:spTgt spid="5"/>
                                        </p:tgtEl>
                                        <p:attrNameLst>
                                          <p:attrName>fill.on</p:attrName>
                                        </p:attrNameLst>
                                      </p:cBhvr>
                                      <p:to>
                                        <p:strVal val="true"/>
                                      </p:to>
                                    </p:set>
                                  </p:childTnLst>
                                </p:cTn>
                              </p:par>
                              <p:par>
                                <p:cTn id="42" presetID="1" presetClass="mediacall" presetSubtype="0" fill="hold" nodeType="withEffect">
                                  <p:stCondLst>
                                    <p:cond delay="0"/>
                                  </p:stCondLst>
                                  <p:childTnLst>
                                    <p:cmd type="call" cmd="playFrom(0.0)">
                                      <p:cBhvr>
                                        <p:cTn id="43" dur="1776" fill="hold"/>
                                        <p:tgtEl>
                                          <p:spTgt spid="9"/>
                                        </p:tgtEl>
                                      </p:cBhvr>
                                    </p:cmd>
                                  </p:childTnLst>
                                </p:cTn>
                              </p:par>
                            </p:childTnLst>
                          </p:cTn>
                        </p:par>
                      </p:childTnLst>
                    </p:cTn>
                  </p:par>
                </p:childTnLst>
              </p:cTn>
              <p:nextCondLst>
                <p:cond evt="onClick" delay="0">
                  <p:tgtEl>
                    <p:spTgt spid="5"/>
                  </p:tgtEl>
                </p:cond>
              </p:nextCondLst>
            </p:seq>
            <p:seq concurrent="1" nextAc="seek">
              <p:cTn id="44" restart="whenNotActive" fill="hold" evtFilter="cancelBubble" nodeType="interactiveSeq">
                <p:stCondLst>
                  <p:cond evt="onClick" delay="0">
                    <p:tgtEl>
                      <p:spTgt spid="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6"/>
                                        </p:tgtEl>
                                        <p:attrNameLst>
                                          <p:attrName>fillcolor</p:attrName>
                                        </p:attrNameLst>
                                      </p:cBhvr>
                                      <p:to>
                                        <a:srgbClr val="92D050"/>
                                      </p:to>
                                    </p:animClr>
                                    <p:set>
                                      <p:cBhvr>
                                        <p:cTn id="49" dur="500" fill="hold"/>
                                        <p:tgtEl>
                                          <p:spTgt spid="6"/>
                                        </p:tgtEl>
                                        <p:attrNameLst>
                                          <p:attrName>fill.type</p:attrName>
                                        </p:attrNameLst>
                                      </p:cBhvr>
                                      <p:to>
                                        <p:strVal val="solid"/>
                                      </p:to>
                                    </p:set>
                                    <p:set>
                                      <p:cBhvr>
                                        <p:cTn id="50" dur="500" fill="hold"/>
                                        <p:tgtEl>
                                          <p:spTgt spid="6"/>
                                        </p:tgtEl>
                                        <p:attrNameLst>
                                          <p:attrName>fill.on</p:attrName>
                                        </p:attrNameLst>
                                      </p:cBhvr>
                                      <p:to>
                                        <p:strVal val="true"/>
                                      </p:to>
                                    </p:set>
                                  </p:childTnLst>
                                </p:cTn>
                              </p:par>
                              <p:par>
                                <p:cTn id="51" presetID="1" presetClass="mediacall" presetSubtype="0" fill="hold" nodeType="withEffect">
                                  <p:stCondLst>
                                    <p:cond delay="0"/>
                                  </p:stCondLst>
                                  <p:childTnLst>
                                    <p:cmd type="call" cmd="playFrom(0.0)">
                                      <p:cBhvr>
                                        <p:cTn id="52" dur="3004" fill="hold"/>
                                        <p:tgtEl>
                                          <p:spTgt spid="10"/>
                                        </p:tgtEl>
                                      </p:cBhvr>
                                    </p:cmd>
                                  </p:childTnLst>
                                </p:cTn>
                              </p:par>
                            </p:childTnLst>
                          </p:cTn>
                        </p:par>
                      </p:childTnLst>
                    </p:cTn>
                  </p:par>
                </p:childTnLst>
              </p:cTn>
              <p:nextCondLst>
                <p:cond evt="onClick" delay="0">
                  <p:tgtEl>
                    <p:spTgt spid="6"/>
                  </p:tgtEl>
                </p:cond>
              </p:nextCondLst>
            </p:seq>
            <p:audio>
              <p:cMediaNode vol="80000">
                <p:cTn id="53" fill="hold" display="0">
                  <p:stCondLst>
                    <p:cond delay="indefinite"/>
                  </p:stCondLst>
                  <p:endCondLst>
                    <p:cond evt="onStopAudio" delay="0">
                      <p:tgtEl>
                        <p:sldTgt/>
                      </p:tgtEl>
                    </p:cond>
                  </p:endCondLst>
                </p:cTn>
                <p:tgtEl>
                  <p:spTgt spid="7"/>
                </p:tgtEl>
              </p:cMediaNode>
            </p:audio>
            <p:audio>
              <p:cMediaNode vol="80000">
                <p:cTn id="54" fill="hold" display="0">
                  <p:stCondLst>
                    <p:cond delay="indefinite"/>
                  </p:stCondLst>
                  <p:endCondLst>
                    <p:cond evt="onStopAudio" delay="0">
                      <p:tgtEl>
                        <p:sldTgt/>
                      </p:tgtEl>
                    </p:cond>
                  </p:endCondLst>
                </p:cTn>
                <p:tgtEl>
                  <p:spTgt spid="8"/>
                </p:tgtEl>
              </p:cMediaNode>
            </p:audio>
            <p:audio>
              <p:cMediaNode vol="80000">
                <p:cTn id="55" fill="hold" display="0">
                  <p:stCondLst>
                    <p:cond delay="indefinite"/>
                  </p:stCondLst>
                  <p:endCondLst>
                    <p:cond evt="onStopAudio" delay="0">
                      <p:tgtEl>
                        <p:sldTgt/>
                      </p:tgtEl>
                    </p:cond>
                  </p:endCondLst>
                </p:cTn>
                <p:tgtEl>
                  <p:spTgt spid="9"/>
                </p:tgtEl>
              </p:cMediaNode>
            </p:audio>
            <p:audio>
              <p:cMediaNode vol="80000">
                <p:cTn id="56"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C41E849-B537-5D84-753F-4B7A59230226}"/>
              </a:ext>
            </a:extLst>
          </p:cNvPr>
          <p:cNvSpPr txBox="1"/>
          <p:nvPr/>
        </p:nvSpPr>
        <p:spPr>
          <a:xfrm>
            <a:off x="1305345" y="1673140"/>
            <a:ext cx="9581309" cy="1121846"/>
          </a:xfrm>
          <a:prstGeom prst="rect">
            <a:avLst/>
          </a:prstGeom>
          <a:noFill/>
        </p:spPr>
        <p:txBody>
          <a:bodyPr wrap="square">
            <a:spAutoFit/>
          </a:bodyPr>
          <a:lstStyle/>
          <a:p>
            <a:pPr algn="ctr">
              <a:lnSpc>
                <a:spcPct val="150000"/>
              </a:lnSpc>
            </a:pPr>
            <a:r>
              <a:rPr lang="en-US" sz="2400" b="1" dirty="0" err="1">
                <a:solidFill>
                  <a:schemeClr val="tx1"/>
                </a:solidFill>
                <a:latin typeface="+mj-lt"/>
                <a:ea typeface="Calibri" panose="020F0502020204030204" pitchFamily="34" charset="0"/>
                <a:cs typeface="Times New Roman" panose="02020603050405020304" pitchFamily="18" charset="0"/>
              </a:rPr>
              <a:t>Các</a:t>
            </a:r>
            <a:r>
              <a:rPr lang="en-US" sz="2400" b="1" dirty="0">
                <a:solidFill>
                  <a:schemeClr val="tx1"/>
                </a:solidFill>
                <a:latin typeface="+mj-lt"/>
                <a:ea typeface="Calibri" panose="020F0502020204030204" pitchFamily="34" charset="0"/>
                <a:cs typeface="Times New Roman" panose="02020603050405020304" pitchFamily="18" charset="0"/>
              </a:rPr>
              <a:t> </a:t>
            </a:r>
            <a:r>
              <a:rPr lang="en-US" sz="2400" b="1" dirty="0" err="1">
                <a:solidFill>
                  <a:schemeClr val="tx1"/>
                </a:solidFill>
                <a:latin typeface="+mj-lt"/>
                <a:ea typeface="Calibri" panose="020F0502020204030204" pitchFamily="34" charset="0"/>
                <a:cs typeface="Times New Roman" panose="02020603050405020304" pitchFamily="18" charset="0"/>
              </a:rPr>
              <a:t>em</a:t>
            </a:r>
            <a:r>
              <a:rPr lang="en-US" sz="2400" b="1" dirty="0">
                <a:solidFill>
                  <a:schemeClr val="tx1"/>
                </a:solidFill>
                <a:latin typeface="+mj-lt"/>
                <a:ea typeface="Calibri" panose="020F0502020204030204" pitchFamily="34" charset="0"/>
                <a:cs typeface="Times New Roman" panose="02020603050405020304" pitchFamily="18" charset="0"/>
              </a:rPr>
              <a:t> </a:t>
            </a:r>
            <a:r>
              <a:rPr lang="en-US" sz="2400" b="1" dirty="0" err="1">
                <a:solidFill>
                  <a:schemeClr val="tx1"/>
                </a:solidFill>
                <a:latin typeface="+mj-lt"/>
                <a:ea typeface="Calibri" panose="020F0502020204030204" pitchFamily="34" charset="0"/>
                <a:cs typeface="Times New Roman" panose="02020603050405020304" pitchFamily="18" charset="0"/>
              </a:rPr>
              <a:t>cùng</a:t>
            </a:r>
            <a:r>
              <a:rPr lang="en-US" sz="2400" b="1" dirty="0">
                <a:solidFill>
                  <a:schemeClr val="tx1"/>
                </a:solidFill>
                <a:latin typeface="+mj-lt"/>
                <a:ea typeface="Calibri" panose="020F0502020204030204" pitchFamily="34" charset="0"/>
                <a:cs typeface="Times New Roman" panose="02020603050405020304" pitchFamily="18" charset="0"/>
              </a:rPr>
              <a:t> </a:t>
            </a:r>
            <a:r>
              <a:rPr lang="en-US" sz="2400" b="1" dirty="0" err="1">
                <a:solidFill>
                  <a:schemeClr val="tx1"/>
                </a:solidFill>
                <a:latin typeface="+mj-lt"/>
                <a:ea typeface="Calibri" panose="020F0502020204030204" pitchFamily="34" charset="0"/>
                <a:cs typeface="Times New Roman" panose="02020603050405020304" pitchFamily="18" charset="0"/>
              </a:rPr>
              <a:t>quan</a:t>
            </a:r>
            <a:r>
              <a:rPr lang="en-US" sz="2400" b="1" dirty="0">
                <a:solidFill>
                  <a:schemeClr val="tx1"/>
                </a:solidFill>
                <a:latin typeface="+mj-lt"/>
                <a:ea typeface="Calibri" panose="020F0502020204030204" pitchFamily="34" charset="0"/>
                <a:cs typeface="Times New Roman" panose="02020603050405020304" pitchFamily="18" charset="0"/>
              </a:rPr>
              <a:t> </a:t>
            </a:r>
            <a:r>
              <a:rPr lang="en-US" sz="2400" b="1" dirty="0" err="1">
                <a:solidFill>
                  <a:schemeClr val="tx1"/>
                </a:solidFill>
                <a:latin typeface="+mj-lt"/>
                <a:ea typeface="Calibri" panose="020F0502020204030204" pitchFamily="34" charset="0"/>
                <a:cs typeface="Times New Roman" panose="02020603050405020304" pitchFamily="18" charset="0"/>
              </a:rPr>
              <a:t>sát</a:t>
            </a:r>
            <a:r>
              <a:rPr lang="en-US" sz="2400" b="1" dirty="0">
                <a:solidFill>
                  <a:schemeClr val="tx1"/>
                </a:solidFill>
                <a:latin typeface="+mj-lt"/>
                <a:ea typeface="Calibri" panose="020F0502020204030204" pitchFamily="34" charset="0"/>
                <a:cs typeface="Times New Roman" panose="02020603050405020304" pitchFamily="18" charset="0"/>
              </a:rPr>
              <a:t> </a:t>
            </a:r>
            <a:r>
              <a:rPr lang="en-US" sz="2400" b="1" dirty="0" err="1">
                <a:solidFill>
                  <a:schemeClr val="tx1"/>
                </a:solidFill>
                <a:latin typeface="+mj-lt"/>
                <a:ea typeface="Calibri" panose="020F0502020204030204" pitchFamily="34" charset="0"/>
                <a:cs typeface="Times New Roman" panose="02020603050405020304" pitchFamily="18" charset="0"/>
              </a:rPr>
              <a:t>các</a:t>
            </a:r>
            <a:r>
              <a:rPr lang="en-US" sz="2400" b="1" dirty="0">
                <a:solidFill>
                  <a:schemeClr val="tx1"/>
                </a:solidFill>
                <a:latin typeface="+mj-lt"/>
                <a:ea typeface="Calibri" panose="020F0502020204030204" pitchFamily="34" charset="0"/>
                <a:cs typeface="Times New Roman" panose="02020603050405020304" pitchFamily="18" charset="0"/>
              </a:rPr>
              <a:t> </a:t>
            </a:r>
            <a:r>
              <a:rPr lang="en-US" sz="2400" b="1" dirty="0" err="1">
                <a:solidFill>
                  <a:schemeClr val="tx1"/>
                </a:solidFill>
                <a:latin typeface="+mj-lt"/>
                <a:ea typeface="Calibri" panose="020F0502020204030204" pitchFamily="34" charset="0"/>
                <a:cs typeface="Times New Roman" panose="02020603050405020304" pitchFamily="18" charset="0"/>
              </a:rPr>
              <a:t>bức</a:t>
            </a:r>
            <a:r>
              <a:rPr lang="en-US" sz="2400" b="1" dirty="0">
                <a:solidFill>
                  <a:schemeClr val="tx1"/>
                </a:solidFill>
                <a:latin typeface="+mj-lt"/>
                <a:ea typeface="Calibri" panose="020F0502020204030204" pitchFamily="34" charset="0"/>
                <a:cs typeface="Times New Roman" panose="02020603050405020304" pitchFamily="18" charset="0"/>
              </a:rPr>
              <a:t> </a:t>
            </a:r>
            <a:r>
              <a:rPr lang="en-US" sz="2400" b="1" dirty="0" err="1">
                <a:solidFill>
                  <a:schemeClr val="tx1"/>
                </a:solidFill>
                <a:latin typeface="+mj-lt"/>
                <a:ea typeface="Calibri" panose="020F0502020204030204" pitchFamily="34" charset="0"/>
                <a:cs typeface="Times New Roman" panose="02020603050405020304" pitchFamily="18" charset="0"/>
              </a:rPr>
              <a:t>ảnh</a:t>
            </a:r>
            <a:r>
              <a:rPr lang="en-US" sz="2400" b="1" dirty="0">
                <a:solidFill>
                  <a:schemeClr val="tx1"/>
                </a:solidFill>
                <a:latin typeface="+mj-lt"/>
                <a:ea typeface="Calibri" panose="020F0502020204030204" pitchFamily="34" charset="0"/>
                <a:cs typeface="Times New Roman" panose="02020603050405020304" pitchFamily="18" charset="0"/>
              </a:rPr>
              <a:t> </a:t>
            </a:r>
            <a:r>
              <a:rPr lang="en-US" sz="2400" b="1" dirty="0" err="1">
                <a:solidFill>
                  <a:schemeClr val="tx1"/>
                </a:solidFill>
                <a:latin typeface="+mj-lt"/>
                <a:ea typeface="Calibri" panose="020F0502020204030204" pitchFamily="34" charset="0"/>
                <a:cs typeface="Times New Roman" panose="02020603050405020304" pitchFamily="18" charset="0"/>
              </a:rPr>
              <a:t>sau</a:t>
            </a:r>
            <a:r>
              <a:rPr lang="en-US" sz="2400" b="1" dirty="0">
                <a:solidFill>
                  <a:schemeClr val="tx1"/>
                </a:solidFill>
                <a:latin typeface="+mj-lt"/>
                <a:ea typeface="Calibri" panose="020F0502020204030204" pitchFamily="34" charset="0"/>
                <a:cs typeface="Times New Roman" panose="02020603050405020304" pitchFamily="18" charset="0"/>
              </a:rPr>
              <a:t> </a:t>
            </a:r>
            <a:r>
              <a:rPr lang="en-US" sz="2400" b="1" dirty="0" err="1">
                <a:solidFill>
                  <a:schemeClr val="tx1"/>
                </a:solidFill>
                <a:latin typeface="+mj-lt"/>
                <a:ea typeface="Calibri" panose="020F0502020204030204" pitchFamily="34" charset="0"/>
                <a:cs typeface="Times New Roman" panose="02020603050405020304" pitchFamily="18" charset="0"/>
              </a:rPr>
              <a:t>và</a:t>
            </a:r>
            <a:r>
              <a:rPr lang="en-US" sz="2400" b="1" dirty="0">
                <a:solidFill>
                  <a:schemeClr val="tx1"/>
                </a:solidFill>
                <a:latin typeface="+mj-lt"/>
                <a:ea typeface="Calibri" panose="020F0502020204030204" pitchFamily="34" charset="0"/>
                <a:cs typeface="Times New Roman" panose="02020603050405020304" pitchFamily="18" charset="0"/>
              </a:rPr>
              <a:t> </a:t>
            </a:r>
            <a:r>
              <a:rPr lang="en-US" sz="2400" b="1" dirty="0" err="1">
                <a:solidFill>
                  <a:schemeClr val="tx1"/>
                </a:solidFill>
                <a:latin typeface="+mj-lt"/>
                <a:ea typeface="Calibri" panose="020F0502020204030204" pitchFamily="34" charset="0"/>
                <a:cs typeface="Times New Roman" panose="02020603050405020304" pitchFamily="18" charset="0"/>
              </a:rPr>
              <a:t>thảo</a:t>
            </a:r>
            <a:r>
              <a:rPr lang="en-US" sz="2400" b="1" dirty="0">
                <a:solidFill>
                  <a:schemeClr val="tx1"/>
                </a:solidFill>
                <a:latin typeface="+mj-lt"/>
                <a:ea typeface="Calibri" panose="020F0502020204030204" pitchFamily="34" charset="0"/>
                <a:cs typeface="Times New Roman" panose="02020603050405020304" pitchFamily="18" charset="0"/>
              </a:rPr>
              <a:t> </a:t>
            </a:r>
            <a:r>
              <a:rPr lang="en-US" sz="2400" b="1" dirty="0" err="1">
                <a:solidFill>
                  <a:schemeClr val="tx1"/>
                </a:solidFill>
                <a:latin typeface="+mj-lt"/>
                <a:ea typeface="Calibri" panose="020F0502020204030204" pitchFamily="34" charset="0"/>
                <a:cs typeface="Times New Roman" panose="02020603050405020304" pitchFamily="18" charset="0"/>
              </a:rPr>
              <a:t>luận</a:t>
            </a:r>
            <a:r>
              <a:rPr lang="en-US" sz="2400" b="1" dirty="0">
                <a:solidFill>
                  <a:schemeClr val="tx1"/>
                </a:solidFill>
                <a:latin typeface="+mj-lt"/>
                <a:ea typeface="Calibri" panose="020F0502020204030204" pitchFamily="34" charset="0"/>
                <a:cs typeface="Times New Roman" panose="02020603050405020304" pitchFamily="18" charset="0"/>
              </a:rPr>
              <a:t>: </a:t>
            </a:r>
          </a:p>
          <a:p>
            <a:pPr algn="ctr">
              <a:lnSpc>
                <a:spcPct val="150000"/>
              </a:lnSpc>
            </a:pPr>
            <a:r>
              <a:rPr lang="en-US" sz="2400" dirty="0" err="1">
                <a:solidFill>
                  <a:schemeClr val="tx1"/>
                </a:solidFill>
                <a:latin typeface="+mj-lt"/>
                <a:ea typeface="Calibri" panose="020F0502020204030204" pitchFamily="34" charset="0"/>
                <a:cs typeface="Times New Roman" panose="02020603050405020304" pitchFamily="18" charset="0"/>
              </a:rPr>
              <a:t>Hãy</a:t>
            </a:r>
            <a:r>
              <a:rPr lang="en-US" sz="2400" dirty="0">
                <a:solidFill>
                  <a:schemeClr val="tx1"/>
                </a:solidFill>
                <a:latin typeface="+mj-lt"/>
                <a:ea typeface="Calibri" panose="020F0502020204030204" pitchFamily="34" charset="0"/>
                <a:cs typeface="Times New Roman" panose="02020603050405020304" pitchFamily="18" charset="0"/>
              </a:rPr>
              <a:t> </a:t>
            </a:r>
            <a:r>
              <a:rPr lang="en-US" sz="2400" dirty="0" err="1">
                <a:solidFill>
                  <a:schemeClr val="tx1"/>
                </a:solidFill>
                <a:latin typeface="+mj-lt"/>
                <a:ea typeface="Calibri" panose="020F0502020204030204" pitchFamily="34" charset="0"/>
                <a:cs typeface="Times New Roman" panose="02020603050405020304" pitchFamily="18" charset="0"/>
              </a:rPr>
              <a:t>kể</a:t>
            </a:r>
            <a:r>
              <a:rPr lang="en-US" sz="2400" dirty="0">
                <a:solidFill>
                  <a:schemeClr val="tx1"/>
                </a:solidFill>
                <a:latin typeface="+mj-lt"/>
                <a:ea typeface="Calibri" panose="020F0502020204030204" pitchFamily="34" charset="0"/>
                <a:cs typeface="Times New Roman" panose="02020603050405020304" pitchFamily="18" charset="0"/>
              </a:rPr>
              <a:t> </a:t>
            </a:r>
            <a:r>
              <a:rPr lang="en-US" sz="2400" dirty="0" err="1">
                <a:solidFill>
                  <a:schemeClr val="tx1"/>
                </a:solidFill>
                <a:latin typeface="+mj-lt"/>
                <a:ea typeface="Calibri" panose="020F0502020204030204" pitchFamily="34" charset="0"/>
                <a:cs typeface="Times New Roman" panose="02020603050405020304" pitchFamily="18" charset="0"/>
              </a:rPr>
              <a:t>tên</a:t>
            </a:r>
            <a:r>
              <a:rPr lang="en-US" sz="2400" dirty="0">
                <a:solidFill>
                  <a:schemeClr val="tx1"/>
                </a:solidFill>
                <a:latin typeface="+mj-lt"/>
                <a:ea typeface="Calibri" panose="020F0502020204030204" pitchFamily="34" charset="0"/>
                <a:cs typeface="Times New Roman" panose="02020603050405020304" pitchFamily="18" charset="0"/>
              </a:rPr>
              <a:t> </a:t>
            </a:r>
            <a:r>
              <a:rPr lang="en-US" sz="2400" dirty="0" err="1">
                <a:solidFill>
                  <a:schemeClr val="tx1"/>
                </a:solidFill>
                <a:latin typeface="+mj-lt"/>
                <a:ea typeface="Calibri" panose="020F0502020204030204" pitchFamily="34" charset="0"/>
                <a:cs typeface="Times New Roman" panose="02020603050405020304" pitchFamily="18" charset="0"/>
              </a:rPr>
              <a:t>một</a:t>
            </a:r>
            <a:r>
              <a:rPr lang="en-US" sz="2400" dirty="0">
                <a:solidFill>
                  <a:schemeClr val="tx1"/>
                </a:solidFill>
                <a:latin typeface="+mj-lt"/>
                <a:ea typeface="Calibri" panose="020F0502020204030204" pitchFamily="34" charset="0"/>
                <a:cs typeface="Times New Roman" panose="02020603050405020304" pitchFamily="18" charset="0"/>
              </a:rPr>
              <a:t> </a:t>
            </a:r>
            <a:r>
              <a:rPr lang="en-US" sz="2400" dirty="0" err="1">
                <a:solidFill>
                  <a:schemeClr val="tx1"/>
                </a:solidFill>
                <a:latin typeface="+mj-lt"/>
                <a:ea typeface="Calibri" panose="020F0502020204030204" pitchFamily="34" charset="0"/>
                <a:cs typeface="Times New Roman" panose="02020603050405020304" pitchFamily="18" charset="0"/>
              </a:rPr>
              <a:t>số</a:t>
            </a:r>
            <a:r>
              <a:rPr lang="en-US" sz="2400" dirty="0">
                <a:solidFill>
                  <a:schemeClr val="tx1"/>
                </a:solidFill>
                <a:latin typeface="+mj-lt"/>
                <a:ea typeface="Calibri" panose="020F0502020204030204" pitchFamily="34" charset="0"/>
                <a:cs typeface="Times New Roman" panose="02020603050405020304" pitchFamily="18" charset="0"/>
              </a:rPr>
              <a:t> </a:t>
            </a:r>
            <a:r>
              <a:rPr lang="en-US" sz="2400" dirty="0" err="1">
                <a:solidFill>
                  <a:schemeClr val="tx1"/>
                </a:solidFill>
                <a:latin typeface="+mj-lt"/>
                <a:ea typeface="Calibri" panose="020F0502020204030204" pitchFamily="34" charset="0"/>
                <a:cs typeface="Times New Roman" panose="02020603050405020304" pitchFamily="18" charset="0"/>
              </a:rPr>
              <a:t>dân</a:t>
            </a:r>
            <a:r>
              <a:rPr lang="en-US" sz="2400" dirty="0">
                <a:solidFill>
                  <a:schemeClr val="tx1"/>
                </a:solidFill>
                <a:latin typeface="+mj-lt"/>
                <a:ea typeface="Calibri" panose="020F0502020204030204" pitchFamily="34" charset="0"/>
                <a:cs typeface="Times New Roman" panose="02020603050405020304" pitchFamily="18" charset="0"/>
              </a:rPr>
              <a:t> </a:t>
            </a:r>
            <a:r>
              <a:rPr lang="en-US" sz="2400" dirty="0" err="1">
                <a:solidFill>
                  <a:schemeClr val="tx1"/>
                </a:solidFill>
                <a:latin typeface="+mj-lt"/>
                <a:ea typeface="Calibri" panose="020F0502020204030204" pitchFamily="34" charset="0"/>
                <a:cs typeface="Times New Roman" panose="02020603050405020304" pitchFamily="18" charset="0"/>
              </a:rPr>
              <a:t>tộc</a:t>
            </a:r>
            <a:r>
              <a:rPr lang="en-US" sz="2400" dirty="0">
                <a:solidFill>
                  <a:schemeClr val="tx1"/>
                </a:solidFill>
                <a:latin typeface="+mj-lt"/>
                <a:ea typeface="Calibri" panose="020F0502020204030204" pitchFamily="34" charset="0"/>
                <a:cs typeface="Times New Roman" panose="02020603050405020304" pitchFamily="18" charset="0"/>
              </a:rPr>
              <a:t> </a:t>
            </a:r>
            <a:r>
              <a:rPr lang="en-US" sz="2400" dirty="0" err="1">
                <a:solidFill>
                  <a:schemeClr val="tx1"/>
                </a:solidFill>
                <a:latin typeface="+mj-lt"/>
                <a:ea typeface="Calibri" panose="020F0502020204030204" pitchFamily="34" charset="0"/>
                <a:cs typeface="Times New Roman" panose="02020603050405020304" pitchFamily="18" charset="0"/>
              </a:rPr>
              <a:t>thiểu</a:t>
            </a:r>
            <a:r>
              <a:rPr lang="en-US" sz="2400" dirty="0">
                <a:solidFill>
                  <a:schemeClr val="tx1"/>
                </a:solidFill>
                <a:latin typeface="+mj-lt"/>
                <a:ea typeface="Calibri" panose="020F0502020204030204" pitchFamily="34" charset="0"/>
                <a:cs typeface="Times New Roman" panose="02020603050405020304" pitchFamily="18" charset="0"/>
              </a:rPr>
              <a:t> </a:t>
            </a:r>
            <a:r>
              <a:rPr lang="en-US" sz="2400" dirty="0" err="1">
                <a:solidFill>
                  <a:schemeClr val="tx1"/>
                </a:solidFill>
                <a:latin typeface="+mj-lt"/>
                <a:ea typeface="Calibri" panose="020F0502020204030204" pitchFamily="34" charset="0"/>
                <a:cs typeface="Times New Roman" panose="02020603050405020304" pitchFamily="18" charset="0"/>
              </a:rPr>
              <a:t>số</a:t>
            </a:r>
            <a:r>
              <a:rPr lang="en-US" sz="2400" dirty="0">
                <a:solidFill>
                  <a:schemeClr val="tx1"/>
                </a:solidFill>
                <a:latin typeface="+mj-lt"/>
                <a:ea typeface="Calibri" panose="020F0502020204030204" pitchFamily="34" charset="0"/>
                <a:cs typeface="Times New Roman" panose="02020603050405020304" pitchFamily="18" charset="0"/>
              </a:rPr>
              <a:t> </a:t>
            </a:r>
            <a:r>
              <a:rPr lang="en-US" sz="2400" dirty="0" err="1">
                <a:solidFill>
                  <a:schemeClr val="tx1"/>
                </a:solidFill>
                <a:latin typeface="+mj-lt"/>
                <a:ea typeface="Calibri" panose="020F0502020204030204" pitchFamily="34" charset="0"/>
                <a:cs typeface="Times New Roman" panose="02020603050405020304" pitchFamily="18" charset="0"/>
              </a:rPr>
              <a:t>mà</a:t>
            </a:r>
            <a:r>
              <a:rPr lang="en-US" sz="2400" dirty="0">
                <a:solidFill>
                  <a:schemeClr val="tx1"/>
                </a:solidFill>
                <a:latin typeface="+mj-lt"/>
                <a:ea typeface="Calibri" panose="020F0502020204030204" pitchFamily="34" charset="0"/>
                <a:cs typeface="Times New Roman" panose="02020603050405020304" pitchFamily="18" charset="0"/>
              </a:rPr>
              <a:t> </a:t>
            </a:r>
            <a:r>
              <a:rPr lang="en-US" sz="2400" dirty="0" err="1">
                <a:solidFill>
                  <a:schemeClr val="tx1"/>
                </a:solidFill>
                <a:latin typeface="+mj-lt"/>
                <a:ea typeface="Calibri" panose="020F0502020204030204" pitchFamily="34" charset="0"/>
                <a:cs typeface="Times New Roman" panose="02020603050405020304" pitchFamily="18" charset="0"/>
              </a:rPr>
              <a:t>em</a:t>
            </a:r>
            <a:r>
              <a:rPr lang="en-US" sz="2400" dirty="0">
                <a:solidFill>
                  <a:schemeClr val="tx1"/>
                </a:solidFill>
                <a:latin typeface="+mj-lt"/>
                <a:ea typeface="Calibri" panose="020F0502020204030204" pitchFamily="34" charset="0"/>
                <a:cs typeface="Times New Roman" panose="02020603050405020304" pitchFamily="18" charset="0"/>
              </a:rPr>
              <a:t> </a:t>
            </a:r>
            <a:r>
              <a:rPr lang="en-US" sz="2400" dirty="0" err="1">
                <a:solidFill>
                  <a:schemeClr val="tx1"/>
                </a:solidFill>
                <a:latin typeface="+mj-lt"/>
                <a:ea typeface="Calibri" panose="020F0502020204030204" pitchFamily="34" charset="0"/>
                <a:cs typeface="Times New Roman" panose="02020603050405020304" pitchFamily="18" charset="0"/>
              </a:rPr>
              <a:t>biết</a:t>
            </a:r>
            <a:r>
              <a:rPr lang="en-US" sz="2400" dirty="0">
                <a:solidFill>
                  <a:schemeClr val="tx1"/>
                </a:solidFill>
                <a:latin typeface="+mj-lt"/>
                <a:ea typeface="Calibri" panose="020F0502020204030204" pitchFamily="34" charset="0"/>
                <a:cs typeface="Times New Roman" panose="02020603050405020304" pitchFamily="18" charset="0"/>
              </a:rPr>
              <a:t>:</a:t>
            </a:r>
          </a:p>
        </p:txBody>
      </p:sp>
      <p:pic>
        <p:nvPicPr>
          <p:cNvPr id="4" name="Picture 3">
            <a:extLst>
              <a:ext uri="{FF2B5EF4-FFF2-40B4-BE49-F238E27FC236}">
                <a16:creationId xmlns:a16="http://schemas.microsoft.com/office/drawing/2014/main" id="{070A75D9-8025-09C5-5B6A-7EC4FD36D4A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4374" y="3279756"/>
            <a:ext cx="3338699" cy="2086407"/>
          </a:xfrm>
          <a:prstGeom prst="rect">
            <a:avLst/>
          </a:prstGeom>
          <a:noFill/>
          <a:ln>
            <a:noFill/>
          </a:ln>
        </p:spPr>
      </p:pic>
      <p:pic>
        <p:nvPicPr>
          <p:cNvPr id="5" name="Picture 4">
            <a:extLst>
              <a:ext uri="{FF2B5EF4-FFF2-40B4-BE49-F238E27FC236}">
                <a16:creationId xmlns:a16="http://schemas.microsoft.com/office/drawing/2014/main" id="{9B6815E4-382C-5FC1-0DA0-7CA3F7E68600}"/>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3423" y="3279756"/>
            <a:ext cx="3338699" cy="2086407"/>
          </a:xfrm>
          <a:prstGeom prst="rect">
            <a:avLst/>
          </a:prstGeom>
          <a:noFill/>
          <a:ln>
            <a:noFill/>
          </a:ln>
        </p:spPr>
      </p:pic>
      <p:sp>
        <p:nvSpPr>
          <p:cNvPr id="7" name="TextBox 6">
            <a:extLst>
              <a:ext uri="{FF2B5EF4-FFF2-40B4-BE49-F238E27FC236}">
                <a16:creationId xmlns:a16="http://schemas.microsoft.com/office/drawing/2014/main" id="{75342D6C-DB95-6445-8BFA-809A0438FEB8}"/>
              </a:ext>
            </a:extLst>
          </p:cNvPr>
          <p:cNvSpPr txBox="1"/>
          <p:nvPr/>
        </p:nvSpPr>
        <p:spPr>
          <a:xfrm>
            <a:off x="1548608" y="5543940"/>
            <a:ext cx="2110228" cy="461665"/>
          </a:xfrm>
          <a:prstGeom prst="rect">
            <a:avLst/>
          </a:prstGeom>
          <a:noFill/>
        </p:spPr>
        <p:txBody>
          <a:bodyPr wrap="square" rtlCol="0">
            <a:spAutoFit/>
          </a:bodyPr>
          <a:lstStyle/>
          <a:p>
            <a:pPr algn="ctr"/>
            <a:r>
              <a:rPr lang="en-US" sz="2400">
                <a:latin typeface="+mj-lt"/>
              </a:rPr>
              <a:t>Người Tày </a:t>
            </a:r>
          </a:p>
        </p:txBody>
      </p:sp>
      <p:sp>
        <p:nvSpPr>
          <p:cNvPr id="8" name="TextBox 7">
            <a:extLst>
              <a:ext uri="{FF2B5EF4-FFF2-40B4-BE49-F238E27FC236}">
                <a16:creationId xmlns:a16="http://schemas.microsoft.com/office/drawing/2014/main" id="{63C02863-E07D-8C9C-A0EC-8538C68511AD}"/>
              </a:ext>
            </a:extLst>
          </p:cNvPr>
          <p:cNvSpPr txBox="1"/>
          <p:nvPr/>
        </p:nvSpPr>
        <p:spPr>
          <a:xfrm>
            <a:off x="5187658" y="5543940"/>
            <a:ext cx="2110228" cy="461665"/>
          </a:xfrm>
          <a:prstGeom prst="rect">
            <a:avLst/>
          </a:prstGeom>
          <a:noFill/>
        </p:spPr>
        <p:txBody>
          <a:bodyPr wrap="square" rtlCol="0">
            <a:spAutoFit/>
          </a:bodyPr>
          <a:lstStyle/>
          <a:p>
            <a:pPr algn="ctr"/>
            <a:r>
              <a:rPr lang="en-US" sz="2400" dirty="0" err="1">
                <a:latin typeface="+mj-lt"/>
              </a:rPr>
              <a:t>Người</a:t>
            </a:r>
            <a:r>
              <a:rPr lang="en-US" sz="2400" dirty="0">
                <a:latin typeface="+mj-lt"/>
              </a:rPr>
              <a:t> Thái  </a:t>
            </a:r>
          </a:p>
        </p:txBody>
      </p:sp>
      <p:sp>
        <p:nvSpPr>
          <p:cNvPr id="9" name="TextBox 8">
            <a:extLst>
              <a:ext uri="{FF2B5EF4-FFF2-40B4-BE49-F238E27FC236}">
                <a16:creationId xmlns:a16="http://schemas.microsoft.com/office/drawing/2014/main" id="{ED62D1E9-C2B7-B734-9E3C-8E87FBFB3214}"/>
              </a:ext>
            </a:extLst>
          </p:cNvPr>
          <p:cNvSpPr txBox="1"/>
          <p:nvPr/>
        </p:nvSpPr>
        <p:spPr>
          <a:xfrm>
            <a:off x="8506551" y="5543940"/>
            <a:ext cx="2550504" cy="461665"/>
          </a:xfrm>
          <a:prstGeom prst="rect">
            <a:avLst/>
          </a:prstGeom>
          <a:noFill/>
        </p:spPr>
        <p:txBody>
          <a:bodyPr wrap="square" rtlCol="0">
            <a:spAutoFit/>
          </a:bodyPr>
          <a:lstStyle/>
          <a:p>
            <a:pPr algn="ctr"/>
            <a:r>
              <a:rPr lang="en-US" sz="2400" dirty="0" err="1">
                <a:latin typeface="+mj-lt"/>
              </a:rPr>
              <a:t>Người</a:t>
            </a:r>
            <a:r>
              <a:rPr lang="en-US" sz="2400" dirty="0">
                <a:latin typeface="+mj-lt"/>
              </a:rPr>
              <a:t> Dao</a:t>
            </a:r>
          </a:p>
        </p:txBody>
      </p:sp>
      <p:pic>
        <p:nvPicPr>
          <p:cNvPr id="1026" name="Picture 2" descr="Thời báo Tân di dân toàn cầu-Bản sắc văn hóa ẩn chứa trong những bộ trang  phục truyền thống của người Dao đỏ">
            <a:extLst>
              <a:ext uri="{FF2B5EF4-FFF2-40B4-BE49-F238E27FC236}">
                <a16:creationId xmlns:a16="http://schemas.microsoft.com/office/drawing/2014/main" id="{F148BACD-3587-A1CF-12E9-687E9DD830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12472" y="3279756"/>
            <a:ext cx="3138663" cy="2084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8154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grpId="0" nodeType="withEffect">
                                  <p:stCondLst>
                                    <p:cond delay="50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par>
                                <p:cTn id="16" presetID="22" presetClass="entr" presetSubtype="1" fill="hold" grpId="0" nodeType="withEffect">
                                  <p:stCondLst>
                                    <p:cond delay="50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wipe(up)">
                                      <p:cBhvr>
                                        <p:cTn id="23" dur="500"/>
                                        <p:tgtEl>
                                          <p:spTgt spid="1026"/>
                                        </p:tgtEl>
                                      </p:cBhvr>
                                    </p:animEffect>
                                  </p:childTnLst>
                                </p:cTn>
                              </p:par>
                              <p:par>
                                <p:cTn id="24" presetID="22" presetClass="entr" presetSubtype="1" fill="hold" nodeType="withEffect">
                                  <p:stCondLst>
                                    <p:cond delay="500"/>
                                  </p:stCondLst>
                                  <p:childTnLst>
                                    <p:set>
                                      <p:cBhvr>
                                        <p:cTn id="25" dur="1" fill="hold">
                                          <p:stCondLst>
                                            <p:cond delay="0"/>
                                          </p:stCondLst>
                                        </p:cTn>
                                        <p:tgtEl>
                                          <p:spTgt spid="9">
                                            <p:txEl>
                                              <p:pRg st="0" end="0"/>
                                            </p:txEl>
                                          </p:spTgt>
                                        </p:tgtEl>
                                        <p:attrNameLst>
                                          <p:attrName>style.visibility</p:attrName>
                                        </p:attrNameLst>
                                      </p:cBhvr>
                                      <p:to>
                                        <p:strVal val="visible"/>
                                      </p:to>
                                    </p:set>
                                    <p:animEffect transition="in" filter="wipe(up)">
                                      <p:cBhvr>
                                        <p:cTn id="26"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27000" r="-27000"/>
          </a:stretch>
        </a:blipFill>
        <a:effectLst/>
      </p:bgPr>
    </p:bg>
    <p:spTree>
      <p:nvGrpSpPr>
        <p:cNvPr id="1" name="">
          <a:extLst>
            <a:ext uri="{FF2B5EF4-FFF2-40B4-BE49-F238E27FC236}">
              <a16:creationId xmlns:a16="http://schemas.microsoft.com/office/drawing/2014/main" id="{389FD1A6-4748-1C59-AA10-B11DC9ECBB46}"/>
            </a:ext>
          </a:extLst>
        </p:cNvPr>
        <p:cNvGrpSpPr/>
        <p:nvPr/>
      </p:nvGrpSpPr>
      <p:grpSpPr>
        <a:xfrm>
          <a:off x="0" y="0"/>
          <a:ext cx="0" cy="0"/>
          <a:chOff x="0" y="0"/>
          <a:chExt cx="0" cy="0"/>
        </a:xfrm>
      </p:grpSpPr>
      <p:sp>
        <p:nvSpPr>
          <p:cNvPr id="2" name="Google Shape;283;p3">
            <a:extLst>
              <a:ext uri="{FF2B5EF4-FFF2-40B4-BE49-F238E27FC236}">
                <a16:creationId xmlns:a16="http://schemas.microsoft.com/office/drawing/2014/main" id="{9F0FB621-9320-E658-47EA-9876DF7E4757}"/>
              </a:ext>
            </a:extLst>
          </p:cNvPr>
          <p:cNvSpPr/>
          <p:nvPr/>
        </p:nvSpPr>
        <p:spPr>
          <a:xfrm>
            <a:off x="1078103" y="906163"/>
            <a:ext cx="10035794" cy="1076656"/>
          </a:xfrm>
          <a:prstGeom prst="roundRect">
            <a:avLst>
              <a:gd name="adj" fmla="val 16667"/>
            </a:avLst>
          </a:prstGeom>
          <a:solidFill>
            <a:schemeClr val="accent4">
              <a:lumMod val="20000"/>
              <a:lumOff val="80000"/>
            </a:schemeClr>
          </a:solidFill>
          <a:ln w="9525">
            <a:solidFill>
              <a:schemeClr val="tx1"/>
            </a:solidFill>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algn="ctr"/>
            <a:r>
              <a:rPr lang="en-US" sz="2400" b="1" dirty="0" err="1">
                <a:solidFill>
                  <a:srgbClr val="000000"/>
                </a:solidFill>
                <a:ea typeface="Calibri" panose="020F0502020204030204" pitchFamily="34" charset="0"/>
              </a:rPr>
              <a:t>Câu</a:t>
            </a:r>
            <a:r>
              <a:rPr lang="en-US" sz="2400" b="1" dirty="0">
                <a:solidFill>
                  <a:srgbClr val="000000"/>
                </a:solidFill>
                <a:ea typeface="Calibri" panose="020F0502020204030204" pitchFamily="34" charset="0"/>
              </a:rPr>
              <a:t> 5: </a:t>
            </a:r>
            <a:r>
              <a:rPr lang="en-US" sz="2400" dirty="0" err="1">
                <a:solidFill>
                  <a:srgbClr val="000000"/>
                </a:solidFill>
                <a:ea typeface="Calibri" panose="020F0502020204030204" pitchFamily="34" charset="0"/>
              </a:rPr>
              <a:t>Nêu</a:t>
            </a:r>
            <a:r>
              <a:rPr lang="en-US" sz="2400" dirty="0">
                <a:solidFill>
                  <a:srgbClr val="000000"/>
                </a:solidFill>
                <a:ea typeface="Calibri" panose="020F0502020204030204" pitchFamily="34" charset="0"/>
              </a:rPr>
              <a:t> </a:t>
            </a:r>
            <a:r>
              <a:rPr lang="en-US" sz="2400" dirty="0" err="1">
                <a:solidFill>
                  <a:srgbClr val="000000"/>
                </a:solidFill>
                <a:ea typeface="Calibri" panose="020F0502020204030204" pitchFamily="34" charset="0"/>
              </a:rPr>
              <a:t>nội</a:t>
            </a:r>
            <a:r>
              <a:rPr lang="en-US" sz="2400" dirty="0">
                <a:solidFill>
                  <a:srgbClr val="000000"/>
                </a:solidFill>
                <a:ea typeface="Calibri" panose="020F0502020204030204" pitchFamily="34" charset="0"/>
              </a:rPr>
              <a:t> dung </a:t>
            </a:r>
            <a:r>
              <a:rPr lang="en-US" sz="2400" dirty="0" err="1">
                <a:solidFill>
                  <a:srgbClr val="000000"/>
                </a:solidFill>
                <a:ea typeface="Calibri" panose="020F0502020204030204" pitchFamily="34" charset="0"/>
              </a:rPr>
              <a:t>chính</a:t>
            </a:r>
            <a:r>
              <a:rPr lang="en-US" sz="2400" dirty="0">
                <a:solidFill>
                  <a:srgbClr val="000000"/>
                </a:solidFill>
                <a:ea typeface="Calibri" panose="020F0502020204030204" pitchFamily="34" charset="0"/>
              </a:rPr>
              <a:t> </a:t>
            </a:r>
            <a:r>
              <a:rPr lang="en-US" sz="2400" dirty="0" err="1">
                <a:solidFill>
                  <a:srgbClr val="000000"/>
                </a:solidFill>
                <a:ea typeface="Calibri" panose="020F0502020204030204" pitchFamily="34" charset="0"/>
              </a:rPr>
              <a:t>của</a:t>
            </a:r>
            <a:r>
              <a:rPr lang="en-US" sz="2400" dirty="0">
                <a:solidFill>
                  <a:srgbClr val="000000"/>
                </a:solidFill>
                <a:ea typeface="Calibri" panose="020F0502020204030204" pitchFamily="34" charset="0"/>
              </a:rPr>
              <a:t> </a:t>
            </a:r>
            <a:r>
              <a:rPr lang="en-US" sz="2400" dirty="0" err="1">
                <a:solidFill>
                  <a:srgbClr val="000000"/>
                </a:solidFill>
                <a:ea typeface="Calibri" panose="020F0502020204030204" pitchFamily="34" charset="0"/>
              </a:rPr>
              <a:t>đoạn</a:t>
            </a:r>
            <a:r>
              <a:rPr lang="en-US" sz="2400" dirty="0">
                <a:solidFill>
                  <a:srgbClr val="000000"/>
                </a:solidFill>
                <a:ea typeface="Calibri" panose="020F0502020204030204" pitchFamily="34" charset="0"/>
              </a:rPr>
              <a:t> </a:t>
            </a:r>
            <a:r>
              <a:rPr lang="en-US" sz="2400" dirty="0" err="1">
                <a:solidFill>
                  <a:srgbClr val="000000"/>
                </a:solidFill>
                <a:ea typeface="Calibri" panose="020F0502020204030204" pitchFamily="34" charset="0"/>
              </a:rPr>
              <a:t>thứ</a:t>
            </a:r>
            <a:r>
              <a:rPr lang="en-US" sz="2400" dirty="0">
                <a:solidFill>
                  <a:srgbClr val="000000"/>
                </a:solidFill>
                <a:ea typeface="Calibri" panose="020F0502020204030204" pitchFamily="34" charset="0"/>
              </a:rPr>
              <a:t> </a:t>
            </a:r>
            <a:r>
              <a:rPr lang="en-US" sz="2400" dirty="0" err="1">
                <a:solidFill>
                  <a:srgbClr val="000000"/>
                </a:solidFill>
                <a:ea typeface="Calibri" panose="020F0502020204030204" pitchFamily="34" charset="0"/>
              </a:rPr>
              <a:t>tư</a:t>
            </a:r>
            <a:r>
              <a:rPr lang="en-US" sz="2400" dirty="0">
                <a:solidFill>
                  <a:srgbClr val="000000"/>
                </a:solidFill>
                <a:ea typeface="Calibri" panose="020F0502020204030204" pitchFamily="34" charset="0"/>
              </a:rPr>
              <a:t>.</a:t>
            </a:r>
            <a:endParaRPr lang="en-US" sz="2000" dirty="0"/>
          </a:p>
        </p:txBody>
      </p:sp>
      <p:sp>
        <p:nvSpPr>
          <p:cNvPr id="3" name="S1">
            <a:extLst>
              <a:ext uri="{FF2B5EF4-FFF2-40B4-BE49-F238E27FC236}">
                <a16:creationId xmlns:a16="http://schemas.microsoft.com/office/drawing/2014/main" id="{1A0D6D5C-2211-310E-EB7E-44899CEC9430}"/>
              </a:ext>
            </a:extLst>
          </p:cNvPr>
          <p:cNvSpPr/>
          <p:nvPr/>
        </p:nvSpPr>
        <p:spPr>
          <a:xfrm>
            <a:off x="1078148" y="2271617"/>
            <a:ext cx="4881373" cy="1661818"/>
          </a:xfrm>
          <a:prstGeom prst="roundRect">
            <a:avLst>
              <a:gd name="adj" fmla="val 16667"/>
            </a:avLst>
          </a:prstGeom>
          <a:solidFill>
            <a:schemeClr val="accent4">
              <a:lumMod val="20000"/>
              <a:lumOff val="80000"/>
            </a:schemeClr>
          </a:solidFill>
          <a:ln w="9525">
            <a:solidFill>
              <a:schemeClr val="tx1"/>
            </a:solidFill>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algn="ctr">
              <a:lnSpc>
                <a:spcPct val="150000"/>
              </a:lnSpc>
            </a:pPr>
            <a:r>
              <a:rPr lang="en-US" sz="2400" b="1" dirty="0">
                <a:solidFill>
                  <a:srgbClr val="000000"/>
                </a:solidFill>
                <a:ea typeface="Calibri" panose="020F0502020204030204" pitchFamily="34" charset="0"/>
                <a:cs typeface="Times New Roman" panose="02020603050405020304" pitchFamily="18" charset="0"/>
              </a:rPr>
              <a:t>A. </a:t>
            </a:r>
            <a:r>
              <a:rPr lang="en-US" sz="2400" dirty="0" err="1">
                <a:solidFill>
                  <a:srgbClr val="000000"/>
                </a:solidFill>
                <a:ea typeface="Calibri" panose="020F0502020204030204" pitchFamily="34" charset="0"/>
                <a:cs typeface="Times New Roman" panose="02020603050405020304" pitchFamily="18" charset="0"/>
              </a:rPr>
              <a:t>Lí</a:t>
            </a:r>
            <a:r>
              <a:rPr lang="en-US" sz="2400" dirty="0">
                <a:solidFill>
                  <a:srgbClr val="000000"/>
                </a:solidFill>
                <a:ea typeface="Calibri" panose="020F0502020204030204" pitchFamily="34" charset="0"/>
                <a:cs typeface="Times New Roman" panose="02020603050405020304" pitchFamily="18" charset="0"/>
              </a:rPr>
              <a:t> do </a:t>
            </a:r>
            <a:r>
              <a:rPr lang="en-US" sz="2400" dirty="0" err="1">
                <a:solidFill>
                  <a:srgbClr val="000000"/>
                </a:solidFill>
                <a:ea typeface="Calibri" panose="020F0502020204030204" pitchFamily="34" charset="0"/>
                <a:cs typeface="Times New Roman" panose="02020603050405020304" pitchFamily="18" charset="0"/>
              </a:rPr>
              <a:t>Bác</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không</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tới</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tham</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gia</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đại</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hội</a:t>
            </a:r>
            <a:r>
              <a:rPr lang="en-US" sz="2400" dirty="0">
                <a:solidFill>
                  <a:srgbClr val="000000"/>
                </a:solidFill>
                <a:ea typeface="Calibri" panose="020F0502020204030204" pitchFamily="34" charset="0"/>
                <a:cs typeface="Times New Roman" panose="02020603050405020304" pitchFamily="18" charset="0"/>
              </a:rPr>
              <a:t>. </a:t>
            </a:r>
            <a:endParaRPr lang="en-US" sz="2400" dirty="0">
              <a:ea typeface="Calibri" panose="020F0502020204030204" pitchFamily="34" charset="0"/>
              <a:cs typeface="Times New Roman" panose="02020603050405020304" pitchFamily="18" charset="0"/>
            </a:endParaRPr>
          </a:p>
        </p:txBody>
      </p:sp>
      <p:sp>
        <p:nvSpPr>
          <p:cNvPr id="4" name="S2">
            <a:extLst>
              <a:ext uri="{FF2B5EF4-FFF2-40B4-BE49-F238E27FC236}">
                <a16:creationId xmlns:a16="http://schemas.microsoft.com/office/drawing/2014/main" id="{C9925217-3CEE-C63D-1255-A30432BBF292}"/>
              </a:ext>
            </a:extLst>
          </p:cNvPr>
          <p:cNvSpPr/>
          <p:nvPr/>
        </p:nvSpPr>
        <p:spPr>
          <a:xfrm>
            <a:off x="6232481" y="2271618"/>
            <a:ext cx="4881416" cy="1661818"/>
          </a:xfrm>
          <a:prstGeom prst="roundRect">
            <a:avLst>
              <a:gd name="adj" fmla="val 16667"/>
            </a:avLst>
          </a:prstGeom>
          <a:solidFill>
            <a:schemeClr val="accent4">
              <a:lumMod val="20000"/>
              <a:lumOff val="80000"/>
            </a:schemeClr>
          </a:solidFill>
          <a:ln w="9525">
            <a:solidFill>
              <a:schemeClr val="tx1"/>
            </a:solidFill>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algn="ctr">
              <a:lnSpc>
                <a:spcPct val="150000"/>
              </a:lnSpc>
            </a:pPr>
            <a:r>
              <a:rPr lang="en-US" sz="2400" b="1" dirty="0">
                <a:solidFill>
                  <a:srgbClr val="000000"/>
                </a:solidFill>
                <a:ea typeface="Calibri" panose="020F0502020204030204" pitchFamily="34" charset="0"/>
                <a:cs typeface="Times New Roman" panose="02020603050405020304" pitchFamily="18" charset="0"/>
              </a:rPr>
              <a:t>B. </a:t>
            </a:r>
            <a:r>
              <a:rPr lang="en-US" sz="2400" dirty="0" err="1">
                <a:solidFill>
                  <a:srgbClr val="000000"/>
                </a:solidFill>
                <a:ea typeface="Calibri" panose="020F0502020204030204" pitchFamily="34" charset="0"/>
                <a:cs typeface="Times New Roman" panose="02020603050405020304" pitchFamily="18" charset="0"/>
              </a:rPr>
              <a:t>Các</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dân</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tộc</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trên</a:t>
            </a:r>
            <a:r>
              <a:rPr lang="en-US" sz="2400" dirty="0">
                <a:solidFill>
                  <a:srgbClr val="000000"/>
                </a:solidFill>
                <a:ea typeface="Calibri" panose="020F0502020204030204" pitchFamily="34" charset="0"/>
                <a:cs typeface="Times New Roman" panose="02020603050405020304" pitchFamily="18" charset="0"/>
              </a:rPr>
              <a:t> </a:t>
            </a:r>
          </a:p>
          <a:p>
            <a:pPr algn="ctr">
              <a:lnSpc>
                <a:spcPct val="150000"/>
              </a:lnSpc>
            </a:pPr>
            <a:r>
              <a:rPr lang="en-US" sz="2400" dirty="0" err="1">
                <a:solidFill>
                  <a:srgbClr val="000000"/>
                </a:solidFill>
                <a:ea typeface="Calibri" panose="020F0502020204030204" pitchFamily="34" charset="0"/>
                <a:cs typeface="Times New Roman" panose="02020603050405020304" pitchFamily="18" charset="0"/>
              </a:rPr>
              <a:t>đất</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nước</a:t>
            </a:r>
            <a:r>
              <a:rPr lang="en-US" sz="2400" dirty="0">
                <a:solidFill>
                  <a:srgbClr val="000000"/>
                </a:solidFill>
                <a:ea typeface="Calibri" panose="020F0502020204030204" pitchFamily="34" charset="0"/>
                <a:cs typeface="Times New Roman" panose="02020603050405020304" pitchFamily="18" charset="0"/>
              </a:rPr>
              <a:t> ta </a:t>
            </a:r>
            <a:r>
              <a:rPr lang="en-US" sz="2400" dirty="0" err="1">
                <a:solidFill>
                  <a:srgbClr val="000000"/>
                </a:solidFill>
                <a:ea typeface="Calibri" panose="020F0502020204030204" pitchFamily="34" charset="0"/>
                <a:cs typeface="Times New Roman" panose="02020603050405020304" pitchFamily="18" charset="0"/>
              </a:rPr>
              <a:t>là</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anh</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em</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một</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nhà</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gắn</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bó</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với</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nhau</a:t>
            </a:r>
            <a:r>
              <a:rPr lang="en-US" sz="2400" dirty="0">
                <a:solidFill>
                  <a:srgbClr val="000000"/>
                </a:solidFill>
                <a:ea typeface="Calibri" panose="020F0502020204030204" pitchFamily="34" charset="0"/>
                <a:cs typeface="Times New Roman" panose="02020603050405020304" pitchFamily="18" charset="0"/>
              </a:rPr>
              <a:t>. </a:t>
            </a:r>
          </a:p>
        </p:txBody>
      </p:sp>
      <p:sp>
        <p:nvSpPr>
          <p:cNvPr id="5" name="S4">
            <a:extLst>
              <a:ext uri="{FF2B5EF4-FFF2-40B4-BE49-F238E27FC236}">
                <a16:creationId xmlns:a16="http://schemas.microsoft.com/office/drawing/2014/main" id="{66E12531-E3DB-27DA-5317-8B2E9E7D2066}"/>
              </a:ext>
            </a:extLst>
          </p:cNvPr>
          <p:cNvSpPr/>
          <p:nvPr/>
        </p:nvSpPr>
        <p:spPr>
          <a:xfrm>
            <a:off x="1078126" y="4169176"/>
            <a:ext cx="4881416" cy="1661818"/>
          </a:xfrm>
          <a:prstGeom prst="roundRect">
            <a:avLst>
              <a:gd name="adj" fmla="val 16667"/>
            </a:avLst>
          </a:prstGeom>
          <a:solidFill>
            <a:schemeClr val="accent4">
              <a:lumMod val="20000"/>
              <a:lumOff val="80000"/>
            </a:schemeClr>
          </a:solidFill>
          <a:ln w="9525">
            <a:solidFill>
              <a:schemeClr val="tx1"/>
            </a:solidFill>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algn="ctr">
              <a:lnSpc>
                <a:spcPct val="150000"/>
              </a:lnSpc>
            </a:pPr>
            <a:r>
              <a:rPr lang="en-US" sz="2400" b="1" dirty="0">
                <a:solidFill>
                  <a:srgbClr val="000000"/>
                </a:solidFill>
                <a:ea typeface="Calibri" panose="020F0502020204030204" pitchFamily="34" charset="0"/>
                <a:cs typeface="Times New Roman" panose="02020603050405020304" pitchFamily="18" charset="0"/>
              </a:rPr>
              <a:t>C. </a:t>
            </a:r>
            <a:r>
              <a:rPr lang="en-US" sz="2400" dirty="0" err="1">
                <a:solidFill>
                  <a:srgbClr val="000000"/>
                </a:solidFill>
                <a:ea typeface="Calibri" panose="020F0502020204030204" pitchFamily="34" charset="0"/>
                <a:cs typeface="Times New Roman" panose="02020603050405020304" pitchFamily="18" charset="0"/>
              </a:rPr>
              <a:t>Các</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dân</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tộc</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anh</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em</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cần</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đoàn</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kết</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để</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giữ</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gìn</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độc</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lập</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để</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được</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sống</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hạnh</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phúc</a:t>
            </a:r>
            <a:r>
              <a:rPr lang="en-US" sz="2400" dirty="0">
                <a:solidFill>
                  <a:srgbClr val="000000"/>
                </a:solidFill>
                <a:ea typeface="Calibri" panose="020F0502020204030204" pitchFamily="34" charset="0"/>
                <a:cs typeface="Times New Roman" panose="02020603050405020304" pitchFamily="18" charset="0"/>
              </a:rPr>
              <a:t>. </a:t>
            </a:r>
            <a:endParaRPr lang="en-US" sz="2400" dirty="0">
              <a:ea typeface="Calibri" panose="020F0502020204030204" pitchFamily="34" charset="0"/>
              <a:cs typeface="Times New Roman" panose="02020603050405020304" pitchFamily="18" charset="0"/>
            </a:endParaRPr>
          </a:p>
        </p:txBody>
      </p:sp>
      <p:sp>
        <p:nvSpPr>
          <p:cNvPr id="6" name="Đ">
            <a:extLst>
              <a:ext uri="{FF2B5EF4-FFF2-40B4-BE49-F238E27FC236}">
                <a16:creationId xmlns:a16="http://schemas.microsoft.com/office/drawing/2014/main" id="{FD983914-73C8-97E4-41DC-3B501BF34197}"/>
              </a:ext>
            </a:extLst>
          </p:cNvPr>
          <p:cNvSpPr/>
          <p:nvPr/>
        </p:nvSpPr>
        <p:spPr>
          <a:xfrm>
            <a:off x="6232478" y="4169176"/>
            <a:ext cx="4881421" cy="1661650"/>
          </a:xfrm>
          <a:prstGeom prst="roundRect">
            <a:avLst>
              <a:gd name="adj" fmla="val 16667"/>
            </a:avLst>
          </a:prstGeom>
          <a:solidFill>
            <a:schemeClr val="accent4">
              <a:lumMod val="20000"/>
              <a:lumOff val="80000"/>
            </a:schemeClr>
          </a:solidFill>
          <a:ln w="9525">
            <a:solidFill>
              <a:schemeClr val="tx1"/>
            </a:solidFill>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algn="ctr">
              <a:lnSpc>
                <a:spcPct val="150000"/>
              </a:lnSpc>
            </a:pPr>
            <a:r>
              <a:rPr lang="en-US" sz="2400" b="1" dirty="0">
                <a:solidFill>
                  <a:srgbClr val="000000"/>
                </a:solidFill>
                <a:ea typeface="Calibri" panose="020F0502020204030204" pitchFamily="34" charset="0"/>
                <a:cs typeface="Times New Roman" panose="02020603050405020304" pitchFamily="18" charset="0"/>
              </a:rPr>
              <a:t>D. </a:t>
            </a:r>
            <a:r>
              <a:rPr lang="en-US" sz="2400" dirty="0" err="1">
                <a:solidFill>
                  <a:srgbClr val="000000"/>
                </a:solidFill>
                <a:ea typeface="Calibri" panose="020F0502020204030204" pitchFamily="34" charset="0"/>
                <a:cs typeface="Times New Roman" panose="02020603050405020304" pitchFamily="18" charset="0"/>
              </a:rPr>
              <a:t>Tình</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đoàn</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kết</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của</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các</a:t>
            </a:r>
            <a:r>
              <a:rPr lang="en-US" sz="2400" dirty="0">
                <a:solidFill>
                  <a:srgbClr val="000000"/>
                </a:solidFill>
                <a:ea typeface="Calibri" panose="020F0502020204030204" pitchFamily="34" charset="0"/>
                <a:cs typeface="Times New Roman" panose="02020603050405020304" pitchFamily="18" charset="0"/>
              </a:rPr>
              <a:t> </a:t>
            </a:r>
          </a:p>
          <a:p>
            <a:pPr algn="ctr">
              <a:lnSpc>
                <a:spcPct val="150000"/>
              </a:lnSpc>
            </a:pPr>
            <a:r>
              <a:rPr lang="en-US" sz="2400" dirty="0" err="1">
                <a:solidFill>
                  <a:srgbClr val="000000"/>
                </a:solidFill>
                <a:ea typeface="Calibri" panose="020F0502020204030204" pitchFamily="34" charset="0"/>
                <a:cs typeface="Times New Roman" panose="02020603050405020304" pitchFamily="18" charset="0"/>
              </a:rPr>
              <a:t>dân</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tộc</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anh</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em</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không</a:t>
            </a:r>
            <a:r>
              <a:rPr lang="en-US" sz="2400" dirty="0">
                <a:solidFill>
                  <a:srgbClr val="000000"/>
                </a:solidFill>
                <a:ea typeface="Calibri" panose="020F0502020204030204" pitchFamily="34" charset="0"/>
                <a:cs typeface="Times New Roman" panose="02020603050405020304" pitchFamily="18" charset="0"/>
              </a:rPr>
              <a:t> bao </a:t>
            </a:r>
            <a:r>
              <a:rPr lang="en-US" sz="2400" dirty="0" err="1">
                <a:solidFill>
                  <a:srgbClr val="000000"/>
                </a:solidFill>
                <a:ea typeface="Calibri" panose="020F0502020204030204" pitchFamily="34" charset="0"/>
                <a:cs typeface="Times New Roman" panose="02020603050405020304" pitchFamily="18" charset="0"/>
              </a:rPr>
              <a:t>giờ</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thay</a:t>
            </a:r>
            <a:r>
              <a:rPr lang="en-US" sz="2400" dirty="0">
                <a:solidFill>
                  <a:srgbClr val="000000"/>
                </a:solidFill>
                <a:ea typeface="Calibri" panose="020F0502020204030204" pitchFamily="34" charset="0"/>
                <a:cs typeface="Times New Roman" panose="02020603050405020304" pitchFamily="18" charset="0"/>
              </a:rPr>
              <a:t> </a:t>
            </a:r>
            <a:r>
              <a:rPr lang="en-US" sz="2400" dirty="0" err="1">
                <a:solidFill>
                  <a:srgbClr val="000000"/>
                </a:solidFill>
                <a:ea typeface="Calibri" panose="020F0502020204030204" pitchFamily="34" charset="0"/>
                <a:cs typeface="Times New Roman" panose="02020603050405020304" pitchFamily="18" charset="0"/>
              </a:rPr>
              <a:t>đổi</a:t>
            </a:r>
            <a:r>
              <a:rPr lang="en-US" sz="2400" dirty="0">
                <a:solidFill>
                  <a:srgbClr val="000000"/>
                </a:solidFill>
                <a:ea typeface="Calibri" panose="020F0502020204030204" pitchFamily="34" charset="0"/>
                <a:cs typeface="Times New Roman" panose="02020603050405020304" pitchFamily="18" charset="0"/>
              </a:rPr>
              <a:t>.</a:t>
            </a:r>
          </a:p>
        </p:txBody>
      </p:sp>
      <p:pic>
        <p:nvPicPr>
          <p:cNvPr id="7" name="buzzer-or-wrong-answer-20582.wav">
            <a:hlinkClick r:id="" action="ppaction://media"/>
            <a:extLst>
              <a:ext uri="{FF2B5EF4-FFF2-40B4-BE49-F238E27FC236}">
                <a16:creationId xmlns:a16="http://schemas.microsoft.com/office/drawing/2014/main" id="{1DA43D5D-D2BC-7ACE-CAC5-F0890C45BB4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2636" y="951659"/>
            <a:ext cx="812800" cy="812800"/>
          </a:xfrm>
          <a:prstGeom prst="rect">
            <a:avLst/>
          </a:prstGeom>
        </p:spPr>
      </p:pic>
      <p:pic>
        <p:nvPicPr>
          <p:cNvPr id="8" name="buzzer-or-wrong-answer-20582.wav">
            <a:hlinkClick r:id="" action="ppaction://media"/>
            <a:extLst>
              <a:ext uri="{FF2B5EF4-FFF2-40B4-BE49-F238E27FC236}">
                <a16:creationId xmlns:a16="http://schemas.microsoft.com/office/drawing/2014/main" id="{D6B4F03D-09A6-877A-8149-3524BB61145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00236" y="1104059"/>
            <a:ext cx="812800" cy="812800"/>
          </a:xfrm>
          <a:prstGeom prst="rect">
            <a:avLst/>
          </a:prstGeom>
        </p:spPr>
      </p:pic>
      <p:pic>
        <p:nvPicPr>
          <p:cNvPr id="9" name="buzzer-or-wrong-answer-20582.wav">
            <a:hlinkClick r:id="" action="ppaction://media"/>
            <a:extLst>
              <a:ext uri="{FF2B5EF4-FFF2-40B4-BE49-F238E27FC236}">
                <a16:creationId xmlns:a16="http://schemas.microsoft.com/office/drawing/2014/main" id="{CC66AAB5-41D7-135C-26AA-614D20D34EB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7836" y="1256459"/>
            <a:ext cx="812800" cy="812800"/>
          </a:xfrm>
          <a:prstGeom prst="rect">
            <a:avLst/>
          </a:prstGeom>
        </p:spPr>
      </p:pic>
      <p:pic>
        <p:nvPicPr>
          <p:cNvPr id="10" name="Ding-sound-effect-www_tiengdong_com.mp3">
            <a:hlinkClick r:id="" action="ppaction://media"/>
            <a:extLst>
              <a:ext uri="{FF2B5EF4-FFF2-40B4-BE49-F238E27FC236}">
                <a16:creationId xmlns:a16="http://schemas.microsoft.com/office/drawing/2014/main" id="{91C61FB0-47D2-529B-2311-5CE7DE1622E4}"/>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227029" y="2489952"/>
            <a:ext cx="812800" cy="812800"/>
          </a:xfrm>
          <a:prstGeom prst="rect">
            <a:avLst/>
          </a:prstGeom>
        </p:spPr>
      </p:pic>
      <p:pic>
        <p:nvPicPr>
          <p:cNvPr id="11" name="Picture 10">
            <a:extLst>
              <a:ext uri="{FF2B5EF4-FFF2-40B4-BE49-F238E27FC236}">
                <a16:creationId xmlns:a16="http://schemas.microsoft.com/office/drawing/2014/main" id="{B8517E7E-DE41-A9BF-9B02-70150851C0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755374" cy="755374"/>
          </a:xfrm>
          <a:prstGeom prst="rect">
            <a:avLst/>
          </a:prstGeom>
        </p:spPr>
      </p:pic>
      <p:sp>
        <p:nvSpPr>
          <p:cNvPr id="13" name="Freeform 8">
            <a:hlinkClick r:id="rId9" action="ppaction://hlinksldjump"/>
            <a:extLst>
              <a:ext uri="{FF2B5EF4-FFF2-40B4-BE49-F238E27FC236}">
                <a16:creationId xmlns:a16="http://schemas.microsoft.com/office/drawing/2014/main" id="{6AABB398-BB49-CA56-F41A-2491799E7DEE}"/>
              </a:ext>
            </a:extLst>
          </p:cNvPr>
          <p:cNvSpPr/>
          <p:nvPr/>
        </p:nvSpPr>
        <p:spPr>
          <a:xfrm>
            <a:off x="11005175" y="5596023"/>
            <a:ext cx="1067556" cy="1181796"/>
          </a:xfrm>
          <a:custGeom>
            <a:avLst/>
            <a:gdLst/>
            <a:ahLst/>
            <a:cxnLst/>
            <a:rect l="l" t="t" r="r" b="b"/>
            <a:pathLst>
              <a:path w="2685817" h="2973230">
                <a:moveTo>
                  <a:pt x="0" y="0"/>
                </a:moveTo>
                <a:lnTo>
                  <a:pt x="2685817" y="0"/>
                </a:lnTo>
                <a:lnTo>
                  <a:pt x="2685817" y="2973229"/>
                </a:lnTo>
                <a:lnTo>
                  <a:pt x="0" y="2973229"/>
                </a:lnTo>
                <a:lnTo>
                  <a:pt x="0" y="0"/>
                </a:lnTo>
                <a:close/>
              </a:path>
            </a:pathLst>
          </a:custGeom>
          <a:blipFill>
            <a:blip r:embed="rId10"/>
            <a:stretch>
              <a:fillRect/>
            </a:stretch>
          </a:blipFill>
        </p:spPr>
        <p:txBody>
          <a:bodyPr/>
          <a:lstStyle/>
          <a:p>
            <a:endParaRPr lang="en-US" sz="2400">
              <a:latin typeface="+mj-lt"/>
            </a:endParaRPr>
          </a:p>
        </p:txBody>
      </p:sp>
    </p:spTree>
    <p:extLst>
      <p:ext uri="{BB962C8B-B14F-4D97-AF65-F5344CB8AC3E}">
        <p14:creationId xmlns:p14="http://schemas.microsoft.com/office/powerpoint/2010/main" val="1159744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3"/>
                                        </p:tgtEl>
                                        <p:attrNameLst>
                                          <p:attrName>fillcolor</p:attrName>
                                        </p:attrNameLst>
                                      </p:cBhvr>
                                      <p:to>
                                        <a:srgbClr val="F3B5B5"/>
                                      </p:to>
                                    </p:animClr>
                                    <p:set>
                                      <p:cBhvr>
                                        <p:cTn id="22" dur="500" fill="hold"/>
                                        <p:tgtEl>
                                          <p:spTgt spid="3"/>
                                        </p:tgtEl>
                                        <p:attrNameLst>
                                          <p:attrName>fill.type</p:attrName>
                                        </p:attrNameLst>
                                      </p:cBhvr>
                                      <p:to>
                                        <p:strVal val="solid"/>
                                      </p:to>
                                    </p:set>
                                    <p:set>
                                      <p:cBhvr>
                                        <p:cTn id="23" dur="500" fill="hold"/>
                                        <p:tgtEl>
                                          <p:spTgt spid="3"/>
                                        </p:tgtEl>
                                        <p:attrNameLst>
                                          <p:attrName>fill.on</p:attrName>
                                        </p:attrNameLst>
                                      </p:cBhvr>
                                      <p:to>
                                        <p:strVal val="true"/>
                                      </p:to>
                                    </p:set>
                                  </p:childTnLst>
                                </p:cTn>
                              </p:par>
                              <p:par>
                                <p:cTn id="24" presetID="1" presetClass="mediacall" presetSubtype="0" fill="hold" nodeType="withEffect">
                                  <p:stCondLst>
                                    <p:cond delay="0"/>
                                  </p:stCondLst>
                                  <p:childTnLst>
                                    <p:cmd type="call" cmd="playFrom(0.0)">
                                      <p:cBhvr>
                                        <p:cTn id="25" dur="1776" fill="hold"/>
                                        <p:tgtEl>
                                          <p:spTgt spid="7"/>
                                        </p:tgtEl>
                                      </p:cBhvr>
                                    </p:cmd>
                                  </p:childTnLst>
                                </p:cTn>
                              </p:par>
                            </p:childTnLst>
                          </p:cTn>
                        </p:par>
                      </p:childTnLst>
                    </p:cTn>
                  </p:par>
                </p:childTnLst>
              </p:cTn>
              <p:nextCondLst>
                <p:cond evt="onClick" delay="0">
                  <p:tgtEl>
                    <p:spTgt spid="3"/>
                  </p:tgtEl>
                </p:cond>
              </p:nextCondLst>
            </p:seq>
            <p:seq concurrent="1" nextAc="seek">
              <p:cTn id="26" restart="whenNotActive" fill="hold" evtFilter="cancelBubble" nodeType="interactiveSeq">
                <p:stCondLst>
                  <p:cond evt="onClick" delay="0">
                    <p:tgtEl>
                      <p:spTgt spid="4"/>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clickEffect">
                                  <p:stCondLst>
                                    <p:cond delay="0"/>
                                  </p:stCondLst>
                                  <p:childTnLst>
                                    <p:animClr clrSpc="rgb" dir="cw">
                                      <p:cBhvr>
                                        <p:cTn id="30" dur="500" fill="hold"/>
                                        <p:tgtEl>
                                          <p:spTgt spid="4"/>
                                        </p:tgtEl>
                                        <p:attrNameLst>
                                          <p:attrName>fillcolor</p:attrName>
                                        </p:attrNameLst>
                                      </p:cBhvr>
                                      <p:to>
                                        <a:srgbClr val="F3B5B5"/>
                                      </p:to>
                                    </p:animClr>
                                    <p:set>
                                      <p:cBhvr>
                                        <p:cTn id="31" dur="500" fill="hold"/>
                                        <p:tgtEl>
                                          <p:spTgt spid="4"/>
                                        </p:tgtEl>
                                        <p:attrNameLst>
                                          <p:attrName>fill.type</p:attrName>
                                        </p:attrNameLst>
                                      </p:cBhvr>
                                      <p:to>
                                        <p:strVal val="solid"/>
                                      </p:to>
                                    </p:set>
                                    <p:set>
                                      <p:cBhvr>
                                        <p:cTn id="32" dur="500" fill="hold"/>
                                        <p:tgtEl>
                                          <p:spTgt spid="4"/>
                                        </p:tgtEl>
                                        <p:attrNameLst>
                                          <p:attrName>fill.on</p:attrName>
                                        </p:attrNameLst>
                                      </p:cBhvr>
                                      <p:to>
                                        <p:strVal val="true"/>
                                      </p:to>
                                    </p:set>
                                  </p:childTnLst>
                                </p:cTn>
                              </p:par>
                              <p:par>
                                <p:cTn id="33" presetID="1" presetClass="mediacall" presetSubtype="0" fill="hold" nodeType="withEffect">
                                  <p:stCondLst>
                                    <p:cond delay="0"/>
                                  </p:stCondLst>
                                  <p:childTnLst>
                                    <p:cmd type="call" cmd="playFrom(0.0)">
                                      <p:cBhvr>
                                        <p:cTn id="34" dur="1776" fill="hold"/>
                                        <p:tgtEl>
                                          <p:spTgt spid="8"/>
                                        </p:tgtEl>
                                      </p:cBhvr>
                                    </p:cmd>
                                  </p:childTnLst>
                                </p:cTn>
                              </p:par>
                            </p:childTnLst>
                          </p:cTn>
                        </p:par>
                      </p:childTnLst>
                    </p:cTn>
                  </p:par>
                </p:childTnLst>
              </p:cTn>
              <p:nextCondLst>
                <p:cond evt="onClick" delay="0">
                  <p:tgtEl>
                    <p:spTgt spid="4"/>
                  </p:tgtEl>
                </p:cond>
              </p:nextCondLst>
            </p:seq>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5"/>
                                        </p:tgtEl>
                                        <p:attrNameLst>
                                          <p:attrName>fillcolor</p:attrName>
                                        </p:attrNameLst>
                                      </p:cBhvr>
                                      <p:to>
                                        <a:srgbClr val="F3B5B5"/>
                                      </p:to>
                                    </p:animClr>
                                    <p:set>
                                      <p:cBhvr>
                                        <p:cTn id="40" dur="500" fill="hold"/>
                                        <p:tgtEl>
                                          <p:spTgt spid="5"/>
                                        </p:tgtEl>
                                        <p:attrNameLst>
                                          <p:attrName>fill.type</p:attrName>
                                        </p:attrNameLst>
                                      </p:cBhvr>
                                      <p:to>
                                        <p:strVal val="solid"/>
                                      </p:to>
                                    </p:set>
                                    <p:set>
                                      <p:cBhvr>
                                        <p:cTn id="41" dur="500" fill="hold"/>
                                        <p:tgtEl>
                                          <p:spTgt spid="5"/>
                                        </p:tgtEl>
                                        <p:attrNameLst>
                                          <p:attrName>fill.on</p:attrName>
                                        </p:attrNameLst>
                                      </p:cBhvr>
                                      <p:to>
                                        <p:strVal val="true"/>
                                      </p:to>
                                    </p:set>
                                  </p:childTnLst>
                                </p:cTn>
                              </p:par>
                              <p:par>
                                <p:cTn id="42" presetID="1" presetClass="mediacall" presetSubtype="0" fill="hold" nodeType="withEffect">
                                  <p:stCondLst>
                                    <p:cond delay="0"/>
                                  </p:stCondLst>
                                  <p:childTnLst>
                                    <p:cmd type="call" cmd="playFrom(0.0)">
                                      <p:cBhvr>
                                        <p:cTn id="43" dur="1776" fill="hold"/>
                                        <p:tgtEl>
                                          <p:spTgt spid="9"/>
                                        </p:tgtEl>
                                      </p:cBhvr>
                                    </p:cmd>
                                  </p:childTnLst>
                                </p:cTn>
                              </p:par>
                            </p:childTnLst>
                          </p:cTn>
                        </p:par>
                      </p:childTnLst>
                    </p:cTn>
                  </p:par>
                </p:childTnLst>
              </p:cTn>
              <p:nextCondLst>
                <p:cond evt="onClick" delay="0">
                  <p:tgtEl>
                    <p:spTgt spid="5"/>
                  </p:tgtEl>
                </p:cond>
              </p:nextCondLst>
            </p:seq>
            <p:seq concurrent="1" nextAc="seek">
              <p:cTn id="44" restart="whenNotActive" fill="hold" evtFilter="cancelBubble" nodeType="interactiveSeq">
                <p:stCondLst>
                  <p:cond evt="onClick" delay="0">
                    <p:tgtEl>
                      <p:spTgt spid="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6"/>
                                        </p:tgtEl>
                                        <p:attrNameLst>
                                          <p:attrName>fillcolor</p:attrName>
                                        </p:attrNameLst>
                                      </p:cBhvr>
                                      <p:to>
                                        <a:srgbClr val="92D050"/>
                                      </p:to>
                                    </p:animClr>
                                    <p:set>
                                      <p:cBhvr>
                                        <p:cTn id="49" dur="500" fill="hold"/>
                                        <p:tgtEl>
                                          <p:spTgt spid="6"/>
                                        </p:tgtEl>
                                        <p:attrNameLst>
                                          <p:attrName>fill.type</p:attrName>
                                        </p:attrNameLst>
                                      </p:cBhvr>
                                      <p:to>
                                        <p:strVal val="solid"/>
                                      </p:to>
                                    </p:set>
                                    <p:set>
                                      <p:cBhvr>
                                        <p:cTn id="50" dur="500" fill="hold"/>
                                        <p:tgtEl>
                                          <p:spTgt spid="6"/>
                                        </p:tgtEl>
                                        <p:attrNameLst>
                                          <p:attrName>fill.on</p:attrName>
                                        </p:attrNameLst>
                                      </p:cBhvr>
                                      <p:to>
                                        <p:strVal val="true"/>
                                      </p:to>
                                    </p:set>
                                  </p:childTnLst>
                                </p:cTn>
                              </p:par>
                              <p:par>
                                <p:cTn id="51" presetID="1" presetClass="mediacall" presetSubtype="0" fill="hold" nodeType="withEffect">
                                  <p:stCondLst>
                                    <p:cond delay="0"/>
                                  </p:stCondLst>
                                  <p:childTnLst>
                                    <p:cmd type="call" cmd="playFrom(0.0)">
                                      <p:cBhvr>
                                        <p:cTn id="52" dur="3004" fill="hold"/>
                                        <p:tgtEl>
                                          <p:spTgt spid="10"/>
                                        </p:tgtEl>
                                      </p:cBhvr>
                                    </p:cmd>
                                  </p:childTnLst>
                                </p:cTn>
                              </p:par>
                            </p:childTnLst>
                          </p:cTn>
                        </p:par>
                      </p:childTnLst>
                    </p:cTn>
                  </p:par>
                </p:childTnLst>
              </p:cTn>
              <p:nextCondLst>
                <p:cond evt="onClick" delay="0">
                  <p:tgtEl>
                    <p:spTgt spid="6"/>
                  </p:tgtEl>
                </p:cond>
              </p:nextCondLst>
            </p:seq>
            <p:audio>
              <p:cMediaNode vol="80000">
                <p:cTn id="53" fill="hold" display="0">
                  <p:stCondLst>
                    <p:cond delay="indefinite"/>
                  </p:stCondLst>
                  <p:endCondLst>
                    <p:cond evt="onStopAudio" delay="0">
                      <p:tgtEl>
                        <p:sldTgt/>
                      </p:tgtEl>
                    </p:cond>
                  </p:endCondLst>
                </p:cTn>
                <p:tgtEl>
                  <p:spTgt spid="7"/>
                </p:tgtEl>
              </p:cMediaNode>
            </p:audio>
            <p:audio>
              <p:cMediaNode vol="80000">
                <p:cTn id="54" fill="hold" display="0">
                  <p:stCondLst>
                    <p:cond delay="indefinite"/>
                  </p:stCondLst>
                  <p:endCondLst>
                    <p:cond evt="onStopAudio" delay="0">
                      <p:tgtEl>
                        <p:sldTgt/>
                      </p:tgtEl>
                    </p:cond>
                  </p:endCondLst>
                </p:cTn>
                <p:tgtEl>
                  <p:spTgt spid="8"/>
                </p:tgtEl>
              </p:cMediaNode>
            </p:audio>
            <p:audio>
              <p:cMediaNode vol="80000">
                <p:cTn id="55" fill="hold" display="0">
                  <p:stCondLst>
                    <p:cond delay="indefinite"/>
                  </p:stCondLst>
                  <p:endCondLst>
                    <p:cond evt="onStopAudio" delay="0">
                      <p:tgtEl>
                        <p:sldTgt/>
                      </p:tgtEl>
                    </p:cond>
                  </p:endCondLst>
                </p:cTn>
                <p:tgtEl>
                  <p:spTgt spid="9"/>
                </p:tgtEl>
              </p:cMediaNode>
            </p:audio>
            <p:audio>
              <p:cMediaNode vol="80000">
                <p:cTn id="56" fill="hold" display="0">
                  <p:stCondLst>
                    <p:cond delay="indefinite"/>
                  </p:stCondLst>
                  <p:endCondLst>
                    <p:cond evt="onStopAudio" delay="0">
                      <p:tgtEl>
                        <p:sldTgt/>
                      </p:tgtEl>
                    </p:cond>
                  </p:endCondLst>
                </p:cTn>
                <p:tgtEl>
                  <p:spTgt spid="10"/>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D82A724D-EC11-FB98-2DC0-219605E5010B}"/>
              </a:ext>
            </a:extLst>
          </p:cNvPr>
          <p:cNvPicPr>
            <a:picLocks noChangeAspect="1"/>
          </p:cNvPicPr>
          <p:nvPr/>
        </p:nvPicPr>
        <p:blipFill>
          <a:blip r:embed="rId4"/>
          <a:stretch>
            <a:fillRect/>
          </a:stretch>
        </p:blipFill>
        <p:spPr>
          <a:xfrm>
            <a:off x="4619855" y="2999936"/>
            <a:ext cx="2952289" cy="1633356"/>
          </a:xfrm>
          <a:prstGeom prst="rect">
            <a:avLst/>
          </a:prstGeom>
        </p:spPr>
      </p:pic>
    </p:spTree>
    <p:extLst>
      <p:ext uri="{BB962C8B-B14F-4D97-AF65-F5344CB8AC3E}">
        <p14:creationId xmlns:p14="http://schemas.microsoft.com/office/powerpoint/2010/main" val="4287898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E88F752-3765-A965-A647-EDFDF32DDA82}"/>
            </a:ext>
          </a:extLst>
        </p:cNvPr>
        <p:cNvGrpSpPr/>
        <p:nvPr/>
      </p:nvGrpSpPr>
      <p:grpSpPr>
        <a:xfrm>
          <a:off x="0" y="0"/>
          <a:ext cx="0" cy="0"/>
          <a:chOff x="0" y="0"/>
          <a:chExt cx="0" cy="0"/>
        </a:xfrm>
      </p:grpSpPr>
      <p:sp>
        <p:nvSpPr>
          <p:cNvPr id="40" name="Freeform 2">
            <a:extLst>
              <a:ext uri="{FF2B5EF4-FFF2-40B4-BE49-F238E27FC236}">
                <a16:creationId xmlns:a16="http://schemas.microsoft.com/office/drawing/2014/main" id="{0AE5F45B-DD0E-89F4-D8F6-D3BD1D46BF6F}"/>
              </a:ext>
            </a:extLst>
          </p:cNvPr>
          <p:cNvSpPr/>
          <p:nvPr/>
        </p:nvSpPr>
        <p:spPr>
          <a:xfrm flipH="1">
            <a:off x="-1100189" y="1679322"/>
            <a:ext cx="5130809" cy="3144758"/>
          </a:xfrm>
          <a:custGeom>
            <a:avLst/>
            <a:gdLst/>
            <a:ahLst/>
            <a:cxnLst/>
            <a:rect l="l" t="t" r="r" b="b"/>
            <a:pathLst>
              <a:path w="7696213" h="4717137">
                <a:moveTo>
                  <a:pt x="7696213" y="0"/>
                </a:moveTo>
                <a:lnTo>
                  <a:pt x="0" y="0"/>
                </a:lnTo>
                <a:lnTo>
                  <a:pt x="0" y="4717137"/>
                </a:lnTo>
                <a:lnTo>
                  <a:pt x="7696213" y="4717137"/>
                </a:lnTo>
                <a:lnTo>
                  <a:pt x="7696213" y="0"/>
                </a:lnTo>
                <a:close/>
              </a:path>
            </a:pathLst>
          </a:custGeom>
          <a:blipFill>
            <a:blip r:embed="rId3">
              <a:alphaModFix amt="70000"/>
            </a:blip>
            <a:stretch>
              <a:fillRect/>
            </a:stretch>
          </a:blipFill>
        </p:spPr>
      </p:sp>
      <p:sp>
        <p:nvSpPr>
          <p:cNvPr id="41" name="Freeform 3">
            <a:extLst>
              <a:ext uri="{FF2B5EF4-FFF2-40B4-BE49-F238E27FC236}">
                <a16:creationId xmlns:a16="http://schemas.microsoft.com/office/drawing/2014/main" id="{9FA9F123-CF76-C6E6-C61C-BE906690E865}"/>
              </a:ext>
            </a:extLst>
          </p:cNvPr>
          <p:cNvSpPr/>
          <p:nvPr/>
        </p:nvSpPr>
        <p:spPr>
          <a:xfrm>
            <a:off x="9900628" y="46991"/>
            <a:ext cx="5260676" cy="3224356"/>
          </a:xfrm>
          <a:custGeom>
            <a:avLst/>
            <a:gdLst/>
            <a:ahLst/>
            <a:cxnLst/>
            <a:rect l="l" t="t" r="r" b="b"/>
            <a:pathLst>
              <a:path w="7891014" h="4836534">
                <a:moveTo>
                  <a:pt x="0" y="0"/>
                </a:moveTo>
                <a:lnTo>
                  <a:pt x="7891014" y="0"/>
                </a:lnTo>
                <a:lnTo>
                  <a:pt x="7891014" y="4836534"/>
                </a:lnTo>
                <a:lnTo>
                  <a:pt x="0" y="4836534"/>
                </a:lnTo>
                <a:lnTo>
                  <a:pt x="0" y="0"/>
                </a:lnTo>
                <a:close/>
              </a:path>
            </a:pathLst>
          </a:custGeom>
          <a:blipFill>
            <a:blip r:embed="rId3">
              <a:alphaModFix amt="70000"/>
            </a:blip>
            <a:stretch>
              <a:fillRect/>
            </a:stretch>
          </a:blipFill>
        </p:spPr>
      </p:sp>
      <p:sp>
        <p:nvSpPr>
          <p:cNvPr id="42" name="Freeform 6">
            <a:extLst>
              <a:ext uri="{FF2B5EF4-FFF2-40B4-BE49-F238E27FC236}">
                <a16:creationId xmlns:a16="http://schemas.microsoft.com/office/drawing/2014/main" id="{FE598967-FF9A-E727-DBC1-FF0F84529C59}"/>
              </a:ext>
            </a:extLst>
          </p:cNvPr>
          <p:cNvSpPr/>
          <p:nvPr/>
        </p:nvSpPr>
        <p:spPr>
          <a:xfrm rot="-135316" flipH="1">
            <a:off x="-1245236" y="3559450"/>
            <a:ext cx="4936049" cy="2344623"/>
          </a:xfrm>
          <a:custGeom>
            <a:avLst/>
            <a:gdLst/>
            <a:ahLst/>
            <a:cxnLst/>
            <a:rect l="l" t="t" r="r" b="b"/>
            <a:pathLst>
              <a:path w="7404073" h="3516935">
                <a:moveTo>
                  <a:pt x="7404073" y="0"/>
                </a:moveTo>
                <a:lnTo>
                  <a:pt x="0" y="0"/>
                </a:lnTo>
                <a:lnTo>
                  <a:pt x="0" y="3516934"/>
                </a:lnTo>
                <a:lnTo>
                  <a:pt x="7404073" y="3516934"/>
                </a:lnTo>
                <a:lnTo>
                  <a:pt x="7404073" y="0"/>
                </a:lnTo>
                <a:close/>
              </a:path>
            </a:pathLst>
          </a:custGeom>
          <a:blipFill>
            <a:blip r:embed="rId4"/>
            <a:stretch>
              <a:fillRect/>
            </a:stretch>
          </a:blipFill>
        </p:spPr>
      </p:sp>
      <p:sp>
        <p:nvSpPr>
          <p:cNvPr id="43" name="Freeform 7">
            <a:extLst>
              <a:ext uri="{FF2B5EF4-FFF2-40B4-BE49-F238E27FC236}">
                <a16:creationId xmlns:a16="http://schemas.microsoft.com/office/drawing/2014/main" id="{9AF9DC5F-9555-1C04-AF9D-09C7FA926DC8}"/>
              </a:ext>
            </a:extLst>
          </p:cNvPr>
          <p:cNvSpPr/>
          <p:nvPr/>
        </p:nvSpPr>
        <p:spPr>
          <a:xfrm>
            <a:off x="-613178" y="4604761"/>
            <a:ext cx="13419944" cy="3767283"/>
          </a:xfrm>
          <a:custGeom>
            <a:avLst/>
            <a:gdLst/>
            <a:ahLst/>
            <a:cxnLst/>
            <a:rect l="l" t="t" r="r" b="b"/>
            <a:pathLst>
              <a:path w="20129916" h="5650924">
                <a:moveTo>
                  <a:pt x="0" y="0"/>
                </a:moveTo>
                <a:lnTo>
                  <a:pt x="20129916" y="0"/>
                </a:lnTo>
                <a:lnTo>
                  <a:pt x="20129916" y="5650924"/>
                </a:lnTo>
                <a:lnTo>
                  <a:pt x="0" y="5650924"/>
                </a:lnTo>
                <a:lnTo>
                  <a:pt x="0" y="0"/>
                </a:lnTo>
                <a:close/>
              </a:path>
            </a:pathLst>
          </a:custGeom>
          <a:blipFill>
            <a:blip r:embed="rId5"/>
            <a:stretch>
              <a:fillRect r="-32507" b="-10083"/>
            </a:stretch>
          </a:blipFill>
        </p:spPr>
      </p:sp>
      <p:grpSp>
        <p:nvGrpSpPr>
          <p:cNvPr id="44" name="Group 9">
            <a:extLst>
              <a:ext uri="{FF2B5EF4-FFF2-40B4-BE49-F238E27FC236}">
                <a16:creationId xmlns:a16="http://schemas.microsoft.com/office/drawing/2014/main" id="{91CA2AD2-70B1-52BA-17C2-22C3A83B2FA0}"/>
              </a:ext>
            </a:extLst>
          </p:cNvPr>
          <p:cNvGrpSpPr/>
          <p:nvPr/>
        </p:nvGrpSpPr>
        <p:grpSpPr>
          <a:xfrm>
            <a:off x="1706352" y="2140681"/>
            <a:ext cx="8780885" cy="3616799"/>
            <a:chOff x="0" y="0"/>
            <a:chExt cx="3468992" cy="1428859"/>
          </a:xfrm>
        </p:grpSpPr>
        <p:sp>
          <p:nvSpPr>
            <p:cNvPr id="45" name="Freeform 10">
              <a:extLst>
                <a:ext uri="{FF2B5EF4-FFF2-40B4-BE49-F238E27FC236}">
                  <a16:creationId xmlns:a16="http://schemas.microsoft.com/office/drawing/2014/main" id="{CBC850D2-EA28-3DBD-8511-C83792B89441}"/>
                </a:ext>
              </a:extLst>
            </p:cNvPr>
            <p:cNvSpPr/>
            <p:nvPr/>
          </p:nvSpPr>
          <p:spPr>
            <a:xfrm>
              <a:off x="0" y="0"/>
              <a:ext cx="3468992" cy="1428859"/>
            </a:xfrm>
            <a:custGeom>
              <a:avLst/>
              <a:gdLst/>
              <a:ahLst/>
              <a:cxnLst/>
              <a:rect l="l" t="t" r="r" b="b"/>
              <a:pathLst>
                <a:path w="3468992" h="1428859">
                  <a:moveTo>
                    <a:pt x="41145" y="0"/>
                  </a:moveTo>
                  <a:lnTo>
                    <a:pt x="3427847" y="0"/>
                  </a:lnTo>
                  <a:cubicBezTo>
                    <a:pt x="3438759" y="0"/>
                    <a:pt x="3449224" y="4335"/>
                    <a:pt x="3456941" y="12051"/>
                  </a:cubicBezTo>
                  <a:cubicBezTo>
                    <a:pt x="3464657" y="19767"/>
                    <a:pt x="3468992" y="30233"/>
                    <a:pt x="3468992" y="41145"/>
                  </a:cubicBezTo>
                  <a:lnTo>
                    <a:pt x="3468992" y="1387714"/>
                  </a:lnTo>
                  <a:cubicBezTo>
                    <a:pt x="3468992" y="1410438"/>
                    <a:pt x="3450570" y="1428859"/>
                    <a:pt x="3427847" y="1428859"/>
                  </a:cubicBezTo>
                  <a:lnTo>
                    <a:pt x="41145" y="1428859"/>
                  </a:lnTo>
                  <a:cubicBezTo>
                    <a:pt x="30233" y="1428859"/>
                    <a:pt x="19767" y="1424524"/>
                    <a:pt x="12051" y="1416808"/>
                  </a:cubicBezTo>
                  <a:cubicBezTo>
                    <a:pt x="4335" y="1409092"/>
                    <a:pt x="0" y="1398626"/>
                    <a:pt x="0" y="1387714"/>
                  </a:cubicBezTo>
                  <a:lnTo>
                    <a:pt x="0" y="41145"/>
                  </a:lnTo>
                  <a:cubicBezTo>
                    <a:pt x="0" y="30233"/>
                    <a:pt x="4335" y="19767"/>
                    <a:pt x="12051" y="12051"/>
                  </a:cubicBezTo>
                  <a:cubicBezTo>
                    <a:pt x="19767" y="4335"/>
                    <a:pt x="30233" y="0"/>
                    <a:pt x="41145" y="0"/>
                  </a:cubicBezTo>
                  <a:close/>
                </a:path>
              </a:pathLst>
            </a:custGeom>
            <a:solidFill>
              <a:srgbClr val="E4E3A0">
                <a:alpha val="80000"/>
              </a:srgbClr>
            </a:solidFill>
          </p:spPr>
        </p:sp>
        <p:sp>
          <p:nvSpPr>
            <p:cNvPr id="46" name="TextBox 11">
              <a:extLst>
                <a:ext uri="{FF2B5EF4-FFF2-40B4-BE49-F238E27FC236}">
                  <a16:creationId xmlns:a16="http://schemas.microsoft.com/office/drawing/2014/main" id="{9B6B1E4F-5AEA-8424-1879-4BD657A62D0F}"/>
                </a:ext>
              </a:extLst>
            </p:cNvPr>
            <p:cNvSpPr txBox="1"/>
            <p:nvPr/>
          </p:nvSpPr>
          <p:spPr>
            <a:xfrm>
              <a:off x="0" y="-38100"/>
              <a:ext cx="3468992" cy="1466959"/>
            </a:xfrm>
            <a:prstGeom prst="rect">
              <a:avLst/>
            </a:prstGeom>
          </p:spPr>
          <p:txBody>
            <a:bodyPr lIns="33867" tIns="33867" rIns="33867" bIns="33867" rtlCol="0" anchor="ctr"/>
            <a:lstStyle/>
            <a:p>
              <a:pPr algn="ctr">
                <a:lnSpc>
                  <a:spcPts val="1816"/>
                </a:lnSpc>
              </a:pPr>
              <a:endParaRPr sz="800"/>
            </a:p>
          </p:txBody>
        </p:sp>
      </p:grpSp>
      <p:sp>
        <p:nvSpPr>
          <p:cNvPr id="47" name="Freeform 12">
            <a:extLst>
              <a:ext uri="{FF2B5EF4-FFF2-40B4-BE49-F238E27FC236}">
                <a16:creationId xmlns:a16="http://schemas.microsoft.com/office/drawing/2014/main" id="{9A697F68-A58E-11E6-1314-D4D551AA34C9}"/>
              </a:ext>
            </a:extLst>
          </p:cNvPr>
          <p:cNvSpPr/>
          <p:nvPr/>
        </p:nvSpPr>
        <p:spPr>
          <a:xfrm flipH="1">
            <a:off x="-613178" y="5481116"/>
            <a:ext cx="3135828" cy="1382168"/>
          </a:xfrm>
          <a:custGeom>
            <a:avLst/>
            <a:gdLst/>
            <a:ahLst/>
            <a:cxnLst/>
            <a:rect l="l" t="t" r="r" b="b"/>
            <a:pathLst>
              <a:path w="4703742" h="2073252">
                <a:moveTo>
                  <a:pt x="4703741" y="0"/>
                </a:moveTo>
                <a:lnTo>
                  <a:pt x="0" y="0"/>
                </a:lnTo>
                <a:lnTo>
                  <a:pt x="0" y="2073252"/>
                </a:lnTo>
                <a:lnTo>
                  <a:pt x="4703741" y="2073252"/>
                </a:lnTo>
                <a:lnTo>
                  <a:pt x="4703741" y="0"/>
                </a:lnTo>
                <a:close/>
              </a:path>
            </a:pathLst>
          </a:custGeom>
          <a:blipFill>
            <a:blip r:embed="rId6"/>
            <a:stretch>
              <a:fillRect/>
            </a:stretch>
          </a:blipFill>
        </p:spPr>
      </p:sp>
      <p:sp>
        <p:nvSpPr>
          <p:cNvPr id="48" name="Freeform 13">
            <a:extLst>
              <a:ext uri="{FF2B5EF4-FFF2-40B4-BE49-F238E27FC236}">
                <a16:creationId xmlns:a16="http://schemas.microsoft.com/office/drawing/2014/main" id="{8F3C7F99-3E61-9907-2B58-961D18D89BAD}"/>
              </a:ext>
            </a:extLst>
          </p:cNvPr>
          <p:cNvSpPr/>
          <p:nvPr/>
        </p:nvSpPr>
        <p:spPr>
          <a:xfrm>
            <a:off x="9670939" y="5475832"/>
            <a:ext cx="3135828" cy="1382168"/>
          </a:xfrm>
          <a:custGeom>
            <a:avLst/>
            <a:gdLst/>
            <a:ahLst/>
            <a:cxnLst/>
            <a:rect l="l" t="t" r="r" b="b"/>
            <a:pathLst>
              <a:path w="4703742" h="2073252">
                <a:moveTo>
                  <a:pt x="0" y="0"/>
                </a:moveTo>
                <a:lnTo>
                  <a:pt x="4703741" y="0"/>
                </a:lnTo>
                <a:lnTo>
                  <a:pt x="4703741" y="2073252"/>
                </a:lnTo>
                <a:lnTo>
                  <a:pt x="0" y="2073252"/>
                </a:lnTo>
                <a:lnTo>
                  <a:pt x="0" y="0"/>
                </a:lnTo>
                <a:close/>
              </a:path>
            </a:pathLst>
          </a:custGeom>
          <a:blipFill>
            <a:blip r:embed="rId6"/>
            <a:stretch>
              <a:fillRect/>
            </a:stretch>
          </a:blipFill>
        </p:spPr>
      </p:sp>
      <p:grpSp>
        <p:nvGrpSpPr>
          <p:cNvPr id="49" name="Group 29">
            <a:extLst>
              <a:ext uri="{FF2B5EF4-FFF2-40B4-BE49-F238E27FC236}">
                <a16:creationId xmlns:a16="http://schemas.microsoft.com/office/drawing/2014/main" id="{F9CB4E04-40AA-BA3C-3BF0-1E2A3DD54DF8}"/>
              </a:ext>
            </a:extLst>
          </p:cNvPr>
          <p:cNvGrpSpPr/>
          <p:nvPr/>
        </p:nvGrpSpPr>
        <p:grpSpPr>
          <a:xfrm rot="-5400000">
            <a:off x="10409326" y="1040161"/>
            <a:ext cx="1237675" cy="1237675"/>
            <a:chOff x="0" y="0"/>
            <a:chExt cx="812800" cy="812800"/>
          </a:xfrm>
        </p:grpSpPr>
        <p:sp>
          <p:nvSpPr>
            <p:cNvPr id="50" name="Freeform 30">
              <a:extLst>
                <a:ext uri="{FF2B5EF4-FFF2-40B4-BE49-F238E27FC236}">
                  <a16:creationId xmlns:a16="http://schemas.microsoft.com/office/drawing/2014/main" id="{982BF36D-9518-A311-4B84-94E70C374B1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E5E39E">
                    <a:alpha val="100000"/>
                  </a:srgbClr>
                </a:gs>
                <a:gs pos="100000">
                  <a:srgbClr val="FFFFFF">
                    <a:alpha val="0"/>
                  </a:srgbClr>
                </a:gs>
              </a:gsLst>
              <a:path path="circle">
                <a:fillToRect l="50000" t="50000" r="50000" b="50000"/>
              </a:path>
            </a:gradFill>
          </p:spPr>
        </p:sp>
        <p:sp>
          <p:nvSpPr>
            <p:cNvPr id="51" name="TextBox 31">
              <a:extLst>
                <a:ext uri="{FF2B5EF4-FFF2-40B4-BE49-F238E27FC236}">
                  <a16:creationId xmlns:a16="http://schemas.microsoft.com/office/drawing/2014/main" id="{69B59496-26B0-97AD-2BF9-8EB260B924AE}"/>
                </a:ext>
              </a:extLst>
            </p:cNvPr>
            <p:cNvSpPr txBox="1"/>
            <p:nvPr/>
          </p:nvSpPr>
          <p:spPr>
            <a:xfrm>
              <a:off x="76200" y="28575"/>
              <a:ext cx="660400" cy="708025"/>
            </a:xfrm>
            <a:prstGeom prst="rect">
              <a:avLst/>
            </a:prstGeom>
          </p:spPr>
          <p:txBody>
            <a:bodyPr lIns="33104" tIns="33104" rIns="33104" bIns="33104" rtlCol="0" anchor="ctr"/>
            <a:lstStyle/>
            <a:p>
              <a:pPr algn="ctr">
                <a:lnSpc>
                  <a:spcPts val="2189"/>
                </a:lnSpc>
              </a:pPr>
              <a:endParaRPr sz="800"/>
            </a:p>
          </p:txBody>
        </p:sp>
      </p:grpSp>
      <p:sp>
        <p:nvSpPr>
          <p:cNvPr id="54" name="Freeform 18">
            <a:extLst>
              <a:ext uri="{FF2B5EF4-FFF2-40B4-BE49-F238E27FC236}">
                <a16:creationId xmlns:a16="http://schemas.microsoft.com/office/drawing/2014/main" id="{9DEF4D59-F50D-960A-1772-F416047A47C8}"/>
              </a:ext>
            </a:extLst>
          </p:cNvPr>
          <p:cNvSpPr/>
          <p:nvPr/>
        </p:nvSpPr>
        <p:spPr>
          <a:xfrm>
            <a:off x="3011273" y="2357632"/>
            <a:ext cx="6181807" cy="1509541"/>
          </a:xfrm>
          <a:custGeom>
            <a:avLst/>
            <a:gdLst/>
            <a:ahLst/>
            <a:cxnLst/>
            <a:rect l="l" t="t" r="r" b="b"/>
            <a:pathLst>
              <a:path w="951080" h="325619">
                <a:moveTo>
                  <a:pt x="68605" y="0"/>
                </a:moveTo>
                <a:lnTo>
                  <a:pt x="882475" y="0"/>
                </a:lnTo>
                <a:cubicBezTo>
                  <a:pt x="920365" y="0"/>
                  <a:pt x="951080" y="30715"/>
                  <a:pt x="951080" y="68605"/>
                </a:cubicBezTo>
                <a:lnTo>
                  <a:pt x="951080" y="257014"/>
                </a:lnTo>
                <a:cubicBezTo>
                  <a:pt x="951080" y="294903"/>
                  <a:pt x="920365" y="325619"/>
                  <a:pt x="882475" y="325619"/>
                </a:cubicBezTo>
                <a:lnTo>
                  <a:pt x="68605" y="325619"/>
                </a:lnTo>
                <a:cubicBezTo>
                  <a:pt x="30715" y="325619"/>
                  <a:pt x="0" y="294903"/>
                  <a:pt x="0" y="257014"/>
                </a:cubicBezTo>
                <a:lnTo>
                  <a:pt x="0" y="68605"/>
                </a:lnTo>
                <a:cubicBezTo>
                  <a:pt x="0" y="30715"/>
                  <a:pt x="30715" y="0"/>
                  <a:pt x="68605" y="0"/>
                </a:cubicBezTo>
                <a:close/>
              </a:path>
            </a:pathLst>
          </a:custGeom>
          <a:solidFill>
            <a:srgbClr val="FFFFFF"/>
          </a:solidFill>
        </p:spPr>
        <p:txBody>
          <a:bodyPr anchor="ctr"/>
          <a:lstStyle/>
          <a:p>
            <a:pPr algn="ctr">
              <a:lnSpc>
                <a:spcPct val="150000"/>
              </a:lnSpc>
            </a:pPr>
            <a:r>
              <a:rPr lang="en-US" sz="2400" dirty="0" err="1">
                <a:latin typeface="UTM Avo" panose="02040603050506020204" pitchFamily="18"/>
                <a:ea typeface="Calibri" panose="020F0502020204030204" pitchFamily="34" charset="0"/>
                <a:cs typeface="Arial" panose="020B0604020202020204" pitchFamily="34" charset="0"/>
              </a:rPr>
              <a:t>Lắng</a:t>
            </a:r>
            <a:r>
              <a:rPr lang="en-US" sz="2400" dirty="0">
                <a:latin typeface="UTM Avo" panose="02040603050506020204" pitchFamily="18"/>
                <a:ea typeface="Calibri" panose="020F0502020204030204" pitchFamily="34" charset="0"/>
                <a:cs typeface="Arial" panose="020B0604020202020204" pitchFamily="34" charset="0"/>
              </a:rPr>
              <a:t> </a:t>
            </a:r>
            <a:r>
              <a:rPr lang="en-US" sz="2400" dirty="0" err="1">
                <a:latin typeface="UTM Avo" panose="02040603050506020204" pitchFamily="18"/>
                <a:ea typeface="Calibri" panose="020F0502020204030204" pitchFamily="34" charset="0"/>
                <a:cs typeface="Arial" panose="020B0604020202020204" pitchFamily="34" charset="0"/>
              </a:rPr>
              <a:t>nghe</a:t>
            </a:r>
            <a:r>
              <a:rPr lang="en-US" sz="2400" dirty="0">
                <a:latin typeface="UTM Avo" panose="02040603050506020204" pitchFamily="18"/>
                <a:ea typeface="Calibri" panose="020F0502020204030204" pitchFamily="34" charset="0"/>
                <a:cs typeface="Arial" panose="020B0604020202020204" pitchFamily="34" charset="0"/>
              </a:rPr>
              <a:t> GV </a:t>
            </a:r>
            <a:r>
              <a:rPr lang="vi-VN" sz="2400" dirty="0">
                <a:latin typeface="UTM Avo" panose="02040603050506020204" pitchFamily="18"/>
                <a:ea typeface="Calibri" panose="020F0502020204030204" pitchFamily="34" charset="0"/>
                <a:cs typeface="Arial" panose="020B0604020202020204" pitchFamily="34" charset="0"/>
              </a:rPr>
              <a:t>nhận xét tiết học, </a:t>
            </a:r>
          </a:p>
          <a:p>
            <a:pPr algn="ctr">
              <a:lnSpc>
                <a:spcPct val="150000"/>
              </a:lnSpc>
            </a:pPr>
            <a:r>
              <a:rPr lang="vi-VN" sz="2400" dirty="0">
                <a:latin typeface="UTM Avo" panose="02040603050506020204" pitchFamily="18"/>
                <a:ea typeface="Calibri" panose="020F0502020204030204" pitchFamily="34" charset="0"/>
                <a:cs typeface="Arial" panose="020B0604020202020204" pitchFamily="34" charset="0"/>
              </a:rPr>
              <a:t>khen ngợi biểu dương những HS học tốt.</a:t>
            </a:r>
            <a:endParaRPr lang="en-US" sz="2400" dirty="0">
              <a:latin typeface="UTM Avo" panose="02040603050506020204" pitchFamily="18"/>
              <a:ea typeface="Calibri" panose="020F0502020204030204" pitchFamily="34" charset="0"/>
              <a:cs typeface="Arial" panose="020B0604020202020204" pitchFamily="34" charset="0"/>
            </a:endParaRPr>
          </a:p>
        </p:txBody>
      </p:sp>
      <p:sp>
        <p:nvSpPr>
          <p:cNvPr id="57" name="Freeform 26">
            <a:extLst>
              <a:ext uri="{FF2B5EF4-FFF2-40B4-BE49-F238E27FC236}">
                <a16:creationId xmlns:a16="http://schemas.microsoft.com/office/drawing/2014/main" id="{FDA702BD-140B-C4C3-784C-AADC0CB7B429}"/>
              </a:ext>
            </a:extLst>
          </p:cNvPr>
          <p:cNvSpPr/>
          <p:nvPr/>
        </p:nvSpPr>
        <p:spPr>
          <a:xfrm>
            <a:off x="3017450" y="4069309"/>
            <a:ext cx="6175630" cy="1509541"/>
          </a:xfrm>
          <a:custGeom>
            <a:avLst/>
            <a:gdLst/>
            <a:ahLst/>
            <a:cxnLst/>
            <a:rect l="l" t="t" r="r" b="b"/>
            <a:pathLst>
              <a:path w="951080" h="325619">
                <a:moveTo>
                  <a:pt x="68605" y="0"/>
                </a:moveTo>
                <a:lnTo>
                  <a:pt x="882475" y="0"/>
                </a:lnTo>
                <a:cubicBezTo>
                  <a:pt x="920365" y="0"/>
                  <a:pt x="951080" y="30715"/>
                  <a:pt x="951080" y="68605"/>
                </a:cubicBezTo>
                <a:lnTo>
                  <a:pt x="951080" y="257014"/>
                </a:lnTo>
                <a:cubicBezTo>
                  <a:pt x="951080" y="294903"/>
                  <a:pt x="920365" y="325619"/>
                  <a:pt x="882475" y="325619"/>
                </a:cubicBezTo>
                <a:lnTo>
                  <a:pt x="68605" y="325619"/>
                </a:lnTo>
                <a:cubicBezTo>
                  <a:pt x="30715" y="325619"/>
                  <a:pt x="0" y="294903"/>
                  <a:pt x="0" y="257014"/>
                </a:cubicBezTo>
                <a:lnTo>
                  <a:pt x="0" y="68605"/>
                </a:lnTo>
                <a:cubicBezTo>
                  <a:pt x="0" y="30715"/>
                  <a:pt x="30715" y="0"/>
                  <a:pt x="68605" y="0"/>
                </a:cubicBezTo>
                <a:close/>
              </a:path>
            </a:pathLst>
          </a:custGeom>
          <a:solidFill>
            <a:srgbClr val="FFFFFF"/>
          </a:solidFill>
        </p:spPr>
        <p:txBody>
          <a:bodyPr anchor="ctr"/>
          <a:lstStyle/>
          <a:p>
            <a:pPr algn="ctr">
              <a:lnSpc>
                <a:spcPct val="150000"/>
              </a:lnSpc>
            </a:pPr>
            <a:r>
              <a:rPr lang="vi-VN" sz="2400" dirty="0">
                <a:latin typeface="UTM Avo" panose="02040603050506020204" pitchFamily="18"/>
                <a:ea typeface="Calibri" panose="020F0502020204030204" pitchFamily="34" charset="0"/>
                <a:cs typeface="Arial" panose="020B0604020202020204" pitchFamily="34" charset="0"/>
              </a:rPr>
              <a:t>Tìm đọc những bài viết về chủ điểm.</a:t>
            </a:r>
            <a:endParaRPr lang="en-US" sz="2400" dirty="0">
              <a:latin typeface="UTM Avo" panose="02040603050506020204" pitchFamily="18"/>
              <a:ea typeface="Calibri" panose="020F0502020204030204" pitchFamily="34" charset="0"/>
              <a:cs typeface="Arial" panose="020B0604020202020204" pitchFamily="34" charset="0"/>
            </a:endParaRPr>
          </a:p>
        </p:txBody>
      </p:sp>
      <p:sp>
        <p:nvSpPr>
          <p:cNvPr id="58" name="TextBox 27">
            <a:extLst>
              <a:ext uri="{FF2B5EF4-FFF2-40B4-BE49-F238E27FC236}">
                <a16:creationId xmlns:a16="http://schemas.microsoft.com/office/drawing/2014/main" id="{E7A82DBE-86BD-498B-8790-B390C1466D85}"/>
              </a:ext>
            </a:extLst>
          </p:cNvPr>
          <p:cNvSpPr txBox="1"/>
          <p:nvPr/>
        </p:nvSpPr>
        <p:spPr>
          <a:xfrm>
            <a:off x="3623464" y="4004360"/>
            <a:ext cx="2407422" cy="920662"/>
          </a:xfrm>
          <a:prstGeom prst="rect">
            <a:avLst/>
          </a:prstGeom>
        </p:spPr>
        <p:txBody>
          <a:bodyPr lIns="33867" tIns="33867" rIns="33867" bIns="33867" rtlCol="0" anchor="ctr"/>
          <a:lstStyle/>
          <a:p>
            <a:pPr algn="ctr">
              <a:lnSpc>
                <a:spcPts val="1816"/>
              </a:lnSpc>
            </a:pPr>
            <a:endParaRPr sz="800"/>
          </a:p>
        </p:txBody>
      </p:sp>
    </p:spTree>
    <p:extLst>
      <p:ext uri="{BB962C8B-B14F-4D97-AF65-F5344CB8AC3E}">
        <p14:creationId xmlns:p14="http://schemas.microsoft.com/office/powerpoint/2010/main" val="238714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randombar(horizontal)">
                                      <p:cBhvr>
                                        <p:cTn id="7" dur="500"/>
                                        <p:tgtEl>
                                          <p:spTgt spid="54"/>
                                        </p:tgtEl>
                                      </p:cBhvr>
                                    </p:animEffect>
                                  </p:childTnLst>
                                </p:cTn>
                              </p:par>
                              <p:par>
                                <p:cTn id="8" presetID="14" presetClass="entr" presetSubtype="10"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randombar(horizontal)">
                                      <p:cBhvr>
                                        <p:cTn id="10" dur="5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randombar(horizontal)">
                                      <p:cBhvr>
                                        <p:cTn id="15"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68"/>
        <p:cNvGrpSpPr/>
        <p:nvPr/>
      </p:nvGrpSpPr>
      <p:grpSpPr>
        <a:xfrm>
          <a:off x="0" y="0"/>
          <a:ext cx="0" cy="0"/>
          <a:chOff x="0" y="0"/>
          <a:chExt cx="0" cy="0"/>
        </a:xfrm>
      </p:grpSpPr>
      <p:pic>
        <p:nvPicPr>
          <p:cNvPr id="9" name="Picture 8" descr="A screenshot of a qr code&#10;&#10;Description automatically generated">
            <a:hlinkClick r:id="rId4"/>
            <a:extLst>
              <a:ext uri="{FF2B5EF4-FFF2-40B4-BE49-F238E27FC236}">
                <a16:creationId xmlns:a16="http://schemas.microsoft.com/office/drawing/2014/main" id="{0C2D6A12-42FC-6EEB-211F-6EFE707163C5}"/>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4"/>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810C9FC1-3BB6-9789-3421-A5E7A692938B}"/>
              </a:ext>
            </a:extLst>
          </p:cNvPr>
          <p:cNvPicPr>
            <a:picLocks noChangeAspect="1"/>
          </p:cNvPicPr>
          <p:nvPr/>
        </p:nvPicPr>
        <p:blipFill>
          <a:blip r:embed="rId4"/>
          <a:stretch>
            <a:fillRect/>
          </a:stretch>
        </p:blipFill>
        <p:spPr>
          <a:xfrm>
            <a:off x="4619855" y="2999936"/>
            <a:ext cx="2952289" cy="1633356"/>
          </a:xfrm>
          <a:prstGeom prst="rect">
            <a:avLst/>
          </a:prstGeom>
        </p:spPr>
      </p:pic>
    </p:spTree>
    <p:extLst>
      <p:ext uri="{BB962C8B-B14F-4D97-AF65-F5344CB8AC3E}">
        <p14:creationId xmlns:p14="http://schemas.microsoft.com/office/powerpoint/2010/main" val="3566890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B204561-04BD-782E-3B86-6E346F6F4364}"/>
            </a:ext>
          </a:extLst>
        </p:cNvPr>
        <p:cNvGrpSpPr/>
        <p:nvPr/>
      </p:nvGrpSpPr>
      <p:grpSpPr>
        <a:xfrm>
          <a:off x="0" y="0"/>
          <a:ext cx="0" cy="0"/>
          <a:chOff x="0" y="0"/>
          <a:chExt cx="0" cy="0"/>
        </a:xfrm>
      </p:grpSpPr>
      <p:sp>
        <p:nvSpPr>
          <p:cNvPr id="64" name="Freeform 2">
            <a:extLst>
              <a:ext uri="{FF2B5EF4-FFF2-40B4-BE49-F238E27FC236}">
                <a16:creationId xmlns:a16="http://schemas.microsoft.com/office/drawing/2014/main" id="{ACF7FDA6-0A09-61EC-F6E5-9284AE5BB2B3}"/>
              </a:ext>
            </a:extLst>
          </p:cNvPr>
          <p:cNvSpPr/>
          <p:nvPr/>
        </p:nvSpPr>
        <p:spPr>
          <a:xfrm flipH="1">
            <a:off x="-1100189" y="1679322"/>
            <a:ext cx="5130809" cy="3144758"/>
          </a:xfrm>
          <a:custGeom>
            <a:avLst/>
            <a:gdLst/>
            <a:ahLst/>
            <a:cxnLst/>
            <a:rect l="l" t="t" r="r" b="b"/>
            <a:pathLst>
              <a:path w="7696213" h="4717137">
                <a:moveTo>
                  <a:pt x="7696213" y="0"/>
                </a:moveTo>
                <a:lnTo>
                  <a:pt x="0" y="0"/>
                </a:lnTo>
                <a:lnTo>
                  <a:pt x="0" y="4717137"/>
                </a:lnTo>
                <a:lnTo>
                  <a:pt x="7696213" y="4717137"/>
                </a:lnTo>
                <a:lnTo>
                  <a:pt x="7696213" y="0"/>
                </a:lnTo>
                <a:close/>
              </a:path>
            </a:pathLst>
          </a:custGeom>
          <a:blipFill>
            <a:blip r:embed="rId3">
              <a:alphaModFix amt="70000"/>
            </a:blip>
            <a:stretch>
              <a:fillRect/>
            </a:stretch>
          </a:blipFill>
        </p:spPr>
      </p:sp>
      <p:sp>
        <p:nvSpPr>
          <p:cNvPr id="65" name="Freeform 3">
            <a:extLst>
              <a:ext uri="{FF2B5EF4-FFF2-40B4-BE49-F238E27FC236}">
                <a16:creationId xmlns:a16="http://schemas.microsoft.com/office/drawing/2014/main" id="{E72D14D3-F130-B148-D876-A0B93A2591AB}"/>
              </a:ext>
            </a:extLst>
          </p:cNvPr>
          <p:cNvSpPr/>
          <p:nvPr/>
        </p:nvSpPr>
        <p:spPr>
          <a:xfrm>
            <a:off x="9900628" y="46991"/>
            <a:ext cx="5260676" cy="3224356"/>
          </a:xfrm>
          <a:custGeom>
            <a:avLst/>
            <a:gdLst/>
            <a:ahLst/>
            <a:cxnLst/>
            <a:rect l="l" t="t" r="r" b="b"/>
            <a:pathLst>
              <a:path w="7891014" h="4836534">
                <a:moveTo>
                  <a:pt x="0" y="0"/>
                </a:moveTo>
                <a:lnTo>
                  <a:pt x="7891014" y="0"/>
                </a:lnTo>
                <a:lnTo>
                  <a:pt x="7891014" y="4836534"/>
                </a:lnTo>
                <a:lnTo>
                  <a:pt x="0" y="4836534"/>
                </a:lnTo>
                <a:lnTo>
                  <a:pt x="0" y="0"/>
                </a:lnTo>
                <a:close/>
              </a:path>
            </a:pathLst>
          </a:custGeom>
          <a:blipFill>
            <a:blip r:embed="rId3">
              <a:alphaModFix amt="70000"/>
            </a:blip>
            <a:stretch>
              <a:fillRect/>
            </a:stretch>
          </a:blipFill>
        </p:spPr>
      </p:sp>
      <p:sp>
        <p:nvSpPr>
          <p:cNvPr id="68" name="Freeform 6">
            <a:extLst>
              <a:ext uri="{FF2B5EF4-FFF2-40B4-BE49-F238E27FC236}">
                <a16:creationId xmlns:a16="http://schemas.microsoft.com/office/drawing/2014/main" id="{16CB9458-D525-4C4A-CFCE-B66869412F81}"/>
              </a:ext>
            </a:extLst>
          </p:cNvPr>
          <p:cNvSpPr/>
          <p:nvPr/>
        </p:nvSpPr>
        <p:spPr>
          <a:xfrm rot="-135316" flipH="1">
            <a:off x="-1245236" y="3559450"/>
            <a:ext cx="4936049" cy="2344623"/>
          </a:xfrm>
          <a:custGeom>
            <a:avLst/>
            <a:gdLst/>
            <a:ahLst/>
            <a:cxnLst/>
            <a:rect l="l" t="t" r="r" b="b"/>
            <a:pathLst>
              <a:path w="7404073" h="3516935">
                <a:moveTo>
                  <a:pt x="7404073" y="0"/>
                </a:moveTo>
                <a:lnTo>
                  <a:pt x="0" y="0"/>
                </a:lnTo>
                <a:lnTo>
                  <a:pt x="0" y="3516934"/>
                </a:lnTo>
                <a:lnTo>
                  <a:pt x="7404073" y="3516934"/>
                </a:lnTo>
                <a:lnTo>
                  <a:pt x="7404073" y="0"/>
                </a:lnTo>
                <a:close/>
              </a:path>
            </a:pathLst>
          </a:custGeom>
          <a:blipFill>
            <a:blip r:embed="rId4"/>
            <a:stretch>
              <a:fillRect/>
            </a:stretch>
          </a:blipFill>
        </p:spPr>
      </p:sp>
      <p:sp>
        <p:nvSpPr>
          <p:cNvPr id="69" name="Freeform 7">
            <a:extLst>
              <a:ext uri="{FF2B5EF4-FFF2-40B4-BE49-F238E27FC236}">
                <a16:creationId xmlns:a16="http://schemas.microsoft.com/office/drawing/2014/main" id="{B4040DD7-46FC-6BFB-FB7C-14BC87DDC426}"/>
              </a:ext>
            </a:extLst>
          </p:cNvPr>
          <p:cNvSpPr/>
          <p:nvPr/>
        </p:nvSpPr>
        <p:spPr>
          <a:xfrm>
            <a:off x="-613178" y="4604761"/>
            <a:ext cx="13419944" cy="3767283"/>
          </a:xfrm>
          <a:custGeom>
            <a:avLst/>
            <a:gdLst/>
            <a:ahLst/>
            <a:cxnLst/>
            <a:rect l="l" t="t" r="r" b="b"/>
            <a:pathLst>
              <a:path w="20129916" h="5650924">
                <a:moveTo>
                  <a:pt x="0" y="0"/>
                </a:moveTo>
                <a:lnTo>
                  <a:pt x="20129916" y="0"/>
                </a:lnTo>
                <a:lnTo>
                  <a:pt x="20129916" y="5650924"/>
                </a:lnTo>
                <a:lnTo>
                  <a:pt x="0" y="5650924"/>
                </a:lnTo>
                <a:lnTo>
                  <a:pt x="0" y="0"/>
                </a:lnTo>
                <a:close/>
              </a:path>
            </a:pathLst>
          </a:custGeom>
          <a:blipFill>
            <a:blip r:embed="rId5"/>
            <a:stretch>
              <a:fillRect r="-32507" b="-10083"/>
            </a:stretch>
          </a:blipFill>
        </p:spPr>
      </p:sp>
      <p:grpSp>
        <p:nvGrpSpPr>
          <p:cNvPr id="71" name="Group 9">
            <a:extLst>
              <a:ext uri="{FF2B5EF4-FFF2-40B4-BE49-F238E27FC236}">
                <a16:creationId xmlns:a16="http://schemas.microsoft.com/office/drawing/2014/main" id="{F0C2EB29-3C78-547B-90AD-43004CBCFD5B}"/>
              </a:ext>
            </a:extLst>
          </p:cNvPr>
          <p:cNvGrpSpPr/>
          <p:nvPr/>
        </p:nvGrpSpPr>
        <p:grpSpPr>
          <a:xfrm>
            <a:off x="1706352" y="2140681"/>
            <a:ext cx="8780885" cy="3616799"/>
            <a:chOff x="0" y="0"/>
            <a:chExt cx="3468992" cy="1428859"/>
          </a:xfrm>
        </p:grpSpPr>
        <p:sp>
          <p:nvSpPr>
            <p:cNvPr id="72" name="Freeform 10">
              <a:extLst>
                <a:ext uri="{FF2B5EF4-FFF2-40B4-BE49-F238E27FC236}">
                  <a16:creationId xmlns:a16="http://schemas.microsoft.com/office/drawing/2014/main" id="{AF2CF127-329D-A707-4D89-6AB59A86A756}"/>
                </a:ext>
              </a:extLst>
            </p:cNvPr>
            <p:cNvSpPr/>
            <p:nvPr/>
          </p:nvSpPr>
          <p:spPr>
            <a:xfrm>
              <a:off x="0" y="0"/>
              <a:ext cx="3468992" cy="1428859"/>
            </a:xfrm>
            <a:custGeom>
              <a:avLst/>
              <a:gdLst/>
              <a:ahLst/>
              <a:cxnLst/>
              <a:rect l="l" t="t" r="r" b="b"/>
              <a:pathLst>
                <a:path w="3468992" h="1428859">
                  <a:moveTo>
                    <a:pt x="41145" y="0"/>
                  </a:moveTo>
                  <a:lnTo>
                    <a:pt x="3427847" y="0"/>
                  </a:lnTo>
                  <a:cubicBezTo>
                    <a:pt x="3438759" y="0"/>
                    <a:pt x="3449224" y="4335"/>
                    <a:pt x="3456941" y="12051"/>
                  </a:cubicBezTo>
                  <a:cubicBezTo>
                    <a:pt x="3464657" y="19767"/>
                    <a:pt x="3468992" y="30233"/>
                    <a:pt x="3468992" y="41145"/>
                  </a:cubicBezTo>
                  <a:lnTo>
                    <a:pt x="3468992" y="1387714"/>
                  </a:lnTo>
                  <a:cubicBezTo>
                    <a:pt x="3468992" y="1410438"/>
                    <a:pt x="3450570" y="1428859"/>
                    <a:pt x="3427847" y="1428859"/>
                  </a:cubicBezTo>
                  <a:lnTo>
                    <a:pt x="41145" y="1428859"/>
                  </a:lnTo>
                  <a:cubicBezTo>
                    <a:pt x="30233" y="1428859"/>
                    <a:pt x="19767" y="1424524"/>
                    <a:pt x="12051" y="1416808"/>
                  </a:cubicBezTo>
                  <a:cubicBezTo>
                    <a:pt x="4335" y="1409092"/>
                    <a:pt x="0" y="1398626"/>
                    <a:pt x="0" y="1387714"/>
                  </a:cubicBezTo>
                  <a:lnTo>
                    <a:pt x="0" y="41145"/>
                  </a:lnTo>
                  <a:cubicBezTo>
                    <a:pt x="0" y="30233"/>
                    <a:pt x="4335" y="19767"/>
                    <a:pt x="12051" y="12051"/>
                  </a:cubicBezTo>
                  <a:cubicBezTo>
                    <a:pt x="19767" y="4335"/>
                    <a:pt x="30233" y="0"/>
                    <a:pt x="41145" y="0"/>
                  </a:cubicBezTo>
                  <a:close/>
                </a:path>
              </a:pathLst>
            </a:custGeom>
            <a:solidFill>
              <a:srgbClr val="E4E3A0">
                <a:alpha val="80000"/>
              </a:srgbClr>
            </a:solidFill>
          </p:spPr>
        </p:sp>
        <p:sp>
          <p:nvSpPr>
            <p:cNvPr id="73" name="TextBox 11">
              <a:extLst>
                <a:ext uri="{FF2B5EF4-FFF2-40B4-BE49-F238E27FC236}">
                  <a16:creationId xmlns:a16="http://schemas.microsoft.com/office/drawing/2014/main" id="{801AE690-A769-2CAD-C4B5-ED23981DF0C9}"/>
                </a:ext>
              </a:extLst>
            </p:cNvPr>
            <p:cNvSpPr txBox="1"/>
            <p:nvPr/>
          </p:nvSpPr>
          <p:spPr>
            <a:xfrm>
              <a:off x="0" y="-38100"/>
              <a:ext cx="3468992" cy="1466959"/>
            </a:xfrm>
            <a:prstGeom prst="rect">
              <a:avLst/>
            </a:prstGeom>
          </p:spPr>
          <p:txBody>
            <a:bodyPr lIns="33867" tIns="33867" rIns="33867" bIns="33867" rtlCol="0" anchor="ctr"/>
            <a:lstStyle/>
            <a:p>
              <a:pPr algn="ctr">
                <a:lnSpc>
                  <a:spcPts val="1816"/>
                </a:lnSpc>
              </a:pPr>
              <a:endParaRPr sz="800"/>
            </a:p>
          </p:txBody>
        </p:sp>
      </p:grpSp>
      <p:sp>
        <p:nvSpPr>
          <p:cNvPr id="74" name="Freeform 12">
            <a:extLst>
              <a:ext uri="{FF2B5EF4-FFF2-40B4-BE49-F238E27FC236}">
                <a16:creationId xmlns:a16="http://schemas.microsoft.com/office/drawing/2014/main" id="{DF9A7221-48C5-1DEE-7677-CBC1012AAF5A}"/>
              </a:ext>
            </a:extLst>
          </p:cNvPr>
          <p:cNvSpPr/>
          <p:nvPr/>
        </p:nvSpPr>
        <p:spPr>
          <a:xfrm flipH="1">
            <a:off x="-613178" y="5481116"/>
            <a:ext cx="3135828" cy="1382168"/>
          </a:xfrm>
          <a:custGeom>
            <a:avLst/>
            <a:gdLst/>
            <a:ahLst/>
            <a:cxnLst/>
            <a:rect l="l" t="t" r="r" b="b"/>
            <a:pathLst>
              <a:path w="4703742" h="2073252">
                <a:moveTo>
                  <a:pt x="4703741" y="0"/>
                </a:moveTo>
                <a:lnTo>
                  <a:pt x="0" y="0"/>
                </a:lnTo>
                <a:lnTo>
                  <a:pt x="0" y="2073252"/>
                </a:lnTo>
                <a:lnTo>
                  <a:pt x="4703741" y="2073252"/>
                </a:lnTo>
                <a:lnTo>
                  <a:pt x="4703741" y="0"/>
                </a:lnTo>
                <a:close/>
              </a:path>
            </a:pathLst>
          </a:custGeom>
          <a:blipFill>
            <a:blip r:embed="rId6"/>
            <a:stretch>
              <a:fillRect/>
            </a:stretch>
          </a:blipFill>
        </p:spPr>
      </p:sp>
      <p:sp>
        <p:nvSpPr>
          <p:cNvPr id="75" name="Freeform 13">
            <a:extLst>
              <a:ext uri="{FF2B5EF4-FFF2-40B4-BE49-F238E27FC236}">
                <a16:creationId xmlns:a16="http://schemas.microsoft.com/office/drawing/2014/main" id="{8801C0E8-40E1-606E-5DB6-C5E6866847E5}"/>
              </a:ext>
            </a:extLst>
          </p:cNvPr>
          <p:cNvSpPr/>
          <p:nvPr/>
        </p:nvSpPr>
        <p:spPr>
          <a:xfrm>
            <a:off x="9670939" y="5475832"/>
            <a:ext cx="3135828" cy="1382168"/>
          </a:xfrm>
          <a:custGeom>
            <a:avLst/>
            <a:gdLst/>
            <a:ahLst/>
            <a:cxnLst/>
            <a:rect l="l" t="t" r="r" b="b"/>
            <a:pathLst>
              <a:path w="4703742" h="2073252">
                <a:moveTo>
                  <a:pt x="0" y="0"/>
                </a:moveTo>
                <a:lnTo>
                  <a:pt x="4703741" y="0"/>
                </a:lnTo>
                <a:lnTo>
                  <a:pt x="4703741" y="2073252"/>
                </a:lnTo>
                <a:lnTo>
                  <a:pt x="0" y="2073252"/>
                </a:lnTo>
                <a:lnTo>
                  <a:pt x="0" y="0"/>
                </a:lnTo>
                <a:close/>
              </a:path>
            </a:pathLst>
          </a:custGeom>
          <a:blipFill>
            <a:blip r:embed="rId6"/>
            <a:stretch>
              <a:fillRect/>
            </a:stretch>
          </a:blipFill>
        </p:spPr>
      </p:sp>
      <p:grpSp>
        <p:nvGrpSpPr>
          <p:cNvPr id="91" name="Group 29">
            <a:extLst>
              <a:ext uri="{FF2B5EF4-FFF2-40B4-BE49-F238E27FC236}">
                <a16:creationId xmlns:a16="http://schemas.microsoft.com/office/drawing/2014/main" id="{73D4D39F-45ED-4E1E-63C4-2A742BEE661D}"/>
              </a:ext>
            </a:extLst>
          </p:cNvPr>
          <p:cNvGrpSpPr/>
          <p:nvPr/>
        </p:nvGrpSpPr>
        <p:grpSpPr>
          <a:xfrm rot="-5400000">
            <a:off x="10409326" y="1040161"/>
            <a:ext cx="1237675" cy="1237675"/>
            <a:chOff x="0" y="0"/>
            <a:chExt cx="812800" cy="812800"/>
          </a:xfrm>
        </p:grpSpPr>
        <p:sp>
          <p:nvSpPr>
            <p:cNvPr id="92" name="Freeform 30">
              <a:extLst>
                <a:ext uri="{FF2B5EF4-FFF2-40B4-BE49-F238E27FC236}">
                  <a16:creationId xmlns:a16="http://schemas.microsoft.com/office/drawing/2014/main" id="{60D504B1-B1C6-AF05-AA2A-64647FEA4FC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E5E39E">
                    <a:alpha val="100000"/>
                  </a:srgbClr>
                </a:gs>
                <a:gs pos="100000">
                  <a:srgbClr val="FFFFFF">
                    <a:alpha val="0"/>
                  </a:srgbClr>
                </a:gs>
              </a:gsLst>
              <a:path path="circle">
                <a:fillToRect l="50000" t="50000" r="50000" b="50000"/>
              </a:path>
            </a:gradFill>
          </p:spPr>
        </p:sp>
        <p:sp>
          <p:nvSpPr>
            <p:cNvPr id="93" name="TextBox 31">
              <a:extLst>
                <a:ext uri="{FF2B5EF4-FFF2-40B4-BE49-F238E27FC236}">
                  <a16:creationId xmlns:a16="http://schemas.microsoft.com/office/drawing/2014/main" id="{4C63F112-1EC7-CBEC-4EB9-71309B61D21E}"/>
                </a:ext>
              </a:extLst>
            </p:cNvPr>
            <p:cNvSpPr txBox="1"/>
            <p:nvPr/>
          </p:nvSpPr>
          <p:spPr>
            <a:xfrm>
              <a:off x="76200" y="28575"/>
              <a:ext cx="660400" cy="708025"/>
            </a:xfrm>
            <a:prstGeom prst="rect">
              <a:avLst/>
            </a:prstGeom>
          </p:spPr>
          <p:txBody>
            <a:bodyPr lIns="33104" tIns="33104" rIns="33104" bIns="33104" rtlCol="0" anchor="ctr"/>
            <a:lstStyle/>
            <a:p>
              <a:pPr algn="ctr">
                <a:lnSpc>
                  <a:spcPts val="2189"/>
                </a:lnSpc>
              </a:pPr>
              <a:endParaRPr sz="800"/>
            </a:p>
          </p:txBody>
        </p:sp>
      </p:grpSp>
      <p:sp>
        <p:nvSpPr>
          <p:cNvPr id="99" name="Google Shape;2863;p42">
            <a:extLst>
              <a:ext uri="{FF2B5EF4-FFF2-40B4-BE49-F238E27FC236}">
                <a16:creationId xmlns:a16="http://schemas.microsoft.com/office/drawing/2014/main" id="{177D7ECB-0917-A4F1-7890-7586FF681DE1}"/>
              </a:ext>
            </a:extLst>
          </p:cNvPr>
          <p:cNvSpPr txBox="1">
            <a:spLocks/>
          </p:cNvSpPr>
          <p:nvPr/>
        </p:nvSpPr>
        <p:spPr>
          <a:xfrm>
            <a:off x="2575044" y="2875821"/>
            <a:ext cx="7045217" cy="2089425"/>
          </a:xfrm>
          <a:prstGeom prst="rect">
            <a:avLst/>
          </a:prstGeom>
        </p:spPr>
        <p:txBody>
          <a:bodyPr spcFirstLastPara="1" wrap="square" lIns="107980" tIns="107980" rIns="107980" bIns="10798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4400" b="1" dirty="0" err="1">
                <a:solidFill>
                  <a:srgbClr val="C00000"/>
                </a:solidFill>
                <a:latin typeface="+mj-lt"/>
              </a:rPr>
              <a:t>Hoạt</a:t>
            </a:r>
            <a:r>
              <a:rPr lang="en-US" sz="4400" b="1" dirty="0">
                <a:solidFill>
                  <a:srgbClr val="C00000"/>
                </a:solidFill>
                <a:latin typeface="+mj-lt"/>
              </a:rPr>
              <a:t> </a:t>
            </a:r>
            <a:r>
              <a:rPr lang="en-US" sz="4400" b="1" dirty="0" err="1">
                <a:solidFill>
                  <a:srgbClr val="C00000"/>
                </a:solidFill>
                <a:latin typeface="+mj-lt"/>
              </a:rPr>
              <a:t>động</a:t>
            </a:r>
            <a:r>
              <a:rPr lang="en-US" sz="4400" b="1" dirty="0">
                <a:solidFill>
                  <a:srgbClr val="C00000"/>
                </a:solidFill>
                <a:latin typeface="+mj-lt"/>
              </a:rPr>
              <a:t> 1</a:t>
            </a:r>
          </a:p>
          <a:p>
            <a:pPr algn="ctr">
              <a:lnSpc>
                <a:spcPct val="150000"/>
              </a:lnSpc>
            </a:pPr>
            <a:r>
              <a:rPr lang="en-US" sz="4400" b="1" dirty="0">
                <a:latin typeface="+mj-lt"/>
              </a:rPr>
              <a:t>ĐỌC THÀNH TIẾNG </a:t>
            </a:r>
          </a:p>
        </p:txBody>
      </p:sp>
    </p:spTree>
    <p:extLst>
      <p:ext uri="{BB962C8B-B14F-4D97-AF65-F5344CB8AC3E}">
        <p14:creationId xmlns:p14="http://schemas.microsoft.com/office/powerpoint/2010/main" val="1536484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D313C07-F44B-18AE-9AA7-41DEE758FACA}"/>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1A92E52-5D71-8A83-C55D-CC73FAEBD255}"/>
              </a:ext>
            </a:extLst>
          </p:cNvPr>
          <p:cNvSpPr/>
          <p:nvPr/>
        </p:nvSpPr>
        <p:spPr>
          <a:xfrm>
            <a:off x="948123" y="2813371"/>
            <a:ext cx="5951382" cy="3423658"/>
          </a:xfrm>
          <a:prstGeom prst="roundRect">
            <a:avLst/>
          </a:prstGeom>
          <a:solidFill>
            <a:schemeClr val="accent2">
              <a:lumMod val="20000"/>
              <a:lumOff val="80000"/>
            </a:schemeClr>
          </a:solid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nl-NL" sz="2400" dirty="0" err="1">
                <a:solidFill>
                  <a:schemeClr val="tx1"/>
                </a:solidFill>
                <a:ea typeface="Calibri" panose="020F0502020204030204" pitchFamily="34" charset="0"/>
              </a:rPr>
              <a:t>Đọc</a:t>
            </a:r>
            <a:r>
              <a:rPr lang="nl-NL" sz="2400" dirty="0">
                <a:solidFill>
                  <a:schemeClr val="tx1"/>
                </a:solidFill>
                <a:ea typeface="Calibri" panose="020F0502020204030204" pitchFamily="34" charset="0"/>
              </a:rPr>
              <a:t> </a:t>
            </a:r>
            <a:r>
              <a:rPr lang="nl-NL" sz="2400" dirty="0" err="1">
                <a:solidFill>
                  <a:schemeClr val="tx1"/>
                </a:solidFill>
                <a:ea typeface="Calibri" panose="020F0502020204030204" pitchFamily="34" charset="0"/>
              </a:rPr>
              <a:t>giọng</a:t>
            </a:r>
            <a:r>
              <a:rPr lang="nl-NL" sz="2400" dirty="0">
                <a:solidFill>
                  <a:schemeClr val="tx1"/>
                </a:solidFill>
                <a:ea typeface="Calibri" panose="020F0502020204030204" pitchFamily="34" charset="0"/>
              </a:rPr>
              <a:t> </a:t>
            </a:r>
            <a:r>
              <a:rPr lang="nl-NL" sz="2400" dirty="0" err="1">
                <a:solidFill>
                  <a:schemeClr val="tx1"/>
                </a:solidFill>
                <a:ea typeface="Calibri" panose="020F0502020204030204" pitchFamily="34" charset="0"/>
              </a:rPr>
              <a:t>vui</a:t>
            </a:r>
            <a:r>
              <a:rPr lang="nl-NL" sz="2400" dirty="0">
                <a:solidFill>
                  <a:schemeClr val="tx1"/>
                </a:solidFill>
                <a:ea typeface="Calibri" panose="020F0502020204030204" pitchFamily="34" charset="0"/>
              </a:rPr>
              <a:t> </a:t>
            </a:r>
            <a:r>
              <a:rPr lang="nl-NL" sz="2400" dirty="0" err="1">
                <a:solidFill>
                  <a:schemeClr val="tx1"/>
                </a:solidFill>
                <a:ea typeface="Calibri" panose="020F0502020204030204" pitchFamily="34" charset="0"/>
              </a:rPr>
              <a:t>tươi</a:t>
            </a:r>
            <a:r>
              <a:rPr lang="nl-NL" sz="2400" dirty="0">
                <a:solidFill>
                  <a:schemeClr val="tx1"/>
                </a:solidFill>
                <a:ea typeface="Calibri" panose="020F0502020204030204" pitchFamily="34" charset="0"/>
              </a:rPr>
              <a:t>, </a:t>
            </a:r>
            <a:r>
              <a:rPr lang="nl-NL" sz="2400" dirty="0" err="1">
                <a:solidFill>
                  <a:schemeClr val="tx1"/>
                </a:solidFill>
                <a:ea typeface="Calibri" panose="020F0502020204030204" pitchFamily="34" charset="0"/>
              </a:rPr>
              <a:t>hạnh</a:t>
            </a:r>
            <a:r>
              <a:rPr lang="nl-NL" sz="2400" dirty="0">
                <a:solidFill>
                  <a:schemeClr val="tx1"/>
                </a:solidFill>
                <a:ea typeface="Calibri" panose="020F0502020204030204" pitchFamily="34" charset="0"/>
              </a:rPr>
              <a:t> </a:t>
            </a:r>
            <a:r>
              <a:rPr lang="nl-NL" sz="2400" dirty="0" err="1">
                <a:solidFill>
                  <a:schemeClr val="tx1"/>
                </a:solidFill>
                <a:ea typeface="Calibri" panose="020F0502020204030204" pitchFamily="34" charset="0"/>
              </a:rPr>
              <a:t>phúc</a:t>
            </a:r>
            <a:r>
              <a:rPr lang="nl-NL" sz="2400" dirty="0">
                <a:solidFill>
                  <a:schemeClr val="tx1"/>
                </a:solidFill>
                <a:ea typeface="Calibri" panose="020F0502020204030204" pitchFamily="34" charset="0"/>
              </a:rPr>
              <a:t>; </a:t>
            </a:r>
            <a:r>
              <a:rPr lang="nl-NL" sz="2400" dirty="0" err="1">
                <a:solidFill>
                  <a:schemeClr val="tx1"/>
                </a:solidFill>
                <a:ea typeface="Calibri" panose="020F0502020204030204" pitchFamily="34" charset="0"/>
              </a:rPr>
              <a:t>nhấn</a:t>
            </a:r>
            <a:r>
              <a:rPr lang="nl-NL" sz="2400" dirty="0">
                <a:solidFill>
                  <a:schemeClr val="tx1"/>
                </a:solidFill>
                <a:ea typeface="Calibri" panose="020F0502020204030204" pitchFamily="34" charset="0"/>
              </a:rPr>
              <a:t> </a:t>
            </a:r>
            <a:r>
              <a:rPr lang="nl-NL" sz="2400" dirty="0" err="1">
                <a:solidFill>
                  <a:schemeClr val="tx1"/>
                </a:solidFill>
                <a:ea typeface="Calibri" panose="020F0502020204030204" pitchFamily="34" charset="0"/>
              </a:rPr>
              <a:t>giọng</a:t>
            </a:r>
            <a:r>
              <a:rPr lang="nl-NL" sz="2400" dirty="0">
                <a:solidFill>
                  <a:schemeClr val="tx1"/>
                </a:solidFill>
                <a:ea typeface="Calibri" panose="020F0502020204030204" pitchFamily="34" charset="0"/>
              </a:rPr>
              <a:t> </a:t>
            </a:r>
            <a:r>
              <a:rPr lang="nl-NL" sz="2400" dirty="0" err="1">
                <a:solidFill>
                  <a:schemeClr val="tx1"/>
                </a:solidFill>
                <a:ea typeface="Calibri" panose="020F0502020204030204" pitchFamily="34" charset="0"/>
              </a:rPr>
              <a:t>ở</a:t>
            </a:r>
            <a:r>
              <a:rPr lang="nl-NL" sz="2400" dirty="0">
                <a:solidFill>
                  <a:schemeClr val="tx1"/>
                </a:solidFill>
                <a:ea typeface="Calibri" panose="020F0502020204030204" pitchFamily="34" charset="0"/>
              </a:rPr>
              <a:t> </a:t>
            </a:r>
            <a:r>
              <a:rPr lang="nl-NL" sz="2400" dirty="0" err="1">
                <a:solidFill>
                  <a:schemeClr val="tx1"/>
                </a:solidFill>
                <a:ea typeface="Calibri" panose="020F0502020204030204" pitchFamily="34" charset="0"/>
              </a:rPr>
              <a:t>những</a:t>
            </a:r>
            <a:r>
              <a:rPr lang="nl-NL" sz="2400" dirty="0">
                <a:solidFill>
                  <a:schemeClr val="tx1"/>
                </a:solidFill>
                <a:ea typeface="Calibri" panose="020F0502020204030204" pitchFamily="34" charset="0"/>
              </a:rPr>
              <a:t> </a:t>
            </a:r>
            <a:r>
              <a:rPr lang="nl-NL" sz="2400" dirty="0" err="1">
                <a:solidFill>
                  <a:schemeClr val="tx1"/>
                </a:solidFill>
                <a:ea typeface="Calibri" panose="020F0502020204030204" pitchFamily="34" charset="0"/>
              </a:rPr>
              <a:t>từ</a:t>
            </a:r>
            <a:r>
              <a:rPr lang="nl-NL" sz="2400" dirty="0">
                <a:solidFill>
                  <a:schemeClr val="tx1"/>
                </a:solidFill>
                <a:ea typeface="Calibri" panose="020F0502020204030204" pitchFamily="34" charset="0"/>
              </a:rPr>
              <a:t> </a:t>
            </a:r>
            <a:r>
              <a:rPr lang="nl-NL" sz="2400" dirty="0" err="1">
                <a:solidFill>
                  <a:schemeClr val="tx1"/>
                </a:solidFill>
                <a:ea typeface="Calibri" panose="020F0502020204030204" pitchFamily="34" charset="0"/>
              </a:rPr>
              <a:t>thể</a:t>
            </a:r>
            <a:r>
              <a:rPr lang="nl-NL" sz="2400" dirty="0">
                <a:solidFill>
                  <a:schemeClr val="tx1"/>
                </a:solidFill>
                <a:ea typeface="Calibri" panose="020F0502020204030204" pitchFamily="34" charset="0"/>
              </a:rPr>
              <a:t> </a:t>
            </a:r>
            <a:r>
              <a:rPr lang="nl-NL" sz="2400" dirty="0" err="1">
                <a:solidFill>
                  <a:schemeClr val="tx1"/>
                </a:solidFill>
                <a:ea typeface="Calibri" panose="020F0502020204030204" pitchFamily="34" charset="0"/>
              </a:rPr>
              <a:t>hiện</a:t>
            </a:r>
            <a:r>
              <a:rPr lang="nl-NL" sz="2400" dirty="0">
                <a:solidFill>
                  <a:schemeClr val="tx1"/>
                </a:solidFill>
                <a:ea typeface="Calibri" panose="020F0502020204030204" pitchFamily="34" charset="0"/>
              </a:rPr>
              <a:t> </a:t>
            </a:r>
            <a:r>
              <a:rPr lang="nl-NL" sz="2400" dirty="0" err="1">
                <a:solidFill>
                  <a:schemeClr val="tx1"/>
                </a:solidFill>
                <a:ea typeface="Calibri" panose="020F0502020204030204" pitchFamily="34" charset="0"/>
              </a:rPr>
              <a:t>tình</a:t>
            </a:r>
            <a:r>
              <a:rPr lang="nl-NL" sz="2400" dirty="0">
                <a:solidFill>
                  <a:schemeClr val="tx1"/>
                </a:solidFill>
                <a:ea typeface="Calibri" panose="020F0502020204030204" pitchFamily="34" charset="0"/>
              </a:rPr>
              <a:t> </a:t>
            </a:r>
            <a:r>
              <a:rPr lang="nl-NL" sz="2400" dirty="0" err="1">
                <a:solidFill>
                  <a:schemeClr val="tx1"/>
                </a:solidFill>
                <a:ea typeface="Calibri" panose="020F0502020204030204" pitchFamily="34" charset="0"/>
              </a:rPr>
              <a:t>cảm</a:t>
            </a:r>
            <a:r>
              <a:rPr lang="nl-NL" sz="2400" dirty="0">
                <a:solidFill>
                  <a:schemeClr val="tx1"/>
                </a:solidFill>
                <a:ea typeface="Calibri" panose="020F0502020204030204" pitchFamily="34" charset="0"/>
              </a:rPr>
              <a:t> </a:t>
            </a:r>
            <a:r>
              <a:rPr lang="nl-NL" sz="2400" dirty="0" err="1">
                <a:solidFill>
                  <a:schemeClr val="tx1"/>
                </a:solidFill>
                <a:ea typeface="Calibri" panose="020F0502020204030204" pitchFamily="34" charset="0"/>
              </a:rPr>
              <a:t>của</a:t>
            </a:r>
            <a:r>
              <a:rPr lang="nl-NL" sz="2400" dirty="0">
                <a:solidFill>
                  <a:schemeClr val="tx1"/>
                </a:solidFill>
                <a:ea typeface="Calibri" panose="020F0502020204030204" pitchFamily="34" charset="0"/>
              </a:rPr>
              <a:t> </a:t>
            </a:r>
            <a:r>
              <a:rPr lang="nl-NL" sz="2400" dirty="0" err="1">
                <a:solidFill>
                  <a:schemeClr val="tx1"/>
                </a:solidFill>
                <a:ea typeface="Calibri" panose="020F0502020204030204" pitchFamily="34" charset="0"/>
              </a:rPr>
              <a:t>Bác</a:t>
            </a:r>
            <a:r>
              <a:rPr lang="nl-NL" sz="2400" dirty="0">
                <a:solidFill>
                  <a:schemeClr val="tx1"/>
                </a:solidFill>
                <a:ea typeface="Calibri" panose="020F0502020204030204" pitchFamily="34" charset="0"/>
              </a:rPr>
              <a:t> </a:t>
            </a:r>
            <a:r>
              <a:rPr lang="nl-NL" sz="2400" dirty="0" err="1">
                <a:solidFill>
                  <a:schemeClr val="tx1"/>
                </a:solidFill>
                <a:ea typeface="Calibri" panose="020F0502020204030204" pitchFamily="34" charset="0"/>
              </a:rPr>
              <a:t>Hồ</a:t>
            </a:r>
            <a:r>
              <a:rPr lang="nl-NL" sz="2400" dirty="0">
                <a:solidFill>
                  <a:schemeClr val="tx1"/>
                </a:solidFill>
                <a:ea typeface="Calibri" panose="020F0502020204030204" pitchFamily="34" charset="0"/>
              </a:rPr>
              <a:t> </a:t>
            </a:r>
            <a:r>
              <a:rPr lang="nl-NL" sz="2400" dirty="0" err="1">
                <a:solidFill>
                  <a:schemeClr val="tx1"/>
                </a:solidFill>
                <a:ea typeface="Calibri" panose="020F0502020204030204" pitchFamily="34" charset="0"/>
              </a:rPr>
              <a:t>dành</a:t>
            </a:r>
            <a:r>
              <a:rPr lang="nl-NL" sz="2400" dirty="0">
                <a:solidFill>
                  <a:schemeClr val="tx1"/>
                </a:solidFill>
                <a:ea typeface="Calibri" panose="020F0502020204030204" pitchFamily="34" charset="0"/>
              </a:rPr>
              <a:t> </a:t>
            </a:r>
            <a:r>
              <a:rPr lang="nl-NL" sz="2400" dirty="0" err="1">
                <a:solidFill>
                  <a:schemeClr val="tx1"/>
                </a:solidFill>
                <a:ea typeface="Calibri" panose="020F0502020204030204" pitchFamily="34" charset="0"/>
              </a:rPr>
              <a:t>cho</a:t>
            </a:r>
            <a:r>
              <a:rPr lang="nl-NL" sz="2400" dirty="0">
                <a:solidFill>
                  <a:schemeClr val="tx1"/>
                </a:solidFill>
                <a:ea typeface="Calibri" panose="020F0502020204030204" pitchFamily="34" charset="0"/>
              </a:rPr>
              <a:t> </a:t>
            </a:r>
            <a:r>
              <a:rPr lang="nl-NL" sz="2400" dirty="0" err="1">
                <a:solidFill>
                  <a:schemeClr val="tx1"/>
                </a:solidFill>
                <a:ea typeface="Calibri" panose="020F0502020204030204" pitchFamily="34" charset="0"/>
              </a:rPr>
              <a:t>các</a:t>
            </a:r>
            <a:r>
              <a:rPr lang="nl-NL" sz="2400" dirty="0">
                <a:solidFill>
                  <a:schemeClr val="tx1"/>
                </a:solidFill>
                <a:ea typeface="Calibri" panose="020F0502020204030204" pitchFamily="34" charset="0"/>
              </a:rPr>
              <a:t> </a:t>
            </a:r>
            <a:r>
              <a:rPr lang="nl-NL" sz="2400" dirty="0" err="1">
                <a:solidFill>
                  <a:schemeClr val="tx1"/>
                </a:solidFill>
                <a:ea typeface="Calibri" panose="020F0502020204030204" pitchFamily="34" charset="0"/>
              </a:rPr>
              <a:t>dân</a:t>
            </a:r>
            <a:r>
              <a:rPr lang="nl-NL" sz="2400" dirty="0">
                <a:solidFill>
                  <a:schemeClr val="tx1"/>
                </a:solidFill>
                <a:ea typeface="Calibri" panose="020F0502020204030204" pitchFamily="34" charset="0"/>
              </a:rPr>
              <a:t> </a:t>
            </a:r>
            <a:r>
              <a:rPr lang="nl-NL" sz="2400" dirty="0" err="1">
                <a:solidFill>
                  <a:schemeClr val="tx1"/>
                </a:solidFill>
                <a:ea typeface="Calibri" panose="020F0502020204030204" pitchFamily="34" charset="0"/>
              </a:rPr>
              <a:t>tộc</a:t>
            </a:r>
            <a:r>
              <a:rPr lang="nl-NL" sz="2400" dirty="0">
                <a:solidFill>
                  <a:schemeClr val="tx1"/>
                </a:solidFill>
                <a:ea typeface="Calibri" panose="020F0502020204030204" pitchFamily="34" charset="0"/>
              </a:rPr>
              <a:t> </a:t>
            </a:r>
            <a:r>
              <a:rPr lang="nl-NL" sz="2400" dirty="0" err="1">
                <a:solidFill>
                  <a:schemeClr val="tx1"/>
                </a:solidFill>
                <a:ea typeface="Calibri" panose="020F0502020204030204" pitchFamily="34" charset="0"/>
              </a:rPr>
              <a:t>thiểu</a:t>
            </a:r>
            <a:r>
              <a:rPr lang="nl-NL" sz="2400" dirty="0">
                <a:solidFill>
                  <a:schemeClr val="tx1"/>
                </a:solidFill>
                <a:ea typeface="Calibri" panose="020F0502020204030204" pitchFamily="34" charset="0"/>
              </a:rPr>
              <a:t> </a:t>
            </a:r>
            <a:r>
              <a:rPr lang="nl-NL" sz="2400" dirty="0" err="1">
                <a:solidFill>
                  <a:schemeClr val="tx1"/>
                </a:solidFill>
                <a:ea typeface="Calibri" panose="020F0502020204030204" pitchFamily="34" charset="0"/>
              </a:rPr>
              <a:t>số</a:t>
            </a:r>
            <a:r>
              <a:rPr lang="nl-NL" sz="2400" dirty="0">
                <a:solidFill>
                  <a:schemeClr val="tx1"/>
                </a:solidFill>
                <a:ea typeface="Calibri" panose="020F0502020204030204" pitchFamily="34" charset="0"/>
              </a:rPr>
              <a:t> </a:t>
            </a:r>
            <a:r>
              <a:rPr lang="nl-NL" sz="2400" dirty="0" err="1">
                <a:solidFill>
                  <a:schemeClr val="tx1"/>
                </a:solidFill>
                <a:ea typeface="Calibri" panose="020F0502020204030204" pitchFamily="34" charset="0"/>
              </a:rPr>
              <a:t>miền</a:t>
            </a:r>
            <a:r>
              <a:rPr lang="nl-NL" sz="2400" dirty="0">
                <a:solidFill>
                  <a:schemeClr val="tx1"/>
                </a:solidFill>
                <a:ea typeface="Calibri" panose="020F0502020204030204" pitchFamily="34" charset="0"/>
              </a:rPr>
              <a:t> Nam; </a:t>
            </a:r>
            <a:r>
              <a:rPr lang="nl-NL" sz="2400" dirty="0" err="1">
                <a:solidFill>
                  <a:schemeClr val="tx1"/>
                </a:solidFill>
                <a:ea typeface="Calibri" panose="020F0502020204030204" pitchFamily="34" charset="0"/>
              </a:rPr>
              <a:t>nhấn</a:t>
            </a:r>
            <a:r>
              <a:rPr lang="nl-NL" sz="2400" dirty="0">
                <a:solidFill>
                  <a:schemeClr val="tx1"/>
                </a:solidFill>
                <a:ea typeface="Calibri" panose="020F0502020204030204" pitchFamily="34" charset="0"/>
              </a:rPr>
              <a:t> </a:t>
            </a:r>
            <a:r>
              <a:rPr lang="nl-NL" sz="2400" dirty="0" err="1">
                <a:solidFill>
                  <a:schemeClr val="tx1"/>
                </a:solidFill>
                <a:ea typeface="Calibri" panose="020F0502020204030204" pitchFamily="34" charset="0"/>
              </a:rPr>
              <a:t>giọng</a:t>
            </a:r>
            <a:r>
              <a:rPr lang="nl-NL" sz="2400" dirty="0">
                <a:solidFill>
                  <a:schemeClr val="tx1"/>
                </a:solidFill>
                <a:ea typeface="Calibri" panose="020F0502020204030204" pitchFamily="34" charset="0"/>
              </a:rPr>
              <a:t> </a:t>
            </a:r>
            <a:r>
              <a:rPr lang="nl-NL" sz="2400" dirty="0" err="1">
                <a:solidFill>
                  <a:schemeClr val="tx1"/>
                </a:solidFill>
                <a:ea typeface="Calibri" panose="020F0502020204030204" pitchFamily="34" charset="0"/>
              </a:rPr>
              <a:t>ở</a:t>
            </a:r>
            <a:r>
              <a:rPr lang="nl-NL" sz="2400" dirty="0">
                <a:solidFill>
                  <a:schemeClr val="tx1"/>
                </a:solidFill>
                <a:ea typeface="Calibri" panose="020F0502020204030204" pitchFamily="34" charset="0"/>
              </a:rPr>
              <a:t> </a:t>
            </a:r>
            <a:r>
              <a:rPr lang="nl-NL" sz="2400" dirty="0" err="1">
                <a:solidFill>
                  <a:schemeClr val="tx1"/>
                </a:solidFill>
                <a:ea typeface="Calibri" panose="020F0502020204030204" pitchFamily="34" charset="0"/>
              </a:rPr>
              <a:t>những</a:t>
            </a:r>
            <a:r>
              <a:rPr lang="nl-NL" sz="2400" dirty="0">
                <a:solidFill>
                  <a:schemeClr val="tx1"/>
                </a:solidFill>
                <a:ea typeface="Calibri" panose="020F0502020204030204" pitchFamily="34" charset="0"/>
              </a:rPr>
              <a:t> </a:t>
            </a:r>
            <a:r>
              <a:rPr lang="nl-NL" sz="2400" dirty="0" err="1">
                <a:solidFill>
                  <a:schemeClr val="tx1"/>
                </a:solidFill>
                <a:ea typeface="Calibri" panose="020F0502020204030204" pitchFamily="34" charset="0"/>
              </a:rPr>
              <a:t>từ</a:t>
            </a:r>
            <a:r>
              <a:rPr lang="nl-NL" sz="2400" dirty="0">
                <a:solidFill>
                  <a:schemeClr val="tx1"/>
                </a:solidFill>
                <a:ea typeface="Calibri" panose="020F0502020204030204" pitchFamily="34" charset="0"/>
              </a:rPr>
              <a:t> </a:t>
            </a:r>
            <a:r>
              <a:rPr lang="nl-NL" sz="2400" dirty="0" err="1">
                <a:solidFill>
                  <a:schemeClr val="tx1"/>
                </a:solidFill>
                <a:ea typeface="Calibri" panose="020F0502020204030204" pitchFamily="34" charset="0"/>
              </a:rPr>
              <a:t>ngữ</a:t>
            </a:r>
            <a:r>
              <a:rPr lang="nl-NL" sz="2400" dirty="0">
                <a:solidFill>
                  <a:schemeClr val="tx1"/>
                </a:solidFill>
                <a:ea typeface="Calibri" panose="020F0502020204030204" pitchFamily="34" charset="0"/>
              </a:rPr>
              <a:t> </a:t>
            </a:r>
            <a:r>
              <a:rPr lang="nl-NL" sz="2400" dirty="0" err="1">
                <a:solidFill>
                  <a:schemeClr val="tx1"/>
                </a:solidFill>
                <a:ea typeface="Calibri" panose="020F0502020204030204" pitchFamily="34" charset="0"/>
              </a:rPr>
              <a:t>quan</a:t>
            </a:r>
            <a:r>
              <a:rPr lang="nl-NL" sz="2400" dirty="0">
                <a:solidFill>
                  <a:schemeClr val="tx1"/>
                </a:solidFill>
                <a:ea typeface="Calibri" panose="020F0502020204030204" pitchFamily="34" charset="0"/>
              </a:rPr>
              <a:t> </a:t>
            </a:r>
            <a:r>
              <a:rPr lang="nl-NL" sz="2400" dirty="0" err="1">
                <a:solidFill>
                  <a:schemeClr val="tx1"/>
                </a:solidFill>
                <a:ea typeface="Calibri" panose="020F0502020204030204" pitchFamily="34" charset="0"/>
              </a:rPr>
              <a:t>trọng</a:t>
            </a:r>
            <a:r>
              <a:rPr lang="nl-NL" sz="2400" dirty="0">
                <a:solidFill>
                  <a:schemeClr val="tx1"/>
                </a:solidFill>
                <a:ea typeface="Calibri" panose="020F0502020204030204" pitchFamily="34" charset="0"/>
              </a:rPr>
              <a:t>. </a:t>
            </a:r>
            <a:endParaRPr lang="en-US" sz="2400" dirty="0">
              <a:solidFill>
                <a:schemeClr val="tx1"/>
              </a:solidFill>
            </a:endParaRPr>
          </a:p>
        </p:txBody>
      </p:sp>
      <p:sp>
        <p:nvSpPr>
          <p:cNvPr id="3" name="TextBox 2">
            <a:extLst>
              <a:ext uri="{FF2B5EF4-FFF2-40B4-BE49-F238E27FC236}">
                <a16:creationId xmlns:a16="http://schemas.microsoft.com/office/drawing/2014/main" id="{0FAD9715-4E7F-EFA5-A31C-D75E92E8038D}"/>
              </a:ext>
            </a:extLst>
          </p:cNvPr>
          <p:cNvSpPr txBox="1"/>
          <p:nvPr/>
        </p:nvSpPr>
        <p:spPr>
          <a:xfrm>
            <a:off x="1312732" y="2036580"/>
            <a:ext cx="5222164" cy="461665"/>
          </a:xfrm>
          <a:prstGeom prst="rect">
            <a:avLst/>
          </a:prstGeom>
          <a:noFill/>
        </p:spPr>
        <p:txBody>
          <a:bodyPr wrap="square" rtlCol="0">
            <a:spAutoFit/>
          </a:bodyPr>
          <a:lstStyle/>
          <a:p>
            <a:pPr algn="ctr"/>
            <a:r>
              <a:rPr lang="en-US" sz="2400" b="1">
                <a:latin typeface="+mj-lt"/>
              </a:rPr>
              <a:t>HƯỚNG DẪN ĐỌC</a:t>
            </a:r>
          </a:p>
        </p:txBody>
      </p:sp>
      <p:pic>
        <p:nvPicPr>
          <p:cNvPr id="4" name="Picture 11">
            <a:extLst>
              <a:ext uri="{FF2B5EF4-FFF2-40B4-BE49-F238E27FC236}">
                <a16:creationId xmlns:a16="http://schemas.microsoft.com/office/drawing/2014/main" id="{193A9CA9-1A72-A505-E932-A79DE3D1420E}"/>
              </a:ext>
            </a:extLst>
          </p:cNvPr>
          <p:cNvPicPr>
            <a:picLocks noChangeAspect="1"/>
          </p:cNvPicPr>
          <p:nvPr/>
        </p:nvPicPr>
        <p:blipFill>
          <a:blip r:embed="rId3"/>
          <a:srcRect/>
          <a:stretch>
            <a:fillRect/>
          </a:stretch>
        </p:blipFill>
        <p:spPr>
          <a:xfrm>
            <a:off x="7601525" y="1701625"/>
            <a:ext cx="3664229" cy="4535404"/>
          </a:xfrm>
          <a:prstGeom prst="rect">
            <a:avLst/>
          </a:prstGeom>
        </p:spPr>
      </p:pic>
    </p:spTree>
    <p:extLst>
      <p:ext uri="{BB962C8B-B14F-4D97-AF65-F5344CB8AC3E}">
        <p14:creationId xmlns:p14="http://schemas.microsoft.com/office/powerpoint/2010/main" val="2099615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16897803-1A28-FA33-743B-82E660A9A440}"/>
            </a:ext>
          </a:extLst>
        </p:cNvPr>
        <p:cNvGrpSpPr/>
        <p:nvPr/>
      </p:nvGrpSpPr>
      <p:grpSpPr>
        <a:xfrm>
          <a:off x="0" y="0"/>
          <a:ext cx="0" cy="0"/>
          <a:chOff x="0" y="0"/>
          <a:chExt cx="0" cy="0"/>
        </a:xfrm>
      </p:grpSpPr>
      <p:sp>
        <p:nvSpPr>
          <p:cNvPr id="3" name="Rectangle: Rounded Corners 6">
            <a:extLst>
              <a:ext uri="{FF2B5EF4-FFF2-40B4-BE49-F238E27FC236}">
                <a16:creationId xmlns:a16="http://schemas.microsoft.com/office/drawing/2014/main" id="{8B8EDC1B-7723-4A13-F356-6C6EBF3E5720}"/>
              </a:ext>
            </a:extLst>
          </p:cNvPr>
          <p:cNvSpPr/>
          <p:nvPr/>
        </p:nvSpPr>
        <p:spPr>
          <a:xfrm>
            <a:off x="1394093" y="2860811"/>
            <a:ext cx="2705054" cy="1239947"/>
          </a:xfrm>
          <a:prstGeom prst="roundRect">
            <a:avLst/>
          </a:prstGeom>
          <a:solidFill>
            <a:schemeClr val="accent6">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err="1">
                <a:solidFill>
                  <a:srgbClr val="000000"/>
                </a:solidFill>
                <a:latin typeface="UTM Avo" panose="02040603050506020204" pitchFamily="18"/>
                <a:ea typeface="Calibri" panose="020F0502020204030204" pitchFamily="34" charset="0"/>
              </a:rPr>
              <a:t>Mường</a:t>
            </a:r>
            <a:endParaRPr lang="en-US" sz="2400" i="1" dirty="0">
              <a:latin typeface="UTM Avo" panose="02040603050506020204" pitchFamily="18"/>
            </a:endParaRPr>
          </a:p>
        </p:txBody>
      </p:sp>
      <p:sp>
        <p:nvSpPr>
          <p:cNvPr id="4" name="Rectangle: Rounded Corners 9">
            <a:extLst>
              <a:ext uri="{FF2B5EF4-FFF2-40B4-BE49-F238E27FC236}">
                <a16:creationId xmlns:a16="http://schemas.microsoft.com/office/drawing/2014/main" id="{DDA97441-DE69-B422-F190-1E6AF8D5D344}"/>
              </a:ext>
            </a:extLst>
          </p:cNvPr>
          <p:cNvSpPr/>
          <p:nvPr/>
        </p:nvSpPr>
        <p:spPr>
          <a:xfrm>
            <a:off x="8141256" y="2908419"/>
            <a:ext cx="2656651" cy="1239947"/>
          </a:xfrm>
          <a:prstGeom prst="roundRect">
            <a:avLst/>
          </a:prstGeom>
          <a:solidFill>
            <a:schemeClr val="accent6">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a:solidFill>
                  <a:srgbClr val="000000"/>
                </a:solidFill>
                <a:latin typeface="UTM Avo" panose="02040603050506020204" pitchFamily="18"/>
                <a:ea typeface="Calibri" panose="020F0502020204030204" pitchFamily="34" charset="0"/>
              </a:rPr>
              <a:t>Gia-rai</a:t>
            </a:r>
            <a:endParaRPr lang="en-US" sz="2400" i="1">
              <a:latin typeface="UTM Avo" panose="02040603050506020204" pitchFamily="18"/>
            </a:endParaRPr>
          </a:p>
        </p:txBody>
      </p:sp>
      <p:sp>
        <p:nvSpPr>
          <p:cNvPr id="5" name="Rectangle: Rounded Corners 10">
            <a:extLst>
              <a:ext uri="{FF2B5EF4-FFF2-40B4-BE49-F238E27FC236}">
                <a16:creationId xmlns:a16="http://schemas.microsoft.com/office/drawing/2014/main" id="{FCDA90FA-C46F-C933-FB84-81192D29FE03}"/>
              </a:ext>
            </a:extLst>
          </p:cNvPr>
          <p:cNvSpPr/>
          <p:nvPr/>
        </p:nvSpPr>
        <p:spPr>
          <a:xfrm>
            <a:off x="4767673" y="2852703"/>
            <a:ext cx="2656651" cy="1248055"/>
          </a:xfrm>
          <a:prstGeom prst="roundRect">
            <a:avLst/>
          </a:prstGeom>
          <a:solidFill>
            <a:schemeClr val="accent6">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a:solidFill>
                  <a:srgbClr val="000000"/>
                </a:solidFill>
                <a:latin typeface="UTM Avo" panose="02040603050506020204" pitchFamily="18"/>
                <a:ea typeface="Calibri" panose="020F0502020204030204" pitchFamily="34" charset="0"/>
              </a:rPr>
              <a:t>Mán</a:t>
            </a:r>
            <a:endParaRPr lang="en-US" sz="2400" i="1">
              <a:latin typeface="UTM Avo" panose="02040603050506020204" pitchFamily="18"/>
            </a:endParaRPr>
          </a:p>
        </p:txBody>
      </p:sp>
      <p:sp>
        <p:nvSpPr>
          <p:cNvPr id="6" name="Rectangle: Diagonal Corners Rounded 1">
            <a:extLst>
              <a:ext uri="{FF2B5EF4-FFF2-40B4-BE49-F238E27FC236}">
                <a16:creationId xmlns:a16="http://schemas.microsoft.com/office/drawing/2014/main" id="{753862E6-8E7A-259F-88BF-5E2445328896}"/>
              </a:ext>
            </a:extLst>
          </p:cNvPr>
          <p:cNvSpPr/>
          <p:nvPr/>
        </p:nvSpPr>
        <p:spPr>
          <a:xfrm>
            <a:off x="3047171" y="4640289"/>
            <a:ext cx="2705054" cy="1239947"/>
          </a:xfrm>
          <a:prstGeom prst="round2DiagRect">
            <a:avLst>
              <a:gd name="adj1" fmla="val 16667"/>
              <a:gd name="adj2" fmla="val 12825"/>
            </a:avLst>
          </a:prstGeom>
          <a:solidFill>
            <a:schemeClr val="accent6">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a:solidFill>
                  <a:srgbClr val="000000"/>
                </a:solidFill>
                <a:latin typeface="UTM Avo" panose="02040603050506020204" pitchFamily="18"/>
                <a:ea typeface="Calibri" panose="020F0502020204030204" pitchFamily="34" charset="0"/>
              </a:rPr>
              <a:t>Xơ-đăng</a:t>
            </a:r>
            <a:endParaRPr lang="en-US" sz="2400" i="1">
              <a:latin typeface="UTM Avo" panose="02040603050506020204" pitchFamily="18"/>
            </a:endParaRPr>
          </a:p>
        </p:txBody>
      </p:sp>
      <p:sp>
        <p:nvSpPr>
          <p:cNvPr id="7" name="Rectangle: Diagonal Corners Rounded 2">
            <a:extLst>
              <a:ext uri="{FF2B5EF4-FFF2-40B4-BE49-F238E27FC236}">
                <a16:creationId xmlns:a16="http://schemas.microsoft.com/office/drawing/2014/main" id="{9382D5DC-188F-0402-3FF8-4CB13A597E66}"/>
              </a:ext>
            </a:extLst>
          </p:cNvPr>
          <p:cNvSpPr/>
          <p:nvPr/>
        </p:nvSpPr>
        <p:spPr>
          <a:xfrm>
            <a:off x="6439777" y="4640289"/>
            <a:ext cx="2705054" cy="1239947"/>
          </a:xfrm>
          <a:prstGeom prst="round2DiagRect">
            <a:avLst>
              <a:gd name="adj1" fmla="val 16667"/>
              <a:gd name="adj2" fmla="val 16833"/>
            </a:avLst>
          </a:prstGeom>
          <a:solidFill>
            <a:schemeClr val="accent6">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a:solidFill>
                  <a:srgbClr val="000000"/>
                </a:solidFill>
                <a:latin typeface="UTM Avo" panose="02040603050506020204" pitchFamily="18"/>
                <a:ea typeface="Calibri" panose="020F0502020204030204" pitchFamily="34" charset="0"/>
              </a:rPr>
              <a:t>Ba-na</a:t>
            </a:r>
            <a:endParaRPr lang="en-US" sz="2400" i="1">
              <a:latin typeface="UTM Avo" panose="02040603050506020204" pitchFamily="18"/>
            </a:endParaRPr>
          </a:p>
        </p:txBody>
      </p:sp>
      <p:sp>
        <p:nvSpPr>
          <p:cNvPr id="9" name="TextBox 8">
            <a:extLst>
              <a:ext uri="{FF2B5EF4-FFF2-40B4-BE49-F238E27FC236}">
                <a16:creationId xmlns:a16="http://schemas.microsoft.com/office/drawing/2014/main" id="{48E4150B-87A9-B3A4-CD6A-E5FB17A7047E}"/>
              </a:ext>
            </a:extLst>
          </p:cNvPr>
          <p:cNvSpPr txBox="1"/>
          <p:nvPr/>
        </p:nvSpPr>
        <p:spPr>
          <a:xfrm>
            <a:off x="3047171" y="1931022"/>
            <a:ext cx="6097656" cy="523220"/>
          </a:xfrm>
          <a:prstGeom prst="rect">
            <a:avLst/>
          </a:prstGeom>
          <a:noFill/>
        </p:spPr>
        <p:txBody>
          <a:bodyPr wrap="square">
            <a:spAutoFit/>
          </a:bodyPr>
          <a:lstStyle/>
          <a:p>
            <a:pPr algn="ctr"/>
            <a:r>
              <a:rPr lang="en-US" sz="2800" b="1" dirty="0" err="1">
                <a:solidFill>
                  <a:schemeClr val="bg1">
                    <a:lumMod val="10000"/>
                  </a:schemeClr>
                </a:solidFill>
                <a:latin typeface="UTM Avo" panose="02040603050506020204" pitchFamily="18"/>
              </a:rPr>
              <a:t>Luyện</a:t>
            </a:r>
            <a:r>
              <a:rPr lang="en-US" sz="2800" b="1" dirty="0">
                <a:solidFill>
                  <a:schemeClr val="bg1">
                    <a:lumMod val="10000"/>
                  </a:schemeClr>
                </a:solidFill>
                <a:latin typeface="UTM Avo" panose="02040603050506020204" pitchFamily="18"/>
              </a:rPr>
              <a:t> </a:t>
            </a:r>
            <a:r>
              <a:rPr lang="en-US" sz="2800" b="1" dirty="0" err="1">
                <a:solidFill>
                  <a:schemeClr val="bg1">
                    <a:lumMod val="10000"/>
                  </a:schemeClr>
                </a:solidFill>
                <a:latin typeface="UTM Avo" panose="02040603050506020204" pitchFamily="18"/>
              </a:rPr>
              <a:t>đọc</a:t>
            </a:r>
            <a:r>
              <a:rPr lang="en-US" sz="2800" b="1" dirty="0">
                <a:solidFill>
                  <a:schemeClr val="bg1">
                    <a:lumMod val="10000"/>
                  </a:schemeClr>
                </a:solidFill>
                <a:latin typeface="UTM Avo" panose="02040603050506020204" pitchFamily="18"/>
              </a:rPr>
              <a:t> </a:t>
            </a:r>
            <a:r>
              <a:rPr lang="en-US" sz="2800" b="1" dirty="0" err="1">
                <a:solidFill>
                  <a:schemeClr val="bg1">
                    <a:lumMod val="10000"/>
                  </a:schemeClr>
                </a:solidFill>
                <a:latin typeface="UTM Avo" panose="02040603050506020204" pitchFamily="18"/>
              </a:rPr>
              <a:t>một</a:t>
            </a:r>
            <a:r>
              <a:rPr lang="en-US" sz="2800" b="1" dirty="0">
                <a:solidFill>
                  <a:schemeClr val="bg1">
                    <a:lumMod val="10000"/>
                  </a:schemeClr>
                </a:solidFill>
                <a:latin typeface="UTM Avo" panose="02040603050506020204" pitchFamily="18"/>
              </a:rPr>
              <a:t> </a:t>
            </a:r>
            <a:r>
              <a:rPr lang="en-US" sz="2800" b="1" dirty="0" err="1">
                <a:solidFill>
                  <a:schemeClr val="bg1">
                    <a:lumMod val="10000"/>
                  </a:schemeClr>
                </a:solidFill>
                <a:latin typeface="UTM Avo" panose="02040603050506020204" pitchFamily="18"/>
              </a:rPr>
              <a:t>số</a:t>
            </a:r>
            <a:r>
              <a:rPr lang="en-US" sz="2800" b="1" dirty="0">
                <a:solidFill>
                  <a:schemeClr val="bg1">
                    <a:lumMod val="10000"/>
                  </a:schemeClr>
                </a:solidFill>
                <a:latin typeface="UTM Avo" panose="02040603050506020204" pitchFamily="18"/>
              </a:rPr>
              <a:t> </a:t>
            </a:r>
            <a:r>
              <a:rPr lang="en-US" sz="2800" b="1" dirty="0" err="1">
                <a:solidFill>
                  <a:schemeClr val="bg1">
                    <a:lumMod val="10000"/>
                  </a:schemeClr>
                </a:solidFill>
                <a:latin typeface="UTM Avo" panose="02040603050506020204" pitchFamily="18"/>
              </a:rPr>
              <a:t>từ</a:t>
            </a:r>
            <a:r>
              <a:rPr lang="en-US" sz="2800" b="1" dirty="0">
                <a:solidFill>
                  <a:schemeClr val="bg1">
                    <a:lumMod val="10000"/>
                  </a:schemeClr>
                </a:solidFill>
                <a:latin typeface="UTM Avo" panose="02040603050506020204" pitchFamily="18"/>
              </a:rPr>
              <a:t> </a:t>
            </a:r>
            <a:r>
              <a:rPr lang="en-US" sz="2800" b="1" dirty="0" err="1">
                <a:solidFill>
                  <a:schemeClr val="bg1">
                    <a:lumMod val="10000"/>
                  </a:schemeClr>
                </a:solidFill>
                <a:latin typeface="UTM Avo" panose="02040603050506020204" pitchFamily="18"/>
              </a:rPr>
              <a:t>khó</a:t>
            </a:r>
            <a:r>
              <a:rPr lang="en-US" sz="2800" b="1" dirty="0">
                <a:solidFill>
                  <a:schemeClr val="bg1">
                    <a:lumMod val="10000"/>
                  </a:schemeClr>
                </a:solidFill>
                <a:latin typeface="UTM Avo" panose="02040603050506020204" pitchFamily="18"/>
              </a:rPr>
              <a:t> </a:t>
            </a:r>
          </a:p>
        </p:txBody>
      </p:sp>
    </p:spTree>
    <p:extLst>
      <p:ext uri="{BB962C8B-B14F-4D97-AF65-F5344CB8AC3E}">
        <p14:creationId xmlns:p14="http://schemas.microsoft.com/office/powerpoint/2010/main" val="3875988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stCondLst>
                                    <p:cond delay="5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stCondLst>
                                    <p:cond delay="10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1+#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4" fill="hold" grpId="0" nodeType="withEffect">
                                  <p:stCondLst>
                                    <p:cond delay="150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200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8C8F4B4-07F1-E63A-4BAB-E7F1142FFC4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2B4F899-6DAC-C6D8-7187-99A8CC679EA2}"/>
              </a:ext>
            </a:extLst>
          </p:cNvPr>
          <p:cNvSpPr txBox="1"/>
          <p:nvPr/>
        </p:nvSpPr>
        <p:spPr>
          <a:xfrm>
            <a:off x="1335024" y="2558661"/>
            <a:ext cx="5803897" cy="3891835"/>
          </a:xfrm>
          <a:prstGeom prst="rect">
            <a:avLst/>
          </a:prstGeom>
          <a:noFill/>
        </p:spPr>
        <p:txBody>
          <a:bodyPr wrap="square">
            <a:spAutoFit/>
          </a:bodyPr>
          <a:lstStyle/>
          <a:p>
            <a:pPr lvl="0" indent="347663" algn="just">
              <a:lnSpc>
                <a:spcPct val="150000"/>
              </a:lnSpc>
            </a:pPr>
            <a:r>
              <a:rPr lang="en-US" sz="2400" dirty="0" err="1">
                <a:latin typeface="+mn-lt"/>
                <a:ea typeface="Calibri" panose="020F0502020204030204" pitchFamily="34" charset="0"/>
                <a:cs typeface="Times New Roman" panose="02020603050405020304" pitchFamily="18" charset="0"/>
              </a:rPr>
              <a:t>Đồng</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bào</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Kinh</a:t>
            </a:r>
            <a:r>
              <a:rPr lang="en-US" sz="2400" dirty="0">
                <a:latin typeface="+mn-lt"/>
                <a:ea typeface="Calibri" panose="020F0502020204030204" pitchFamily="34" charset="0"/>
                <a:cs typeface="Times New Roman" panose="02020603050405020304" pitchFamily="18" charset="0"/>
              </a:rPr>
              <a:t> hay </a:t>
            </a:r>
            <a:r>
              <a:rPr lang="en-US" sz="2400" dirty="0" err="1">
                <a:latin typeface="+mn-lt"/>
                <a:ea typeface="Calibri" panose="020F0502020204030204" pitchFamily="34" charset="0"/>
                <a:cs typeface="Times New Roman" panose="02020603050405020304" pitchFamily="18" charset="0"/>
              </a:rPr>
              <a:t>Thổ</a:t>
            </a:r>
            <a:r>
              <a:rPr lang="en-US" sz="2400" dirty="0">
                <a:latin typeface="+mn-lt"/>
                <a:ea typeface="Calibri" panose="020F0502020204030204" pitchFamily="34" charset="0"/>
                <a:cs typeface="Times New Roman" panose="02020603050405020304" pitchFamily="18" charset="0"/>
              </a:rPr>
              <a:t>,</a:t>
            </a:r>
            <a:r>
              <a:rPr lang="en-US" sz="2400" dirty="0">
                <a:solidFill>
                  <a:srgbClr val="C00000"/>
                </a:solidFill>
                <a:latin typeface="+mn-lt"/>
                <a:ea typeface="Calibri" panose="020F0502020204030204" pitchFamily="34" charset="0"/>
                <a:cs typeface="Times New Roman" panose="02020603050405020304" pitchFamily="18" charset="0"/>
              </a:rPr>
              <a:t>/</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Mường</a:t>
            </a:r>
            <a:r>
              <a:rPr lang="en-US" sz="2400" dirty="0">
                <a:latin typeface="+mn-lt"/>
                <a:ea typeface="Calibri" panose="020F0502020204030204" pitchFamily="34" charset="0"/>
                <a:cs typeface="Times New Roman" panose="02020603050405020304" pitchFamily="18" charset="0"/>
              </a:rPr>
              <a:t> hay </a:t>
            </a:r>
            <a:r>
              <a:rPr lang="en-US" sz="2400" dirty="0" err="1">
                <a:latin typeface="+mn-lt"/>
                <a:ea typeface="Calibri" panose="020F0502020204030204" pitchFamily="34" charset="0"/>
                <a:cs typeface="Times New Roman" panose="02020603050405020304" pitchFamily="18" charset="0"/>
              </a:rPr>
              <a:t>Mán</a:t>
            </a:r>
            <a:r>
              <a:rPr lang="en-US" sz="2400" dirty="0">
                <a:latin typeface="+mn-lt"/>
                <a:ea typeface="Calibri" panose="020F0502020204030204" pitchFamily="34" charset="0"/>
                <a:cs typeface="Times New Roman" panose="02020603050405020304" pitchFamily="18" charset="0"/>
              </a:rPr>
              <a:t>,</a:t>
            </a:r>
            <a:r>
              <a:rPr lang="en-US" sz="2400" dirty="0">
                <a:solidFill>
                  <a:srgbClr val="C00000"/>
                </a:solidFill>
                <a:latin typeface="+mn-lt"/>
                <a:ea typeface="Calibri" panose="020F0502020204030204" pitchFamily="34" charset="0"/>
                <a:cs typeface="Times New Roman" panose="02020603050405020304" pitchFamily="18" charset="0"/>
              </a:rPr>
              <a:t>/</a:t>
            </a:r>
            <a:r>
              <a:rPr lang="en-US" sz="2400" dirty="0">
                <a:latin typeface="+mn-lt"/>
                <a:ea typeface="Calibri" panose="020F0502020204030204" pitchFamily="34" charset="0"/>
                <a:cs typeface="Times New Roman" panose="02020603050405020304" pitchFamily="18" charset="0"/>
              </a:rPr>
              <a:t> Gia-rai hay Ê-</a:t>
            </a:r>
            <a:r>
              <a:rPr lang="en-US" sz="2400" dirty="0" err="1">
                <a:latin typeface="+mn-lt"/>
                <a:ea typeface="Calibri" panose="020F0502020204030204" pitchFamily="34" charset="0"/>
                <a:cs typeface="Times New Roman" panose="02020603050405020304" pitchFamily="18" charset="0"/>
              </a:rPr>
              <a:t>đê</a:t>
            </a:r>
            <a:r>
              <a:rPr lang="en-US" sz="2400" dirty="0">
                <a:latin typeface="+mn-lt"/>
                <a:ea typeface="Calibri" panose="020F0502020204030204" pitchFamily="34" charset="0"/>
                <a:cs typeface="Times New Roman" panose="02020603050405020304" pitchFamily="18" charset="0"/>
              </a:rPr>
              <a:t>,</a:t>
            </a:r>
            <a:r>
              <a:rPr lang="en-US" sz="2400" dirty="0">
                <a:solidFill>
                  <a:srgbClr val="C00000"/>
                </a:solidFill>
                <a:latin typeface="+mn-lt"/>
                <a:ea typeface="Calibri" panose="020F0502020204030204" pitchFamily="34" charset="0"/>
                <a:cs typeface="Times New Roman" panose="02020603050405020304" pitchFamily="18" charset="0"/>
              </a:rPr>
              <a:t>/</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Xơ-đăng</a:t>
            </a:r>
            <a:r>
              <a:rPr lang="en-US" sz="2400" dirty="0">
                <a:latin typeface="+mn-lt"/>
                <a:ea typeface="Calibri" panose="020F0502020204030204" pitchFamily="34" charset="0"/>
                <a:cs typeface="Times New Roman" panose="02020603050405020304" pitchFamily="18" charset="0"/>
              </a:rPr>
              <a:t> hay Ba-</a:t>
            </a:r>
            <a:r>
              <a:rPr lang="en-US" sz="2400" dirty="0" err="1">
                <a:latin typeface="+mn-lt"/>
                <a:ea typeface="Calibri" panose="020F0502020204030204" pitchFamily="34" charset="0"/>
                <a:cs typeface="Times New Roman" panose="02020603050405020304" pitchFamily="18" charset="0"/>
              </a:rPr>
              <a:t>na</a:t>
            </a:r>
            <a:r>
              <a:rPr lang="en-US" sz="2400" dirty="0">
                <a:solidFill>
                  <a:srgbClr val="C00000"/>
                </a:solidFill>
                <a:latin typeface="+mn-lt"/>
                <a:ea typeface="Calibri" panose="020F0502020204030204" pitchFamily="34" charset="0"/>
                <a:cs typeface="Times New Roman" panose="02020603050405020304" pitchFamily="18" charset="0"/>
              </a:rPr>
              <a:t>/</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và</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các</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dân</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tộc</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thiểu</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số</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khác</a:t>
            </a:r>
            <a:r>
              <a:rPr lang="en-US" sz="2400" dirty="0">
                <a:latin typeface="+mn-lt"/>
                <a:ea typeface="Calibri" panose="020F0502020204030204" pitchFamily="34" charset="0"/>
                <a:cs typeface="Times New Roman" panose="02020603050405020304" pitchFamily="18" charset="0"/>
              </a:rPr>
              <a:t>,</a:t>
            </a:r>
            <a:r>
              <a:rPr lang="en-US" sz="2400" dirty="0">
                <a:solidFill>
                  <a:srgbClr val="C00000"/>
                </a:solidFill>
                <a:latin typeface="+mn-lt"/>
                <a:ea typeface="Calibri" panose="020F0502020204030204" pitchFamily="34" charset="0"/>
                <a:cs typeface="Times New Roman" panose="02020603050405020304" pitchFamily="18" charset="0"/>
              </a:rPr>
              <a:t>/</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đều</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là</a:t>
            </a:r>
            <a:r>
              <a:rPr lang="en-US" sz="2400" dirty="0">
                <a:latin typeface="+mn-lt"/>
                <a:ea typeface="Calibri" panose="020F0502020204030204" pitchFamily="34" charset="0"/>
                <a:cs typeface="Times New Roman" panose="02020603050405020304" pitchFamily="18" charset="0"/>
              </a:rPr>
              <a:t> con </a:t>
            </a:r>
            <a:r>
              <a:rPr lang="en-US" sz="2400" dirty="0" err="1">
                <a:latin typeface="+mn-lt"/>
                <a:ea typeface="Calibri" panose="020F0502020204030204" pitchFamily="34" charset="0"/>
                <a:cs typeface="Times New Roman" panose="02020603050405020304" pitchFamily="18" charset="0"/>
              </a:rPr>
              <a:t>cháu</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Việt</a:t>
            </a:r>
            <a:r>
              <a:rPr lang="en-US" sz="2400" dirty="0">
                <a:latin typeface="+mn-lt"/>
                <a:ea typeface="Calibri" panose="020F0502020204030204" pitchFamily="34" charset="0"/>
                <a:cs typeface="Times New Roman" panose="02020603050405020304" pitchFamily="18" charset="0"/>
              </a:rPr>
              <a:t> Nam,</a:t>
            </a:r>
            <a:r>
              <a:rPr lang="en-US" sz="2400" dirty="0">
                <a:solidFill>
                  <a:srgbClr val="C00000"/>
                </a:solidFill>
                <a:latin typeface="+mn-lt"/>
                <a:ea typeface="Calibri" panose="020F0502020204030204" pitchFamily="34" charset="0"/>
                <a:cs typeface="Times New Roman" panose="02020603050405020304" pitchFamily="18" charset="0"/>
              </a:rPr>
              <a:t>/</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đều</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là</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anh</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em</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ruột</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thịt</a:t>
            </a:r>
            <a:r>
              <a:rPr lang="en-US" sz="2400" dirty="0">
                <a:latin typeface="+mn-lt"/>
                <a:ea typeface="Calibri" panose="020F0502020204030204" pitchFamily="34" charset="0"/>
                <a:cs typeface="Times New Roman" panose="02020603050405020304" pitchFamily="18" charset="0"/>
              </a:rPr>
              <a:t>.</a:t>
            </a:r>
            <a:r>
              <a:rPr lang="en-US" sz="2400" dirty="0">
                <a:solidFill>
                  <a:srgbClr val="C00000"/>
                </a:solidFill>
                <a:latin typeface="+mn-lt"/>
                <a:ea typeface="Calibri" panose="020F0502020204030204" pitchFamily="34" charset="0"/>
                <a:cs typeface="Times New Roman" panose="02020603050405020304" pitchFamily="18" charset="0"/>
              </a:rPr>
              <a:t>//</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Chúng</a:t>
            </a:r>
            <a:r>
              <a:rPr lang="en-US" sz="2400" dirty="0">
                <a:latin typeface="+mn-lt"/>
                <a:ea typeface="Calibri" panose="020F0502020204030204" pitchFamily="34" charset="0"/>
                <a:cs typeface="Times New Roman" panose="02020603050405020304" pitchFamily="18" charset="0"/>
              </a:rPr>
              <a:t> ta </a:t>
            </a:r>
            <a:r>
              <a:rPr lang="en-US" sz="2400" dirty="0" err="1">
                <a:latin typeface="+mn-lt"/>
                <a:ea typeface="Calibri" panose="020F0502020204030204" pitchFamily="34" charset="0"/>
                <a:cs typeface="Times New Roman" panose="02020603050405020304" pitchFamily="18" charset="0"/>
              </a:rPr>
              <a:t>sống</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chết</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có</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nhau</a:t>
            </a:r>
            <a:r>
              <a:rPr lang="en-US" sz="2400" dirty="0">
                <a:latin typeface="+mn-lt"/>
                <a:ea typeface="Calibri" panose="020F0502020204030204" pitchFamily="34" charset="0"/>
                <a:cs typeface="Times New Roman" panose="02020603050405020304" pitchFamily="18" charset="0"/>
              </a:rPr>
              <a:t>,</a:t>
            </a:r>
            <a:r>
              <a:rPr lang="en-US" sz="2400" dirty="0">
                <a:solidFill>
                  <a:srgbClr val="C00000"/>
                </a:solidFill>
                <a:latin typeface="+mn-lt"/>
                <a:ea typeface="Calibri" panose="020F0502020204030204" pitchFamily="34" charset="0"/>
                <a:cs typeface="Times New Roman" panose="02020603050405020304" pitchFamily="18" charset="0"/>
              </a:rPr>
              <a:t>/</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sướng</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khổ</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cùng</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nhau</a:t>
            </a:r>
            <a:r>
              <a:rPr lang="en-US" sz="2400" dirty="0">
                <a:latin typeface="+mn-lt"/>
                <a:ea typeface="Calibri" panose="020F0502020204030204" pitchFamily="34" charset="0"/>
                <a:cs typeface="Times New Roman" panose="02020603050405020304" pitchFamily="18" charset="0"/>
              </a:rPr>
              <a:t>,</a:t>
            </a:r>
            <a:r>
              <a:rPr lang="en-US" sz="2400" dirty="0">
                <a:solidFill>
                  <a:srgbClr val="C00000"/>
                </a:solidFill>
                <a:latin typeface="+mn-lt"/>
                <a:ea typeface="Calibri" panose="020F0502020204030204" pitchFamily="34" charset="0"/>
                <a:cs typeface="Times New Roman" panose="02020603050405020304" pitchFamily="18" charset="0"/>
              </a:rPr>
              <a:t>/</a:t>
            </a:r>
            <a:r>
              <a:rPr lang="en-US" sz="2400" dirty="0">
                <a:latin typeface="+mn-lt"/>
                <a:ea typeface="Calibri" panose="020F0502020204030204" pitchFamily="34" charset="0"/>
                <a:cs typeface="Times New Roman" panose="02020603050405020304" pitchFamily="18" charset="0"/>
              </a:rPr>
              <a:t> no </a:t>
            </a:r>
            <a:r>
              <a:rPr lang="en-US" sz="2400" dirty="0" err="1">
                <a:latin typeface="+mn-lt"/>
                <a:ea typeface="Calibri" panose="020F0502020204030204" pitchFamily="34" charset="0"/>
                <a:cs typeface="Times New Roman" panose="02020603050405020304" pitchFamily="18" charset="0"/>
              </a:rPr>
              <a:t>đói</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giúp</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nhau</a:t>
            </a:r>
            <a:r>
              <a:rPr lang="en-US" sz="2400" dirty="0">
                <a:latin typeface="+mn-lt"/>
                <a:ea typeface="Calibri" panose="020F0502020204030204" pitchFamily="34" charset="0"/>
                <a:cs typeface="Times New Roman" panose="02020603050405020304" pitchFamily="18" charset="0"/>
              </a:rPr>
              <a:t>.</a:t>
            </a:r>
            <a:r>
              <a:rPr lang="en-US" sz="2400" dirty="0">
                <a:solidFill>
                  <a:srgbClr val="C00000"/>
                </a:solidFill>
                <a:latin typeface="+mn-lt"/>
                <a:ea typeface="Calibri" panose="020F0502020204030204" pitchFamily="34" charset="0"/>
                <a:cs typeface="Times New Roman" panose="02020603050405020304" pitchFamily="18" charset="0"/>
              </a:rPr>
              <a:t>//</a:t>
            </a:r>
          </a:p>
        </p:txBody>
      </p:sp>
      <p:sp>
        <p:nvSpPr>
          <p:cNvPr id="3" name="Rectangle: Rounded Corners 16">
            <a:extLst>
              <a:ext uri="{FF2B5EF4-FFF2-40B4-BE49-F238E27FC236}">
                <a16:creationId xmlns:a16="http://schemas.microsoft.com/office/drawing/2014/main" id="{577F686D-D360-CEE3-7285-491FE47C0CCF}"/>
              </a:ext>
            </a:extLst>
          </p:cNvPr>
          <p:cNvSpPr/>
          <p:nvPr/>
        </p:nvSpPr>
        <p:spPr>
          <a:xfrm>
            <a:off x="1436422" y="1768824"/>
            <a:ext cx="9319156" cy="664927"/>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a:solidFill>
                  <a:srgbClr val="000000"/>
                </a:solidFill>
                <a:ea typeface="Calibri" panose="020F0502020204030204" pitchFamily="34" charset="0"/>
                <a:cs typeface="Times New Roman" panose="02020603050405020304" pitchFamily="18" charset="0"/>
              </a:rPr>
              <a:t>Một số câu thể hiện cảm xúc, suy nghĩ của nhân vật: </a:t>
            </a:r>
            <a:endParaRPr lang="en-US" sz="2400">
              <a:ea typeface="Calibri" panose="020F0502020204030204" pitchFamily="34" charset="0"/>
              <a:cs typeface="Times New Roman" panose="02020603050405020304" pitchFamily="18" charset="0"/>
            </a:endParaRPr>
          </a:p>
        </p:txBody>
      </p:sp>
      <p:pic>
        <p:nvPicPr>
          <p:cNvPr id="4" name="Picture 9">
            <a:extLst>
              <a:ext uri="{FF2B5EF4-FFF2-40B4-BE49-F238E27FC236}">
                <a16:creationId xmlns:a16="http://schemas.microsoft.com/office/drawing/2014/main" id="{C4EFBA6A-2CFE-9426-848D-58AEC4A71A6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58480" y="2852240"/>
            <a:ext cx="3097098" cy="3479885"/>
          </a:xfrm>
          <a:prstGeom prst="rect">
            <a:avLst/>
          </a:prstGeom>
        </p:spPr>
      </p:pic>
    </p:spTree>
    <p:extLst>
      <p:ext uri="{BB962C8B-B14F-4D97-AF65-F5344CB8AC3E}">
        <p14:creationId xmlns:p14="http://schemas.microsoft.com/office/powerpoint/2010/main" val="3192186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B2F28D2-1A21-273E-EB77-BAB96A217FC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3641CE7-AAD4-7E85-C5A2-090D6D88EBD3}"/>
              </a:ext>
            </a:extLst>
          </p:cNvPr>
          <p:cNvSpPr txBox="1"/>
          <p:nvPr/>
        </p:nvSpPr>
        <p:spPr>
          <a:xfrm>
            <a:off x="1436422" y="2641597"/>
            <a:ext cx="5259758" cy="2783839"/>
          </a:xfrm>
          <a:prstGeom prst="rect">
            <a:avLst/>
          </a:prstGeom>
          <a:noFill/>
        </p:spPr>
        <p:txBody>
          <a:bodyPr wrap="square">
            <a:spAutoFit/>
          </a:bodyPr>
          <a:lstStyle/>
          <a:p>
            <a:pPr lvl="0" indent="347663" algn="just">
              <a:lnSpc>
                <a:spcPct val="150000"/>
              </a:lnSpc>
            </a:pPr>
            <a:r>
              <a:rPr lang="en-US" sz="2400" dirty="0" err="1">
                <a:latin typeface="+mn-lt"/>
                <a:ea typeface="Calibri" panose="020F0502020204030204" pitchFamily="34" charset="0"/>
                <a:cs typeface="Times New Roman" panose="02020603050405020304" pitchFamily="18" charset="0"/>
              </a:rPr>
              <a:t>Chúng</a:t>
            </a:r>
            <a:r>
              <a:rPr lang="en-US" sz="2400" dirty="0">
                <a:latin typeface="+mn-lt"/>
                <a:ea typeface="Calibri" panose="020F0502020204030204" pitchFamily="34" charset="0"/>
                <a:cs typeface="Times New Roman" panose="02020603050405020304" pitchFamily="18" charset="0"/>
              </a:rPr>
              <a:t> ta </a:t>
            </a:r>
            <a:r>
              <a:rPr lang="en-US" sz="2400" dirty="0" err="1">
                <a:latin typeface="+mn-lt"/>
                <a:ea typeface="Calibri" panose="020F0502020204030204" pitchFamily="34" charset="0"/>
                <a:cs typeface="Times New Roman" panose="02020603050405020304" pitchFamily="18" charset="0"/>
              </a:rPr>
              <a:t>phải</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thương</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yêu</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nhau</a:t>
            </a:r>
            <a:r>
              <a:rPr lang="en-US" sz="2400" dirty="0">
                <a:latin typeface="+mn-lt"/>
                <a:ea typeface="Calibri" panose="020F0502020204030204" pitchFamily="34" charset="0"/>
                <a:cs typeface="Times New Roman" panose="02020603050405020304" pitchFamily="18" charset="0"/>
              </a:rPr>
              <a:t>,</a:t>
            </a:r>
            <a:r>
              <a:rPr lang="en-US" sz="2400" dirty="0">
                <a:solidFill>
                  <a:srgbClr val="C00000"/>
                </a:solidFill>
                <a:latin typeface="+mn-lt"/>
                <a:ea typeface="Calibri" panose="020F0502020204030204" pitchFamily="34" charset="0"/>
                <a:cs typeface="Times New Roman" panose="02020603050405020304" pitchFamily="18" charset="0"/>
              </a:rPr>
              <a:t>/</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phải</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kính</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trọng</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nhau</a:t>
            </a:r>
            <a:r>
              <a:rPr lang="en-US" sz="2400" dirty="0">
                <a:latin typeface="+mn-lt"/>
                <a:ea typeface="Calibri" panose="020F0502020204030204" pitchFamily="34" charset="0"/>
                <a:cs typeface="Times New Roman" panose="02020603050405020304" pitchFamily="18" charset="0"/>
              </a:rPr>
              <a:t>,</a:t>
            </a:r>
            <a:r>
              <a:rPr lang="en-US" sz="2400" dirty="0">
                <a:solidFill>
                  <a:srgbClr val="C00000"/>
                </a:solidFill>
                <a:latin typeface="+mn-lt"/>
                <a:ea typeface="Calibri" panose="020F0502020204030204" pitchFamily="34" charset="0"/>
                <a:cs typeface="Times New Roman" panose="02020603050405020304" pitchFamily="18" charset="0"/>
              </a:rPr>
              <a:t>/</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phải</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giúp</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đỡ</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nhau</a:t>
            </a:r>
            <a:r>
              <a:rPr lang="en-US" sz="2400" dirty="0">
                <a:solidFill>
                  <a:srgbClr val="C00000"/>
                </a:solidFill>
                <a:latin typeface="+mn-lt"/>
                <a:ea typeface="Calibri" panose="020F0502020204030204" pitchFamily="34" charset="0"/>
                <a:cs typeface="Times New Roman" panose="02020603050405020304" pitchFamily="18" charset="0"/>
              </a:rPr>
              <a:t>/</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để</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mưu</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hạnh</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phúc</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chung</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của</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chúng</a:t>
            </a:r>
            <a:r>
              <a:rPr lang="en-US" sz="2400" dirty="0">
                <a:latin typeface="+mn-lt"/>
                <a:ea typeface="Calibri" panose="020F0502020204030204" pitchFamily="34" charset="0"/>
                <a:cs typeface="Times New Roman" panose="02020603050405020304" pitchFamily="18" charset="0"/>
              </a:rPr>
              <a:t> ta</a:t>
            </a:r>
            <a:r>
              <a:rPr lang="en-US" sz="2400" dirty="0">
                <a:solidFill>
                  <a:srgbClr val="C00000"/>
                </a:solidFill>
                <a:latin typeface="+mn-lt"/>
                <a:ea typeface="Calibri" panose="020F0502020204030204" pitchFamily="34" charset="0"/>
                <a:cs typeface="Times New Roman" panose="02020603050405020304" pitchFamily="18" charset="0"/>
              </a:rPr>
              <a:t>/</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và</a:t>
            </a:r>
            <a:r>
              <a:rPr lang="en-US" sz="2400" dirty="0">
                <a:latin typeface="+mn-lt"/>
                <a:ea typeface="Calibri" panose="020F0502020204030204" pitchFamily="34" charset="0"/>
                <a:cs typeface="Times New Roman" panose="02020603050405020304" pitchFamily="18" charset="0"/>
              </a:rPr>
              <a:t> con </a:t>
            </a:r>
            <a:r>
              <a:rPr lang="en-US" sz="2400" dirty="0" err="1">
                <a:latin typeface="+mn-lt"/>
                <a:ea typeface="Calibri" panose="020F0502020204030204" pitchFamily="34" charset="0"/>
                <a:cs typeface="Times New Roman" panose="02020603050405020304" pitchFamily="18" charset="0"/>
              </a:rPr>
              <a:t>cháu</a:t>
            </a:r>
            <a:r>
              <a:rPr lang="en-US" sz="2400" dirty="0">
                <a:latin typeface="+mn-lt"/>
                <a:ea typeface="Calibri" panose="020F0502020204030204" pitchFamily="34" charset="0"/>
                <a:cs typeface="Times New Roman" panose="02020603050405020304" pitchFamily="18" charset="0"/>
              </a:rPr>
              <a:t> </a:t>
            </a:r>
            <a:r>
              <a:rPr lang="en-US" sz="2400" dirty="0" err="1">
                <a:latin typeface="+mn-lt"/>
                <a:ea typeface="Calibri" panose="020F0502020204030204" pitchFamily="34" charset="0"/>
                <a:cs typeface="Times New Roman" panose="02020603050405020304" pitchFamily="18" charset="0"/>
              </a:rPr>
              <a:t>chúng</a:t>
            </a:r>
            <a:r>
              <a:rPr lang="en-US" sz="2400" dirty="0">
                <a:latin typeface="+mn-lt"/>
                <a:ea typeface="Calibri" panose="020F0502020204030204" pitchFamily="34" charset="0"/>
                <a:cs typeface="Times New Roman" panose="02020603050405020304" pitchFamily="18" charset="0"/>
              </a:rPr>
              <a:t> ta.</a:t>
            </a:r>
            <a:r>
              <a:rPr lang="en-US" sz="2400" dirty="0">
                <a:solidFill>
                  <a:srgbClr val="C00000"/>
                </a:solidFill>
                <a:latin typeface="+mn-lt"/>
                <a:ea typeface="Calibri" panose="020F0502020204030204" pitchFamily="34" charset="0"/>
                <a:cs typeface="Times New Roman" panose="02020603050405020304" pitchFamily="18" charset="0"/>
              </a:rPr>
              <a:t>//</a:t>
            </a:r>
          </a:p>
        </p:txBody>
      </p:sp>
      <p:pic>
        <p:nvPicPr>
          <p:cNvPr id="4" name="Picture 10">
            <a:extLst>
              <a:ext uri="{FF2B5EF4-FFF2-40B4-BE49-F238E27FC236}">
                <a16:creationId xmlns:a16="http://schemas.microsoft.com/office/drawing/2014/main" id="{64B28ADD-2ED3-78A1-486A-30C7FFE371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316488" y="2819018"/>
            <a:ext cx="3439090" cy="2768468"/>
          </a:xfrm>
          <a:prstGeom prst="rect">
            <a:avLst/>
          </a:prstGeom>
        </p:spPr>
      </p:pic>
      <p:sp>
        <p:nvSpPr>
          <p:cNvPr id="5" name="Rectangle: Rounded Corners 16">
            <a:extLst>
              <a:ext uri="{FF2B5EF4-FFF2-40B4-BE49-F238E27FC236}">
                <a16:creationId xmlns:a16="http://schemas.microsoft.com/office/drawing/2014/main" id="{6764E09A-41A4-72EE-800D-9CD4AC6CFB7A}"/>
              </a:ext>
            </a:extLst>
          </p:cNvPr>
          <p:cNvSpPr/>
          <p:nvPr/>
        </p:nvSpPr>
        <p:spPr>
          <a:xfrm>
            <a:off x="1436422" y="1768824"/>
            <a:ext cx="9319156" cy="664927"/>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a:solidFill>
                  <a:srgbClr val="000000"/>
                </a:solidFill>
                <a:ea typeface="Calibri" panose="020F0502020204030204" pitchFamily="34" charset="0"/>
                <a:cs typeface="Times New Roman" panose="02020603050405020304" pitchFamily="18" charset="0"/>
              </a:rPr>
              <a:t>Một số câu thể hiện cảm xúc, suy nghĩ của nhân vật: </a:t>
            </a:r>
            <a:endParaRPr lang="en-US" sz="240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96761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 Tùy chỉnh">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370</TotalTime>
  <Words>1553</Words>
  <Application>Microsoft Office PowerPoint</Application>
  <PresentationFormat>Widescreen</PresentationFormat>
  <Paragraphs>105</Paragraphs>
  <Slides>34</Slides>
  <Notes>5</Notes>
  <HiddenSlides>0</HiddenSlides>
  <MMClips>21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UTM Avo</vt:lpstr>
      <vt:lpstr>Calibri</vt:lpstr>
      <vt:lpstr>Arial</vt:lpstr>
      <vt:lpstr>2_Office Theme</vt:lpstr>
      <vt:lpstr>Tuần 12  Bài đọc 2: Thư gửi Đại hội  các dân tộc thiểu số miền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OnePercent</dc:creator>
  <cp:lastModifiedBy>Monkey</cp:lastModifiedBy>
  <cp:revision>150</cp:revision>
  <dcterms:created xsi:type="dcterms:W3CDTF">2023-10-19T01:39:18Z</dcterms:created>
  <dcterms:modified xsi:type="dcterms:W3CDTF">2024-12-16T08:27:50Z</dcterms:modified>
</cp:coreProperties>
</file>