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9144000" cx="1627662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5127">
          <p15:clr>
            <a:srgbClr val="A4A3A4"/>
          </p15:clr>
        </p15:guide>
      </p15:sldGuideLst>
    </p:ext>
    <p:ext uri="GoogleSlidesCustomDataVersion2">
      <go:slidesCustomData xmlns:go="http://customooxmlschemas.google.com/" r:id="rId13" roundtripDataSignature="AMtx7mjGYQjna5ZxoU8oMTOMpn9bgUxV8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512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1pPr>
            <a:lvl2pPr indent="-228600" lvl="1" marL="9144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2pPr>
            <a:lvl3pPr indent="-228600" lvl="2" marL="13716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3pPr>
            <a:lvl4pPr indent="-228600" lvl="3" marL="18288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4pPr>
            <a:lvl5pPr indent="-228600" lvl="4" marL="2286000" marR="0" rtl="0" algn="l">
              <a:spcBef>
                <a:spcPts val="570"/>
              </a:spcBef>
              <a:spcAft>
                <a:spcPts val="0"/>
              </a:spcAft>
              <a:buSzPts val="1400"/>
              <a:buNone/>
              <a:defRPr b="0" i="0" sz="19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9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86" name="Google Shape;86;p1: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02" name="Google Shape;102;p2: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14" name="Google Shape;114;p3: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32" name="Google Shape;132;p4: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48" name="Google Shape;148;p5: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570"/>
              </a:spcBef>
              <a:spcAft>
                <a:spcPts val="0"/>
              </a:spcAft>
              <a:buNone/>
            </a:pPr>
            <a:r>
              <a:t/>
            </a:r>
            <a:endParaRPr/>
          </a:p>
        </p:txBody>
      </p:sp>
      <p:sp>
        <p:nvSpPr>
          <p:cNvPr id="164" name="Google Shape;164;p6: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7:notes"/>
          <p:cNvSpPr txBox="1"/>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79" name="Google Shape;179;p7:notes"/>
          <p:cNvSpPr/>
          <p:nvPr>
            <p:ph idx="2" type="sldImg"/>
          </p:nvPr>
        </p:nvSpPr>
        <p:spPr>
          <a:xfrm>
            <a:off x="377825" y="685800"/>
            <a:ext cx="610235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0" name="Google Shape;180;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9"/>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9"/>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9"/>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b="0" i="0" sz="22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22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22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22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22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22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22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22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2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8"/>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18"/>
          <p:cNvSpPr txBox="1"/>
          <p:nvPr>
            <p:ph idx="1" type="body"/>
          </p:nvPr>
        </p:nvSpPr>
        <p:spPr>
          <a:xfrm rot="5400000">
            <a:off x="5121275" y="-2173843"/>
            <a:ext cx="6034088" cy="14648974"/>
          </a:xfrm>
          <a:prstGeom prst="rect">
            <a:avLst/>
          </a:prstGeom>
          <a:noFill/>
          <a:ln>
            <a:noFill/>
          </a:ln>
        </p:spPr>
        <p:txBody>
          <a:bodyPr anchorCtr="0" anchor="t" bIns="71825" lIns="143675" spcFirstLastPara="1" rIns="143675" wrap="square" tIns="7182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8"/>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8"/>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9"/>
          <p:cNvSpPr txBox="1"/>
          <p:nvPr>
            <p:ph type="title"/>
          </p:nvPr>
        </p:nvSpPr>
        <p:spPr>
          <a:xfrm rot="5400000">
            <a:off x="9730667" y="2436081"/>
            <a:ext cx="7802033" cy="3662244"/>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19"/>
          <p:cNvSpPr txBox="1"/>
          <p:nvPr>
            <p:ph idx="1" type="body"/>
          </p:nvPr>
        </p:nvSpPr>
        <p:spPr>
          <a:xfrm rot="5400000">
            <a:off x="2270542" y="-1090524"/>
            <a:ext cx="7802033" cy="10715453"/>
          </a:xfrm>
          <a:prstGeom prst="rect">
            <a:avLst/>
          </a:prstGeom>
          <a:noFill/>
          <a:ln>
            <a:noFill/>
          </a:ln>
        </p:spPr>
        <p:txBody>
          <a:bodyPr anchorCtr="0" anchor="t" bIns="71825" lIns="143675" spcFirstLastPara="1" rIns="143675" wrap="square" tIns="7182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9"/>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9"/>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10"/>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 name="Google Shape;21;p10"/>
          <p:cNvSpPr txBox="1"/>
          <p:nvPr>
            <p:ph idx="1" type="body"/>
          </p:nvPr>
        </p:nvSpPr>
        <p:spPr>
          <a:xfrm>
            <a:off x="813832" y="2133600"/>
            <a:ext cx="14648974" cy="6034088"/>
          </a:xfrm>
          <a:prstGeom prst="rect">
            <a:avLst/>
          </a:prstGeom>
          <a:noFill/>
          <a:ln>
            <a:noFill/>
          </a:ln>
        </p:spPr>
        <p:txBody>
          <a:bodyPr anchorCtr="0" anchor="t" bIns="71825" lIns="143675" spcFirstLastPara="1" rIns="143675" wrap="square" tIns="7182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10"/>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0"/>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0"/>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b="0" i="0" sz="22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22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22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22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22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22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22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22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2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11"/>
          <p:cNvSpPr txBox="1"/>
          <p:nvPr>
            <p:ph type="ctrTitle"/>
          </p:nvPr>
        </p:nvSpPr>
        <p:spPr>
          <a:xfrm>
            <a:off x="1220748" y="2840569"/>
            <a:ext cx="13835142" cy="1960033"/>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7" name="Google Shape;27;p11"/>
          <p:cNvSpPr txBox="1"/>
          <p:nvPr>
            <p:ph idx="1" type="subTitle"/>
          </p:nvPr>
        </p:nvSpPr>
        <p:spPr>
          <a:xfrm>
            <a:off x="2441496" y="5181600"/>
            <a:ext cx="11393647" cy="2336800"/>
          </a:xfrm>
          <a:prstGeom prst="rect">
            <a:avLst/>
          </a:prstGeom>
          <a:noFill/>
          <a:ln>
            <a:noFill/>
          </a:ln>
        </p:spPr>
        <p:txBody>
          <a:bodyPr anchorCtr="0" anchor="t" bIns="71825" lIns="143675" spcFirstLastPara="1" rIns="143675" wrap="square" tIns="71825">
            <a:noAutofit/>
          </a:bodyPr>
          <a:lstStyle>
            <a:lvl1pPr lvl="0" algn="ctr">
              <a:spcBef>
                <a:spcPts val="1000"/>
              </a:spcBef>
              <a:spcAft>
                <a:spcPts val="0"/>
              </a:spcAft>
              <a:buClr>
                <a:schemeClr val="dk1"/>
              </a:buClr>
              <a:buSzPts val="5000"/>
              <a:buFont typeface="Arial"/>
              <a:buNone/>
              <a:defRPr/>
            </a:lvl1pPr>
            <a:lvl2pPr lvl="1" algn="ctr">
              <a:spcBef>
                <a:spcPts val="880"/>
              </a:spcBef>
              <a:spcAft>
                <a:spcPts val="0"/>
              </a:spcAft>
              <a:buClr>
                <a:schemeClr val="dk1"/>
              </a:buClr>
              <a:buSzPts val="4400"/>
              <a:buFont typeface="Arial"/>
              <a:buNone/>
              <a:defRPr/>
            </a:lvl2pPr>
            <a:lvl3pPr lvl="2" algn="ctr">
              <a:spcBef>
                <a:spcPts val="760"/>
              </a:spcBef>
              <a:spcAft>
                <a:spcPts val="0"/>
              </a:spcAft>
              <a:buClr>
                <a:schemeClr val="dk1"/>
              </a:buClr>
              <a:buSzPts val="3800"/>
              <a:buFont typeface="Arial"/>
              <a:buNone/>
              <a:defRPr/>
            </a:lvl3pPr>
            <a:lvl4pPr lvl="3" algn="ctr">
              <a:spcBef>
                <a:spcPts val="620"/>
              </a:spcBef>
              <a:spcAft>
                <a:spcPts val="0"/>
              </a:spcAft>
              <a:buClr>
                <a:schemeClr val="dk1"/>
              </a:buClr>
              <a:buSzPts val="3100"/>
              <a:buFont typeface="Arial"/>
              <a:buNone/>
              <a:defRPr/>
            </a:lvl4pPr>
            <a:lvl5pPr lvl="4" algn="ctr">
              <a:spcBef>
                <a:spcPts val="620"/>
              </a:spcBef>
              <a:spcAft>
                <a:spcPts val="0"/>
              </a:spcAft>
              <a:buClr>
                <a:schemeClr val="dk1"/>
              </a:buClr>
              <a:buSzPts val="3100"/>
              <a:buFont typeface="Arial"/>
              <a:buNone/>
              <a:defRPr/>
            </a:lvl5pPr>
            <a:lvl6pPr lvl="5" algn="ctr">
              <a:spcBef>
                <a:spcPts val="620"/>
              </a:spcBef>
              <a:spcAft>
                <a:spcPts val="0"/>
              </a:spcAft>
              <a:buClr>
                <a:schemeClr val="dk1"/>
              </a:buClr>
              <a:buSzPts val="3100"/>
              <a:buFont typeface="Arial"/>
              <a:buNone/>
              <a:defRPr/>
            </a:lvl6pPr>
            <a:lvl7pPr lvl="6" algn="ctr">
              <a:spcBef>
                <a:spcPts val="620"/>
              </a:spcBef>
              <a:spcAft>
                <a:spcPts val="0"/>
              </a:spcAft>
              <a:buClr>
                <a:schemeClr val="dk1"/>
              </a:buClr>
              <a:buSzPts val="3100"/>
              <a:buFont typeface="Arial"/>
              <a:buNone/>
              <a:defRPr/>
            </a:lvl7pPr>
            <a:lvl8pPr lvl="7" algn="ctr">
              <a:spcBef>
                <a:spcPts val="620"/>
              </a:spcBef>
              <a:spcAft>
                <a:spcPts val="0"/>
              </a:spcAft>
              <a:buClr>
                <a:schemeClr val="dk1"/>
              </a:buClr>
              <a:buSzPts val="3100"/>
              <a:buFont typeface="Arial"/>
              <a:buNone/>
              <a:defRPr/>
            </a:lvl8pPr>
            <a:lvl9pPr lvl="8" algn="ctr">
              <a:spcBef>
                <a:spcPts val="620"/>
              </a:spcBef>
              <a:spcAft>
                <a:spcPts val="0"/>
              </a:spcAft>
              <a:buClr>
                <a:schemeClr val="dk1"/>
              </a:buClr>
              <a:buSzPts val="3100"/>
              <a:buFont typeface="Arial"/>
              <a:buNone/>
              <a:defRPr/>
            </a:lvl9pPr>
          </a:lstStyle>
          <a:p/>
        </p:txBody>
      </p:sp>
      <p:sp>
        <p:nvSpPr>
          <p:cNvPr id="28" name="Google Shape;28;p11"/>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1"/>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1"/>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12"/>
          <p:cNvSpPr txBox="1"/>
          <p:nvPr>
            <p:ph type="title"/>
          </p:nvPr>
        </p:nvSpPr>
        <p:spPr>
          <a:xfrm>
            <a:off x="1285743" y="5875867"/>
            <a:ext cx="13835142" cy="18161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b="1" sz="63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 name="Google Shape;33;p12"/>
          <p:cNvSpPr txBox="1"/>
          <p:nvPr>
            <p:ph idx="1" type="body"/>
          </p:nvPr>
        </p:nvSpPr>
        <p:spPr>
          <a:xfrm>
            <a:off x="1285743" y="3875619"/>
            <a:ext cx="13835142" cy="2000249"/>
          </a:xfrm>
          <a:prstGeom prst="rect">
            <a:avLst/>
          </a:prstGeom>
          <a:noFill/>
          <a:ln>
            <a:noFill/>
          </a:ln>
        </p:spPr>
        <p:txBody>
          <a:bodyPr anchorCtr="0" anchor="b" bIns="71825" lIns="143675" spcFirstLastPara="1" rIns="143675" wrap="square" tIns="71825">
            <a:noAutofit/>
          </a:bodyPr>
          <a:lstStyle>
            <a:lvl1pPr indent="-228600" lvl="0" marL="457200" algn="l">
              <a:spcBef>
                <a:spcPts val="620"/>
              </a:spcBef>
              <a:spcAft>
                <a:spcPts val="0"/>
              </a:spcAft>
              <a:buClr>
                <a:schemeClr val="dk1"/>
              </a:buClr>
              <a:buSzPts val="3100"/>
              <a:buFont typeface="Arial"/>
              <a:buNone/>
              <a:defRPr sz="3100"/>
            </a:lvl1pPr>
            <a:lvl2pPr indent="-228600" lvl="1" marL="914400" algn="l">
              <a:spcBef>
                <a:spcPts val="560"/>
              </a:spcBef>
              <a:spcAft>
                <a:spcPts val="0"/>
              </a:spcAft>
              <a:buClr>
                <a:schemeClr val="dk1"/>
              </a:buClr>
              <a:buSzPts val="2800"/>
              <a:buFont typeface="Arial"/>
              <a:buNone/>
              <a:defRPr sz="2800"/>
            </a:lvl2pPr>
            <a:lvl3pPr indent="-228600" lvl="2" marL="1371600" algn="l">
              <a:spcBef>
                <a:spcPts val="500"/>
              </a:spcBef>
              <a:spcAft>
                <a:spcPts val="0"/>
              </a:spcAft>
              <a:buClr>
                <a:schemeClr val="dk1"/>
              </a:buClr>
              <a:buSzPts val="2500"/>
              <a:buFont typeface="Arial"/>
              <a:buNone/>
              <a:defRPr sz="2500"/>
            </a:lvl3pPr>
            <a:lvl4pPr indent="-228600" lvl="3" marL="1828800" algn="l">
              <a:spcBef>
                <a:spcPts val="440"/>
              </a:spcBef>
              <a:spcAft>
                <a:spcPts val="0"/>
              </a:spcAft>
              <a:buClr>
                <a:schemeClr val="dk1"/>
              </a:buClr>
              <a:buSzPts val="2200"/>
              <a:buFont typeface="Arial"/>
              <a:buNone/>
              <a:defRPr sz="2200"/>
            </a:lvl4pPr>
            <a:lvl5pPr indent="-228600" lvl="4" marL="2286000" algn="l">
              <a:spcBef>
                <a:spcPts val="440"/>
              </a:spcBef>
              <a:spcAft>
                <a:spcPts val="0"/>
              </a:spcAft>
              <a:buClr>
                <a:schemeClr val="dk1"/>
              </a:buClr>
              <a:buSzPts val="2200"/>
              <a:buFont typeface="Arial"/>
              <a:buNone/>
              <a:defRPr sz="2200"/>
            </a:lvl5pPr>
            <a:lvl6pPr indent="-228600" lvl="5" marL="2743200" algn="l">
              <a:spcBef>
                <a:spcPts val="440"/>
              </a:spcBef>
              <a:spcAft>
                <a:spcPts val="0"/>
              </a:spcAft>
              <a:buClr>
                <a:schemeClr val="dk1"/>
              </a:buClr>
              <a:buSzPts val="2200"/>
              <a:buFont typeface="Arial"/>
              <a:buNone/>
              <a:defRPr sz="2200"/>
            </a:lvl6pPr>
            <a:lvl7pPr indent="-228600" lvl="6" marL="3200400" algn="l">
              <a:spcBef>
                <a:spcPts val="440"/>
              </a:spcBef>
              <a:spcAft>
                <a:spcPts val="0"/>
              </a:spcAft>
              <a:buClr>
                <a:schemeClr val="dk1"/>
              </a:buClr>
              <a:buSzPts val="2200"/>
              <a:buFont typeface="Arial"/>
              <a:buNone/>
              <a:defRPr sz="2200"/>
            </a:lvl7pPr>
            <a:lvl8pPr indent="-228600" lvl="7" marL="3657600" algn="l">
              <a:spcBef>
                <a:spcPts val="440"/>
              </a:spcBef>
              <a:spcAft>
                <a:spcPts val="0"/>
              </a:spcAft>
              <a:buClr>
                <a:schemeClr val="dk1"/>
              </a:buClr>
              <a:buSzPts val="2200"/>
              <a:buFont typeface="Arial"/>
              <a:buNone/>
              <a:defRPr sz="2200"/>
            </a:lvl8pPr>
            <a:lvl9pPr indent="-228600" lvl="8" marL="4114800" algn="l">
              <a:spcBef>
                <a:spcPts val="440"/>
              </a:spcBef>
              <a:spcAft>
                <a:spcPts val="0"/>
              </a:spcAft>
              <a:buClr>
                <a:schemeClr val="dk1"/>
              </a:buClr>
              <a:buSzPts val="2200"/>
              <a:buFont typeface="Arial"/>
              <a:buNone/>
              <a:defRPr sz="2200"/>
            </a:lvl9pPr>
          </a:lstStyle>
          <a:p/>
        </p:txBody>
      </p:sp>
      <p:sp>
        <p:nvSpPr>
          <p:cNvPr id="34" name="Google Shape;34;p12"/>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2"/>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2"/>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13"/>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9" name="Google Shape;39;p13"/>
          <p:cNvSpPr txBox="1"/>
          <p:nvPr>
            <p:ph idx="1" type="body"/>
          </p:nvPr>
        </p:nvSpPr>
        <p:spPr>
          <a:xfrm>
            <a:off x="813832" y="2133602"/>
            <a:ext cx="7188848" cy="6034617"/>
          </a:xfrm>
          <a:prstGeom prst="rect">
            <a:avLst/>
          </a:prstGeom>
          <a:noFill/>
          <a:ln>
            <a:noFill/>
          </a:ln>
        </p:spPr>
        <p:txBody>
          <a:bodyPr anchorCtr="0" anchor="t" bIns="71825" lIns="143675" spcFirstLastPara="1" rIns="143675" wrap="square" tIns="71825">
            <a:noAutofit/>
          </a:bodyPr>
          <a:lstStyle>
            <a:lvl1pPr indent="-508000" lvl="0" marL="457200" algn="l">
              <a:spcBef>
                <a:spcPts val="880"/>
              </a:spcBef>
              <a:spcAft>
                <a:spcPts val="0"/>
              </a:spcAft>
              <a:buClr>
                <a:schemeClr val="dk1"/>
              </a:buClr>
              <a:buSzPts val="4400"/>
              <a:buFont typeface="Arial"/>
              <a:buChar char="•"/>
              <a:defRPr sz="4400"/>
            </a:lvl1pPr>
            <a:lvl2pPr indent="-469900" lvl="1" marL="914400" algn="l">
              <a:spcBef>
                <a:spcPts val="760"/>
              </a:spcBef>
              <a:spcAft>
                <a:spcPts val="0"/>
              </a:spcAft>
              <a:buClr>
                <a:schemeClr val="dk1"/>
              </a:buClr>
              <a:buSzPts val="3800"/>
              <a:buFont typeface="Arial"/>
              <a:buChar char="–"/>
              <a:defRPr sz="3800"/>
            </a:lvl2pPr>
            <a:lvl3pPr indent="-425450" lvl="2" marL="1371600" algn="l">
              <a:spcBef>
                <a:spcPts val="620"/>
              </a:spcBef>
              <a:spcAft>
                <a:spcPts val="0"/>
              </a:spcAft>
              <a:buClr>
                <a:schemeClr val="dk1"/>
              </a:buClr>
              <a:buSzPts val="3100"/>
              <a:buFont typeface="Arial"/>
              <a:buChar char="•"/>
              <a:defRPr sz="3100"/>
            </a:lvl3pPr>
            <a:lvl4pPr indent="-406400" lvl="3" marL="1828800" algn="l">
              <a:spcBef>
                <a:spcPts val="560"/>
              </a:spcBef>
              <a:spcAft>
                <a:spcPts val="0"/>
              </a:spcAft>
              <a:buClr>
                <a:schemeClr val="dk1"/>
              </a:buClr>
              <a:buSzPts val="2800"/>
              <a:buFont typeface="Arial"/>
              <a:buChar char="–"/>
              <a:defRPr sz="2800"/>
            </a:lvl4pPr>
            <a:lvl5pPr indent="-406400" lvl="4" marL="2286000" algn="l">
              <a:spcBef>
                <a:spcPts val="560"/>
              </a:spcBef>
              <a:spcAft>
                <a:spcPts val="0"/>
              </a:spcAft>
              <a:buClr>
                <a:schemeClr val="dk1"/>
              </a:buClr>
              <a:buSzPts val="2800"/>
              <a:buFont typeface="Arial"/>
              <a:buChar char="»"/>
              <a:defRPr sz="2800"/>
            </a:lvl5pPr>
            <a:lvl6pPr indent="-406400" lvl="5" marL="2743200" algn="l">
              <a:spcBef>
                <a:spcPts val="560"/>
              </a:spcBef>
              <a:spcAft>
                <a:spcPts val="0"/>
              </a:spcAft>
              <a:buClr>
                <a:schemeClr val="dk1"/>
              </a:buClr>
              <a:buSzPts val="2800"/>
              <a:buFont typeface="Arial"/>
              <a:buChar char="»"/>
              <a:defRPr sz="2800"/>
            </a:lvl6pPr>
            <a:lvl7pPr indent="-406400" lvl="6" marL="3200400" algn="l">
              <a:spcBef>
                <a:spcPts val="560"/>
              </a:spcBef>
              <a:spcAft>
                <a:spcPts val="0"/>
              </a:spcAft>
              <a:buClr>
                <a:schemeClr val="dk1"/>
              </a:buClr>
              <a:buSzPts val="2800"/>
              <a:buFont typeface="Arial"/>
              <a:buChar char="»"/>
              <a:defRPr sz="2800"/>
            </a:lvl7pPr>
            <a:lvl8pPr indent="-406400" lvl="7" marL="3657600" algn="l">
              <a:spcBef>
                <a:spcPts val="560"/>
              </a:spcBef>
              <a:spcAft>
                <a:spcPts val="0"/>
              </a:spcAft>
              <a:buClr>
                <a:schemeClr val="dk1"/>
              </a:buClr>
              <a:buSzPts val="2800"/>
              <a:buFont typeface="Arial"/>
              <a:buChar char="»"/>
              <a:defRPr sz="2800"/>
            </a:lvl8pPr>
            <a:lvl9pPr indent="-406400" lvl="8" marL="4114800" algn="l">
              <a:spcBef>
                <a:spcPts val="560"/>
              </a:spcBef>
              <a:spcAft>
                <a:spcPts val="0"/>
              </a:spcAft>
              <a:buClr>
                <a:schemeClr val="dk1"/>
              </a:buClr>
              <a:buSzPts val="2800"/>
              <a:buFont typeface="Arial"/>
              <a:buChar char="»"/>
              <a:defRPr sz="2800"/>
            </a:lvl9pPr>
          </a:lstStyle>
          <a:p/>
        </p:txBody>
      </p:sp>
      <p:sp>
        <p:nvSpPr>
          <p:cNvPr id="40" name="Google Shape;40;p13"/>
          <p:cNvSpPr txBox="1"/>
          <p:nvPr>
            <p:ph idx="2" type="body"/>
          </p:nvPr>
        </p:nvSpPr>
        <p:spPr>
          <a:xfrm>
            <a:off x="8273958" y="2133602"/>
            <a:ext cx="7188848" cy="6034617"/>
          </a:xfrm>
          <a:prstGeom prst="rect">
            <a:avLst/>
          </a:prstGeom>
          <a:noFill/>
          <a:ln>
            <a:noFill/>
          </a:ln>
        </p:spPr>
        <p:txBody>
          <a:bodyPr anchorCtr="0" anchor="t" bIns="71825" lIns="143675" spcFirstLastPara="1" rIns="143675" wrap="square" tIns="71825">
            <a:noAutofit/>
          </a:bodyPr>
          <a:lstStyle>
            <a:lvl1pPr indent="-508000" lvl="0" marL="457200" algn="l">
              <a:spcBef>
                <a:spcPts val="880"/>
              </a:spcBef>
              <a:spcAft>
                <a:spcPts val="0"/>
              </a:spcAft>
              <a:buClr>
                <a:schemeClr val="dk1"/>
              </a:buClr>
              <a:buSzPts val="4400"/>
              <a:buFont typeface="Arial"/>
              <a:buChar char="•"/>
              <a:defRPr sz="4400"/>
            </a:lvl1pPr>
            <a:lvl2pPr indent="-469900" lvl="1" marL="914400" algn="l">
              <a:spcBef>
                <a:spcPts val="760"/>
              </a:spcBef>
              <a:spcAft>
                <a:spcPts val="0"/>
              </a:spcAft>
              <a:buClr>
                <a:schemeClr val="dk1"/>
              </a:buClr>
              <a:buSzPts val="3800"/>
              <a:buFont typeface="Arial"/>
              <a:buChar char="–"/>
              <a:defRPr sz="3800"/>
            </a:lvl2pPr>
            <a:lvl3pPr indent="-425450" lvl="2" marL="1371600" algn="l">
              <a:spcBef>
                <a:spcPts val="620"/>
              </a:spcBef>
              <a:spcAft>
                <a:spcPts val="0"/>
              </a:spcAft>
              <a:buClr>
                <a:schemeClr val="dk1"/>
              </a:buClr>
              <a:buSzPts val="3100"/>
              <a:buFont typeface="Arial"/>
              <a:buChar char="•"/>
              <a:defRPr sz="3100"/>
            </a:lvl3pPr>
            <a:lvl4pPr indent="-406400" lvl="3" marL="1828800" algn="l">
              <a:spcBef>
                <a:spcPts val="560"/>
              </a:spcBef>
              <a:spcAft>
                <a:spcPts val="0"/>
              </a:spcAft>
              <a:buClr>
                <a:schemeClr val="dk1"/>
              </a:buClr>
              <a:buSzPts val="2800"/>
              <a:buFont typeface="Arial"/>
              <a:buChar char="–"/>
              <a:defRPr sz="2800"/>
            </a:lvl4pPr>
            <a:lvl5pPr indent="-406400" lvl="4" marL="2286000" algn="l">
              <a:spcBef>
                <a:spcPts val="560"/>
              </a:spcBef>
              <a:spcAft>
                <a:spcPts val="0"/>
              </a:spcAft>
              <a:buClr>
                <a:schemeClr val="dk1"/>
              </a:buClr>
              <a:buSzPts val="2800"/>
              <a:buFont typeface="Arial"/>
              <a:buChar char="»"/>
              <a:defRPr sz="2800"/>
            </a:lvl5pPr>
            <a:lvl6pPr indent="-406400" lvl="5" marL="2743200" algn="l">
              <a:spcBef>
                <a:spcPts val="560"/>
              </a:spcBef>
              <a:spcAft>
                <a:spcPts val="0"/>
              </a:spcAft>
              <a:buClr>
                <a:schemeClr val="dk1"/>
              </a:buClr>
              <a:buSzPts val="2800"/>
              <a:buFont typeface="Arial"/>
              <a:buChar char="»"/>
              <a:defRPr sz="2800"/>
            </a:lvl6pPr>
            <a:lvl7pPr indent="-406400" lvl="6" marL="3200400" algn="l">
              <a:spcBef>
                <a:spcPts val="560"/>
              </a:spcBef>
              <a:spcAft>
                <a:spcPts val="0"/>
              </a:spcAft>
              <a:buClr>
                <a:schemeClr val="dk1"/>
              </a:buClr>
              <a:buSzPts val="2800"/>
              <a:buFont typeface="Arial"/>
              <a:buChar char="»"/>
              <a:defRPr sz="2800"/>
            </a:lvl7pPr>
            <a:lvl8pPr indent="-406400" lvl="7" marL="3657600" algn="l">
              <a:spcBef>
                <a:spcPts val="560"/>
              </a:spcBef>
              <a:spcAft>
                <a:spcPts val="0"/>
              </a:spcAft>
              <a:buClr>
                <a:schemeClr val="dk1"/>
              </a:buClr>
              <a:buSzPts val="2800"/>
              <a:buFont typeface="Arial"/>
              <a:buChar char="»"/>
              <a:defRPr sz="2800"/>
            </a:lvl8pPr>
            <a:lvl9pPr indent="-406400" lvl="8" marL="4114800" algn="l">
              <a:spcBef>
                <a:spcPts val="560"/>
              </a:spcBef>
              <a:spcAft>
                <a:spcPts val="0"/>
              </a:spcAft>
              <a:buClr>
                <a:schemeClr val="dk1"/>
              </a:buClr>
              <a:buSzPts val="2800"/>
              <a:buFont typeface="Arial"/>
              <a:buChar char="»"/>
              <a:defRPr sz="2800"/>
            </a:lvl9pPr>
          </a:lstStyle>
          <a:p/>
        </p:txBody>
      </p:sp>
      <p:sp>
        <p:nvSpPr>
          <p:cNvPr id="41" name="Google Shape;41;p13"/>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3"/>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3"/>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4"/>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6" name="Google Shape;46;p14"/>
          <p:cNvSpPr txBox="1"/>
          <p:nvPr>
            <p:ph idx="1" type="body"/>
          </p:nvPr>
        </p:nvSpPr>
        <p:spPr>
          <a:xfrm>
            <a:off x="813832" y="2046817"/>
            <a:ext cx="7191675" cy="853016"/>
          </a:xfrm>
          <a:prstGeom prst="rect">
            <a:avLst/>
          </a:prstGeom>
          <a:noFill/>
          <a:ln>
            <a:noFill/>
          </a:ln>
        </p:spPr>
        <p:txBody>
          <a:bodyPr anchorCtr="0" anchor="b" bIns="71825" lIns="143675" spcFirstLastPara="1" rIns="143675" wrap="square" tIns="71825">
            <a:noAutofit/>
          </a:bodyPr>
          <a:lstStyle>
            <a:lvl1pPr indent="-228600" lvl="0" marL="457200" algn="l">
              <a:spcBef>
                <a:spcPts val="760"/>
              </a:spcBef>
              <a:spcAft>
                <a:spcPts val="0"/>
              </a:spcAft>
              <a:buClr>
                <a:schemeClr val="dk1"/>
              </a:buClr>
              <a:buSzPts val="3800"/>
              <a:buFont typeface="Arial"/>
              <a:buNone/>
              <a:defRPr b="1" sz="3800"/>
            </a:lvl1pPr>
            <a:lvl2pPr indent="-228600" lvl="1" marL="914400" algn="l">
              <a:spcBef>
                <a:spcPts val="620"/>
              </a:spcBef>
              <a:spcAft>
                <a:spcPts val="0"/>
              </a:spcAft>
              <a:buClr>
                <a:schemeClr val="dk1"/>
              </a:buClr>
              <a:buSzPts val="3100"/>
              <a:buFont typeface="Arial"/>
              <a:buNone/>
              <a:defRPr b="1" sz="3100"/>
            </a:lvl2pPr>
            <a:lvl3pPr indent="-228600" lvl="2" marL="1371600" algn="l">
              <a:spcBef>
                <a:spcPts val="560"/>
              </a:spcBef>
              <a:spcAft>
                <a:spcPts val="0"/>
              </a:spcAft>
              <a:buClr>
                <a:schemeClr val="dk1"/>
              </a:buClr>
              <a:buSzPts val="2800"/>
              <a:buFont typeface="Arial"/>
              <a:buNone/>
              <a:defRPr b="1" sz="2800"/>
            </a:lvl3pPr>
            <a:lvl4pPr indent="-228600" lvl="3" marL="1828800" algn="l">
              <a:spcBef>
                <a:spcPts val="500"/>
              </a:spcBef>
              <a:spcAft>
                <a:spcPts val="0"/>
              </a:spcAft>
              <a:buClr>
                <a:schemeClr val="dk1"/>
              </a:buClr>
              <a:buSzPts val="2500"/>
              <a:buFont typeface="Arial"/>
              <a:buNone/>
              <a:defRPr b="1" sz="2500"/>
            </a:lvl4pPr>
            <a:lvl5pPr indent="-228600" lvl="4" marL="2286000" algn="l">
              <a:spcBef>
                <a:spcPts val="500"/>
              </a:spcBef>
              <a:spcAft>
                <a:spcPts val="0"/>
              </a:spcAft>
              <a:buClr>
                <a:schemeClr val="dk1"/>
              </a:buClr>
              <a:buSzPts val="2500"/>
              <a:buFont typeface="Arial"/>
              <a:buNone/>
              <a:defRPr b="1" sz="2500"/>
            </a:lvl5pPr>
            <a:lvl6pPr indent="-228600" lvl="5" marL="2743200" algn="l">
              <a:spcBef>
                <a:spcPts val="500"/>
              </a:spcBef>
              <a:spcAft>
                <a:spcPts val="0"/>
              </a:spcAft>
              <a:buClr>
                <a:schemeClr val="dk1"/>
              </a:buClr>
              <a:buSzPts val="2500"/>
              <a:buFont typeface="Arial"/>
              <a:buNone/>
              <a:defRPr b="1" sz="2500"/>
            </a:lvl6pPr>
            <a:lvl7pPr indent="-228600" lvl="6" marL="3200400" algn="l">
              <a:spcBef>
                <a:spcPts val="500"/>
              </a:spcBef>
              <a:spcAft>
                <a:spcPts val="0"/>
              </a:spcAft>
              <a:buClr>
                <a:schemeClr val="dk1"/>
              </a:buClr>
              <a:buSzPts val="2500"/>
              <a:buFont typeface="Arial"/>
              <a:buNone/>
              <a:defRPr b="1" sz="2500"/>
            </a:lvl7pPr>
            <a:lvl8pPr indent="-228600" lvl="7" marL="3657600" algn="l">
              <a:spcBef>
                <a:spcPts val="500"/>
              </a:spcBef>
              <a:spcAft>
                <a:spcPts val="0"/>
              </a:spcAft>
              <a:buClr>
                <a:schemeClr val="dk1"/>
              </a:buClr>
              <a:buSzPts val="2500"/>
              <a:buFont typeface="Arial"/>
              <a:buNone/>
              <a:defRPr b="1" sz="2500"/>
            </a:lvl8pPr>
            <a:lvl9pPr indent="-228600" lvl="8" marL="4114800" algn="l">
              <a:spcBef>
                <a:spcPts val="500"/>
              </a:spcBef>
              <a:spcAft>
                <a:spcPts val="0"/>
              </a:spcAft>
              <a:buClr>
                <a:schemeClr val="dk1"/>
              </a:buClr>
              <a:buSzPts val="2500"/>
              <a:buFont typeface="Arial"/>
              <a:buNone/>
              <a:defRPr b="1" sz="2500"/>
            </a:lvl9pPr>
          </a:lstStyle>
          <a:p/>
        </p:txBody>
      </p:sp>
      <p:sp>
        <p:nvSpPr>
          <p:cNvPr id="47" name="Google Shape;47;p14"/>
          <p:cNvSpPr txBox="1"/>
          <p:nvPr>
            <p:ph idx="2" type="body"/>
          </p:nvPr>
        </p:nvSpPr>
        <p:spPr>
          <a:xfrm>
            <a:off x="813832" y="2899833"/>
            <a:ext cx="7191675" cy="5268384"/>
          </a:xfrm>
          <a:prstGeom prst="rect">
            <a:avLst/>
          </a:prstGeom>
          <a:noFill/>
          <a:ln>
            <a:noFill/>
          </a:ln>
        </p:spPr>
        <p:txBody>
          <a:bodyPr anchorCtr="0" anchor="t" bIns="71825" lIns="143675" spcFirstLastPara="1" rIns="143675" wrap="square" tIns="71825">
            <a:noAutofit/>
          </a:bodyPr>
          <a:lstStyle>
            <a:lvl1pPr indent="-469900" lvl="0" marL="457200" algn="l">
              <a:spcBef>
                <a:spcPts val="760"/>
              </a:spcBef>
              <a:spcAft>
                <a:spcPts val="0"/>
              </a:spcAft>
              <a:buClr>
                <a:schemeClr val="dk1"/>
              </a:buClr>
              <a:buSzPts val="3800"/>
              <a:buFont typeface="Arial"/>
              <a:buChar char="•"/>
              <a:defRPr sz="3800"/>
            </a:lvl1pPr>
            <a:lvl2pPr indent="-425450" lvl="1" marL="914400" algn="l">
              <a:spcBef>
                <a:spcPts val="620"/>
              </a:spcBef>
              <a:spcAft>
                <a:spcPts val="0"/>
              </a:spcAft>
              <a:buClr>
                <a:schemeClr val="dk1"/>
              </a:buClr>
              <a:buSzPts val="3100"/>
              <a:buFont typeface="Arial"/>
              <a:buChar char="–"/>
              <a:defRPr sz="3100"/>
            </a:lvl2pPr>
            <a:lvl3pPr indent="-406400" lvl="2" marL="1371600" algn="l">
              <a:spcBef>
                <a:spcPts val="560"/>
              </a:spcBef>
              <a:spcAft>
                <a:spcPts val="0"/>
              </a:spcAft>
              <a:buClr>
                <a:schemeClr val="dk1"/>
              </a:buClr>
              <a:buSzPts val="2800"/>
              <a:buFont typeface="Arial"/>
              <a:buChar char="•"/>
              <a:defRPr sz="2800"/>
            </a:lvl3pPr>
            <a:lvl4pPr indent="-387350" lvl="3" marL="1828800" algn="l">
              <a:spcBef>
                <a:spcPts val="500"/>
              </a:spcBef>
              <a:spcAft>
                <a:spcPts val="0"/>
              </a:spcAft>
              <a:buClr>
                <a:schemeClr val="dk1"/>
              </a:buClr>
              <a:buSzPts val="2500"/>
              <a:buFont typeface="Arial"/>
              <a:buChar char="–"/>
              <a:defRPr sz="2500"/>
            </a:lvl4pPr>
            <a:lvl5pPr indent="-387350" lvl="4" marL="2286000" algn="l">
              <a:spcBef>
                <a:spcPts val="500"/>
              </a:spcBef>
              <a:spcAft>
                <a:spcPts val="0"/>
              </a:spcAft>
              <a:buClr>
                <a:schemeClr val="dk1"/>
              </a:buClr>
              <a:buSzPts val="2500"/>
              <a:buFont typeface="Arial"/>
              <a:buChar char="»"/>
              <a:defRPr sz="2500"/>
            </a:lvl5pPr>
            <a:lvl6pPr indent="-387350" lvl="5" marL="2743200" algn="l">
              <a:spcBef>
                <a:spcPts val="500"/>
              </a:spcBef>
              <a:spcAft>
                <a:spcPts val="0"/>
              </a:spcAft>
              <a:buClr>
                <a:schemeClr val="dk1"/>
              </a:buClr>
              <a:buSzPts val="2500"/>
              <a:buFont typeface="Arial"/>
              <a:buChar char="»"/>
              <a:defRPr sz="2500"/>
            </a:lvl6pPr>
            <a:lvl7pPr indent="-387350" lvl="6" marL="3200400" algn="l">
              <a:spcBef>
                <a:spcPts val="500"/>
              </a:spcBef>
              <a:spcAft>
                <a:spcPts val="0"/>
              </a:spcAft>
              <a:buClr>
                <a:schemeClr val="dk1"/>
              </a:buClr>
              <a:buSzPts val="2500"/>
              <a:buFont typeface="Arial"/>
              <a:buChar char="»"/>
              <a:defRPr sz="2500"/>
            </a:lvl7pPr>
            <a:lvl8pPr indent="-387350" lvl="7" marL="3657600" algn="l">
              <a:spcBef>
                <a:spcPts val="500"/>
              </a:spcBef>
              <a:spcAft>
                <a:spcPts val="0"/>
              </a:spcAft>
              <a:buClr>
                <a:schemeClr val="dk1"/>
              </a:buClr>
              <a:buSzPts val="2500"/>
              <a:buFont typeface="Arial"/>
              <a:buChar char="»"/>
              <a:defRPr sz="2500"/>
            </a:lvl8pPr>
            <a:lvl9pPr indent="-387350" lvl="8" marL="4114800" algn="l">
              <a:spcBef>
                <a:spcPts val="500"/>
              </a:spcBef>
              <a:spcAft>
                <a:spcPts val="0"/>
              </a:spcAft>
              <a:buClr>
                <a:schemeClr val="dk1"/>
              </a:buClr>
              <a:buSzPts val="2500"/>
              <a:buFont typeface="Arial"/>
              <a:buChar char="»"/>
              <a:defRPr sz="2500"/>
            </a:lvl9pPr>
          </a:lstStyle>
          <a:p/>
        </p:txBody>
      </p:sp>
      <p:sp>
        <p:nvSpPr>
          <p:cNvPr id="48" name="Google Shape;48;p14"/>
          <p:cNvSpPr txBox="1"/>
          <p:nvPr>
            <p:ph idx="3" type="body"/>
          </p:nvPr>
        </p:nvSpPr>
        <p:spPr>
          <a:xfrm>
            <a:off x="8268307" y="2046817"/>
            <a:ext cx="7194500" cy="853016"/>
          </a:xfrm>
          <a:prstGeom prst="rect">
            <a:avLst/>
          </a:prstGeom>
          <a:noFill/>
          <a:ln>
            <a:noFill/>
          </a:ln>
        </p:spPr>
        <p:txBody>
          <a:bodyPr anchorCtr="0" anchor="b" bIns="71825" lIns="143675" spcFirstLastPara="1" rIns="143675" wrap="square" tIns="71825">
            <a:noAutofit/>
          </a:bodyPr>
          <a:lstStyle>
            <a:lvl1pPr indent="-228600" lvl="0" marL="457200" algn="l">
              <a:spcBef>
                <a:spcPts val="760"/>
              </a:spcBef>
              <a:spcAft>
                <a:spcPts val="0"/>
              </a:spcAft>
              <a:buClr>
                <a:schemeClr val="dk1"/>
              </a:buClr>
              <a:buSzPts val="3800"/>
              <a:buFont typeface="Arial"/>
              <a:buNone/>
              <a:defRPr b="1" sz="3800"/>
            </a:lvl1pPr>
            <a:lvl2pPr indent="-228600" lvl="1" marL="914400" algn="l">
              <a:spcBef>
                <a:spcPts val="620"/>
              </a:spcBef>
              <a:spcAft>
                <a:spcPts val="0"/>
              </a:spcAft>
              <a:buClr>
                <a:schemeClr val="dk1"/>
              </a:buClr>
              <a:buSzPts val="3100"/>
              <a:buFont typeface="Arial"/>
              <a:buNone/>
              <a:defRPr b="1" sz="3100"/>
            </a:lvl2pPr>
            <a:lvl3pPr indent="-228600" lvl="2" marL="1371600" algn="l">
              <a:spcBef>
                <a:spcPts val="560"/>
              </a:spcBef>
              <a:spcAft>
                <a:spcPts val="0"/>
              </a:spcAft>
              <a:buClr>
                <a:schemeClr val="dk1"/>
              </a:buClr>
              <a:buSzPts val="2800"/>
              <a:buFont typeface="Arial"/>
              <a:buNone/>
              <a:defRPr b="1" sz="2800"/>
            </a:lvl3pPr>
            <a:lvl4pPr indent="-228600" lvl="3" marL="1828800" algn="l">
              <a:spcBef>
                <a:spcPts val="500"/>
              </a:spcBef>
              <a:spcAft>
                <a:spcPts val="0"/>
              </a:spcAft>
              <a:buClr>
                <a:schemeClr val="dk1"/>
              </a:buClr>
              <a:buSzPts val="2500"/>
              <a:buFont typeface="Arial"/>
              <a:buNone/>
              <a:defRPr b="1" sz="2500"/>
            </a:lvl4pPr>
            <a:lvl5pPr indent="-228600" lvl="4" marL="2286000" algn="l">
              <a:spcBef>
                <a:spcPts val="500"/>
              </a:spcBef>
              <a:spcAft>
                <a:spcPts val="0"/>
              </a:spcAft>
              <a:buClr>
                <a:schemeClr val="dk1"/>
              </a:buClr>
              <a:buSzPts val="2500"/>
              <a:buFont typeface="Arial"/>
              <a:buNone/>
              <a:defRPr b="1" sz="2500"/>
            </a:lvl5pPr>
            <a:lvl6pPr indent="-228600" lvl="5" marL="2743200" algn="l">
              <a:spcBef>
                <a:spcPts val="500"/>
              </a:spcBef>
              <a:spcAft>
                <a:spcPts val="0"/>
              </a:spcAft>
              <a:buClr>
                <a:schemeClr val="dk1"/>
              </a:buClr>
              <a:buSzPts val="2500"/>
              <a:buFont typeface="Arial"/>
              <a:buNone/>
              <a:defRPr b="1" sz="2500"/>
            </a:lvl6pPr>
            <a:lvl7pPr indent="-228600" lvl="6" marL="3200400" algn="l">
              <a:spcBef>
                <a:spcPts val="500"/>
              </a:spcBef>
              <a:spcAft>
                <a:spcPts val="0"/>
              </a:spcAft>
              <a:buClr>
                <a:schemeClr val="dk1"/>
              </a:buClr>
              <a:buSzPts val="2500"/>
              <a:buFont typeface="Arial"/>
              <a:buNone/>
              <a:defRPr b="1" sz="2500"/>
            </a:lvl7pPr>
            <a:lvl8pPr indent="-228600" lvl="7" marL="3657600" algn="l">
              <a:spcBef>
                <a:spcPts val="500"/>
              </a:spcBef>
              <a:spcAft>
                <a:spcPts val="0"/>
              </a:spcAft>
              <a:buClr>
                <a:schemeClr val="dk1"/>
              </a:buClr>
              <a:buSzPts val="2500"/>
              <a:buFont typeface="Arial"/>
              <a:buNone/>
              <a:defRPr b="1" sz="2500"/>
            </a:lvl8pPr>
            <a:lvl9pPr indent="-228600" lvl="8" marL="4114800" algn="l">
              <a:spcBef>
                <a:spcPts val="500"/>
              </a:spcBef>
              <a:spcAft>
                <a:spcPts val="0"/>
              </a:spcAft>
              <a:buClr>
                <a:schemeClr val="dk1"/>
              </a:buClr>
              <a:buSzPts val="2500"/>
              <a:buFont typeface="Arial"/>
              <a:buNone/>
              <a:defRPr b="1" sz="2500"/>
            </a:lvl9pPr>
          </a:lstStyle>
          <a:p/>
        </p:txBody>
      </p:sp>
      <p:sp>
        <p:nvSpPr>
          <p:cNvPr id="49" name="Google Shape;49;p14"/>
          <p:cNvSpPr txBox="1"/>
          <p:nvPr>
            <p:ph idx="4" type="body"/>
          </p:nvPr>
        </p:nvSpPr>
        <p:spPr>
          <a:xfrm>
            <a:off x="8268307" y="2899833"/>
            <a:ext cx="7194500" cy="5268384"/>
          </a:xfrm>
          <a:prstGeom prst="rect">
            <a:avLst/>
          </a:prstGeom>
          <a:noFill/>
          <a:ln>
            <a:noFill/>
          </a:ln>
        </p:spPr>
        <p:txBody>
          <a:bodyPr anchorCtr="0" anchor="t" bIns="71825" lIns="143675" spcFirstLastPara="1" rIns="143675" wrap="square" tIns="71825">
            <a:noAutofit/>
          </a:bodyPr>
          <a:lstStyle>
            <a:lvl1pPr indent="-469900" lvl="0" marL="457200" algn="l">
              <a:spcBef>
                <a:spcPts val="760"/>
              </a:spcBef>
              <a:spcAft>
                <a:spcPts val="0"/>
              </a:spcAft>
              <a:buClr>
                <a:schemeClr val="dk1"/>
              </a:buClr>
              <a:buSzPts val="3800"/>
              <a:buFont typeface="Arial"/>
              <a:buChar char="•"/>
              <a:defRPr sz="3800"/>
            </a:lvl1pPr>
            <a:lvl2pPr indent="-425450" lvl="1" marL="914400" algn="l">
              <a:spcBef>
                <a:spcPts val="620"/>
              </a:spcBef>
              <a:spcAft>
                <a:spcPts val="0"/>
              </a:spcAft>
              <a:buClr>
                <a:schemeClr val="dk1"/>
              </a:buClr>
              <a:buSzPts val="3100"/>
              <a:buFont typeface="Arial"/>
              <a:buChar char="–"/>
              <a:defRPr sz="3100"/>
            </a:lvl2pPr>
            <a:lvl3pPr indent="-406400" lvl="2" marL="1371600" algn="l">
              <a:spcBef>
                <a:spcPts val="560"/>
              </a:spcBef>
              <a:spcAft>
                <a:spcPts val="0"/>
              </a:spcAft>
              <a:buClr>
                <a:schemeClr val="dk1"/>
              </a:buClr>
              <a:buSzPts val="2800"/>
              <a:buFont typeface="Arial"/>
              <a:buChar char="•"/>
              <a:defRPr sz="2800"/>
            </a:lvl3pPr>
            <a:lvl4pPr indent="-387350" lvl="3" marL="1828800" algn="l">
              <a:spcBef>
                <a:spcPts val="500"/>
              </a:spcBef>
              <a:spcAft>
                <a:spcPts val="0"/>
              </a:spcAft>
              <a:buClr>
                <a:schemeClr val="dk1"/>
              </a:buClr>
              <a:buSzPts val="2500"/>
              <a:buFont typeface="Arial"/>
              <a:buChar char="–"/>
              <a:defRPr sz="2500"/>
            </a:lvl4pPr>
            <a:lvl5pPr indent="-387350" lvl="4" marL="2286000" algn="l">
              <a:spcBef>
                <a:spcPts val="500"/>
              </a:spcBef>
              <a:spcAft>
                <a:spcPts val="0"/>
              </a:spcAft>
              <a:buClr>
                <a:schemeClr val="dk1"/>
              </a:buClr>
              <a:buSzPts val="2500"/>
              <a:buFont typeface="Arial"/>
              <a:buChar char="»"/>
              <a:defRPr sz="2500"/>
            </a:lvl5pPr>
            <a:lvl6pPr indent="-387350" lvl="5" marL="2743200" algn="l">
              <a:spcBef>
                <a:spcPts val="500"/>
              </a:spcBef>
              <a:spcAft>
                <a:spcPts val="0"/>
              </a:spcAft>
              <a:buClr>
                <a:schemeClr val="dk1"/>
              </a:buClr>
              <a:buSzPts val="2500"/>
              <a:buFont typeface="Arial"/>
              <a:buChar char="»"/>
              <a:defRPr sz="2500"/>
            </a:lvl6pPr>
            <a:lvl7pPr indent="-387350" lvl="6" marL="3200400" algn="l">
              <a:spcBef>
                <a:spcPts val="500"/>
              </a:spcBef>
              <a:spcAft>
                <a:spcPts val="0"/>
              </a:spcAft>
              <a:buClr>
                <a:schemeClr val="dk1"/>
              </a:buClr>
              <a:buSzPts val="2500"/>
              <a:buFont typeface="Arial"/>
              <a:buChar char="»"/>
              <a:defRPr sz="2500"/>
            </a:lvl7pPr>
            <a:lvl8pPr indent="-387350" lvl="7" marL="3657600" algn="l">
              <a:spcBef>
                <a:spcPts val="500"/>
              </a:spcBef>
              <a:spcAft>
                <a:spcPts val="0"/>
              </a:spcAft>
              <a:buClr>
                <a:schemeClr val="dk1"/>
              </a:buClr>
              <a:buSzPts val="2500"/>
              <a:buFont typeface="Arial"/>
              <a:buChar char="»"/>
              <a:defRPr sz="2500"/>
            </a:lvl8pPr>
            <a:lvl9pPr indent="-387350" lvl="8" marL="4114800" algn="l">
              <a:spcBef>
                <a:spcPts val="500"/>
              </a:spcBef>
              <a:spcAft>
                <a:spcPts val="0"/>
              </a:spcAft>
              <a:buClr>
                <a:schemeClr val="dk1"/>
              </a:buClr>
              <a:buSzPts val="2500"/>
              <a:buFont typeface="Arial"/>
              <a:buChar char="»"/>
              <a:defRPr sz="2500"/>
            </a:lvl9pPr>
          </a:lstStyle>
          <a:p/>
        </p:txBody>
      </p:sp>
      <p:sp>
        <p:nvSpPr>
          <p:cNvPr id="50" name="Google Shape;50;p14"/>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4"/>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15"/>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5" name="Google Shape;55;p15"/>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5"/>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6"/>
          <p:cNvSpPr txBox="1"/>
          <p:nvPr>
            <p:ph type="title"/>
          </p:nvPr>
        </p:nvSpPr>
        <p:spPr>
          <a:xfrm>
            <a:off x="813833" y="364067"/>
            <a:ext cx="5354902" cy="1549400"/>
          </a:xfrm>
          <a:prstGeom prst="rect">
            <a:avLst/>
          </a:prstGeom>
          <a:noFill/>
          <a:ln>
            <a:noFill/>
          </a:ln>
        </p:spPr>
        <p:txBody>
          <a:bodyPr anchorCtr="0" anchor="b" bIns="71825" lIns="143675" spcFirstLastPara="1" rIns="143675" wrap="square" tIns="71825">
            <a:noAutofit/>
          </a:bodyPr>
          <a:lstStyle>
            <a:lvl1pPr lvl="0" algn="l">
              <a:spcBef>
                <a:spcPts val="0"/>
              </a:spcBef>
              <a:spcAft>
                <a:spcPts val="0"/>
              </a:spcAft>
              <a:buSzPts val="1400"/>
              <a:buNone/>
              <a:defRPr b="1" sz="31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16"/>
          <p:cNvSpPr txBox="1"/>
          <p:nvPr>
            <p:ph idx="1" type="body"/>
          </p:nvPr>
        </p:nvSpPr>
        <p:spPr>
          <a:xfrm>
            <a:off x="6363713" y="364068"/>
            <a:ext cx="9099093" cy="7804151"/>
          </a:xfrm>
          <a:prstGeom prst="rect">
            <a:avLst/>
          </a:prstGeom>
          <a:noFill/>
          <a:ln>
            <a:noFill/>
          </a:ln>
        </p:spPr>
        <p:txBody>
          <a:bodyPr anchorCtr="0" anchor="t" bIns="71825" lIns="143675" spcFirstLastPara="1" rIns="143675" wrap="square" tIns="71825">
            <a:noAutofit/>
          </a:bodyPr>
          <a:lstStyle>
            <a:lvl1pPr indent="-546100" lvl="0" marL="457200" algn="l">
              <a:spcBef>
                <a:spcPts val="1000"/>
              </a:spcBef>
              <a:spcAft>
                <a:spcPts val="0"/>
              </a:spcAft>
              <a:buClr>
                <a:schemeClr val="dk1"/>
              </a:buClr>
              <a:buSzPts val="5000"/>
              <a:buFont typeface="Arial"/>
              <a:buChar char="•"/>
              <a:defRPr sz="5000"/>
            </a:lvl1pPr>
            <a:lvl2pPr indent="-508000" lvl="1" marL="914400" algn="l">
              <a:spcBef>
                <a:spcPts val="880"/>
              </a:spcBef>
              <a:spcAft>
                <a:spcPts val="0"/>
              </a:spcAft>
              <a:buClr>
                <a:schemeClr val="dk1"/>
              </a:buClr>
              <a:buSzPts val="4400"/>
              <a:buFont typeface="Arial"/>
              <a:buChar char="–"/>
              <a:defRPr sz="4400"/>
            </a:lvl2pPr>
            <a:lvl3pPr indent="-469900" lvl="2" marL="1371600" algn="l">
              <a:spcBef>
                <a:spcPts val="760"/>
              </a:spcBef>
              <a:spcAft>
                <a:spcPts val="0"/>
              </a:spcAft>
              <a:buClr>
                <a:schemeClr val="dk1"/>
              </a:buClr>
              <a:buSzPts val="3800"/>
              <a:buFont typeface="Arial"/>
              <a:buChar char="•"/>
              <a:defRPr sz="3800"/>
            </a:lvl3pPr>
            <a:lvl4pPr indent="-425450" lvl="3" marL="1828800" algn="l">
              <a:spcBef>
                <a:spcPts val="620"/>
              </a:spcBef>
              <a:spcAft>
                <a:spcPts val="0"/>
              </a:spcAft>
              <a:buClr>
                <a:schemeClr val="dk1"/>
              </a:buClr>
              <a:buSzPts val="3100"/>
              <a:buFont typeface="Arial"/>
              <a:buChar char="–"/>
              <a:defRPr sz="3100"/>
            </a:lvl4pPr>
            <a:lvl5pPr indent="-425450" lvl="4" marL="2286000" algn="l">
              <a:spcBef>
                <a:spcPts val="620"/>
              </a:spcBef>
              <a:spcAft>
                <a:spcPts val="0"/>
              </a:spcAft>
              <a:buClr>
                <a:schemeClr val="dk1"/>
              </a:buClr>
              <a:buSzPts val="3100"/>
              <a:buFont typeface="Arial"/>
              <a:buChar char="»"/>
              <a:defRPr sz="3100"/>
            </a:lvl5pPr>
            <a:lvl6pPr indent="-425450" lvl="5" marL="2743200" algn="l">
              <a:spcBef>
                <a:spcPts val="620"/>
              </a:spcBef>
              <a:spcAft>
                <a:spcPts val="0"/>
              </a:spcAft>
              <a:buClr>
                <a:schemeClr val="dk1"/>
              </a:buClr>
              <a:buSzPts val="3100"/>
              <a:buFont typeface="Arial"/>
              <a:buChar char="»"/>
              <a:defRPr sz="3100"/>
            </a:lvl6pPr>
            <a:lvl7pPr indent="-425450" lvl="6" marL="3200400" algn="l">
              <a:spcBef>
                <a:spcPts val="620"/>
              </a:spcBef>
              <a:spcAft>
                <a:spcPts val="0"/>
              </a:spcAft>
              <a:buClr>
                <a:schemeClr val="dk1"/>
              </a:buClr>
              <a:buSzPts val="3100"/>
              <a:buFont typeface="Arial"/>
              <a:buChar char="»"/>
              <a:defRPr sz="3100"/>
            </a:lvl7pPr>
            <a:lvl8pPr indent="-425450" lvl="7" marL="3657600" algn="l">
              <a:spcBef>
                <a:spcPts val="620"/>
              </a:spcBef>
              <a:spcAft>
                <a:spcPts val="0"/>
              </a:spcAft>
              <a:buClr>
                <a:schemeClr val="dk1"/>
              </a:buClr>
              <a:buSzPts val="3100"/>
              <a:buFont typeface="Arial"/>
              <a:buChar char="»"/>
              <a:defRPr sz="3100"/>
            </a:lvl8pPr>
            <a:lvl9pPr indent="-425450" lvl="8" marL="4114800" algn="l">
              <a:spcBef>
                <a:spcPts val="620"/>
              </a:spcBef>
              <a:spcAft>
                <a:spcPts val="0"/>
              </a:spcAft>
              <a:buClr>
                <a:schemeClr val="dk1"/>
              </a:buClr>
              <a:buSzPts val="3100"/>
              <a:buFont typeface="Arial"/>
              <a:buChar char="»"/>
              <a:defRPr sz="3100"/>
            </a:lvl9pPr>
          </a:lstStyle>
          <a:p/>
        </p:txBody>
      </p:sp>
      <p:sp>
        <p:nvSpPr>
          <p:cNvPr id="61" name="Google Shape;61;p16"/>
          <p:cNvSpPr txBox="1"/>
          <p:nvPr>
            <p:ph idx="2" type="body"/>
          </p:nvPr>
        </p:nvSpPr>
        <p:spPr>
          <a:xfrm>
            <a:off x="813833" y="1913468"/>
            <a:ext cx="5354902" cy="6254751"/>
          </a:xfrm>
          <a:prstGeom prst="rect">
            <a:avLst/>
          </a:prstGeom>
          <a:noFill/>
          <a:ln>
            <a:noFill/>
          </a:ln>
        </p:spPr>
        <p:txBody>
          <a:bodyPr anchorCtr="0" anchor="t" bIns="71825" lIns="143675" spcFirstLastPara="1" rIns="143675" wrap="square" tIns="71825">
            <a:noAutofit/>
          </a:bodyPr>
          <a:lstStyle>
            <a:lvl1pPr indent="-228600" lvl="0" marL="457200" algn="l">
              <a:spcBef>
                <a:spcPts val="440"/>
              </a:spcBef>
              <a:spcAft>
                <a:spcPts val="0"/>
              </a:spcAft>
              <a:buClr>
                <a:schemeClr val="dk1"/>
              </a:buClr>
              <a:buSzPts val="2200"/>
              <a:buFont typeface="Arial"/>
              <a:buNone/>
              <a:defRPr sz="2200"/>
            </a:lvl1pPr>
            <a:lvl2pPr indent="-228600" lvl="1" marL="914400" algn="l">
              <a:spcBef>
                <a:spcPts val="380"/>
              </a:spcBef>
              <a:spcAft>
                <a:spcPts val="0"/>
              </a:spcAft>
              <a:buClr>
                <a:schemeClr val="dk1"/>
              </a:buClr>
              <a:buSzPts val="1900"/>
              <a:buFont typeface="Arial"/>
              <a:buNone/>
              <a:defRPr sz="19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62" name="Google Shape;62;p16"/>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6"/>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6"/>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7"/>
          <p:cNvSpPr txBox="1"/>
          <p:nvPr>
            <p:ph type="title"/>
          </p:nvPr>
        </p:nvSpPr>
        <p:spPr>
          <a:xfrm>
            <a:off x="3190335" y="6400801"/>
            <a:ext cx="9765983" cy="755651"/>
          </a:xfrm>
          <a:prstGeom prst="rect">
            <a:avLst/>
          </a:prstGeom>
          <a:noFill/>
          <a:ln>
            <a:noFill/>
          </a:ln>
        </p:spPr>
        <p:txBody>
          <a:bodyPr anchorCtr="0" anchor="b" bIns="71825" lIns="143675" spcFirstLastPara="1" rIns="143675" wrap="square" tIns="71825">
            <a:noAutofit/>
          </a:bodyPr>
          <a:lstStyle>
            <a:lvl1pPr lvl="0" algn="l">
              <a:spcBef>
                <a:spcPts val="0"/>
              </a:spcBef>
              <a:spcAft>
                <a:spcPts val="0"/>
              </a:spcAft>
              <a:buSzPts val="1400"/>
              <a:buNone/>
              <a:defRPr b="1" sz="31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17"/>
          <p:cNvSpPr/>
          <p:nvPr>
            <p:ph idx="2" type="pic"/>
          </p:nvPr>
        </p:nvSpPr>
        <p:spPr>
          <a:xfrm>
            <a:off x="3190335" y="817033"/>
            <a:ext cx="9765983" cy="5486400"/>
          </a:xfrm>
          <a:prstGeom prst="rect">
            <a:avLst/>
          </a:prstGeom>
          <a:noFill/>
          <a:ln>
            <a:noFill/>
          </a:ln>
        </p:spPr>
      </p:sp>
      <p:sp>
        <p:nvSpPr>
          <p:cNvPr id="68" name="Google Shape;68;p17"/>
          <p:cNvSpPr txBox="1"/>
          <p:nvPr>
            <p:ph idx="1" type="body"/>
          </p:nvPr>
        </p:nvSpPr>
        <p:spPr>
          <a:xfrm>
            <a:off x="3190335" y="7156452"/>
            <a:ext cx="9765983" cy="1073149"/>
          </a:xfrm>
          <a:prstGeom prst="rect">
            <a:avLst/>
          </a:prstGeom>
          <a:noFill/>
          <a:ln>
            <a:noFill/>
          </a:ln>
        </p:spPr>
        <p:txBody>
          <a:bodyPr anchorCtr="0" anchor="t" bIns="71825" lIns="143675" spcFirstLastPara="1" rIns="143675" wrap="square" tIns="71825">
            <a:noAutofit/>
          </a:bodyPr>
          <a:lstStyle>
            <a:lvl1pPr indent="-228600" lvl="0" marL="457200" algn="l">
              <a:spcBef>
                <a:spcPts val="440"/>
              </a:spcBef>
              <a:spcAft>
                <a:spcPts val="0"/>
              </a:spcAft>
              <a:buClr>
                <a:schemeClr val="dk1"/>
              </a:buClr>
              <a:buSzPts val="2200"/>
              <a:buFont typeface="Arial"/>
              <a:buNone/>
              <a:defRPr sz="2200"/>
            </a:lvl1pPr>
            <a:lvl2pPr indent="-228600" lvl="1" marL="914400" algn="l">
              <a:spcBef>
                <a:spcPts val="380"/>
              </a:spcBef>
              <a:spcAft>
                <a:spcPts val="0"/>
              </a:spcAft>
              <a:buClr>
                <a:schemeClr val="dk1"/>
              </a:buClr>
              <a:buSzPts val="1900"/>
              <a:buFont typeface="Arial"/>
              <a:buNone/>
              <a:defRPr sz="19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69" name="Google Shape;69;p17"/>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7"/>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algn="r">
              <a:spcBef>
                <a:spcPts val="0"/>
              </a:spcBef>
              <a:spcAft>
                <a:spcPts val="0"/>
              </a:spcAft>
              <a:buNone/>
              <a:defRPr sz="2200">
                <a:solidFill>
                  <a:schemeClr val="dk1"/>
                </a:solidFill>
                <a:latin typeface="Arial"/>
                <a:ea typeface="Arial"/>
                <a:cs typeface="Arial"/>
                <a:sym typeface="Arial"/>
              </a:defRPr>
            </a:lvl1pPr>
            <a:lvl2pPr indent="0" lvl="1" marL="0" marR="0" algn="r">
              <a:spcBef>
                <a:spcPts val="0"/>
              </a:spcBef>
              <a:spcAft>
                <a:spcPts val="0"/>
              </a:spcAft>
              <a:buNone/>
              <a:defRPr sz="2200">
                <a:solidFill>
                  <a:schemeClr val="dk1"/>
                </a:solidFill>
                <a:latin typeface="Arial"/>
                <a:ea typeface="Arial"/>
                <a:cs typeface="Arial"/>
                <a:sym typeface="Arial"/>
              </a:defRPr>
            </a:lvl2pPr>
            <a:lvl3pPr indent="0" lvl="2" marL="0" marR="0" algn="r">
              <a:spcBef>
                <a:spcPts val="0"/>
              </a:spcBef>
              <a:spcAft>
                <a:spcPts val="0"/>
              </a:spcAft>
              <a:buNone/>
              <a:defRPr sz="2200">
                <a:solidFill>
                  <a:schemeClr val="dk1"/>
                </a:solidFill>
                <a:latin typeface="Arial"/>
                <a:ea typeface="Arial"/>
                <a:cs typeface="Arial"/>
                <a:sym typeface="Arial"/>
              </a:defRPr>
            </a:lvl3pPr>
            <a:lvl4pPr indent="0" lvl="3" marL="0" marR="0" algn="r">
              <a:spcBef>
                <a:spcPts val="0"/>
              </a:spcBef>
              <a:spcAft>
                <a:spcPts val="0"/>
              </a:spcAft>
              <a:buNone/>
              <a:defRPr sz="2200">
                <a:solidFill>
                  <a:schemeClr val="dk1"/>
                </a:solidFill>
                <a:latin typeface="Arial"/>
                <a:ea typeface="Arial"/>
                <a:cs typeface="Arial"/>
                <a:sym typeface="Arial"/>
              </a:defRPr>
            </a:lvl4pPr>
            <a:lvl5pPr indent="0" lvl="4" marL="0" marR="0" algn="r">
              <a:spcBef>
                <a:spcPts val="0"/>
              </a:spcBef>
              <a:spcAft>
                <a:spcPts val="0"/>
              </a:spcAft>
              <a:buNone/>
              <a:defRPr sz="2200">
                <a:solidFill>
                  <a:schemeClr val="dk1"/>
                </a:solidFill>
                <a:latin typeface="Arial"/>
                <a:ea typeface="Arial"/>
                <a:cs typeface="Arial"/>
                <a:sym typeface="Arial"/>
              </a:defRPr>
            </a:lvl5pPr>
            <a:lvl6pPr indent="0" lvl="5" marL="0" marR="0" algn="r">
              <a:spcBef>
                <a:spcPts val="0"/>
              </a:spcBef>
              <a:spcAft>
                <a:spcPts val="0"/>
              </a:spcAft>
              <a:buNone/>
              <a:defRPr sz="2200">
                <a:solidFill>
                  <a:schemeClr val="dk1"/>
                </a:solidFill>
                <a:latin typeface="Arial"/>
                <a:ea typeface="Arial"/>
                <a:cs typeface="Arial"/>
                <a:sym typeface="Arial"/>
              </a:defRPr>
            </a:lvl6pPr>
            <a:lvl7pPr indent="0" lvl="6" marL="0" marR="0" algn="r">
              <a:spcBef>
                <a:spcPts val="0"/>
              </a:spcBef>
              <a:spcAft>
                <a:spcPts val="0"/>
              </a:spcAft>
              <a:buNone/>
              <a:defRPr sz="2200">
                <a:solidFill>
                  <a:schemeClr val="dk1"/>
                </a:solidFill>
                <a:latin typeface="Arial"/>
                <a:ea typeface="Arial"/>
                <a:cs typeface="Arial"/>
                <a:sym typeface="Arial"/>
              </a:defRPr>
            </a:lvl7pPr>
            <a:lvl8pPr indent="0" lvl="7" marL="0" marR="0" algn="r">
              <a:spcBef>
                <a:spcPts val="0"/>
              </a:spcBef>
              <a:spcAft>
                <a:spcPts val="0"/>
              </a:spcAft>
              <a:buNone/>
              <a:defRPr sz="2200">
                <a:solidFill>
                  <a:schemeClr val="dk1"/>
                </a:solidFill>
                <a:latin typeface="Arial"/>
                <a:ea typeface="Arial"/>
                <a:cs typeface="Arial"/>
                <a:sym typeface="Arial"/>
              </a:defRPr>
            </a:lvl8pPr>
            <a:lvl9pPr indent="0" lvl="8" marL="0" marR="0" algn="r">
              <a:spcBef>
                <a:spcPts val="0"/>
              </a:spcBef>
              <a:spcAft>
                <a:spcPts val="0"/>
              </a:spcAft>
              <a:buNone/>
              <a:defRPr sz="22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2.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813832" y="366713"/>
            <a:ext cx="14648974" cy="1524000"/>
          </a:xfrm>
          <a:prstGeom prst="rect">
            <a:avLst/>
          </a:prstGeom>
          <a:noFill/>
          <a:ln>
            <a:noFill/>
          </a:ln>
        </p:spPr>
        <p:txBody>
          <a:bodyPr anchorCtr="0" anchor="ctr" bIns="71825" lIns="143675" spcFirstLastPara="1" rIns="143675" wrap="square" tIns="71825">
            <a:noAutofit/>
          </a:bodyPr>
          <a:lstStyle>
            <a:lvl1pPr lvl="0"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6900" u="none" cap="none" strike="noStrike">
                <a:solidFill>
                  <a:schemeClr val="dk2"/>
                </a:solidFill>
                <a:latin typeface="Arial"/>
                <a:ea typeface="Arial"/>
                <a:cs typeface="Arial"/>
                <a:sym typeface="Arial"/>
              </a:defRPr>
            </a:lvl9pPr>
          </a:lstStyle>
          <a:p/>
        </p:txBody>
      </p:sp>
      <p:sp>
        <p:nvSpPr>
          <p:cNvPr id="11" name="Google Shape;11;p8"/>
          <p:cNvSpPr txBox="1"/>
          <p:nvPr>
            <p:ph idx="1" type="body"/>
          </p:nvPr>
        </p:nvSpPr>
        <p:spPr>
          <a:xfrm>
            <a:off x="813832" y="2133600"/>
            <a:ext cx="14648974" cy="6034088"/>
          </a:xfrm>
          <a:prstGeom prst="rect">
            <a:avLst/>
          </a:prstGeom>
          <a:noFill/>
          <a:ln>
            <a:noFill/>
          </a:ln>
        </p:spPr>
        <p:txBody>
          <a:bodyPr anchorCtr="0" anchor="t" bIns="71825" lIns="143675" spcFirstLastPara="1" rIns="143675" wrap="square" tIns="71825">
            <a:noAutofit/>
          </a:bodyPr>
          <a:lstStyle>
            <a:lvl1pPr indent="-546100" lvl="0" marL="457200" marR="0" rtl="0" algn="l">
              <a:spcBef>
                <a:spcPts val="1000"/>
              </a:spcBef>
              <a:spcAft>
                <a:spcPts val="0"/>
              </a:spcAft>
              <a:buClr>
                <a:schemeClr val="dk1"/>
              </a:buClr>
              <a:buSzPts val="5000"/>
              <a:buFont typeface="Arial"/>
              <a:buChar char="•"/>
              <a:defRPr b="0" i="0" sz="5000" u="none" cap="none" strike="noStrike">
                <a:solidFill>
                  <a:schemeClr val="dk1"/>
                </a:solidFill>
                <a:latin typeface="Arial"/>
                <a:ea typeface="Arial"/>
                <a:cs typeface="Arial"/>
                <a:sym typeface="Arial"/>
              </a:defRPr>
            </a:lvl1pPr>
            <a:lvl2pPr indent="-508000" lvl="1" marL="914400" marR="0" rtl="0" algn="l">
              <a:spcBef>
                <a:spcPts val="880"/>
              </a:spcBef>
              <a:spcAft>
                <a:spcPts val="0"/>
              </a:spcAft>
              <a:buClr>
                <a:schemeClr val="dk1"/>
              </a:buClr>
              <a:buSzPts val="4400"/>
              <a:buFont typeface="Arial"/>
              <a:buChar char="–"/>
              <a:defRPr b="0" i="0" sz="4400" u="none" cap="none" strike="noStrike">
                <a:solidFill>
                  <a:schemeClr val="dk1"/>
                </a:solidFill>
                <a:latin typeface="Arial"/>
                <a:ea typeface="Arial"/>
                <a:cs typeface="Arial"/>
                <a:sym typeface="Arial"/>
              </a:defRPr>
            </a:lvl2pPr>
            <a:lvl3pPr indent="-469900" lvl="2" marL="1371600" marR="0" rtl="0" algn="l">
              <a:spcBef>
                <a:spcPts val="760"/>
              </a:spcBef>
              <a:spcAft>
                <a:spcPts val="0"/>
              </a:spcAft>
              <a:buClr>
                <a:schemeClr val="dk1"/>
              </a:buClr>
              <a:buSzPts val="3800"/>
              <a:buFont typeface="Arial"/>
              <a:buChar char="•"/>
              <a:defRPr b="0" i="0" sz="3800" u="none" cap="none" strike="noStrike">
                <a:solidFill>
                  <a:schemeClr val="dk1"/>
                </a:solidFill>
                <a:latin typeface="Arial"/>
                <a:ea typeface="Arial"/>
                <a:cs typeface="Arial"/>
                <a:sym typeface="Arial"/>
              </a:defRPr>
            </a:lvl3pPr>
            <a:lvl4pPr indent="-425450" lvl="3" marL="18288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4pPr>
            <a:lvl5pPr indent="-425450" lvl="4" marL="22860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5pPr>
            <a:lvl6pPr indent="-425450" lvl="5" marL="27432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6pPr>
            <a:lvl7pPr indent="-425450" lvl="6" marL="32004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7pPr>
            <a:lvl8pPr indent="-425450" lvl="7" marL="36576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8pPr>
            <a:lvl9pPr indent="-425450" lvl="8" marL="4114800" marR="0" rtl="0" algn="l">
              <a:spcBef>
                <a:spcPts val="620"/>
              </a:spcBef>
              <a:spcAft>
                <a:spcPts val="0"/>
              </a:spcAft>
              <a:buClr>
                <a:schemeClr val="dk1"/>
              </a:buClr>
              <a:buSzPts val="3100"/>
              <a:buFont typeface="Arial"/>
              <a:buChar char="»"/>
              <a:defRPr b="0" i="0" sz="3100" u="none" cap="none" strike="noStrike">
                <a:solidFill>
                  <a:schemeClr val="dk1"/>
                </a:solidFill>
                <a:latin typeface="Arial"/>
                <a:ea typeface="Arial"/>
                <a:cs typeface="Arial"/>
                <a:sym typeface="Arial"/>
              </a:defRPr>
            </a:lvl9pPr>
          </a:lstStyle>
          <a:p/>
        </p:txBody>
      </p:sp>
      <p:sp>
        <p:nvSpPr>
          <p:cNvPr id="12" name="Google Shape;12;p8"/>
          <p:cNvSpPr txBox="1"/>
          <p:nvPr>
            <p:ph idx="10" type="dt"/>
          </p:nvPr>
        </p:nvSpPr>
        <p:spPr>
          <a:xfrm>
            <a:off x="813832" y="8326438"/>
            <a:ext cx="3797882" cy="635000"/>
          </a:xfrm>
          <a:prstGeom prst="rect">
            <a:avLst/>
          </a:prstGeom>
          <a:noFill/>
          <a:ln>
            <a:noFill/>
          </a:ln>
        </p:spPr>
        <p:txBody>
          <a:bodyPr anchorCtr="0" anchor="t" bIns="71825" lIns="143675" spcFirstLastPara="1" rIns="143675" wrap="square" tIns="71825">
            <a:noAutofit/>
          </a:bodyPr>
          <a:lstStyle>
            <a:lvl1pPr lvl="0" marR="0" rtl="0" algn="l">
              <a:spcBef>
                <a:spcPts val="0"/>
              </a:spcBef>
              <a:spcAft>
                <a:spcPts val="0"/>
              </a:spcAft>
              <a:buSzPts val="1400"/>
              <a:buNone/>
              <a:defRPr b="0" i="0" sz="2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8"/>
          <p:cNvSpPr txBox="1"/>
          <p:nvPr>
            <p:ph idx="11" type="ftr"/>
          </p:nvPr>
        </p:nvSpPr>
        <p:spPr>
          <a:xfrm>
            <a:off x="5561185" y="8326438"/>
            <a:ext cx="5154269" cy="635000"/>
          </a:xfrm>
          <a:prstGeom prst="rect">
            <a:avLst/>
          </a:prstGeom>
          <a:noFill/>
          <a:ln>
            <a:noFill/>
          </a:ln>
        </p:spPr>
        <p:txBody>
          <a:bodyPr anchorCtr="0" anchor="t" bIns="71825" lIns="143675" spcFirstLastPara="1" rIns="143675" wrap="square" tIns="71825">
            <a:noAutofit/>
          </a:bodyPr>
          <a:lstStyle>
            <a:lvl1pPr lvl="0" marR="0" rtl="0" algn="ctr">
              <a:spcBef>
                <a:spcPts val="0"/>
              </a:spcBef>
              <a:spcAft>
                <a:spcPts val="0"/>
              </a:spcAft>
              <a:buSzPts val="1400"/>
              <a:buNone/>
              <a:defRPr b="0" i="0" sz="2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8"/>
          <p:cNvSpPr txBox="1"/>
          <p:nvPr>
            <p:ph idx="12" type="sldNum"/>
          </p:nvPr>
        </p:nvSpPr>
        <p:spPr>
          <a:xfrm>
            <a:off x="11664924" y="8326438"/>
            <a:ext cx="3797882" cy="635000"/>
          </a:xfrm>
          <a:prstGeom prst="rect">
            <a:avLst/>
          </a:prstGeom>
          <a:noFill/>
          <a:ln>
            <a:noFill/>
          </a:ln>
        </p:spPr>
        <p:txBody>
          <a:bodyPr anchorCtr="0" anchor="t" bIns="71825" lIns="143675" spcFirstLastPara="1" rIns="143675" wrap="square" tIns="71825">
            <a:noAutofit/>
          </a:bodyPr>
          <a:lstStyle>
            <a:lvl1pPr indent="0" lvl="0" marL="0" marR="0" rtl="0" algn="r">
              <a:spcBef>
                <a:spcPts val="0"/>
              </a:spcBef>
              <a:spcAft>
                <a:spcPts val="0"/>
              </a:spcAft>
              <a:buNone/>
              <a:defRPr b="0" i="0" sz="22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22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22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22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22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22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22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22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2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3.png"/><Relationship Id="rId9" Type="http://schemas.openxmlformats.org/officeDocument/2006/relationships/image" Target="../media/image7.gif"/><Relationship Id="rId5" Type="http://schemas.openxmlformats.org/officeDocument/2006/relationships/image" Target="../media/image10.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
          <p:cNvSpPr txBox="1"/>
          <p:nvPr/>
        </p:nvSpPr>
        <p:spPr>
          <a:xfrm>
            <a:off x="3197197" y="723901"/>
            <a:ext cx="10037260" cy="684213"/>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i="0" lang="en-US" sz="3500" u="none" cap="none" strike="noStrike">
                <a:solidFill>
                  <a:srgbClr val="FF0066"/>
                </a:solidFill>
                <a:latin typeface="Times New Roman"/>
                <a:ea typeface="Times New Roman"/>
                <a:cs typeface="Times New Roman"/>
                <a:sym typeface="Times New Roman"/>
              </a:rPr>
              <a:t>TRƯỜNG TIỂU HỌC ……</a:t>
            </a:r>
            <a:endParaRPr/>
          </a:p>
        </p:txBody>
      </p:sp>
      <p:pic>
        <p:nvPicPr>
          <p:cNvPr id="89" name="Google Shape;89;p1"/>
          <p:cNvPicPr preferRelativeResize="0"/>
          <p:nvPr/>
        </p:nvPicPr>
        <p:blipFill rotWithShape="1">
          <a:blip r:embed="rId4">
            <a:alphaModFix/>
          </a:blip>
          <a:srcRect b="0" l="0" r="0" t="0"/>
          <a:stretch/>
        </p:blipFill>
        <p:spPr>
          <a:xfrm>
            <a:off x="818677" y="5827200"/>
            <a:ext cx="1739080" cy="2257937"/>
          </a:xfrm>
          <a:prstGeom prst="rect">
            <a:avLst/>
          </a:prstGeom>
          <a:noFill/>
          <a:ln>
            <a:noFill/>
          </a:ln>
        </p:spPr>
      </p:pic>
      <p:sp>
        <p:nvSpPr>
          <p:cNvPr id="90" name="Google Shape;90;p1"/>
          <p:cNvSpPr txBox="1"/>
          <p:nvPr/>
        </p:nvSpPr>
        <p:spPr>
          <a:xfrm>
            <a:off x="1446821" y="4137819"/>
            <a:ext cx="13382995" cy="1822473"/>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i="0" lang="en-US" sz="4000" u="none" cap="none" strike="noStrike">
                <a:solidFill>
                  <a:srgbClr val="FF0000"/>
                </a:solidFill>
                <a:latin typeface="Times New Roman"/>
                <a:ea typeface="Times New Roman"/>
                <a:cs typeface="Times New Roman"/>
                <a:sym typeface="Times New Roman"/>
              </a:rPr>
              <a:t>Môn Tiếng Việt lớp 3</a:t>
            </a:r>
            <a:endParaRPr/>
          </a:p>
          <a:p>
            <a:pPr indent="0" lvl="0" marL="0" marR="0" rtl="0" algn="ctr">
              <a:spcBef>
                <a:spcPts val="1800"/>
              </a:spcBef>
              <a:spcAft>
                <a:spcPts val="0"/>
              </a:spcAft>
              <a:buNone/>
            </a:pPr>
            <a:r>
              <a:rPr b="1" i="0" lang="en-US" sz="5400" u="none" cap="none" strike="noStrike">
                <a:solidFill>
                  <a:srgbClr val="FF0000"/>
                </a:solidFill>
                <a:latin typeface="Times New Roman"/>
                <a:ea typeface="Times New Roman"/>
                <a:cs typeface="Times New Roman"/>
                <a:sym typeface="Times New Roman"/>
              </a:rPr>
              <a:t>ÔN TẬP GIỮA HỌC KÌ 1 (Tiết 3)</a:t>
            </a:r>
            <a:endParaRPr/>
          </a:p>
        </p:txBody>
      </p:sp>
      <p:sp>
        <p:nvSpPr>
          <p:cNvPr id="91" name="Google Shape;91;p1"/>
          <p:cNvSpPr txBox="1"/>
          <p:nvPr/>
        </p:nvSpPr>
        <p:spPr>
          <a:xfrm>
            <a:off x="2480250" y="2057400"/>
            <a:ext cx="11471154" cy="1807085"/>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i="0" lang="en-US" sz="5400" u="none" cap="none" strike="noStrike">
                <a:solidFill>
                  <a:srgbClr val="0000CC"/>
                </a:solidFill>
                <a:latin typeface="Times New Roman"/>
                <a:ea typeface="Times New Roman"/>
                <a:cs typeface="Times New Roman"/>
                <a:sym typeface="Times New Roman"/>
              </a:rPr>
              <a:t>CHÀO MỪNG QUÝ THẦY CÔ</a:t>
            </a:r>
            <a:endParaRPr/>
          </a:p>
          <a:p>
            <a:pPr indent="0" lvl="0" marL="0" marR="0" rtl="0" algn="ctr">
              <a:spcBef>
                <a:spcPts val="0"/>
              </a:spcBef>
              <a:spcAft>
                <a:spcPts val="0"/>
              </a:spcAft>
              <a:buNone/>
            </a:pPr>
            <a:r>
              <a:rPr b="1" i="0" lang="en-US" sz="5400" u="none" cap="none" strike="noStrike">
                <a:solidFill>
                  <a:srgbClr val="0000CC"/>
                </a:solidFill>
                <a:latin typeface="Times New Roman"/>
                <a:ea typeface="Times New Roman"/>
                <a:cs typeface="Times New Roman"/>
                <a:sym typeface="Times New Roman"/>
              </a:rPr>
              <a:t>VỀ DỰ GIỜ THĂM LỚP</a:t>
            </a:r>
            <a:endParaRPr/>
          </a:p>
        </p:txBody>
      </p:sp>
      <p:sp>
        <p:nvSpPr>
          <p:cNvPr id="92" name="Google Shape;92;p1"/>
          <p:cNvSpPr txBox="1"/>
          <p:nvPr/>
        </p:nvSpPr>
        <p:spPr>
          <a:xfrm>
            <a:off x="3382959" y="7200900"/>
            <a:ext cx="5974560" cy="884238"/>
          </a:xfrm>
          <a:prstGeom prst="rect">
            <a:avLst/>
          </a:prstGeom>
          <a:noFill/>
          <a:ln>
            <a:noFill/>
          </a:ln>
        </p:spPr>
        <p:txBody>
          <a:bodyPr anchorCtr="0" anchor="t" bIns="71825" lIns="143675" spcFirstLastPara="1" rIns="143675" wrap="square" tIns="71825">
            <a:spAutoFit/>
          </a:bodyPr>
          <a:lstStyle/>
          <a:p>
            <a:pPr indent="0" lvl="0" marL="0" marR="0" rtl="0" algn="l">
              <a:spcBef>
                <a:spcPts val="0"/>
              </a:spcBef>
              <a:spcAft>
                <a:spcPts val="0"/>
              </a:spcAft>
              <a:buNone/>
            </a:pPr>
            <a:r>
              <a:rPr b="1" i="1" lang="en-US" sz="2400" u="none" cap="none" strike="noStrike">
                <a:solidFill>
                  <a:srgbClr val="FF0066"/>
                </a:solidFill>
                <a:latin typeface="Times New Roman"/>
                <a:ea typeface="Times New Roman"/>
                <a:cs typeface="Times New Roman"/>
                <a:sym typeface="Times New Roman"/>
              </a:rPr>
              <a:t>Giáo viên:</a:t>
            </a:r>
            <a:endParaRPr/>
          </a:p>
          <a:p>
            <a:pPr indent="0" lvl="0" marL="0" marR="0" rtl="0" algn="l">
              <a:spcBef>
                <a:spcPts val="0"/>
              </a:spcBef>
              <a:spcAft>
                <a:spcPts val="0"/>
              </a:spcAft>
              <a:buNone/>
            </a:pPr>
            <a:r>
              <a:rPr b="1" i="1" lang="en-US" sz="2400" u="none" cap="none" strike="noStrike">
                <a:solidFill>
                  <a:srgbClr val="FF0066"/>
                </a:solidFill>
                <a:latin typeface="Times New Roman"/>
                <a:ea typeface="Times New Roman"/>
                <a:cs typeface="Times New Roman"/>
                <a:sym typeface="Times New Roman"/>
              </a:rPr>
              <a:t>Lớp:  3</a:t>
            </a:r>
            <a:endParaRPr/>
          </a:p>
        </p:txBody>
      </p:sp>
      <p:pic>
        <p:nvPicPr>
          <p:cNvPr descr="bd21315_" id="93" name="Google Shape;93;p1"/>
          <p:cNvPicPr preferRelativeResize="0"/>
          <p:nvPr/>
        </p:nvPicPr>
        <p:blipFill rotWithShape="1">
          <a:blip r:embed="rId5">
            <a:alphaModFix/>
          </a:blip>
          <a:srcRect b="0" l="0" r="0" t="0"/>
          <a:stretch/>
        </p:blipFill>
        <p:spPr>
          <a:xfrm>
            <a:off x="5440079" y="5960292"/>
            <a:ext cx="5616086" cy="204787"/>
          </a:xfrm>
          <a:prstGeom prst="rect">
            <a:avLst/>
          </a:prstGeom>
          <a:noFill/>
          <a:ln>
            <a:noFill/>
          </a:ln>
        </p:spPr>
      </p:pic>
      <p:pic>
        <p:nvPicPr>
          <p:cNvPr descr="POINSET2" id="94" name="Google Shape;94;p1"/>
          <p:cNvPicPr preferRelativeResize="0"/>
          <p:nvPr/>
        </p:nvPicPr>
        <p:blipFill rotWithShape="1">
          <a:blip r:embed="rId6">
            <a:alphaModFix/>
          </a:blip>
          <a:srcRect b="0" l="0" r="0" t="0"/>
          <a:stretch/>
        </p:blipFill>
        <p:spPr>
          <a:xfrm flipH="1" rot="-5400000">
            <a:off x="1112658" y="331495"/>
            <a:ext cx="2081213" cy="2669174"/>
          </a:xfrm>
          <a:prstGeom prst="rect">
            <a:avLst/>
          </a:prstGeom>
          <a:noFill/>
          <a:ln>
            <a:noFill/>
          </a:ln>
        </p:spPr>
      </p:pic>
      <p:pic>
        <p:nvPicPr>
          <p:cNvPr descr="POINSET2" id="95" name="Google Shape;95;p1"/>
          <p:cNvPicPr preferRelativeResize="0"/>
          <p:nvPr/>
        </p:nvPicPr>
        <p:blipFill rotWithShape="1">
          <a:blip r:embed="rId7">
            <a:alphaModFix/>
          </a:blip>
          <a:srcRect b="0" l="0" r="0" t="0"/>
          <a:stretch/>
        </p:blipFill>
        <p:spPr>
          <a:xfrm rot="5400000">
            <a:off x="13122398" y="413107"/>
            <a:ext cx="2089150" cy="2498012"/>
          </a:xfrm>
          <a:prstGeom prst="rect">
            <a:avLst/>
          </a:prstGeom>
          <a:noFill/>
          <a:ln>
            <a:noFill/>
          </a:ln>
        </p:spPr>
      </p:pic>
      <p:cxnSp>
        <p:nvCxnSpPr>
          <p:cNvPr id="96" name="Google Shape;96;p1"/>
          <p:cNvCxnSpPr/>
          <p:nvPr/>
        </p:nvCxnSpPr>
        <p:spPr>
          <a:xfrm>
            <a:off x="5407784" y="1447800"/>
            <a:ext cx="5985862"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pic>
        <p:nvPicPr>
          <p:cNvPr descr="BƯỚM 58" id="97" name="Google Shape;97;p1"/>
          <p:cNvPicPr preferRelativeResize="0"/>
          <p:nvPr/>
        </p:nvPicPr>
        <p:blipFill rotWithShape="1">
          <a:blip r:embed="rId8">
            <a:alphaModFix/>
          </a:blip>
          <a:srcRect b="0" l="0" r="0" t="0"/>
          <a:stretch/>
        </p:blipFill>
        <p:spPr>
          <a:xfrm rot="9961410">
            <a:off x="13131113" y="984250"/>
            <a:ext cx="1474263" cy="1922463"/>
          </a:xfrm>
          <a:prstGeom prst="rect">
            <a:avLst/>
          </a:prstGeom>
          <a:noFill/>
          <a:ln>
            <a:noFill/>
          </a:ln>
        </p:spPr>
      </p:pic>
      <p:pic>
        <p:nvPicPr>
          <p:cNvPr descr="animal-14[1]" id="98" name="Google Shape;98;p1"/>
          <p:cNvPicPr preferRelativeResize="0"/>
          <p:nvPr/>
        </p:nvPicPr>
        <p:blipFill rotWithShape="1">
          <a:blip r:embed="rId9">
            <a:alphaModFix/>
          </a:blip>
          <a:srcRect b="0" l="0" r="0" t="0"/>
          <a:stretch/>
        </p:blipFill>
        <p:spPr>
          <a:xfrm flipH="1" rot="417220">
            <a:off x="2541409" y="6100454"/>
            <a:ext cx="1211090" cy="881112"/>
          </a:xfrm>
          <a:prstGeom prst="rect">
            <a:avLst/>
          </a:prstGeom>
          <a:noFill/>
          <a:ln>
            <a:noFill/>
          </a:ln>
        </p:spPr>
      </p:pic>
      <p:pic>
        <p:nvPicPr>
          <p:cNvPr descr="POINSET3" id="99" name="Google Shape;99;p1"/>
          <p:cNvPicPr preferRelativeResize="0"/>
          <p:nvPr/>
        </p:nvPicPr>
        <p:blipFill rotWithShape="1">
          <a:blip r:embed="rId10">
            <a:alphaModFix/>
          </a:blip>
          <a:srcRect b="0" l="0" r="0" t="0"/>
          <a:stretch/>
        </p:blipFill>
        <p:spPr>
          <a:xfrm>
            <a:off x="12176919" y="5781235"/>
            <a:ext cx="3396458" cy="242296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grpSp>
        <p:nvGrpSpPr>
          <p:cNvPr id="104" name="Google Shape;104;p2"/>
          <p:cNvGrpSpPr/>
          <p:nvPr/>
        </p:nvGrpSpPr>
        <p:grpSpPr>
          <a:xfrm>
            <a:off x="4617134" y="42893"/>
            <a:ext cx="6255239" cy="1599885"/>
            <a:chOff x="4617134" y="42893"/>
            <a:chExt cx="6255239" cy="1599885"/>
          </a:xfrm>
        </p:grpSpPr>
        <p:grpSp>
          <p:nvGrpSpPr>
            <p:cNvPr id="105" name="Google Shape;105;p2"/>
            <p:cNvGrpSpPr/>
            <p:nvPr/>
          </p:nvGrpSpPr>
          <p:grpSpPr>
            <a:xfrm>
              <a:off x="4617134" y="42893"/>
              <a:ext cx="6255239" cy="1013727"/>
              <a:chOff x="4539228" y="103852"/>
              <a:chExt cx="6149694" cy="1013727"/>
            </a:xfrm>
          </p:grpSpPr>
          <p:grpSp>
            <p:nvGrpSpPr>
              <p:cNvPr id="106" name="Google Shape;106;p2"/>
              <p:cNvGrpSpPr/>
              <p:nvPr/>
            </p:nvGrpSpPr>
            <p:grpSpPr>
              <a:xfrm>
                <a:off x="4539228" y="103852"/>
                <a:ext cx="6149694" cy="1013727"/>
                <a:chOff x="4539228" y="103852"/>
                <a:chExt cx="6149694" cy="1013727"/>
              </a:xfrm>
            </p:grpSpPr>
            <p:sp>
              <p:nvSpPr>
                <p:cNvPr id="107" name="Google Shape;107;p2"/>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3200" u="none" cap="none" strike="noStrike">
                      <a:solidFill>
                        <a:srgbClr val="0000CC"/>
                      </a:solidFill>
                      <a:latin typeface="Times New Roman"/>
                      <a:ea typeface="Times New Roman"/>
                      <a:cs typeface="Times New Roman"/>
                      <a:sym typeface="Times New Roman"/>
                    </a:rPr>
                    <a:t>Thứ……ngày…..tháng…..năm…….</a:t>
                  </a:r>
                  <a:endParaRPr/>
                </a:p>
              </p:txBody>
            </p:sp>
            <p:sp>
              <p:nvSpPr>
                <p:cNvPr id="108" name="Google Shape;108;p2"/>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a:p>
              </p:txBody>
            </p:sp>
          </p:grpSp>
          <p:cxnSp>
            <p:nvCxnSpPr>
              <p:cNvPr id="109" name="Google Shape;109;p2"/>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110" name="Google Shape;110;p2"/>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u="none">
                  <a:solidFill>
                    <a:srgbClr val="0000CC"/>
                  </a:solidFill>
                  <a:latin typeface="Times New Roman"/>
                  <a:ea typeface="Times New Roman"/>
                  <a:cs typeface="Times New Roman"/>
                  <a:sym typeface="Times New Roman"/>
                </a:rPr>
                <a:t>ÔN TẬP GIỮA HỌC KÌ 1 (TIẾT 3)</a:t>
              </a:r>
              <a:endParaRPr/>
            </a:p>
          </p:txBody>
        </p:sp>
      </p:grpSp>
      <p:sp>
        <p:nvSpPr>
          <p:cNvPr id="111" name="Google Shape;111;p2"/>
          <p:cNvSpPr/>
          <p:nvPr/>
        </p:nvSpPr>
        <p:spPr>
          <a:xfrm>
            <a:off x="1356519" y="2081910"/>
            <a:ext cx="13792200" cy="184665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FF0066"/>
                </a:solidFill>
                <a:latin typeface="Times New Roman"/>
                <a:ea typeface="Times New Roman"/>
                <a:cs typeface="Times New Roman"/>
                <a:sym typeface="Times New Roman"/>
              </a:rPr>
              <a:t>1. Đánh giá kĩ năng đọc thành tiếng, học thuộc lòng: Mỗi học sinh đọc một đoạn văn, đoạn thơ khoảng 60 - 65 tiếng hoặc đọc thuộc lòng một đoạn thơ (bài thơ) đã học.</a:t>
            </a:r>
            <a:endParaRPr/>
          </a:p>
        </p:txBody>
      </p:sp>
    </p:spTree>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pic>
        <p:nvPicPr>
          <p:cNvPr id="116" name="Google Shape;116;p3"/>
          <p:cNvPicPr preferRelativeResize="0"/>
          <p:nvPr/>
        </p:nvPicPr>
        <p:blipFill rotWithShape="1">
          <a:blip r:embed="rId3">
            <a:alphaModFix/>
          </a:blip>
          <a:srcRect b="0" l="43910" r="0" t="0"/>
          <a:stretch/>
        </p:blipFill>
        <p:spPr>
          <a:xfrm>
            <a:off x="1242219" y="3904521"/>
            <a:ext cx="7086599" cy="4272868"/>
          </a:xfrm>
          <a:prstGeom prst="rect">
            <a:avLst/>
          </a:prstGeom>
          <a:noFill/>
          <a:ln>
            <a:noFill/>
          </a:ln>
        </p:spPr>
      </p:pic>
      <p:grpSp>
        <p:nvGrpSpPr>
          <p:cNvPr id="117" name="Google Shape;117;p3"/>
          <p:cNvGrpSpPr/>
          <p:nvPr/>
        </p:nvGrpSpPr>
        <p:grpSpPr>
          <a:xfrm>
            <a:off x="4617134" y="42893"/>
            <a:ext cx="6255239" cy="1599885"/>
            <a:chOff x="4617134" y="42893"/>
            <a:chExt cx="6255239" cy="1599885"/>
          </a:xfrm>
        </p:grpSpPr>
        <p:grpSp>
          <p:nvGrpSpPr>
            <p:cNvPr id="118" name="Google Shape;118;p3"/>
            <p:cNvGrpSpPr/>
            <p:nvPr/>
          </p:nvGrpSpPr>
          <p:grpSpPr>
            <a:xfrm>
              <a:off x="4617134" y="42893"/>
              <a:ext cx="6255239" cy="1013727"/>
              <a:chOff x="4539228" y="103852"/>
              <a:chExt cx="6149694" cy="1013727"/>
            </a:xfrm>
          </p:grpSpPr>
          <p:grpSp>
            <p:nvGrpSpPr>
              <p:cNvPr id="119" name="Google Shape;119;p3"/>
              <p:cNvGrpSpPr/>
              <p:nvPr/>
            </p:nvGrpSpPr>
            <p:grpSpPr>
              <a:xfrm>
                <a:off x="4539228" y="103852"/>
                <a:ext cx="6149694" cy="1013727"/>
                <a:chOff x="4539228" y="103852"/>
                <a:chExt cx="6149694" cy="1013727"/>
              </a:xfrm>
            </p:grpSpPr>
            <p:sp>
              <p:nvSpPr>
                <p:cNvPr id="120" name="Google Shape;120;p3"/>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Thứ……ngày…..tháng…..năm…….</a:t>
                  </a:r>
                  <a:endParaRPr/>
                </a:p>
              </p:txBody>
            </p:sp>
            <p:sp>
              <p:nvSpPr>
                <p:cNvPr id="121" name="Google Shape;121;p3"/>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a:p>
              </p:txBody>
            </p:sp>
          </p:grpSp>
          <p:cxnSp>
            <p:nvCxnSpPr>
              <p:cNvPr id="122" name="Google Shape;122;p3"/>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123" name="Google Shape;123;p3"/>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HỌC KÌ 1 (TIẾT 3)</a:t>
              </a:r>
              <a:endParaRPr/>
            </a:p>
          </p:txBody>
        </p:sp>
      </p:grpSp>
      <p:sp>
        <p:nvSpPr>
          <p:cNvPr id="124" name="Google Shape;124;p3"/>
          <p:cNvSpPr/>
          <p:nvPr/>
        </p:nvSpPr>
        <p:spPr>
          <a:xfrm>
            <a:off x="9433719" y="4119120"/>
            <a:ext cx="5792682" cy="6771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0000CC"/>
                </a:solidFill>
                <a:latin typeface="Times New Roman"/>
                <a:ea typeface="Times New Roman"/>
                <a:cs typeface="Times New Roman"/>
                <a:sym typeface="Times New Roman"/>
              </a:rPr>
              <a:t>1. Viết về gì?</a:t>
            </a:r>
            <a:endParaRPr/>
          </a:p>
        </p:txBody>
      </p:sp>
      <p:sp>
        <p:nvSpPr>
          <p:cNvPr id="125" name="Google Shape;125;p3"/>
          <p:cNvSpPr/>
          <p:nvPr/>
        </p:nvSpPr>
        <p:spPr>
          <a:xfrm>
            <a:off x="9433560" y="4957320"/>
            <a:ext cx="5792682" cy="6771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0000CC"/>
                </a:solidFill>
                <a:latin typeface="Times New Roman"/>
                <a:ea typeface="Times New Roman"/>
                <a:cs typeface="Times New Roman"/>
                <a:sym typeface="Times New Roman"/>
              </a:rPr>
              <a:t>2. Tìm ý</a:t>
            </a:r>
            <a:endParaRPr/>
          </a:p>
        </p:txBody>
      </p:sp>
      <p:sp>
        <p:nvSpPr>
          <p:cNvPr id="126" name="Google Shape;126;p3"/>
          <p:cNvSpPr/>
          <p:nvPr/>
        </p:nvSpPr>
        <p:spPr>
          <a:xfrm>
            <a:off x="9433560" y="5925182"/>
            <a:ext cx="5792682" cy="6771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0000CC"/>
                </a:solidFill>
                <a:latin typeface="Times New Roman"/>
                <a:ea typeface="Times New Roman"/>
                <a:cs typeface="Times New Roman"/>
                <a:sym typeface="Times New Roman"/>
              </a:rPr>
              <a:t>3. Sắp xếp ý</a:t>
            </a:r>
            <a:endParaRPr/>
          </a:p>
        </p:txBody>
      </p:sp>
      <p:sp>
        <p:nvSpPr>
          <p:cNvPr id="127" name="Google Shape;127;p3"/>
          <p:cNvSpPr/>
          <p:nvPr/>
        </p:nvSpPr>
        <p:spPr>
          <a:xfrm>
            <a:off x="9418479" y="6786120"/>
            <a:ext cx="5792682" cy="6771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0000CC"/>
                </a:solidFill>
                <a:latin typeface="Times New Roman"/>
                <a:ea typeface="Times New Roman"/>
                <a:cs typeface="Times New Roman"/>
                <a:sym typeface="Times New Roman"/>
              </a:rPr>
              <a:t>4. Viết đoạn văn.</a:t>
            </a:r>
            <a:endParaRPr/>
          </a:p>
        </p:txBody>
      </p:sp>
      <p:sp>
        <p:nvSpPr>
          <p:cNvPr id="128" name="Google Shape;128;p3"/>
          <p:cNvSpPr/>
          <p:nvPr/>
        </p:nvSpPr>
        <p:spPr>
          <a:xfrm>
            <a:off x="9418479" y="7633012"/>
            <a:ext cx="5792682" cy="6771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800">
                <a:solidFill>
                  <a:srgbClr val="0000CC"/>
                </a:solidFill>
                <a:latin typeface="Times New Roman"/>
                <a:ea typeface="Times New Roman"/>
                <a:cs typeface="Times New Roman"/>
                <a:sym typeface="Times New Roman"/>
              </a:rPr>
              <a:t>5. Hoàn chỉnh đoạn văn.</a:t>
            </a:r>
            <a:endParaRPr/>
          </a:p>
        </p:txBody>
      </p:sp>
      <p:sp>
        <p:nvSpPr>
          <p:cNvPr id="129" name="Google Shape;129;p3"/>
          <p:cNvSpPr/>
          <p:nvPr/>
        </p:nvSpPr>
        <p:spPr>
          <a:xfrm>
            <a:off x="975519" y="1958150"/>
            <a:ext cx="13487400" cy="184665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FF0066"/>
                </a:solidFill>
                <a:latin typeface="Times New Roman"/>
                <a:ea typeface="Times New Roman"/>
                <a:cs typeface="Times New Roman"/>
                <a:sym typeface="Times New Roman"/>
              </a:rPr>
              <a:t>2. Chọn 1 trong 2 đề sau:</a:t>
            </a:r>
            <a:endParaRPr/>
          </a:p>
          <a:p>
            <a:pPr indent="0" lvl="0" marL="0" marR="0" rtl="0" algn="l">
              <a:spcBef>
                <a:spcPts val="0"/>
              </a:spcBef>
              <a:spcAft>
                <a:spcPts val="0"/>
              </a:spcAft>
              <a:buNone/>
            </a:pPr>
            <a:r>
              <a:rPr b="1" lang="en-US" sz="3800">
                <a:solidFill>
                  <a:srgbClr val="FF0066"/>
                </a:solidFill>
                <a:latin typeface="Times New Roman"/>
                <a:ea typeface="Times New Roman"/>
                <a:cs typeface="Times New Roman"/>
                <a:sym typeface="Times New Roman"/>
              </a:rPr>
              <a:t>a) Viết đoạn văn kể về một tiết học em thích.</a:t>
            </a:r>
            <a:endParaRPr/>
          </a:p>
          <a:p>
            <a:pPr indent="0" lvl="0" marL="0" marR="0" rtl="0" algn="l">
              <a:spcBef>
                <a:spcPts val="0"/>
              </a:spcBef>
              <a:spcAft>
                <a:spcPts val="0"/>
              </a:spcAft>
              <a:buNone/>
            </a:pPr>
            <a:r>
              <a:rPr b="1" lang="en-US" sz="3800">
                <a:solidFill>
                  <a:srgbClr val="FF0066"/>
                </a:solidFill>
                <a:latin typeface="Times New Roman"/>
                <a:ea typeface="Times New Roman"/>
                <a:cs typeface="Times New Roman"/>
                <a:sym typeface="Times New Roman"/>
              </a:rPr>
              <a:t>b) Viết đoạn văn kể lại một cuộc nói chuyện điện thoại của em.</a:t>
            </a:r>
            <a:endParaRPr/>
          </a:p>
        </p:txBody>
      </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5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500"/>
                                        <p:tgtEl>
                                          <p:spTgt spid="1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5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500"/>
                                        <p:tgtEl>
                                          <p:spTgt spid="1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5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500"/>
                                        <p:tgtEl>
                                          <p:spTgt spid="1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grpSp>
        <p:nvGrpSpPr>
          <p:cNvPr id="134" name="Google Shape;134;p4"/>
          <p:cNvGrpSpPr/>
          <p:nvPr/>
        </p:nvGrpSpPr>
        <p:grpSpPr>
          <a:xfrm>
            <a:off x="4617134" y="42893"/>
            <a:ext cx="6255239" cy="1599885"/>
            <a:chOff x="4617134" y="42893"/>
            <a:chExt cx="6255239" cy="1599885"/>
          </a:xfrm>
        </p:grpSpPr>
        <p:grpSp>
          <p:nvGrpSpPr>
            <p:cNvPr id="135" name="Google Shape;135;p4"/>
            <p:cNvGrpSpPr/>
            <p:nvPr/>
          </p:nvGrpSpPr>
          <p:grpSpPr>
            <a:xfrm>
              <a:off x="4617134" y="42893"/>
              <a:ext cx="6255239" cy="1013727"/>
              <a:chOff x="4539228" y="103852"/>
              <a:chExt cx="6149694" cy="1013727"/>
            </a:xfrm>
          </p:grpSpPr>
          <p:grpSp>
            <p:nvGrpSpPr>
              <p:cNvPr id="136" name="Google Shape;136;p4"/>
              <p:cNvGrpSpPr/>
              <p:nvPr/>
            </p:nvGrpSpPr>
            <p:grpSpPr>
              <a:xfrm>
                <a:off x="4539228" y="103852"/>
                <a:ext cx="6149694" cy="1013727"/>
                <a:chOff x="4539228" y="103852"/>
                <a:chExt cx="6149694" cy="1013727"/>
              </a:xfrm>
            </p:grpSpPr>
            <p:sp>
              <p:nvSpPr>
                <p:cNvPr id="137" name="Google Shape;137;p4"/>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Thứ……ngày…..tháng…..năm…….</a:t>
                  </a:r>
                  <a:endParaRPr/>
                </a:p>
              </p:txBody>
            </p:sp>
            <p:sp>
              <p:nvSpPr>
                <p:cNvPr id="138" name="Google Shape;138;p4"/>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a:p>
              </p:txBody>
            </p:sp>
          </p:grpSp>
          <p:cxnSp>
            <p:nvCxnSpPr>
              <p:cNvPr id="139" name="Google Shape;139;p4"/>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140" name="Google Shape;140;p4"/>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HỌC KÌ 1 (TIẾT 3)</a:t>
              </a:r>
              <a:endParaRPr/>
            </a:p>
          </p:txBody>
        </p:sp>
      </p:grpSp>
      <p:sp>
        <p:nvSpPr>
          <p:cNvPr id="141" name="Google Shape;141;p4"/>
          <p:cNvSpPr/>
          <p:nvPr/>
        </p:nvSpPr>
        <p:spPr>
          <a:xfrm>
            <a:off x="1271891" y="2278130"/>
            <a:ext cx="13966284"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600">
                <a:solidFill>
                  <a:srgbClr val="0000CC"/>
                </a:solidFill>
                <a:latin typeface="Times New Roman"/>
                <a:ea typeface="Times New Roman"/>
                <a:cs typeface="Times New Roman"/>
                <a:sym typeface="Times New Roman"/>
              </a:rPr>
              <a:t>Viết đoạn văn kể về một tiết học em thích.</a:t>
            </a:r>
            <a:endParaRPr/>
          </a:p>
        </p:txBody>
      </p:sp>
      <p:grpSp>
        <p:nvGrpSpPr>
          <p:cNvPr id="142" name="Google Shape;142;p4"/>
          <p:cNvGrpSpPr/>
          <p:nvPr/>
        </p:nvGrpSpPr>
        <p:grpSpPr>
          <a:xfrm>
            <a:off x="1217375" y="1507438"/>
            <a:ext cx="7037658" cy="646331"/>
            <a:chOff x="1508919" y="1888664"/>
            <a:chExt cx="6269914" cy="646331"/>
          </a:xfrm>
        </p:grpSpPr>
        <p:sp>
          <p:nvSpPr>
            <p:cNvPr id="143" name="Google Shape;143;p4"/>
            <p:cNvSpPr/>
            <p:nvPr/>
          </p:nvSpPr>
          <p:spPr>
            <a:xfrm>
              <a:off x="1508919" y="1888664"/>
              <a:ext cx="6269914"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rgbClr val="FF0066"/>
                  </a:solidFill>
                  <a:latin typeface="Times New Roman"/>
                  <a:ea typeface="Times New Roman"/>
                  <a:cs typeface="Times New Roman"/>
                  <a:sym typeface="Times New Roman"/>
                </a:rPr>
                <a:t>3. Viết đoạn văn.</a:t>
              </a:r>
              <a:endParaRPr/>
            </a:p>
          </p:txBody>
        </p:sp>
        <p:cxnSp>
          <p:nvCxnSpPr>
            <p:cNvPr id="144" name="Google Shape;144;p4"/>
            <p:cNvCxnSpPr/>
            <p:nvPr/>
          </p:nvCxnSpPr>
          <p:spPr>
            <a:xfrm>
              <a:off x="1673234" y="2519755"/>
              <a:ext cx="2970642" cy="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145" name="Google Shape;145;p4"/>
          <p:cNvSpPr/>
          <p:nvPr/>
        </p:nvSpPr>
        <p:spPr>
          <a:xfrm>
            <a:off x="365919" y="2991682"/>
            <a:ext cx="15392400" cy="6186309"/>
          </a:xfrm>
          <a:prstGeom prst="rect">
            <a:avLst/>
          </a:prstGeom>
          <a:noFill/>
          <a:ln>
            <a:noFill/>
          </a:ln>
        </p:spPr>
        <p:txBody>
          <a:bodyPr anchorCtr="0" anchor="t" bIns="45700" lIns="91425" spcFirstLastPara="1" rIns="91425" wrap="square" tIns="45700">
            <a:spAutoFit/>
          </a:bodyPr>
          <a:lstStyle/>
          <a:p>
            <a:pPr indent="914400" lvl="0" marL="0" marR="0" rtl="0" algn="just">
              <a:spcBef>
                <a:spcPts val="0"/>
              </a:spcBef>
              <a:spcAft>
                <a:spcPts val="0"/>
              </a:spcAft>
              <a:buNone/>
            </a:pPr>
            <a:r>
              <a:rPr lang="en-US" sz="3500">
                <a:solidFill>
                  <a:srgbClr val="FF0000"/>
                </a:solidFill>
                <a:latin typeface="Times New Roman"/>
                <a:ea typeface="Times New Roman"/>
                <a:cs typeface="Times New Roman"/>
                <a:sym typeface="Times New Roman"/>
              </a:rPr>
              <a:t>Bài tham khảo:</a:t>
            </a:r>
            <a:endParaRPr/>
          </a:p>
          <a:p>
            <a:pPr indent="914400" lvl="0" marL="0" marR="0" rtl="0" algn="just">
              <a:spcBef>
                <a:spcPts val="0"/>
              </a:spcBef>
              <a:spcAft>
                <a:spcPts val="0"/>
              </a:spcAft>
              <a:buNone/>
            </a:pPr>
            <a:r>
              <a:rPr lang="en-US" sz="3500">
                <a:solidFill>
                  <a:srgbClr val="0000CC"/>
                </a:solidFill>
                <a:latin typeface="Times New Roman"/>
                <a:ea typeface="Times New Roman"/>
                <a:cs typeface="Times New Roman"/>
                <a:sym typeface="Times New Roman"/>
              </a:rPr>
              <a:t>Các bạn ai cũng có tiết học yêu thích của mình, bạn thì thích tiết toán, bạn thích tiết âm nhạc, riêng em lại thích tiết thể dục. Học thể dục em thích nhất là được học các bài tập thể dục, các động tác tay, chân, lưng, bụng, khiến cơ thể được rèn luyện dẻo dai hơn. Thầy giáo ở trên hô to từng nhịp, học sinh ở dưới thực hiện rất đồng đều. Trong tiết học thể dục, bạn nào cũng tỏ ra thoải mái, vui vẻ. Chúng em được vận động tay chân, rèn luyện sức khỏe và được trò chuyện với nhau mỗi lúc được phân nhóm tự luyện tập. Thầy giáo thường cho lớp giải lao khoảng 5 đến 7 phút, chúng em lại túm tụm lại, có nhóm thì nhảy dây, có nhóm thì đá cầu, nhóm lại chơi đuổi bắt. Mỗi tiết học thể dục qua đi em như được tiếp thêm nguồn năng lượng, tinh thần sảng khoái và tỉnh táo hơn để học tiếp những tiết học sau.</a:t>
            </a:r>
            <a:endParaRPr sz="3500">
              <a:solidFill>
                <a:srgbClr val="0000CC"/>
              </a:solidFill>
              <a:latin typeface="Times New Roman"/>
              <a:ea typeface="Times New Roman"/>
              <a:cs typeface="Times New Roman"/>
              <a:sym typeface="Times New Roman"/>
            </a:endParaRPr>
          </a:p>
        </p:txBody>
      </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500"/>
                                        <p:tgtEl>
                                          <p:spTgt spid="1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grpSp>
        <p:nvGrpSpPr>
          <p:cNvPr id="150" name="Google Shape;150;p5"/>
          <p:cNvGrpSpPr/>
          <p:nvPr/>
        </p:nvGrpSpPr>
        <p:grpSpPr>
          <a:xfrm>
            <a:off x="4617134" y="42893"/>
            <a:ext cx="6255239" cy="1599885"/>
            <a:chOff x="4617134" y="42893"/>
            <a:chExt cx="6255239" cy="1599885"/>
          </a:xfrm>
        </p:grpSpPr>
        <p:grpSp>
          <p:nvGrpSpPr>
            <p:cNvPr id="151" name="Google Shape;151;p5"/>
            <p:cNvGrpSpPr/>
            <p:nvPr/>
          </p:nvGrpSpPr>
          <p:grpSpPr>
            <a:xfrm>
              <a:off x="4617134" y="42893"/>
              <a:ext cx="6255239" cy="1013727"/>
              <a:chOff x="4539228" y="103852"/>
              <a:chExt cx="6149694" cy="1013727"/>
            </a:xfrm>
          </p:grpSpPr>
          <p:grpSp>
            <p:nvGrpSpPr>
              <p:cNvPr id="152" name="Google Shape;152;p5"/>
              <p:cNvGrpSpPr/>
              <p:nvPr/>
            </p:nvGrpSpPr>
            <p:grpSpPr>
              <a:xfrm>
                <a:off x="4539228" y="103852"/>
                <a:ext cx="6149694" cy="1013727"/>
                <a:chOff x="4539228" y="103852"/>
                <a:chExt cx="6149694" cy="1013727"/>
              </a:xfrm>
            </p:grpSpPr>
            <p:sp>
              <p:nvSpPr>
                <p:cNvPr id="153" name="Google Shape;153;p5"/>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Thứ……ngày…..tháng…..năm…….</a:t>
                  </a:r>
                  <a:endParaRPr/>
                </a:p>
              </p:txBody>
            </p:sp>
            <p:sp>
              <p:nvSpPr>
                <p:cNvPr id="154" name="Google Shape;154;p5"/>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a:p>
              </p:txBody>
            </p:sp>
          </p:grpSp>
          <p:cxnSp>
            <p:nvCxnSpPr>
              <p:cNvPr id="155" name="Google Shape;155;p5"/>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156" name="Google Shape;156;p5"/>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HỌC KÌ 1 (TIẾT 3)</a:t>
              </a:r>
              <a:endParaRPr/>
            </a:p>
          </p:txBody>
        </p:sp>
      </p:grpSp>
      <p:sp>
        <p:nvSpPr>
          <p:cNvPr id="157" name="Google Shape;157;p5"/>
          <p:cNvSpPr/>
          <p:nvPr/>
        </p:nvSpPr>
        <p:spPr>
          <a:xfrm>
            <a:off x="1563435" y="2278130"/>
            <a:ext cx="13966284" cy="63094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400">
                <a:solidFill>
                  <a:srgbClr val="0000CC"/>
                </a:solidFill>
                <a:latin typeface="Times New Roman"/>
                <a:ea typeface="Times New Roman"/>
                <a:cs typeface="Times New Roman"/>
                <a:sym typeface="Times New Roman"/>
              </a:rPr>
              <a:t>Viết đoạn văn kể lại một cuộc nói chuyện điện thoại của em.  </a:t>
            </a:r>
            <a:endParaRPr/>
          </a:p>
        </p:txBody>
      </p:sp>
      <p:grpSp>
        <p:nvGrpSpPr>
          <p:cNvPr id="158" name="Google Shape;158;p5"/>
          <p:cNvGrpSpPr/>
          <p:nvPr/>
        </p:nvGrpSpPr>
        <p:grpSpPr>
          <a:xfrm>
            <a:off x="1508919" y="1573698"/>
            <a:ext cx="7037658" cy="631091"/>
            <a:chOff x="1508919" y="1888664"/>
            <a:chExt cx="6269914" cy="631091"/>
          </a:xfrm>
        </p:grpSpPr>
        <p:sp>
          <p:nvSpPr>
            <p:cNvPr id="159" name="Google Shape;159;p5"/>
            <p:cNvSpPr/>
            <p:nvPr/>
          </p:nvSpPr>
          <p:spPr>
            <a:xfrm>
              <a:off x="1508919" y="1888664"/>
              <a:ext cx="6269914" cy="63094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400">
                  <a:solidFill>
                    <a:srgbClr val="FF0066"/>
                  </a:solidFill>
                  <a:latin typeface="Times New Roman"/>
                  <a:ea typeface="Times New Roman"/>
                  <a:cs typeface="Times New Roman"/>
                  <a:sym typeface="Times New Roman"/>
                </a:rPr>
                <a:t>3. Viết đoạn văn.</a:t>
              </a:r>
              <a:endParaRPr/>
            </a:p>
          </p:txBody>
        </p:sp>
        <p:cxnSp>
          <p:nvCxnSpPr>
            <p:cNvPr id="160" name="Google Shape;160;p5"/>
            <p:cNvCxnSpPr/>
            <p:nvPr/>
          </p:nvCxnSpPr>
          <p:spPr>
            <a:xfrm>
              <a:off x="1673234" y="2519755"/>
              <a:ext cx="2970642" cy="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161" name="Google Shape;161;p5"/>
          <p:cNvSpPr/>
          <p:nvPr/>
        </p:nvSpPr>
        <p:spPr>
          <a:xfrm>
            <a:off x="1127919" y="2920257"/>
            <a:ext cx="14401800" cy="6494085"/>
          </a:xfrm>
          <a:prstGeom prst="rect">
            <a:avLst/>
          </a:prstGeom>
          <a:noFill/>
          <a:ln>
            <a:noFill/>
          </a:ln>
        </p:spPr>
        <p:txBody>
          <a:bodyPr anchorCtr="0" anchor="t" bIns="45700" lIns="91425" spcFirstLastPara="1" rIns="91425" wrap="square" tIns="45700">
            <a:spAutoFit/>
          </a:bodyPr>
          <a:lstStyle/>
          <a:p>
            <a:pPr indent="914400" lvl="0" marL="0" marR="0" rtl="0" algn="just">
              <a:spcBef>
                <a:spcPts val="0"/>
              </a:spcBef>
              <a:spcAft>
                <a:spcPts val="0"/>
              </a:spcAft>
              <a:buNone/>
            </a:pPr>
            <a:r>
              <a:rPr lang="en-US" sz="3200">
                <a:solidFill>
                  <a:srgbClr val="FF0000"/>
                </a:solidFill>
                <a:latin typeface="Times New Roman"/>
                <a:ea typeface="Times New Roman"/>
                <a:cs typeface="Times New Roman"/>
                <a:sym typeface="Times New Roman"/>
              </a:rPr>
              <a:t>Bài tham khảo:</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Công việc của bố em thường xuyên phải đi công tác. Sáng chủ nhật, bố gọi điện cho em, hỏi thăm về tình hình sức khỏe và học tập của em trong tuần qua.</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Dạo này sức khỏe của con thế nào, ăn uống có tốt không?</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Sức khỏe của con vẫn ổn ạ, mẹ ở nhà vẫn chăm sóc con rất chu đáo ạ.</a:t>
            </a:r>
            <a:endParaRPr sz="3200">
              <a:solidFill>
                <a:srgbClr val="0000CC"/>
              </a:solidFill>
              <a:latin typeface="Times New Roman"/>
              <a:ea typeface="Times New Roman"/>
              <a:cs typeface="Times New Roman"/>
              <a:sym typeface="Times New Roman"/>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Trong tuần qua, việc học tập của con thế nào?</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Con học vẫn tốt bố ạ!</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Có môn nào con bị sụt điểm không?</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Thưa bố, không có. Môn nào con cũng đạt điểm 9 hoặc 10.</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Thế thì tốt, nhưng con chớ có chủ quan. Phải luôn luôn siêng năng cần cù vì siêng năng, cần cù là đức tính hàng đầu mà mỗi học sinh phải có.</a:t>
            </a:r>
            <a:endParaRPr/>
          </a:p>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 Vâng ạ. Bố hoàn thành công việc nhanh để về với con nhé, con yêu bố.</a:t>
            </a:r>
            <a:endParaRPr sz="3200">
              <a:solidFill>
                <a:srgbClr val="0000CC"/>
              </a:solidFill>
              <a:latin typeface="Times New Roman"/>
              <a:ea typeface="Times New Roman"/>
              <a:cs typeface="Times New Roman"/>
              <a:sym typeface="Times New Roman"/>
            </a:endParaRPr>
          </a:p>
          <a:p>
            <a:pPr indent="914400" lvl="0" marL="0" marR="0" rtl="0" algn="just">
              <a:spcBef>
                <a:spcPts val="0"/>
              </a:spcBef>
              <a:spcAft>
                <a:spcPts val="0"/>
              </a:spcAft>
              <a:buNone/>
            </a:pPr>
            <a:r>
              <a:t/>
            </a:r>
            <a:endParaRPr b="1" sz="3200">
              <a:solidFill>
                <a:srgbClr val="0000CC"/>
              </a:solidFill>
              <a:latin typeface="Times New Roman"/>
              <a:ea typeface="Times New Roman"/>
              <a:cs typeface="Times New Roman"/>
              <a:sym typeface="Times New Roman"/>
            </a:endParaRPr>
          </a:p>
        </p:txBody>
      </p:sp>
    </p:spTree>
  </p:cSld>
  <p:clrMapOvr>
    <a:masterClrMapping/>
  </p:clrMapOvr>
  <p:transition spd="slow">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500"/>
                                        <p:tgtEl>
                                          <p:spTgt spid="1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grpSp>
        <p:nvGrpSpPr>
          <p:cNvPr id="166" name="Google Shape;166;p6"/>
          <p:cNvGrpSpPr/>
          <p:nvPr/>
        </p:nvGrpSpPr>
        <p:grpSpPr>
          <a:xfrm>
            <a:off x="4617134" y="42893"/>
            <a:ext cx="6255239" cy="1599885"/>
            <a:chOff x="4617134" y="42893"/>
            <a:chExt cx="6255239" cy="1599885"/>
          </a:xfrm>
        </p:grpSpPr>
        <p:grpSp>
          <p:nvGrpSpPr>
            <p:cNvPr id="167" name="Google Shape;167;p6"/>
            <p:cNvGrpSpPr/>
            <p:nvPr/>
          </p:nvGrpSpPr>
          <p:grpSpPr>
            <a:xfrm>
              <a:off x="4617134" y="42893"/>
              <a:ext cx="6255239" cy="1013727"/>
              <a:chOff x="4539228" y="103852"/>
              <a:chExt cx="6149694" cy="1013727"/>
            </a:xfrm>
          </p:grpSpPr>
          <p:grpSp>
            <p:nvGrpSpPr>
              <p:cNvPr id="168" name="Google Shape;168;p6"/>
              <p:cNvGrpSpPr/>
              <p:nvPr/>
            </p:nvGrpSpPr>
            <p:grpSpPr>
              <a:xfrm>
                <a:off x="4539228" y="103852"/>
                <a:ext cx="6149694" cy="1013727"/>
                <a:chOff x="4539228" y="103852"/>
                <a:chExt cx="6149694" cy="1013727"/>
              </a:xfrm>
            </p:grpSpPr>
            <p:sp>
              <p:nvSpPr>
                <p:cNvPr id="169" name="Google Shape;169;p6"/>
                <p:cNvSpPr txBox="1"/>
                <p:nvPr/>
              </p:nvSpPr>
              <p:spPr>
                <a:xfrm>
                  <a:off x="4539228" y="103852"/>
                  <a:ext cx="6149694"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00CC"/>
                      </a:solidFill>
                      <a:latin typeface="Times New Roman"/>
                      <a:ea typeface="Times New Roman"/>
                      <a:cs typeface="Times New Roman"/>
                      <a:sym typeface="Times New Roman"/>
                    </a:rPr>
                    <a:t>Thứ……ngày…..tháng…..năm…….</a:t>
                  </a:r>
                  <a:endParaRPr/>
                </a:p>
              </p:txBody>
            </p:sp>
            <p:sp>
              <p:nvSpPr>
                <p:cNvPr id="170" name="Google Shape;170;p6"/>
                <p:cNvSpPr txBox="1"/>
                <p:nvPr/>
              </p:nvSpPr>
              <p:spPr>
                <a:xfrm>
                  <a:off x="6486305" y="594359"/>
                  <a:ext cx="22617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66"/>
                      </a:solidFill>
                      <a:latin typeface="Times New Roman"/>
                      <a:ea typeface="Times New Roman"/>
                      <a:cs typeface="Times New Roman"/>
                      <a:sym typeface="Times New Roman"/>
                    </a:rPr>
                    <a:t>TIẾNG VIỆT</a:t>
                  </a:r>
                  <a:endParaRPr/>
                </a:p>
              </p:txBody>
            </p:sp>
          </p:grpSp>
          <p:cxnSp>
            <p:nvCxnSpPr>
              <p:cNvPr id="171" name="Google Shape;171;p6"/>
              <p:cNvCxnSpPr/>
              <p:nvPr/>
            </p:nvCxnSpPr>
            <p:spPr>
              <a:xfrm>
                <a:off x="6676405" y="1082039"/>
                <a:ext cx="1887840" cy="0"/>
              </a:xfrm>
              <a:prstGeom prst="straightConnector1">
                <a:avLst/>
              </a:prstGeom>
              <a:noFill/>
              <a:ln cap="flat" cmpd="sng" w="25400">
                <a:solidFill>
                  <a:srgbClr val="FF0066"/>
                </a:solidFill>
                <a:prstDash val="solid"/>
                <a:round/>
                <a:headEnd len="sm" w="sm" type="none"/>
                <a:tailEnd len="sm" w="sm" type="none"/>
              </a:ln>
              <a:effectLst>
                <a:outerShdw blurRad="40000" rotWithShape="0" dir="5400000" dist="20000">
                  <a:srgbClr val="000000">
                    <a:alpha val="37647"/>
                  </a:srgbClr>
                </a:outerShdw>
              </a:effectLst>
            </p:spPr>
          </p:cxnSp>
        </p:grpSp>
        <p:sp>
          <p:nvSpPr>
            <p:cNvPr id="172" name="Google Shape;172;p6"/>
            <p:cNvSpPr txBox="1"/>
            <p:nvPr/>
          </p:nvSpPr>
          <p:spPr>
            <a:xfrm>
              <a:off x="4785519" y="1066800"/>
              <a:ext cx="6019799" cy="575978"/>
            </a:xfrm>
            <a:prstGeom prst="rect">
              <a:avLst/>
            </a:prstGeom>
            <a:noFill/>
            <a:ln>
              <a:noFill/>
            </a:ln>
          </p:spPr>
          <p:txBody>
            <a:bodyPr anchorCtr="0" anchor="t" bIns="71825" lIns="143675" spcFirstLastPara="1" rIns="143675" wrap="square" tIns="71825">
              <a:spAutoFit/>
            </a:bodyPr>
            <a:lstStyle/>
            <a:p>
              <a:pPr indent="0" lvl="0" marL="0" marR="0" rtl="0" algn="ctr">
                <a:spcBef>
                  <a:spcPts val="0"/>
                </a:spcBef>
                <a:spcAft>
                  <a:spcPts val="0"/>
                </a:spcAft>
                <a:buNone/>
              </a:pPr>
              <a:r>
                <a:rPr b="1" lang="en-US" sz="2800">
                  <a:solidFill>
                    <a:srgbClr val="0000CC"/>
                  </a:solidFill>
                  <a:latin typeface="Times New Roman"/>
                  <a:ea typeface="Times New Roman"/>
                  <a:cs typeface="Times New Roman"/>
                  <a:sym typeface="Times New Roman"/>
                </a:rPr>
                <a:t>ÔN TẬP GIỮA HỌC KÌ 1 (TIẾT 3)</a:t>
              </a:r>
              <a:endParaRPr/>
            </a:p>
          </p:txBody>
        </p:sp>
      </p:grpSp>
      <p:grpSp>
        <p:nvGrpSpPr>
          <p:cNvPr id="173" name="Google Shape;173;p6"/>
          <p:cNvGrpSpPr/>
          <p:nvPr/>
        </p:nvGrpSpPr>
        <p:grpSpPr>
          <a:xfrm>
            <a:off x="1508919" y="1905000"/>
            <a:ext cx="7037658" cy="677108"/>
            <a:chOff x="1508919" y="1888664"/>
            <a:chExt cx="6269914" cy="677108"/>
          </a:xfrm>
        </p:grpSpPr>
        <p:sp>
          <p:nvSpPr>
            <p:cNvPr id="174" name="Google Shape;174;p6"/>
            <p:cNvSpPr/>
            <p:nvPr/>
          </p:nvSpPr>
          <p:spPr>
            <a:xfrm>
              <a:off x="1508919" y="1888664"/>
              <a:ext cx="6269914" cy="67710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800">
                  <a:solidFill>
                    <a:srgbClr val="FF0066"/>
                  </a:solidFill>
                  <a:latin typeface="Times New Roman"/>
                  <a:ea typeface="Times New Roman"/>
                  <a:cs typeface="Times New Roman"/>
                  <a:sym typeface="Times New Roman"/>
                </a:rPr>
                <a:t>4. Chia sẻ bài viết trước lớp.</a:t>
              </a:r>
              <a:endParaRPr/>
            </a:p>
          </p:txBody>
        </p:sp>
        <p:cxnSp>
          <p:nvCxnSpPr>
            <p:cNvPr id="175" name="Google Shape;175;p6"/>
            <p:cNvCxnSpPr/>
            <p:nvPr/>
          </p:nvCxnSpPr>
          <p:spPr>
            <a:xfrm>
              <a:off x="1673234" y="2519755"/>
              <a:ext cx="4927231" cy="0"/>
            </a:xfrm>
            <a:prstGeom prst="straightConnector1">
              <a:avLst/>
            </a:prstGeom>
            <a:noFill/>
            <a:ln cap="flat" cmpd="sng" w="38100">
              <a:solidFill>
                <a:srgbClr val="FF0066"/>
              </a:solidFill>
              <a:prstDash val="solid"/>
              <a:round/>
              <a:headEnd len="sm" w="sm" type="none"/>
              <a:tailEnd len="sm" w="sm" type="none"/>
            </a:ln>
            <a:effectLst>
              <a:outerShdw blurRad="40000" rotWithShape="0" dir="5400000" dist="23000">
                <a:srgbClr val="000000">
                  <a:alpha val="34901"/>
                </a:srgbClr>
              </a:outerShdw>
            </a:effectLst>
          </p:spPr>
        </p:cxnSp>
      </p:grpSp>
      <p:sp>
        <p:nvSpPr>
          <p:cNvPr id="176" name="Google Shape;176;p6"/>
          <p:cNvSpPr/>
          <p:nvPr/>
        </p:nvSpPr>
        <p:spPr>
          <a:xfrm>
            <a:off x="2945877" y="2971800"/>
            <a:ext cx="11201400" cy="4419600"/>
          </a:xfrm>
          <a:prstGeom prst="cloud">
            <a:avLst/>
          </a:prstGeom>
          <a:solidFill>
            <a:schemeClr val="accent1"/>
          </a:solidFill>
          <a:ln cap="flat" cmpd="sng" w="25400">
            <a:solidFill>
              <a:srgbClr val="88A3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4100">
                <a:solidFill>
                  <a:srgbClr val="FF0000"/>
                </a:solidFill>
                <a:latin typeface="Arial"/>
                <a:ea typeface="Arial"/>
                <a:cs typeface="Arial"/>
                <a:sym typeface="Arial"/>
              </a:rPr>
              <a:t>Chúng ta cùng nhau chia sẻ  bài viết của mình trước lớp</a:t>
            </a:r>
            <a:endParaRPr/>
          </a:p>
        </p:txBody>
      </p:sp>
    </p:spTree>
  </p:cSld>
  <p:clrMapOvr>
    <a:masterClrMapping/>
  </p:clrMapOvr>
  <p:transition spd="slow">
    <p:split orient="ver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pic>
        <p:nvPicPr>
          <p:cNvPr descr="Anh dep 10" id="182" name="Google Shape;182;p7"/>
          <p:cNvPicPr preferRelativeResize="0"/>
          <p:nvPr/>
        </p:nvPicPr>
        <p:blipFill rotWithShape="1">
          <a:blip r:embed="rId3">
            <a:alphaModFix/>
          </a:blip>
          <a:srcRect b="0" l="0" r="0" t="0"/>
          <a:stretch/>
        </p:blipFill>
        <p:spPr>
          <a:xfrm>
            <a:off x="678193" y="388938"/>
            <a:ext cx="14920252" cy="8755062"/>
          </a:xfrm>
          <a:prstGeom prst="rect">
            <a:avLst/>
          </a:prstGeom>
          <a:noFill/>
          <a:ln>
            <a:noFill/>
          </a:ln>
        </p:spPr>
      </p:pic>
      <p:sp>
        <p:nvSpPr>
          <p:cNvPr id="183" name="Google Shape;183;p7"/>
          <p:cNvSpPr/>
          <p:nvPr/>
        </p:nvSpPr>
        <p:spPr>
          <a:xfrm>
            <a:off x="3337719" y="4114800"/>
            <a:ext cx="9601200" cy="1125538"/>
          </a:xfrm>
          <a:prstGeom prst="rect">
            <a:avLst/>
          </a:prstGeom>
        </p:spPr>
        <p:txBody>
          <a:bodyPr>
            <a:prstTxWarp prst="textPlain"/>
          </a:bodyPr>
          <a:lstStyle/>
          <a:p>
            <a:pPr lvl="0" algn="ctr"/>
            <a:r>
              <a:rPr b="1" i="0">
                <a:ln cap="flat" cmpd="sng" w="19050">
                  <a:solidFill>
                    <a:srgbClr val="FFFF00"/>
                  </a:solidFill>
                  <a:prstDash val="solid"/>
                  <a:round/>
                  <a:headEnd len="sm" w="sm" type="none"/>
                  <a:tailEnd len="sm" w="sm" type="none"/>
                </a:ln>
                <a:solidFill>
                  <a:srgbClr val="FF0000"/>
                </a:solidFill>
                <a:latin typeface="Arial"/>
              </a:rPr>
              <a:t>XIN CHÂN THÀNH CẢM ƠN </a:t>
            </a:r>
            <a:br>
              <a:rPr b="1" i="0">
                <a:ln cap="flat" cmpd="sng" w="19050">
                  <a:solidFill>
                    <a:srgbClr val="FFFF00"/>
                  </a:solidFill>
                  <a:prstDash val="solid"/>
                  <a:round/>
                  <a:headEnd len="sm" w="sm" type="none"/>
                  <a:tailEnd len="sm" w="sm" type="none"/>
                </a:ln>
                <a:solidFill>
                  <a:srgbClr val="FF0000"/>
                </a:solidFill>
                <a:latin typeface="Arial"/>
              </a:rPr>
            </a:br>
            <a:r>
              <a:rPr b="1" i="0">
                <a:ln cap="flat" cmpd="sng" w="19050">
                  <a:solidFill>
                    <a:srgbClr val="FFFF00"/>
                  </a:solidFill>
                  <a:prstDash val="solid"/>
                  <a:round/>
                  <a:headEnd len="sm" w="sm" type="none"/>
                  <a:tailEnd len="sm" w="sm" type="none"/>
                </a:ln>
                <a:solidFill>
                  <a:srgbClr val="FF0000"/>
                </a:solidFill>
                <a:latin typeface="Arial"/>
              </a:rPr>
              <a:t>QUÝ THẦY CÔ GIÁO VÀ CÁC EM</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83"/>
                                        </p:tgtEl>
                                        <p:attrNameLst>
                                          <p:attrName>style.visibility</p:attrName>
                                        </p:attrNameLst>
                                      </p:cBhvr>
                                      <p:to>
                                        <p:strVal val="visible"/>
                                      </p:to>
                                    </p:set>
                                    <p:anim calcmode="lin" valueType="num">
                                      <p:cBhvr additive="base">
                                        <p:cTn dur="5000"/>
                                        <p:tgtEl>
                                          <p:spTgt spid="183"/>
                                        </p:tgtEl>
                                        <p:attrNameLst>
                                          <p:attrName>ppt_w</p:attrName>
                                        </p:attrNameLst>
                                      </p:cBhvr>
                                      <p:tavLst>
                                        <p:tav fmla="" tm="0">
                                          <p:val>
                                            <p:strVal val="0"/>
                                          </p:val>
                                        </p:tav>
                                        <p:tav fmla="" tm="100000">
                                          <p:val>
                                            <p:strVal val="#ppt_w"/>
                                          </p:val>
                                        </p:tav>
                                      </p:tavLst>
                                    </p:anim>
                                    <p:anim calcmode="lin" valueType="num">
                                      <p:cBhvr additive="base">
                                        <p:cTn dur="5000"/>
                                        <p:tgtEl>
                                          <p:spTgt spid="18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2008-09-09T22:52:10Z</dcterms:created>
  <dc:creator>Le Hong Minh</dc:creator>
</cp:coreProperties>
</file>